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2" r:id="rId10"/>
    <p:sldId id="264" r:id="rId11"/>
    <p:sldId id="265" r:id="rId12"/>
    <p:sldId id="266" r:id="rId13"/>
    <p:sldId id="267" r:id="rId14"/>
    <p:sldId id="268" r:id="rId15"/>
    <p:sldId id="283" r:id="rId16"/>
    <p:sldId id="269" r:id="rId17"/>
    <p:sldId id="270" r:id="rId18"/>
    <p:sldId id="271" r:id="rId19"/>
    <p:sldId id="272" r:id="rId20"/>
    <p:sldId id="273" r:id="rId21"/>
    <p:sldId id="284" r:id="rId22"/>
    <p:sldId id="274" r:id="rId23"/>
    <p:sldId id="275" r:id="rId24"/>
    <p:sldId id="276" r:id="rId25"/>
    <p:sldId id="277" r:id="rId26"/>
    <p:sldId id="281" r:id="rId27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C8BC"/>
    <a:srgbClr val="F6AA4E"/>
    <a:srgbClr val="005A71"/>
    <a:srgbClr val="E14D55"/>
    <a:srgbClr val="7397C1"/>
    <a:srgbClr val="FFD540"/>
    <a:srgbClr val="27AD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33" d="100"/>
          <a:sy n="33" d="100"/>
        </p:scale>
        <p:origin x="-1038" y="-21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GIF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GIF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GIF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GIF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#4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54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55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56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57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58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287C42-CD8A-42CE-8E3E-73C352BD5920}" type="doc">
      <dgm:prSet loTypeId="urn:microsoft.com/office/officeart/2005/8/layout/bList2#1" loCatId="picture" qsTypeId="urn:microsoft.com/office/officeart/2005/8/quickstyle/simple1#92" qsCatId="simple" csTypeId="urn:microsoft.com/office/officeart/2005/8/colors/colorful5#4" csCatId="colorful" phldr="1"/>
      <dgm:spPr/>
    </dgm:pt>
    <dgm:pt modelId="{7A236058-1BB6-40B9-9348-7BFCF74797F7}">
      <dgm:prSet phldrT="[Text]" custT="1"/>
      <dgm:spPr>
        <a:noFill/>
        <a:ln>
          <a:noFill/>
        </a:ln>
      </dgm:spPr>
      <dgm:t>
        <a:bodyPr/>
        <a:lstStyle/>
        <a:p>
          <a:r>
            <a:rPr lang="en-US" sz="2000" dirty="0">
              <a:latin typeface="+mj-lt"/>
            </a:rPr>
            <a:t> </a:t>
          </a:r>
        </a:p>
      </dgm:t>
    </dgm:pt>
    <dgm:pt modelId="{E137A754-910B-4A5F-944B-024BF7FEDA5B}" type="sibTrans" cxnId="{FD6DD1D8-C034-48BB-8FFA-29BD3E37E4B3}">
      <dgm:prSet/>
      <dgm:spPr/>
      <dgm:t>
        <a:bodyPr/>
        <a:lstStyle/>
        <a:p>
          <a:endParaRPr lang="en-US" sz="1050">
            <a:latin typeface="+mj-lt"/>
          </a:endParaRPr>
        </a:p>
      </dgm:t>
    </dgm:pt>
    <dgm:pt modelId="{724A6807-07F6-4EB7-8D8C-1F3642101DAC}" type="parTrans" cxnId="{FD6DD1D8-C034-48BB-8FFA-29BD3E37E4B3}">
      <dgm:prSet/>
      <dgm:spPr/>
      <dgm:t>
        <a:bodyPr/>
        <a:lstStyle/>
        <a:p>
          <a:endParaRPr lang="en-US" sz="1050">
            <a:latin typeface="+mj-lt"/>
          </a:endParaRPr>
        </a:p>
      </dgm:t>
    </dgm:pt>
    <dgm:pt modelId="{8120550C-BC87-497C-9931-B1A996EE60C0}" type="pres">
      <dgm:prSet presAssocID="{BE287C42-CD8A-42CE-8E3E-73C352BD5920}" presName="diagram" presStyleCnt="0">
        <dgm:presLayoutVars>
          <dgm:dir/>
          <dgm:animLvl val="lvl"/>
          <dgm:resizeHandles val="exact"/>
        </dgm:presLayoutVars>
      </dgm:prSet>
      <dgm:spPr/>
    </dgm:pt>
    <dgm:pt modelId="{DBB6DB41-98F6-46AA-B628-CAF983E62B48}" type="pres">
      <dgm:prSet presAssocID="{7A236058-1BB6-40B9-9348-7BFCF74797F7}" presName="compNode" presStyleCnt="0"/>
      <dgm:spPr/>
    </dgm:pt>
    <dgm:pt modelId="{A523E08F-BB9E-46F9-A45A-A55A85EE4841}" type="pres">
      <dgm:prSet presAssocID="{7A236058-1BB6-40B9-9348-7BFCF74797F7}" presName="childRect" presStyleLbl="bgAcc1" presStyleIdx="0" presStyleCnt="1">
        <dgm:presLayoutVars>
          <dgm:bulletEnabled val="1"/>
        </dgm:presLayoutVars>
      </dgm:prSet>
      <dgm:spPr>
        <a:noFill/>
        <a:ln>
          <a:noFill/>
        </a:ln>
      </dgm:spPr>
    </dgm:pt>
    <dgm:pt modelId="{8341A2DB-1040-453E-BC64-20AB0EC705B0}" type="pres">
      <dgm:prSet presAssocID="{7A236058-1BB6-40B9-9348-7BFCF74797F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0F6C998-5693-4BDD-9069-AF61DC425B3A}" type="pres">
      <dgm:prSet presAssocID="{7A236058-1BB6-40B9-9348-7BFCF74797F7}" presName="parentRect" presStyleLbl="alignNode1" presStyleIdx="0" presStyleCnt="1"/>
      <dgm:spPr/>
      <dgm:t>
        <a:bodyPr/>
        <a:lstStyle/>
        <a:p>
          <a:endParaRPr lang="zh-CN" altLang="en-US"/>
        </a:p>
      </dgm:t>
    </dgm:pt>
    <dgm:pt modelId="{B6A09970-208A-49BF-904E-B64EBDB1A8AC}" type="pres">
      <dgm:prSet presAssocID="{7A236058-1BB6-40B9-9348-7BFCF74797F7}" presName="adorn" presStyleLbl="fgAccFollowNode1" presStyleIdx="0" presStyleCnt="1" custScaleX="591251" custScaleY="591653" custLinFactNeighborX="-14338" custLinFactNeighborY="1346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2700">
          <a:solidFill>
            <a:schemeClr val="tx1">
              <a:lumMod val="65000"/>
              <a:lumOff val="35000"/>
              <a:alpha val="90000"/>
            </a:schemeClr>
          </a:solidFill>
        </a:ln>
      </dgm:spPr>
    </dgm:pt>
  </dgm:ptLst>
  <dgm:cxnLst>
    <dgm:cxn modelId="{A7DBF8AE-7FD1-4C2E-9313-99E0A093E67A}" type="presOf" srcId="{7A236058-1BB6-40B9-9348-7BFCF74797F7}" destId="{E0F6C998-5693-4BDD-9069-AF61DC425B3A}" srcOrd="1" destOrd="0" presId="urn:microsoft.com/office/officeart/2005/8/layout/bList2#1"/>
    <dgm:cxn modelId="{3561CB30-94AD-4608-9AAA-524A79CF2EE2}" type="presOf" srcId="{BE287C42-CD8A-42CE-8E3E-73C352BD5920}" destId="{8120550C-BC87-497C-9931-B1A996EE60C0}" srcOrd="0" destOrd="0" presId="urn:microsoft.com/office/officeart/2005/8/layout/bList2#1"/>
    <dgm:cxn modelId="{FD6DD1D8-C034-48BB-8FFA-29BD3E37E4B3}" srcId="{BE287C42-CD8A-42CE-8E3E-73C352BD5920}" destId="{7A236058-1BB6-40B9-9348-7BFCF74797F7}" srcOrd="0" destOrd="0" parTransId="{724A6807-07F6-4EB7-8D8C-1F3642101DAC}" sibTransId="{E137A754-910B-4A5F-944B-024BF7FEDA5B}"/>
    <dgm:cxn modelId="{3DD48239-5E4E-4BDE-BF66-B65D493116E0}" type="presOf" srcId="{7A236058-1BB6-40B9-9348-7BFCF74797F7}" destId="{8341A2DB-1040-453E-BC64-20AB0EC705B0}" srcOrd="0" destOrd="0" presId="urn:microsoft.com/office/officeart/2005/8/layout/bList2#1"/>
    <dgm:cxn modelId="{9FC3C92B-D4BA-40CF-A622-01D6ADC7CCE1}" type="presParOf" srcId="{8120550C-BC87-497C-9931-B1A996EE60C0}" destId="{DBB6DB41-98F6-46AA-B628-CAF983E62B48}" srcOrd="0" destOrd="0" presId="urn:microsoft.com/office/officeart/2005/8/layout/bList2#1"/>
    <dgm:cxn modelId="{4CE3A6A2-AC88-417B-9136-7864C5DA7EB2}" type="presParOf" srcId="{DBB6DB41-98F6-46AA-B628-CAF983E62B48}" destId="{A523E08F-BB9E-46F9-A45A-A55A85EE4841}" srcOrd="0" destOrd="0" presId="urn:microsoft.com/office/officeart/2005/8/layout/bList2#1"/>
    <dgm:cxn modelId="{4A93E034-F108-4D07-BAF3-22E7D6A99FD6}" type="presParOf" srcId="{DBB6DB41-98F6-46AA-B628-CAF983E62B48}" destId="{8341A2DB-1040-453E-BC64-20AB0EC705B0}" srcOrd="1" destOrd="0" presId="urn:microsoft.com/office/officeart/2005/8/layout/bList2#1"/>
    <dgm:cxn modelId="{0BE74255-3CE0-4F86-8F87-E8E73A285143}" type="presParOf" srcId="{DBB6DB41-98F6-46AA-B628-CAF983E62B48}" destId="{E0F6C998-5693-4BDD-9069-AF61DC425B3A}" srcOrd="2" destOrd="0" presId="urn:microsoft.com/office/officeart/2005/8/layout/bList2#1"/>
    <dgm:cxn modelId="{19B89470-FA20-4519-A2F6-EFB0BA7DC978}" type="presParOf" srcId="{DBB6DB41-98F6-46AA-B628-CAF983E62B48}" destId="{B6A09970-208A-49BF-904E-B64EBDB1A8AC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D6A0FB-6385-4900-90FB-68AF47774FF2}" type="doc">
      <dgm:prSet loTypeId="urn:microsoft.com/office/officeart/2008/layout/BendingPictureBlocks" loCatId="picture" qsTypeId="urn:microsoft.com/office/officeart/2005/8/quickstyle/simple1#93" qsCatId="simple" csTypeId="urn:microsoft.com/office/officeart/2005/8/colors/accent1_2#54" csCatId="accent1" phldr="1"/>
      <dgm:spPr/>
      <dgm:t>
        <a:bodyPr/>
        <a:lstStyle/>
        <a:p>
          <a:endParaRPr lang="en-US"/>
        </a:p>
      </dgm:t>
    </dgm:pt>
    <dgm:pt modelId="{19CCEB87-305D-4E48-84B8-1EA85244D5BB}">
      <dgm:prSet phldrT="[Text]"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5C0700C0-70B2-4C16-B786-AE01EFDD22F0}" type="parTrans" cxnId="{3EEAAFD3-BA6E-46B2-9A6A-470CE48E1F3B}">
      <dgm:prSet/>
      <dgm:spPr/>
      <dgm:t>
        <a:bodyPr/>
        <a:lstStyle/>
        <a:p>
          <a:endParaRPr lang="en-US"/>
        </a:p>
      </dgm:t>
    </dgm:pt>
    <dgm:pt modelId="{F62F98B1-1630-4CBE-9FF4-1459CE981F32}" type="sibTrans" cxnId="{3EEAAFD3-BA6E-46B2-9A6A-470CE48E1F3B}">
      <dgm:prSet/>
      <dgm:spPr/>
      <dgm:t>
        <a:bodyPr/>
        <a:lstStyle/>
        <a:p>
          <a:endParaRPr lang="en-US"/>
        </a:p>
      </dgm:t>
    </dgm:pt>
    <dgm:pt modelId="{BF4BFA2F-8DE7-40C3-8A64-AD27EF521C2E}" type="pres">
      <dgm:prSet presAssocID="{7AD6A0FB-6385-4900-90FB-68AF47774FF2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CC192163-CD6C-422B-A976-BFBAF75FF3E2}" type="pres">
      <dgm:prSet presAssocID="{19CCEB87-305D-4E48-84B8-1EA85244D5BB}" presName="composite" presStyleCnt="0"/>
      <dgm:spPr/>
    </dgm:pt>
    <dgm:pt modelId="{B06CCA3E-58B5-4429-9D21-007FBB6A3AB2}" type="pres">
      <dgm:prSet presAssocID="{19CCEB87-305D-4E48-84B8-1EA85244D5BB}" presName="rect1" presStyleLbl="bgImgPlace1" presStyleIdx="0" presStyleCnt="1" custScaleX="392169" custScaleY="320240" custLinFactNeighborX="1833" custLinFactNeighborY="-4835"/>
      <dgm:spPr>
        <a:xfrm>
          <a:off x="120848" y="47836"/>
          <a:ext cx="1872768" cy="128623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9525" cap="flat" cmpd="sng" algn="ctr">
          <a:solidFill>
            <a:srgbClr val="005A71"/>
          </a:solidFill>
          <a:prstDash val="solid"/>
          <a:miter lim="800000"/>
        </a:ln>
        <a:effectLst/>
      </dgm:spPr>
      <dgm:t>
        <a:bodyPr/>
        <a:lstStyle/>
        <a:p>
          <a:endParaRPr lang="zh-CN" altLang="en-US"/>
        </a:p>
      </dgm:t>
    </dgm:pt>
    <dgm:pt modelId="{78C89192-6868-4DDA-9D94-4C22E8F40D37}" type="pres">
      <dgm:prSet presAssocID="{19CCEB87-305D-4E48-84B8-1EA85244D5BB}" presName="rect2" presStyleLbl="node1" presStyleIdx="0" presStyleCnt="1" custFlipHor="1" custScaleX="8904" custScaleY="782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B0864454-44B7-4750-AF2B-2CF5E4F1ED4F}" type="presOf" srcId="{7AD6A0FB-6385-4900-90FB-68AF47774FF2}" destId="{BF4BFA2F-8DE7-40C3-8A64-AD27EF521C2E}" srcOrd="0" destOrd="0" presId="urn:microsoft.com/office/officeart/2008/layout/BendingPictureBlocks"/>
    <dgm:cxn modelId="{08751642-F799-4D3A-85E5-87226AA69497}" type="presOf" srcId="{19CCEB87-305D-4E48-84B8-1EA85244D5BB}" destId="{78C89192-6868-4DDA-9D94-4C22E8F40D37}" srcOrd="0" destOrd="0" presId="urn:microsoft.com/office/officeart/2008/layout/BendingPictureBlocks"/>
    <dgm:cxn modelId="{3EEAAFD3-BA6E-46B2-9A6A-470CE48E1F3B}" srcId="{7AD6A0FB-6385-4900-90FB-68AF47774FF2}" destId="{19CCEB87-305D-4E48-84B8-1EA85244D5BB}" srcOrd="0" destOrd="0" parTransId="{5C0700C0-70B2-4C16-B786-AE01EFDD22F0}" sibTransId="{F62F98B1-1630-4CBE-9FF4-1459CE981F32}"/>
    <dgm:cxn modelId="{33D7891B-955B-4399-A34A-8EC8E85877C9}" type="presParOf" srcId="{BF4BFA2F-8DE7-40C3-8A64-AD27EF521C2E}" destId="{CC192163-CD6C-422B-A976-BFBAF75FF3E2}" srcOrd="0" destOrd="0" presId="urn:microsoft.com/office/officeart/2008/layout/BendingPictureBlocks"/>
    <dgm:cxn modelId="{A9108B3B-018C-4226-9D66-3A298D8E1ABA}" type="presParOf" srcId="{CC192163-CD6C-422B-A976-BFBAF75FF3E2}" destId="{B06CCA3E-58B5-4429-9D21-007FBB6A3AB2}" srcOrd="0" destOrd="0" presId="urn:microsoft.com/office/officeart/2008/layout/BendingPictureBlocks"/>
    <dgm:cxn modelId="{9262E427-C121-438F-B603-B73A019D95A0}" type="presParOf" srcId="{CC192163-CD6C-422B-A976-BFBAF75FF3E2}" destId="{78C89192-6868-4DDA-9D94-4C22E8F40D37}" srcOrd="1" destOrd="0" presId="urn:microsoft.com/office/officeart/2008/layout/BendingPictureBlock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D6A0FB-6385-4900-90FB-68AF47774FF2}" type="doc">
      <dgm:prSet loTypeId="urn:microsoft.com/office/officeart/2008/layout/BendingPictureBlocks" loCatId="picture" qsTypeId="urn:microsoft.com/office/officeart/2005/8/quickstyle/simple1#94" qsCatId="simple" csTypeId="urn:microsoft.com/office/officeart/2005/8/colors/accent1_2#55" csCatId="accent1" phldr="1"/>
      <dgm:spPr/>
      <dgm:t>
        <a:bodyPr/>
        <a:lstStyle/>
        <a:p>
          <a:endParaRPr lang="en-US"/>
        </a:p>
      </dgm:t>
    </dgm:pt>
    <dgm:pt modelId="{19CCEB87-305D-4E48-84B8-1EA85244D5BB}">
      <dgm:prSet phldrT="[Text]"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5C0700C0-70B2-4C16-B786-AE01EFDD22F0}" type="parTrans" cxnId="{3EEAAFD3-BA6E-46B2-9A6A-470CE48E1F3B}">
      <dgm:prSet/>
      <dgm:spPr/>
      <dgm:t>
        <a:bodyPr/>
        <a:lstStyle/>
        <a:p>
          <a:endParaRPr lang="en-US"/>
        </a:p>
      </dgm:t>
    </dgm:pt>
    <dgm:pt modelId="{F62F98B1-1630-4CBE-9FF4-1459CE981F32}" type="sibTrans" cxnId="{3EEAAFD3-BA6E-46B2-9A6A-470CE48E1F3B}">
      <dgm:prSet/>
      <dgm:spPr/>
      <dgm:t>
        <a:bodyPr/>
        <a:lstStyle/>
        <a:p>
          <a:endParaRPr lang="en-US"/>
        </a:p>
      </dgm:t>
    </dgm:pt>
    <dgm:pt modelId="{BF4BFA2F-8DE7-40C3-8A64-AD27EF521C2E}" type="pres">
      <dgm:prSet presAssocID="{7AD6A0FB-6385-4900-90FB-68AF47774FF2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CC192163-CD6C-422B-A976-BFBAF75FF3E2}" type="pres">
      <dgm:prSet presAssocID="{19CCEB87-305D-4E48-84B8-1EA85244D5BB}" presName="composite" presStyleCnt="0"/>
      <dgm:spPr/>
    </dgm:pt>
    <dgm:pt modelId="{B06CCA3E-58B5-4429-9D21-007FBB6A3AB2}" type="pres">
      <dgm:prSet presAssocID="{19CCEB87-305D-4E48-84B8-1EA85244D5BB}" presName="rect1" presStyleLbl="bgImgPlace1" presStyleIdx="0" presStyleCnt="1" custScaleX="392169" custScaleY="320240" custLinFactNeighborX="1833" custLinFactNeighborY="-483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9525">
          <a:solidFill>
            <a:srgbClr val="005A71"/>
          </a:solidFill>
        </a:ln>
      </dgm:spPr>
      <dgm:t>
        <a:bodyPr/>
        <a:lstStyle/>
        <a:p>
          <a:endParaRPr lang="zh-CN" altLang="en-US"/>
        </a:p>
      </dgm:t>
    </dgm:pt>
    <dgm:pt modelId="{78C89192-6868-4DDA-9D94-4C22E8F40D37}" type="pres">
      <dgm:prSet presAssocID="{19CCEB87-305D-4E48-84B8-1EA85244D5BB}" presName="rect2" presStyleLbl="node1" presStyleIdx="0" presStyleCnt="1" custFlipHor="1" custScaleX="8904" custScaleY="782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8AE11014-CBC7-4260-99AB-C7B6C3C7BA00}" type="presOf" srcId="{19CCEB87-305D-4E48-84B8-1EA85244D5BB}" destId="{78C89192-6868-4DDA-9D94-4C22E8F40D37}" srcOrd="0" destOrd="0" presId="urn:microsoft.com/office/officeart/2008/layout/BendingPictureBlocks"/>
    <dgm:cxn modelId="{9A1AC47A-DE8F-4AC7-BB43-AFBAF90B93B2}" type="presOf" srcId="{7AD6A0FB-6385-4900-90FB-68AF47774FF2}" destId="{BF4BFA2F-8DE7-40C3-8A64-AD27EF521C2E}" srcOrd="0" destOrd="0" presId="urn:microsoft.com/office/officeart/2008/layout/BendingPictureBlocks"/>
    <dgm:cxn modelId="{3EEAAFD3-BA6E-46B2-9A6A-470CE48E1F3B}" srcId="{7AD6A0FB-6385-4900-90FB-68AF47774FF2}" destId="{19CCEB87-305D-4E48-84B8-1EA85244D5BB}" srcOrd="0" destOrd="0" parTransId="{5C0700C0-70B2-4C16-B786-AE01EFDD22F0}" sibTransId="{F62F98B1-1630-4CBE-9FF4-1459CE981F32}"/>
    <dgm:cxn modelId="{B01B0F10-7976-4BDA-B038-2DF14FC244B6}" type="presParOf" srcId="{BF4BFA2F-8DE7-40C3-8A64-AD27EF521C2E}" destId="{CC192163-CD6C-422B-A976-BFBAF75FF3E2}" srcOrd="0" destOrd="0" presId="urn:microsoft.com/office/officeart/2008/layout/BendingPictureBlocks"/>
    <dgm:cxn modelId="{86921ACE-222F-4692-B3C8-D7C4277330E7}" type="presParOf" srcId="{CC192163-CD6C-422B-A976-BFBAF75FF3E2}" destId="{B06CCA3E-58B5-4429-9D21-007FBB6A3AB2}" srcOrd="0" destOrd="0" presId="urn:microsoft.com/office/officeart/2008/layout/BendingPictureBlocks"/>
    <dgm:cxn modelId="{8CBD8674-439B-4F14-A611-271351B97554}" type="presParOf" srcId="{CC192163-CD6C-422B-A976-BFBAF75FF3E2}" destId="{78C89192-6868-4DDA-9D94-4C22E8F40D37}" srcOrd="1" destOrd="0" presId="urn:microsoft.com/office/officeart/2008/layout/BendingPictureBlocks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AD6A0FB-6385-4900-90FB-68AF47774FF2}" type="doc">
      <dgm:prSet loTypeId="urn:microsoft.com/office/officeart/2008/layout/BendingPictureBlocks" loCatId="picture" qsTypeId="urn:microsoft.com/office/officeart/2005/8/quickstyle/simple1#95" qsCatId="simple" csTypeId="urn:microsoft.com/office/officeart/2005/8/colors/accent1_2#56" csCatId="accent1" phldr="1"/>
      <dgm:spPr/>
      <dgm:t>
        <a:bodyPr/>
        <a:lstStyle/>
        <a:p>
          <a:endParaRPr lang="en-US"/>
        </a:p>
      </dgm:t>
    </dgm:pt>
    <dgm:pt modelId="{19CCEB87-305D-4E48-84B8-1EA85244D5BB}">
      <dgm:prSet phldrT="[Text]"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5C0700C0-70B2-4C16-B786-AE01EFDD22F0}" type="parTrans" cxnId="{3EEAAFD3-BA6E-46B2-9A6A-470CE48E1F3B}">
      <dgm:prSet/>
      <dgm:spPr/>
      <dgm:t>
        <a:bodyPr/>
        <a:lstStyle/>
        <a:p>
          <a:endParaRPr lang="en-US"/>
        </a:p>
      </dgm:t>
    </dgm:pt>
    <dgm:pt modelId="{F62F98B1-1630-4CBE-9FF4-1459CE981F32}" type="sibTrans" cxnId="{3EEAAFD3-BA6E-46B2-9A6A-470CE48E1F3B}">
      <dgm:prSet/>
      <dgm:spPr/>
      <dgm:t>
        <a:bodyPr/>
        <a:lstStyle/>
        <a:p>
          <a:endParaRPr lang="en-US"/>
        </a:p>
      </dgm:t>
    </dgm:pt>
    <dgm:pt modelId="{BF4BFA2F-8DE7-40C3-8A64-AD27EF521C2E}" type="pres">
      <dgm:prSet presAssocID="{7AD6A0FB-6385-4900-90FB-68AF47774FF2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CC192163-CD6C-422B-A976-BFBAF75FF3E2}" type="pres">
      <dgm:prSet presAssocID="{19CCEB87-305D-4E48-84B8-1EA85244D5BB}" presName="composite" presStyleCnt="0"/>
      <dgm:spPr/>
    </dgm:pt>
    <dgm:pt modelId="{B06CCA3E-58B5-4429-9D21-007FBB6A3AB2}" type="pres">
      <dgm:prSet presAssocID="{19CCEB87-305D-4E48-84B8-1EA85244D5BB}" presName="rect1" presStyleLbl="bgImgPlace1" presStyleIdx="0" presStyleCnt="1" custScaleX="392169" custScaleY="320240" custLinFactNeighborX="-1224" custLinFactNeighborY="-876"/>
      <dgm:spPr>
        <a:xfrm>
          <a:off x="103201" y="61909"/>
          <a:ext cx="1819040" cy="12493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9050" cap="flat" cmpd="sng" algn="ctr">
          <a:solidFill>
            <a:prstClr val="black">
              <a:lumMod val="65000"/>
              <a:lumOff val="35000"/>
            </a:prstClr>
          </a:solidFill>
          <a:prstDash val="solid"/>
          <a:miter lim="800000"/>
        </a:ln>
        <a:effectLst/>
      </dgm:spPr>
    </dgm:pt>
    <dgm:pt modelId="{78C89192-6868-4DDA-9D94-4C22E8F40D37}" type="pres">
      <dgm:prSet presAssocID="{19CCEB87-305D-4E48-84B8-1EA85244D5BB}" presName="rect2" presStyleLbl="node1" presStyleIdx="0" presStyleCnt="1" custFlipHor="1" custScaleX="8904" custScaleY="782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785D3FA5-9553-4324-8E6E-CE393C082DD3}" type="presOf" srcId="{7AD6A0FB-6385-4900-90FB-68AF47774FF2}" destId="{BF4BFA2F-8DE7-40C3-8A64-AD27EF521C2E}" srcOrd="0" destOrd="0" presId="urn:microsoft.com/office/officeart/2008/layout/BendingPictureBlocks"/>
    <dgm:cxn modelId="{4A5E0574-4E29-45D3-8121-7A30E7D650B7}" type="presOf" srcId="{19CCEB87-305D-4E48-84B8-1EA85244D5BB}" destId="{78C89192-6868-4DDA-9D94-4C22E8F40D37}" srcOrd="0" destOrd="0" presId="urn:microsoft.com/office/officeart/2008/layout/BendingPictureBlocks"/>
    <dgm:cxn modelId="{3EEAAFD3-BA6E-46B2-9A6A-470CE48E1F3B}" srcId="{7AD6A0FB-6385-4900-90FB-68AF47774FF2}" destId="{19CCEB87-305D-4E48-84B8-1EA85244D5BB}" srcOrd="0" destOrd="0" parTransId="{5C0700C0-70B2-4C16-B786-AE01EFDD22F0}" sibTransId="{F62F98B1-1630-4CBE-9FF4-1459CE981F32}"/>
    <dgm:cxn modelId="{67A3DDC9-F9B1-4282-A2C0-3A77E5DE776B}" type="presParOf" srcId="{BF4BFA2F-8DE7-40C3-8A64-AD27EF521C2E}" destId="{CC192163-CD6C-422B-A976-BFBAF75FF3E2}" srcOrd="0" destOrd="0" presId="urn:microsoft.com/office/officeart/2008/layout/BendingPictureBlocks"/>
    <dgm:cxn modelId="{A12277AC-750E-4B32-84B8-2B03615B725F}" type="presParOf" srcId="{CC192163-CD6C-422B-A976-BFBAF75FF3E2}" destId="{B06CCA3E-58B5-4429-9D21-007FBB6A3AB2}" srcOrd="0" destOrd="0" presId="urn:microsoft.com/office/officeart/2008/layout/BendingPictureBlocks"/>
    <dgm:cxn modelId="{11E9BF16-1426-4D9E-A2F0-D6434D57AB15}" type="presParOf" srcId="{CC192163-CD6C-422B-A976-BFBAF75FF3E2}" destId="{78C89192-6868-4DDA-9D94-4C22E8F40D37}" srcOrd="1" destOrd="0" presId="urn:microsoft.com/office/officeart/2008/layout/Bend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AD6A0FB-6385-4900-90FB-68AF47774FF2}" type="doc">
      <dgm:prSet loTypeId="urn:microsoft.com/office/officeart/2008/layout/BendingPictureBlocks" loCatId="picture" qsTypeId="urn:microsoft.com/office/officeart/2005/8/quickstyle/simple1#96" qsCatId="simple" csTypeId="urn:microsoft.com/office/officeart/2005/8/colors/accent1_2#57" csCatId="accent1" phldr="1"/>
      <dgm:spPr/>
      <dgm:t>
        <a:bodyPr/>
        <a:lstStyle/>
        <a:p>
          <a:endParaRPr lang="en-US"/>
        </a:p>
      </dgm:t>
    </dgm:pt>
    <dgm:pt modelId="{19CCEB87-305D-4E48-84B8-1EA85244D5BB}">
      <dgm:prSet phldrT="[Text]"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5C0700C0-70B2-4C16-B786-AE01EFDD22F0}" type="parTrans" cxnId="{3EEAAFD3-BA6E-46B2-9A6A-470CE48E1F3B}">
      <dgm:prSet/>
      <dgm:spPr/>
      <dgm:t>
        <a:bodyPr/>
        <a:lstStyle/>
        <a:p>
          <a:endParaRPr lang="en-US"/>
        </a:p>
      </dgm:t>
    </dgm:pt>
    <dgm:pt modelId="{F62F98B1-1630-4CBE-9FF4-1459CE981F32}" type="sibTrans" cxnId="{3EEAAFD3-BA6E-46B2-9A6A-470CE48E1F3B}">
      <dgm:prSet/>
      <dgm:spPr/>
      <dgm:t>
        <a:bodyPr/>
        <a:lstStyle/>
        <a:p>
          <a:endParaRPr lang="en-US"/>
        </a:p>
      </dgm:t>
    </dgm:pt>
    <dgm:pt modelId="{BF4BFA2F-8DE7-40C3-8A64-AD27EF521C2E}" type="pres">
      <dgm:prSet presAssocID="{7AD6A0FB-6385-4900-90FB-68AF47774FF2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CC192163-CD6C-422B-A976-BFBAF75FF3E2}" type="pres">
      <dgm:prSet presAssocID="{19CCEB87-305D-4E48-84B8-1EA85244D5BB}" presName="composite" presStyleCnt="0"/>
      <dgm:spPr/>
    </dgm:pt>
    <dgm:pt modelId="{B06CCA3E-58B5-4429-9D21-007FBB6A3AB2}" type="pres">
      <dgm:prSet presAssocID="{19CCEB87-305D-4E48-84B8-1EA85244D5BB}" presName="rect1" presStyleLbl="bgImgPlace1" presStyleIdx="0" presStyleCnt="1" custScaleX="392169" custScaleY="320240" custLinFactNeighborX="-1224" custLinFactNeighborY="-876"/>
      <dgm:spPr>
        <a:xfrm>
          <a:off x="103201" y="61909"/>
          <a:ext cx="1819040" cy="12493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9050" cap="flat" cmpd="sng" algn="ctr">
          <a:solidFill>
            <a:prstClr val="black">
              <a:lumMod val="65000"/>
              <a:lumOff val="35000"/>
            </a:prstClr>
          </a:solidFill>
          <a:prstDash val="solid"/>
          <a:miter lim="800000"/>
        </a:ln>
        <a:effectLst/>
      </dgm:spPr>
    </dgm:pt>
    <dgm:pt modelId="{78C89192-6868-4DDA-9D94-4C22E8F40D37}" type="pres">
      <dgm:prSet presAssocID="{19CCEB87-305D-4E48-84B8-1EA85244D5BB}" presName="rect2" presStyleLbl="node1" presStyleIdx="0" presStyleCnt="1" custFlipHor="1" custScaleX="8904" custScaleY="782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9AE7305F-5BED-4FB6-AB29-7068C28740D2}" type="presOf" srcId="{7AD6A0FB-6385-4900-90FB-68AF47774FF2}" destId="{BF4BFA2F-8DE7-40C3-8A64-AD27EF521C2E}" srcOrd="0" destOrd="0" presId="urn:microsoft.com/office/officeart/2008/layout/BendingPictureBlocks"/>
    <dgm:cxn modelId="{2E8A2B9C-CD87-471A-8D8B-6802109264C0}" type="presOf" srcId="{19CCEB87-305D-4E48-84B8-1EA85244D5BB}" destId="{78C89192-6868-4DDA-9D94-4C22E8F40D37}" srcOrd="0" destOrd="0" presId="urn:microsoft.com/office/officeart/2008/layout/BendingPictureBlocks"/>
    <dgm:cxn modelId="{3EEAAFD3-BA6E-46B2-9A6A-470CE48E1F3B}" srcId="{7AD6A0FB-6385-4900-90FB-68AF47774FF2}" destId="{19CCEB87-305D-4E48-84B8-1EA85244D5BB}" srcOrd="0" destOrd="0" parTransId="{5C0700C0-70B2-4C16-B786-AE01EFDD22F0}" sibTransId="{F62F98B1-1630-4CBE-9FF4-1459CE981F32}"/>
    <dgm:cxn modelId="{8A2A2CAB-4AD6-4915-B7FF-E7E58B706699}" type="presParOf" srcId="{BF4BFA2F-8DE7-40C3-8A64-AD27EF521C2E}" destId="{CC192163-CD6C-422B-A976-BFBAF75FF3E2}" srcOrd="0" destOrd="0" presId="urn:microsoft.com/office/officeart/2008/layout/BendingPictureBlocks"/>
    <dgm:cxn modelId="{DE54958A-35E3-42AA-907E-EAB0E63F564D}" type="presParOf" srcId="{CC192163-CD6C-422B-A976-BFBAF75FF3E2}" destId="{B06CCA3E-58B5-4429-9D21-007FBB6A3AB2}" srcOrd="0" destOrd="0" presId="urn:microsoft.com/office/officeart/2008/layout/BendingPictureBlocks"/>
    <dgm:cxn modelId="{06EC7357-2604-438F-9137-5BF429DDFF4F}" type="presParOf" srcId="{CC192163-CD6C-422B-A976-BFBAF75FF3E2}" destId="{78C89192-6868-4DDA-9D94-4C22E8F40D37}" srcOrd="1" destOrd="0" presId="urn:microsoft.com/office/officeart/2008/layout/BendingPictureBlock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AD6A0FB-6385-4900-90FB-68AF47774FF2}" type="doc">
      <dgm:prSet loTypeId="urn:microsoft.com/office/officeart/2008/layout/BendingPictureBlocks" loCatId="picture" qsTypeId="urn:microsoft.com/office/officeart/2005/8/quickstyle/simple1#97" qsCatId="simple" csTypeId="urn:microsoft.com/office/officeart/2005/8/colors/accent1_2#58" csCatId="accent1" phldr="1"/>
      <dgm:spPr/>
      <dgm:t>
        <a:bodyPr/>
        <a:lstStyle/>
        <a:p>
          <a:endParaRPr lang="en-US"/>
        </a:p>
      </dgm:t>
    </dgm:pt>
    <dgm:pt modelId="{19CCEB87-305D-4E48-84B8-1EA85244D5BB}">
      <dgm:prSet phldrT="[Text]"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5C0700C0-70B2-4C16-B786-AE01EFDD22F0}" type="parTrans" cxnId="{3EEAAFD3-BA6E-46B2-9A6A-470CE48E1F3B}">
      <dgm:prSet/>
      <dgm:spPr/>
      <dgm:t>
        <a:bodyPr/>
        <a:lstStyle/>
        <a:p>
          <a:endParaRPr lang="en-US"/>
        </a:p>
      </dgm:t>
    </dgm:pt>
    <dgm:pt modelId="{F62F98B1-1630-4CBE-9FF4-1459CE981F32}" type="sibTrans" cxnId="{3EEAAFD3-BA6E-46B2-9A6A-470CE48E1F3B}">
      <dgm:prSet/>
      <dgm:spPr/>
      <dgm:t>
        <a:bodyPr/>
        <a:lstStyle/>
        <a:p>
          <a:endParaRPr lang="en-US"/>
        </a:p>
      </dgm:t>
    </dgm:pt>
    <dgm:pt modelId="{BF4BFA2F-8DE7-40C3-8A64-AD27EF521C2E}" type="pres">
      <dgm:prSet presAssocID="{7AD6A0FB-6385-4900-90FB-68AF47774FF2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CC192163-CD6C-422B-A976-BFBAF75FF3E2}" type="pres">
      <dgm:prSet presAssocID="{19CCEB87-305D-4E48-84B8-1EA85244D5BB}" presName="composite" presStyleCnt="0"/>
      <dgm:spPr/>
    </dgm:pt>
    <dgm:pt modelId="{B06CCA3E-58B5-4429-9D21-007FBB6A3AB2}" type="pres">
      <dgm:prSet presAssocID="{19CCEB87-305D-4E48-84B8-1EA85244D5BB}" presName="rect1" presStyleLbl="bgImgPlace1" presStyleIdx="0" presStyleCnt="1" custScaleX="392169" custScaleY="320240" custLinFactNeighborX="-1224" custLinFactNeighborY="-87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9050">
          <a:solidFill>
            <a:schemeClr val="tx1">
              <a:lumMod val="65000"/>
              <a:lumOff val="35000"/>
            </a:schemeClr>
          </a:solidFill>
        </a:ln>
      </dgm:spPr>
    </dgm:pt>
    <dgm:pt modelId="{78C89192-6868-4DDA-9D94-4C22E8F40D37}" type="pres">
      <dgm:prSet presAssocID="{19CCEB87-305D-4E48-84B8-1EA85244D5BB}" presName="rect2" presStyleLbl="node1" presStyleIdx="0" presStyleCnt="1" custFlipHor="1" custScaleX="8904" custScaleY="782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30368AA8-FD36-45ED-8240-729554B18316}" type="presOf" srcId="{7AD6A0FB-6385-4900-90FB-68AF47774FF2}" destId="{BF4BFA2F-8DE7-40C3-8A64-AD27EF521C2E}" srcOrd="0" destOrd="0" presId="urn:microsoft.com/office/officeart/2008/layout/BendingPictureBlocks"/>
    <dgm:cxn modelId="{628D7C48-2ECA-4BC8-B97E-D29071A1CB74}" type="presOf" srcId="{19CCEB87-305D-4E48-84B8-1EA85244D5BB}" destId="{78C89192-6868-4DDA-9D94-4C22E8F40D37}" srcOrd="0" destOrd="0" presId="urn:microsoft.com/office/officeart/2008/layout/BendingPictureBlocks"/>
    <dgm:cxn modelId="{3EEAAFD3-BA6E-46B2-9A6A-470CE48E1F3B}" srcId="{7AD6A0FB-6385-4900-90FB-68AF47774FF2}" destId="{19CCEB87-305D-4E48-84B8-1EA85244D5BB}" srcOrd="0" destOrd="0" parTransId="{5C0700C0-70B2-4C16-B786-AE01EFDD22F0}" sibTransId="{F62F98B1-1630-4CBE-9FF4-1459CE981F32}"/>
    <dgm:cxn modelId="{5B7E2B26-B404-458E-8B6E-A440BBFCB988}" type="presParOf" srcId="{BF4BFA2F-8DE7-40C3-8A64-AD27EF521C2E}" destId="{CC192163-CD6C-422B-A976-BFBAF75FF3E2}" srcOrd="0" destOrd="0" presId="urn:microsoft.com/office/officeart/2008/layout/BendingPictureBlocks"/>
    <dgm:cxn modelId="{4CE3C60E-51A9-4183-8388-AC3EC7831F64}" type="presParOf" srcId="{CC192163-CD6C-422B-A976-BFBAF75FF3E2}" destId="{B06CCA3E-58B5-4429-9D21-007FBB6A3AB2}" srcOrd="0" destOrd="0" presId="urn:microsoft.com/office/officeart/2008/layout/BendingPictureBlocks"/>
    <dgm:cxn modelId="{AEC30DE0-78AF-4CD5-B069-EEB06148FDE6}" type="presParOf" srcId="{CC192163-CD6C-422B-A976-BFBAF75FF3E2}" destId="{78C89192-6868-4DDA-9D94-4C22E8F40D37}" srcOrd="1" destOrd="0" presId="urn:microsoft.com/office/officeart/2008/layout/BendingPictureBlocks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23E08F-BB9E-46F9-A45A-A55A85EE4841}">
      <dsp:nvSpPr>
        <dsp:cNvPr id="0" name=""/>
        <dsp:cNvSpPr/>
      </dsp:nvSpPr>
      <dsp:spPr>
        <a:xfrm>
          <a:off x="95329" y="47615"/>
          <a:ext cx="734612" cy="548372"/>
        </a:xfrm>
        <a:prstGeom prst="round2SameRect">
          <a:avLst>
            <a:gd name="adj1" fmla="val 8000"/>
            <a:gd name="adj2" fmla="val 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F6C998-5693-4BDD-9069-AF61DC425B3A}">
      <dsp:nvSpPr>
        <dsp:cNvPr id="0" name=""/>
        <dsp:cNvSpPr/>
      </dsp:nvSpPr>
      <dsp:spPr>
        <a:xfrm>
          <a:off x="95329" y="595988"/>
          <a:ext cx="734612" cy="23580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+mj-lt"/>
            </a:rPr>
            <a:t> </a:t>
          </a:r>
        </a:p>
      </dsp:txBody>
      <dsp:txXfrm>
        <a:off x="95329" y="595988"/>
        <a:ext cx="517332" cy="235800"/>
      </dsp:txXfrm>
    </dsp:sp>
    <dsp:sp modelId="{B6A09970-208A-49BF-904E-B64EBDB1A8AC}">
      <dsp:nvSpPr>
        <dsp:cNvPr id="0" name=""/>
        <dsp:cNvSpPr/>
      </dsp:nvSpPr>
      <dsp:spPr>
        <a:xfrm>
          <a:off x="0" y="2776"/>
          <a:ext cx="1520190" cy="152122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solidFill>
            <a:schemeClr val="tx1">
              <a:lumMod val="65000"/>
              <a:lumOff val="35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6CCA3E-58B5-4429-9D21-007FBB6A3AB2}">
      <dsp:nvSpPr>
        <dsp:cNvPr id="0" name=""/>
        <dsp:cNvSpPr/>
      </dsp:nvSpPr>
      <dsp:spPr>
        <a:xfrm>
          <a:off x="120848" y="47836"/>
          <a:ext cx="1872768" cy="128623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9525" cap="flat" cmpd="sng" algn="ctr">
          <a:solidFill>
            <a:srgbClr val="005A7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C89192-6868-4DDA-9D94-4C22E8F40D37}">
      <dsp:nvSpPr>
        <dsp:cNvPr id="0" name=""/>
        <dsp:cNvSpPr/>
      </dsp:nvSpPr>
      <dsp:spPr>
        <a:xfrm flipH="1">
          <a:off x="749690" y="797668"/>
          <a:ext cx="23044" cy="2026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749690" y="797668"/>
        <a:ext cx="23044" cy="202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6CCA3E-58B5-4429-9D21-007FBB6A3AB2}">
      <dsp:nvSpPr>
        <dsp:cNvPr id="0" name=""/>
        <dsp:cNvSpPr/>
      </dsp:nvSpPr>
      <dsp:spPr>
        <a:xfrm>
          <a:off x="120848" y="47836"/>
          <a:ext cx="1872768" cy="128623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9525" cap="flat" cmpd="sng" algn="ctr">
          <a:solidFill>
            <a:srgbClr val="005A7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C89192-6868-4DDA-9D94-4C22E8F40D37}">
      <dsp:nvSpPr>
        <dsp:cNvPr id="0" name=""/>
        <dsp:cNvSpPr/>
      </dsp:nvSpPr>
      <dsp:spPr>
        <a:xfrm flipH="1">
          <a:off x="749690" y="797668"/>
          <a:ext cx="23044" cy="2026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749690" y="797668"/>
        <a:ext cx="23044" cy="202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6CCA3E-58B5-4429-9D21-007FBB6A3AB2}">
      <dsp:nvSpPr>
        <dsp:cNvPr id="0" name=""/>
        <dsp:cNvSpPr/>
      </dsp:nvSpPr>
      <dsp:spPr>
        <a:xfrm>
          <a:off x="103201" y="61909"/>
          <a:ext cx="1819040" cy="12493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9050" cap="flat" cmpd="sng" algn="ctr">
          <a:solidFill>
            <a:prstClr val="black">
              <a:lumMod val="65000"/>
              <a:lumOff val="3500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C89192-6868-4DDA-9D94-4C22E8F40D37}">
      <dsp:nvSpPr>
        <dsp:cNvPr id="0" name=""/>
        <dsp:cNvSpPr/>
      </dsp:nvSpPr>
      <dsp:spPr>
        <a:xfrm flipH="1">
          <a:off x="728182" y="774783"/>
          <a:ext cx="22383" cy="1968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728182" y="774783"/>
        <a:ext cx="22383" cy="196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6CCA3E-58B5-4429-9D21-007FBB6A3AB2}">
      <dsp:nvSpPr>
        <dsp:cNvPr id="0" name=""/>
        <dsp:cNvSpPr/>
      </dsp:nvSpPr>
      <dsp:spPr>
        <a:xfrm>
          <a:off x="103201" y="61909"/>
          <a:ext cx="1819040" cy="12493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9050" cap="flat" cmpd="sng" algn="ctr">
          <a:solidFill>
            <a:prstClr val="black">
              <a:lumMod val="65000"/>
              <a:lumOff val="3500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C89192-6868-4DDA-9D94-4C22E8F40D37}">
      <dsp:nvSpPr>
        <dsp:cNvPr id="0" name=""/>
        <dsp:cNvSpPr/>
      </dsp:nvSpPr>
      <dsp:spPr>
        <a:xfrm flipH="1">
          <a:off x="728182" y="774783"/>
          <a:ext cx="22383" cy="1968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728182" y="774783"/>
        <a:ext cx="22383" cy="196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6CCA3E-58B5-4429-9D21-007FBB6A3AB2}">
      <dsp:nvSpPr>
        <dsp:cNvPr id="0" name=""/>
        <dsp:cNvSpPr/>
      </dsp:nvSpPr>
      <dsp:spPr>
        <a:xfrm>
          <a:off x="103201" y="61909"/>
          <a:ext cx="1819040" cy="12493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905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C89192-6868-4DDA-9D94-4C22E8F40D37}">
      <dsp:nvSpPr>
        <dsp:cNvPr id="0" name=""/>
        <dsp:cNvSpPr/>
      </dsp:nvSpPr>
      <dsp:spPr>
        <a:xfrm flipH="1">
          <a:off x="728182" y="774783"/>
          <a:ext cx="22383" cy="1968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728182" y="774783"/>
        <a:ext cx="22383" cy="196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9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9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9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9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9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9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B60B0-EF18-4FAB-9BB2-609714CB846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238795-6414-42A0-8BAA-1CCD89CDAD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38795-6414-42A0-8BAA-1CCD89CDAD30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38795-6414-42A0-8BAA-1CCD89CDAD30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38795-6414-42A0-8BAA-1CCD89CDAD30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38795-6414-42A0-8BAA-1CCD89CDAD30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38795-6414-42A0-8BAA-1CCD89CDAD30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38795-6414-42A0-8BAA-1CCD89CDAD30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38795-6414-42A0-8BAA-1CCD89CDAD30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38795-6414-42A0-8BAA-1CCD89CDAD30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38795-6414-42A0-8BAA-1CCD89CDAD30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38795-6414-42A0-8BAA-1CCD89CDAD30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38795-6414-42A0-8BAA-1CCD89CDAD30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38795-6414-42A0-8BAA-1CCD89CDAD30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38795-6414-42A0-8BAA-1CCD89CDAD30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38795-6414-42A0-8BAA-1CCD89CDAD30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38795-6414-42A0-8BAA-1CCD89CDAD30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38795-6414-42A0-8BAA-1CCD89CDAD30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38795-6414-42A0-8BAA-1CCD89CDAD30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38795-6414-42A0-8BAA-1CCD89CDAD30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38795-6414-42A0-8BAA-1CCD89CDAD30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38795-6414-42A0-8BAA-1CCD89CDAD30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38795-6414-42A0-8BAA-1CCD89CDAD30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38795-6414-42A0-8BAA-1CCD89CDAD30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38795-6414-42A0-8BAA-1CCD89CDAD30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38795-6414-42A0-8BAA-1CCD89CDAD30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38795-6414-42A0-8BAA-1CCD89CDAD30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38795-6414-42A0-8BAA-1CCD89CDAD30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6E751-68FE-4E64-8469-5ABD92F0222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DEEA-2452-4513-A133-B5DFAF8C26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6E751-68FE-4E64-8469-5ABD92F0222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DEEA-2452-4513-A133-B5DFAF8C26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6E751-68FE-4E64-8469-5ABD92F0222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DEEA-2452-4513-A133-B5DFAF8C26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6E751-68FE-4E64-8469-5ABD92F0222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DEEA-2452-4513-A133-B5DFAF8C266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868153" y="6459700"/>
            <a:ext cx="775136" cy="245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6E751-68FE-4E64-8469-5ABD92F0222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DEEA-2452-4513-A133-B5DFAF8C26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6E751-68FE-4E64-8469-5ABD92F0222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DEEA-2452-4513-A133-B5DFAF8C26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6E751-68FE-4E64-8469-5ABD92F0222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DEEA-2452-4513-A133-B5DFAF8C26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6E751-68FE-4E64-8469-5ABD92F0222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DEEA-2452-4513-A133-B5DFAF8C26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6E751-68FE-4E64-8469-5ABD92F0222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DDEEA-2452-4513-A133-B5DFAF8C26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sv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diagramData" Target="../diagrams/data6.xml"/><Relationship Id="rId18" Type="http://schemas.openxmlformats.org/officeDocument/2006/relationships/image" Target="../media/image14.emf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17" Type="http://schemas.microsoft.com/office/2007/relationships/diagramDrawing" Target="../diagrams/drawing6.xml"/><Relationship Id="rId2" Type="http://schemas.openxmlformats.org/officeDocument/2006/relationships/notesSlide" Target="../notesSlides/notesSlide25.xml"/><Relationship Id="rId16" Type="http://schemas.openxmlformats.org/officeDocument/2006/relationships/diagramColors" Target="../diagrams/colors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diagramLayout" Target="../diagrams/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image" Target="../media/image14.e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331146" y="1037836"/>
            <a:ext cx="7282754" cy="5006214"/>
          </a:xfrm>
          <a:prstGeom prst="rect">
            <a:avLst/>
          </a:prstGeom>
          <a:noFill/>
        </p:spPr>
      </p:pic>
      <p:sp>
        <p:nvSpPr>
          <p:cNvPr id="7" name="文本框 6"/>
          <p:cNvSpPr txBox="1"/>
          <p:nvPr/>
        </p:nvSpPr>
        <p:spPr>
          <a:xfrm>
            <a:off x="3721100" y="2514600"/>
            <a:ext cx="480131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dirty="0">
                <a:solidFill>
                  <a:srgbClr val="005A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小小科学家</a:t>
            </a:r>
            <a:endParaRPr lang="en-US" altLang="zh-CN" sz="6000" b="1" dirty="0">
              <a:solidFill>
                <a:srgbClr val="005A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6000" b="1" dirty="0">
                <a:solidFill>
                  <a:srgbClr val="005A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儿童</a:t>
            </a:r>
            <a:r>
              <a:rPr lang="zh-CN" altLang="en-US" sz="6000" b="1" dirty="0" smtClean="0">
                <a:solidFill>
                  <a:srgbClr val="005A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</a:t>
            </a:r>
            <a:r>
              <a:rPr lang="zh-CN" altLang="en-US" sz="6000" b="1" dirty="0">
                <a:solidFill>
                  <a:srgbClr val="005A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长教育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816762" y="2393633"/>
            <a:ext cx="562735" cy="10353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8379497" y="3531246"/>
            <a:ext cx="2128409" cy="330803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rot="20613627">
            <a:off x="3323554" y="4704105"/>
            <a:ext cx="1916558" cy="1091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1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2" fill="hold" nodeType="click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2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2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1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 noEditPoints="1"/>
          </p:cNvSpPr>
          <p:nvPr/>
        </p:nvSpPr>
        <p:spPr bwMode="auto">
          <a:xfrm>
            <a:off x="3743710" y="2941984"/>
            <a:ext cx="3276600" cy="3283738"/>
          </a:xfrm>
          <a:custGeom>
            <a:avLst/>
            <a:gdLst>
              <a:gd name="T0" fmla="*/ 225 w 270"/>
              <a:gd name="T1" fmla="*/ 45 h 271"/>
              <a:gd name="T2" fmla="*/ 135 w 270"/>
              <a:gd name="T3" fmla="*/ 7 h 271"/>
              <a:gd name="T4" fmla="*/ 44 w 270"/>
              <a:gd name="T5" fmla="*/ 45 h 271"/>
              <a:gd name="T6" fmla="*/ 7 w 270"/>
              <a:gd name="T7" fmla="*/ 135 h 271"/>
              <a:gd name="T8" fmla="*/ 44 w 270"/>
              <a:gd name="T9" fmla="*/ 226 h 271"/>
              <a:gd name="T10" fmla="*/ 135 w 270"/>
              <a:gd name="T11" fmla="*/ 263 h 271"/>
              <a:gd name="T12" fmla="*/ 225 w 270"/>
              <a:gd name="T13" fmla="*/ 226 h 271"/>
              <a:gd name="T14" fmla="*/ 263 w 270"/>
              <a:gd name="T15" fmla="*/ 135 h 271"/>
              <a:gd name="T16" fmla="*/ 225 w 270"/>
              <a:gd name="T17" fmla="*/ 45 h 271"/>
              <a:gd name="T18" fmla="*/ 135 w 270"/>
              <a:gd name="T19" fmla="*/ 0 h 271"/>
              <a:gd name="T20" fmla="*/ 230 w 270"/>
              <a:gd name="T21" fmla="*/ 40 h 271"/>
              <a:gd name="T22" fmla="*/ 270 w 270"/>
              <a:gd name="T23" fmla="*/ 135 h 271"/>
              <a:gd name="T24" fmla="*/ 230 w 270"/>
              <a:gd name="T25" fmla="*/ 231 h 271"/>
              <a:gd name="T26" fmla="*/ 135 w 270"/>
              <a:gd name="T27" fmla="*/ 271 h 271"/>
              <a:gd name="T28" fmla="*/ 39 w 270"/>
              <a:gd name="T29" fmla="*/ 231 h 271"/>
              <a:gd name="T30" fmla="*/ 0 w 270"/>
              <a:gd name="T31" fmla="*/ 135 h 271"/>
              <a:gd name="T32" fmla="*/ 39 w 270"/>
              <a:gd name="T33" fmla="*/ 40 h 271"/>
              <a:gd name="T34" fmla="*/ 135 w 270"/>
              <a:gd name="T35" fmla="*/ 0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70" h="271">
                <a:moveTo>
                  <a:pt x="225" y="45"/>
                </a:moveTo>
                <a:cubicBezTo>
                  <a:pt x="202" y="22"/>
                  <a:pt x="170" y="7"/>
                  <a:pt x="135" y="7"/>
                </a:cubicBezTo>
                <a:cubicBezTo>
                  <a:pt x="99" y="7"/>
                  <a:pt x="67" y="22"/>
                  <a:pt x="44" y="45"/>
                </a:cubicBezTo>
                <a:cubicBezTo>
                  <a:pt x="21" y="68"/>
                  <a:pt x="7" y="100"/>
                  <a:pt x="7" y="135"/>
                </a:cubicBezTo>
                <a:cubicBezTo>
                  <a:pt x="7" y="171"/>
                  <a:pt x="21" y="203"/>
                  <a:pt x="44" y="226"/>
                </a:cubicBezTo>
                <a:cubicBezTo>
                  <a:pt x="67" y="249"/>
                  <a:pt x="99" y="263"/>
                  <a:pt x="135" y="263"/>
                </a:cubicBezTo>
                <a:cubicBezTo>
                  <a:pt x="170" y="263"/>
                  <a:pt x="202" y="249"/>
                  <a:pt x="225" y="226"/>
                </a:cubicBezTo>
                <a:cubicBezTo>
                  <a:pt x="248" y="203"/>
                  <a:pt x="263" y="171"/>
                  <a:pt x="263" y="135"/>
                </a:cubicBezTo>
                <a:cubicBezTo>
                  <a:pt x="263" y="100"/>
                  <a:pt x="248" y="68"/>
                  <a:pt x="225" y="45"/>
                </a:cubicBezTo>
                <a:moveTo>
                  <a:pt x="135" y="0"/>
                </a:moveTo>
                <a:cubicBezTo>
                  <a:pt x="172" y="0"/>
                  <a:pt x="206" y="15"/>
                  <a:pt x="230" y="40"/>
                </a:cubicBezTo>
                <a:cubicBezTo>
                  <a:pt x="255" y="64"/>
                  <a:pt x="270" y="98"/>
                  <a:pt x="270" y="135"/>
                </a:cubicBezTo>
                <a:cubicBezTo>
                  <a:pt x="270" y="173"/>
                  <a:pt x="255" y="206"/>
                  <a:pt x="230" y="231"/>
                </a:cubicBezTo>
                <a:cubicBezTo>
                  <a:pt x="206" y="255"/>
                  <a:pt x="172" y="271"/>
                  <a:pt x="135" y="271"/>
                </a:cubicBezTo>
                <a:cubicBezTo>
                  <a:pt x="97" y="271"/>
                  <a:pt x="64" y="255"/>
                  <a:pt x="39" y="231"/>
                </a:cubicBezTo>
                <a:cubicBezTo>
                  <a:pt x="15" y="206"/>
                  <a:pt x="0" y="173"/>
                  <a:pt x="0" y="135"/>
                </a:cubicBezTo>
                <a:cubicBezTo>
                  <a:pt x="0" y="98"/>
                  <a:pt x="15" y="64"/>
                  <a:pt x="39" y="40"/>
                </a:cubicBezTo>
                <a:cubicBezTo>
                  <a:pt x="64" y="15"/>
                  <a:pt x="97" y="0"/>
                  <a:pt x="13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" name="Freeform 6"/>
          <p:cNvSpPr/>
          <p:nvPr/>
        </p:nvSpPr>
        <p:spPr bwMode="auto">
          <a:xfrm>
            <a:off x="1343410" y="3325116"/>
            <a:ext cx="617012" cy="584537"/>
          </a:xfrm>
          <a:custGeom>
            <a:avLst/>
            <a:gdLst>
              <a:gd name="T0" fmla="*/ 56 w 112"/>
              <a:gd name="T1" fmla="*/ 0 h 106"/>
              <a:gd name="T2" fmla="*/ 112 w 112"/>
              <a:gd name="T3" fmla="*/ 40 h 106"/>
              <a:gd name="T4" fmla="*/ 91 w 112"/>
              <a:gd name="T5" fmla="*/ 106 h 106"/>
              <a:gd name="T6" fmla="*/ 22 w 112"/>
              <a:gd name="T7" fmla="*/ 106 h 106"/>
              <a:gd name="T8" fmla="*/ 0 w 112"/>
              <a:gd name="T9" fmla="*/ 40 h 106"/>
              <a:gd name="T10" fmla="*/ 56 w 112"/>
              <a:gd name="T11" fmla="*/ 0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2" h="106">
                <a:moveTo>
                  <a:pt x="56" y="0"/>
                </a:moveTo>
                <a:cubicBezTo>
                  <a:pt x="78" y="39"/>
                  <a:pt x="68" y="32"/>
                  <a:pt x="112" y="40"/>
                </a:cubicBezTo>
                <a:cubicBezTo>
                  <a:pt x="81" y="73"/>
                  <a:pt x="85" y="62"/>
                  <a:pt x="91" y="106"/>
                </a:cubicBezTo>
                <a:cubicBezTo>
                  <a:pt x="50" y="87"/>
                  <a:pt x="62" y="87"/>
                  <a:pt x="22" y="106"/>
                </a:cubicBezTo>
                <a:cubicBezTo>
                  <a:pt x="28" y="62"/>
                  <a:pt x="31" y="73"/>
                  <a:pt x="0" y="40"/>
                </a:cubicBezTo>
                <a:cubicBezTo>
                  <a:pt x="44" y="32"/>
                  <a:pt x="35" y="39"/>
                  <a:pt x="56" y="0"/>
                </a:cubicBezTo>
              </a:path>
            </a:pathLst>
          </a:custGeom>
          <a:solidFill>
            <a:srgbClr val="00C3D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" name="Freeform 7"/>
          <p:cNvSpPr/>
          <p:nvPr/>
        </p:nvSpPr>
        <p:spPr bwMode="auto">
          <a:xfrm>
            <a:off x="4179273" y="3263348"/>
            <a:ext cx="1103245" cy="765314"/>
          </a:xfrm>
          <a:custGeom>
            <a:avLst/>
            <a:gdLst>
              <a:gd name="T0" fmla="*/ 0 w 98"/>
              <a:gd name="T1" fmla="*/ 68 h 68"/>
              <a:gd name="T2" fmla="*/ 98 w 98"/>
              <a:gd name="T3" fmla="*/ 0 h 68"/>
              <a:gd name="T4" fmla="*/ 0 w 98"/>
              <a:gd name="T5" fmla="*/ 6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8" h="68">
                <a:moveTo>
                  <a:pt x="0" y="68"/>
                </a:moveTo>
                <a:cubicBezTo>
                  <a:pt x="17" y="31"/>
                  <a:pt x="54" y="4"/>
                  <a:pt x="98" y="0"/>
                </a:cubicBezTo>
                <a:cubicBezTo>
                  <a:pt x="66" y="61"/>
                  <a:pt x="71" y="56"/>
                  <a:pt x="0" y="68"/>
                </a:cubicBezTo>
              </a:path>
            </a:pathLst>
          </a:custGeom>
          <a:solidFill>
            <a:srgbClr val="00C3D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" name="Freeform 8"/>
          <p:cNvSpPr/>
          <p:nvPr/>
        </p:nvSpPr>
        <p:spPr bwMode="auto">
          <a:xfrm>
            <a:off x="5529231" y="3274944"/>
            <a:ext cx="1033670" cy="742122"/>
          </a:xfrm>
          <a:custGeom>
            <a:avLst/>
            <a:gdLst>
              <a:gd name="T0" fmla="*/ 0 w 92"/>
              <a:gd name="T1" fmla="*/ 0 h 66"/>
              <a:gd name="T2" fmla="*/ 92 w 92"/>
              <a:gd name="T3" fmla="*/ 66 h 66"/>
              <a:gd name="T4" fmla="*/ 0 w 92"/>
              <a:gd name="T5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2" h="66">
                <a:moveTo>
                  <a:pt x="0" y="0"/>
                </a:moveTo>
                <a:cubicBezTo>
                  <a:pt x="41" y="5"/>
                  <a:pt x="75" y="31"/>
                  <a:pt x="92" y="66"/>
                </a:cubicBezTo>
                <a:cubicBezTo>
                  <a:pt x="27" y="56"/>
                  <a:pt x="31" y="58"/>
                  <a:pt x="0" y="0"/>
                </a:cubicBezTo>
                <a:close/>
              </a:path>
            </a:pathLst>
          </a:custGeom>
          <a:solidFill>
            <a:srgbClr val="F4C60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" name="Freeform 9"/>
          <p:cNvSpPr/>
          <p:nvPr/>
        </p:nvSpPr>
        <p:spPr bwMode="auto">
          <a:xfrm>
            <a:off x="6137155" y="4287758"/>
            <a:ext cx="576470" cy="1272209"/>
          </a:xfrm>
          <a:custGeom>
            <a:avLst/>
            <a:gdLst>
              <a:gd name="T0" fmla="*/ 48 w 51"/>
              <a:gd name="T1" fmla="*/ 0 h 113"/>
              <a:gd name="T2" fmla="*/ 51 w 51"/>
              <a:gd name="T3" fmla="*/ 26 h 113"/>
              <a:gd name="T4" fmla="*/ 13 w 51"/>
              <a:gd name="T5" fmla="*/ 113 h 113"/>
              <a:gd name="T6" fmla="*/ 48 w 51"/>
              <a:gd name="T7" fmla="*/ 0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" h="113">
                <a:moveTo>
                  <a:pt x="48" y="0"/>
                </a:moveTo>
                <a:cubicBezTo>
                  <a:pt x="50" y="9"/>
                  <a:pt x="51" y="17"/>
                  <a:pt x="51" y="26"/>
                </a:cubicBezTo>
                <a:cubicBezTo>
                  <a:pt x="51" y="61"/>
                  <a:pt x="36" y="91"/>
                  <a:pt x="13" y="113"/>
                </a:cubicBezTo>
                <a:cubicBezTo>
                  <a:pt x="3" y="43"/>
                  <a:pt x="0" y="49"/>
                  <a:pt x="48" y="0"/>
                </a:cubicBezTo>
                <a:close/>
              </a:path>
            </a:pathLst>
          </a:custGeom>
          <a:solidFill>
            <a:srgbClr val="01D48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" name="Freeform 10"/>
          <p:cNvSpPr/>
          <p:nvPr/>
        </p:nvSpPr>
        <p:spPr bwMode="auto">
          <a:xfrm>
            <a:off x="4696145" y="5321262"/>
            <a:ext cx="1417983" cy="583096"/>
          </a:xfrm>
          <a:custGeom>
            <a:avLst/>
            <a:gdLst>
              <a:gd name="T0" fmla="*/ 126 w 126"/>
              <a:gd name="T1" fmla="*/ 33 h 52"/>
              <a:gd name="T2" fmla="*/ 62 w 126"/>
              <a:gd name="T3" fmla="*/ 52 h 52"/>
              <a:gd name="T4" fmla="*/ 0 w 126"/>
              <a:gd name="T5" fmla="*/ 35 h 52"/>
              <a:gd name="T6" fmla="*/ 126 w 126"/>
              <a:gd name="T7" fmla="*/ 33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6" h="52">
                <a:moveTo>
                  <a:pt x="126" y="33"/>
                </a:moveTo>
                <a:cubicBezTo>
                  <a:pt x="108" y="45"/>
                  <a:pt x="85" y="52"/>
                  <a:pt x="62" y="52"/>
                </a:cubicBezTo>
                <a:cubicBezTo>
                  <a:pt x="39" y="52"/>
                  <a:pt x="18" y="46"/>
                  <a:pt x="0" y="35"/>
                </a:cubicBezTo>
                <a:cubicBezTo>
                  <a:pt x="69" y="1"/>
                  <a:pt x="59" y="0"/>
                  <a:pt x="126" y="33"/>
                </a:cubicBezTo>
                <a:close/>
              </a:path>
            </a:pathLst>
          </a:custGeom>
          <a:solidFill>
            <a:srgbClr val="DF730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>
            <a:off x="4050396" y="4232745"/>
            <a:ext cx="642730" cy="1361662"/>
          </a:xfrm>
          <a:custGeom>
            <a:avLst/>
            <a:gdLst>
              <a:gd name="T0" fmla="*/ 42 w 57"/>
              <a:gd name="T1" fmla="*/ 121 h 121"/>
              <a:gd name="T2" fmla="*/ 0 w 57"/>
              <a:gd name="T3" fmla="*/ 30 h 121"/>
              <a:gd name="T4" fmla="*/ 4 w 57"/>
              <a:gd name="T5" fmla="*/ 0 h 121"/>
              <a:gd name="T6" fmla="*/ 42 w 57"/>
              <a:gd name="T7" fmla="*/ 121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" h="121">
                <a:moveTo>
                  <a:pt x="42" y="121"/>
                </a:moveTo>
                <a:cubicBezTo>
                  <a:pt x="16" y="99"/>
                  <a:pt x="0" y="67"/>
                  <a:pt x="0" y="30"/>
                </a:cubicBezTo>
                <a:cubicBezTo>
                  <a:pt x="0" y="20"/>
                  <a:pt x="1" y="10"/>
                  <a:pt x="4" y="0"/>
                </a:cubicBezTo>
                <a:cubicBezTo>
                  <a:pt x="57" y="54"/>
                  <a:pt x="53" y="45"/>
                  <a:pt x="42" y="121"/>
                </a:cubicBezTo>
                <a:close/>
              </a:path>
            </a:pathLst>
          </a:custGeom>
          <a:solidFill>
            <a:srgbClr val="02898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9" name="Group 1"/>
          <p:cNvGrpSpPr/>
          <p:nvPr/>
        </p:nvGrpSpPr>
        <p:grpSpPr>
          <a:xfrm>
            <a:off x="4770778" y="3979846"/>
            <a:ext cx="1222465" cy="1208015"/>
            <a:chOff x="3939835" y="2307074"/>
            <a:chExt cx="1222465" cy="1208015"/>
          </a:xfrm>
        </p:grpSpPr>
        <p:sp>
          <p:nvSpPr>
            <p:cNvPr id="10" name="Freeform 20"/>
            <p:cNvSpPr/>
            <p:nvPr/>
          </p:nvSpPr>
          <p:spPr bwMode="auto">
            <a:xfrm>
              <a:off x="4339006" y="2931768"/>
              <a:ext cx="424120" cy="281319"/>
            </a:xfrm>
            <a:custGeom>
              <a:avLst/>
              <a:gdLst>
                <a:gd name="T0" fmla="*/ 31 w 43"/>
                <a:gd name="T1" fmla="*/ 0 h 29"/>
                <a:gd name="T2" fmla="*/ 25 w 43"/>
                <a:gd name="T3" fmla="*/ 0 h 29"/>
                <a:gd name="T4" fmla="*/ 24 w 43"/>
                <a:gd name="T5" fmla="*/ 4 h 29"/>
                <a:gd name="T6" fmla="*/ 25 w 43"/>
                <a:gd name="T7" fmla="*/ 20 h 29"/>
                <a:gd name="T8" fmla="*/ 21 w 43"/>
                <a:gd name="T9" fmla="*/ 26 h 29"/>
                <a:gd name="T10" fmla="*/ 18 w 43"/>
                <a:gd name="T11" fmla="*/ 20 h 29"/>
                <a:gd name="T12" fmla="*/ 20 w 43"/>
                <a:gd name="T13" fmla="*/ 4 h 29"/>
                <a:gd name="T14" fmla="*/ 18 w 43"/>
                <a:gd name="T15" fmla="*/ 0 h 29"/>
                <a:gd name="T16" fmla="*/ 12 w 43"/>
                <a:gd name="T17" fmla="*/ 0 h 29"/>
                <a:gd name="T18" fmla="*/ 12 w 43"/>
                <a:gd name="T19" fmla="*/ 0 h 29"/>
                <a:gd name="T20" fmla="*/ 1 w 43"/>
                <a:gd name="T21" fmla="*/ 10 h 29"/>
                <a:gd name="T22" fmla="*/ 3 w 43"/>
                <a:gd name="T23" fmla="*/ 20 h 29"/>
                <a:gd name="T24" fmla="*/ 13 w 43"/>
                <a:gd name="T25" fmla="*/ 29 h 29"/>
                <a:gd name="T26" fmla="*/ 30 w 43"/>
                <a:gd name="T27" fmla="*/ 29 h 29"/>
                <a:gd name="T28" fmla="*/ 40 w 43"/>
                <a:gd name="T29" fmla="*/ 20 h 29"/>
                <a:gd name="T30" fmla="*/ 42 w 43"/>
                <a:gd name="T31" fmla="*/ 10 h 29"/>
                <a:gd name="T32" fmla="*/ 31 w 43"/>
                <a:gd name="T3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29">
                  <a:moveTo>
                    <a:pt x="31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1"/>
                    <a:pt x="25" y="3"/>
                    <a:pt x="24" y="4"/>
                  </a:cubicBezTo>
                  <a:cubicBezTo>
                    <a:pt x="24" y="4"/>
                    <a:pt x="26" y="16"/>
                    <a:pt x="25" y="20"/>
                  </a:cubicBezTo>
                  <a:cubicBezTo>
                    <a:pt x="25" y="22"/>
                    <a:pt x="23" y="26"/>
                    <a:pt x="21" y="26"/>
                  </a:cubicBezTo>
                  <a:cubicBezTo>
                    <a:pt x="19" y="26"/>
                    <a:pt x="18" y="22"/>
                    <a:pt x="18" y="20"/>
                  </a:cubicBezTo>
                  <a:cubicBezTo>
                    <a:pt x="17" y="16"/>
                    <a:pt x="20" y="4"/>
                    <a:pt x="20" y="4"/>
                  </a:cubicBezTo>
                  <a:cubicBezTo>
                    <a:pt x="19" y="4"/>
                    <a:pt x="18" y="3"/>
                    <a:pt x="1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4"/>
                    <a:pt x="1" y="1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25"/>
                    <a:pt x="7" y="29"/>
                    <a:pt x="13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5" y="29"/>
                    <a:pt x="39" y="25"/>
                    <a:pt x="40" y="2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3" y="4"/>
                    <a:pt x="37" y="0"/>
                    <a:pt x="31" y="0"/>
                  </a:cubicBezTo>
                  <a:close/>
                </a:path>
              </a:pathLst>
            </a:custGeom>
            <a:solidFill>
              <a:srgbClr val="DF7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" name="Oval 21"/>
            <p:cNvSpPr>
              <a:spLocks noChangeArrowheads="1"/>
            </p:cNvSpPr>
            <p:nvPr/>
          </p:nvSpPr>
          <p:spPr bwMode="auto">
            <a:xfrm>
              <a:off x="4447115" y="2687681"/>
              <a:ext cx="207902" cy="215126"/>
            </a:xfrm>
            <a:prstGeom prst="ellipse">
              <a:avLst/>
            </a:prstGeom>
            <a:solidFill>
              <a:srgbClr val="00C3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" name="Freeform 22"/>
            <p:cNvSpPr>
              <a:spLocks noEditPoints="1"/>
            </p:cNvSpPr>
            <p:nvPr/>
          </p:nvSpPr>
          <p:spPr bwMode="auto">
            <a:xfrm>
              <a:off x="4185160" y="2551161"/>
              <a:ext cx="731814" cy="732257"/>
            </a:xfrm>
            <a:custGeom>
              <a:avLst/>
              <a:gdLst>
                <a:gd name="T0" fmla="*/ 37 w 75"/>
                <a:gd name="T1" fmla="*/ 0 h 75"/>
                <a:gd name="T2" fmla="*/ 0 w 75"/>
                <a:gd name="T3" fmla="*/ 37 h 75"/>
                <a:gd name="T4" fmla="*/ 37 w 75"/>
                <a:gd name="T5" fmla="*/ 75 h 75"/>
                <a:gd name="T6" fmla="*/ 75 w 75"/>
                <a:gd name="T7" fmla="*/ 37 h 75"/>
                <a:gd name="T8" fmla="*/ 37 w 75"/>
                <a:gd name="T9" fmla="*/ 0 h 75"/>
                <a:gd name="T10" fmla="*/ 37 w 75"/>
                <a:gd name="T11" fmla="*/ 68 h 75"/>
                <a:gd name="T12" fmla="*/ 7 w 75"/>
                <a:gd name="T13" fmla="*/ 37 h 75"/>
                <a:gd name="T14" fmla="*/ 37 w 75"/>
                <a:gd name="T15" fmla="*/ 7 h 75"/>
                <a:gd name="T16" fmla="*/ 68 w 75"/>
                <a:gd name="T17" fmla="*/ 37 h 75"/>
                <a:gd name="T18" fmla="*/ 37 w 75"/>
                <a:gd name="T19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75">
                  <a:moveTo>
                    <a:pt x="37" y="0"/>
                  </a:moveTo>
                  <a:cubicBezTo>
                    <a:pt x="17" y="0"/>
                    <a:pt x="0" y="17"/>
                    <a:pt x="0" y="37"/>
                  </a:cubicBezTo>
                  <a:cubicBezTo>
                    <a:pt x="0" y="58"/>
                    <a:pt x="17" y="75"/>
                    <a:pt x="37" y="75"/>
                  </a:cubicBezTo>
                  <a:cubicBezTo>
                    <a:pt x="58" y="75"/>
                    <a:pt x="75" y="58"/>
                    <a:pt x="75" y="37"/>
                  </a:cubicBezTo>
                  <a:cubicBezTo>
                    <a:pt x="75" y="17"/>
                    <a:pt x="58" y="0"/>
                    <a:pt x="37" y="0"/>
                  </a:cubicBezTo>
                  <a:close/>
                  <a:moveTo>
                    <a:pt x="37" y="68"/>
                  </a:moveTo>
                  <a:cubicBezTo>
                    <a:pt x="21" y="68"/>
                    <a:pt x="7" y="54"/>
                    <a:pt x="7" y="37"/>
                  </a:cubicBezTo>
                  <a:cubicBezTo>
                    <a:pt x="7" y="21"/>
                    <a:pt x="21" y="7"/>
                    <a:pt x="37" y="7"/>
                  </a:cubicBezTo>
                  <a:cubicBezTo>
                    <a:pt x="54" y="7"/>
                    <a:pt x="68" y="21"/>
                    <a:pt x="68" y="37"/>
                  </a:cubicBezTo>
                  <a:cubicBezTo>
                    <a:pt x="68" y="54"/>
                    <a:pt x="54" y="68"/>
                    <a:pt x="37" y="6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" name="Freeform 23"/>
            <p:cNvSpPr>
              <a:spLocks noEditPoints="1"/>
            </p:cNvSpPr>
            <p:nvPr/>
          </p:nvSpPr>
          <p:spPr bwMode="auto">
            <a:xfrm>
              <a:off x="4916975" y="2815931"/>
              <a:ext cx="245325" cy="202716"/>
            </a:xfrm>
            <a:custGeom>
              <a:avLst/>
              <a:gdLst>
                <a:gd name="T0" fmla="*/ 14 w 25"/>
                <a:gd name="T1" fmla="*/ 0 h 21"/>
                <a:gd name="T2" fmla="*/ 3 w 25"/>
                <a:gd name="T3" fmla="*/ 8 h 21"/>
                <a:gd name="T4" fmla="*/ 0 w 25"/>
                <a:gd name="T5" fmla="*/ 8 h 21"/>
                <a:gd name="T6" fmla="*/ 0 w 25"/>
                <a:gd name="T7" fmla="*/ 10 h 21"/>
                <a:gd name="T8" fmla="*/ 0 w 25"/>
                <a:gd name="T9" fmla="*/ 13 h 21"/>
                <a:gd name="T10" fmla="*/ 3 w 25"/>
                <a:gd name="T11" fmla="*/ 13 h 21"/>
                <a:gd name="T12" fmla="*/ 14 w 25"/>
                <a:gd name="T13" fmla="*/ 21 h 21"/>
                <a:gd name="T14" fmla="*/ 25 w 25"/>
                <a:gd name="T15" fmla="*/ 10 h 21"/>
                <a:gd name="T16" fmla="*/ 14 w 25"/>
                <a:gd name="T17" fmla="*/ 0 h 21"/>
                <a:gd name="T18" fmla="*/ 14 w 25"/>
                <a:gd name="T19" fmla="*/ 16 h 21"/>
                <a:gd name="T20" fmla="*/ 8 w 25"/>
                <a:gd name="T21" fmla="*/ 10 h 21"/>
                <a:gd name="T22" fmla="*/ 14 w 25"/>
                <a:gd name="T23" fmla="*/ 5 h 21"/>
                <a:gd name="T24" fmla="*/ 19 w 25"/>
                <a:gd name="T25" fmla="*/ 10 h 21"/>
                <a:gd name="T26" fmla="*/ 14 w 25"/>
                <a:gd name="T27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" h="21">
                  <a:moveTo>
                    <a:pt x="14" y="0"/>
                  </a:moveTo>
                  <a:cubicBezTo>
                    <a:pt x="9" y="0"/>
                    <a:pt x="5" y="3"/>
                    <a:pt x="3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0" y="11"/>
                    <a:pt x="0" y="12"/>
                    <a:pt x="0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5" y="18"/>
                    <a:pt x="9" y="21"/>
                    <a:pt x="14" y="21"/>
                  </a:cubicBezTo>
                  <a:cubicBezTo>
                    <a:pt x="20" y="21"/>
                    <a:pt x="25" y="16"/>
                    <a:pt x="25" y="10"/>
                  </a:cubicBezTo>
                  <a:cubicBezTo>
                    <a:pt x="25" y="4"/>
                    <a:pt x="20" y="0"/>
                    <a:pt x="14" y="0"/>
                  </a:cubicBezTo>
                  <a:close/>
                  <a:moveTo>
                    <a:pt x="14" y="16"/>
                  </a:moveTo>
                  <a:cubicBezTo>
                    <a:pt x="11" y="16"/>
                    <a:pt x="8" y="13"/>
                    <a:pt x="8" y="10"/>
                  </a:cubicBezTo>
                  <a:cubicBezTo>
                    <a:pt x="8" y="7"/>
                    <a:pt x="11" y="5"/>
                    <a:pt x="14" y="5"/>
                  </a:cubicBezTo>
                  <a:cubicBezTo>
                    <a:pt x="17" y="5"/>
                    <a:pt x="19" y="7"/>
                    <a:pt x="19" y="10"/>
                  </a:cubicBezTo>
                  <a:cubicBezTo>
                    <a:pt x="19" y="13"/>
                    <a:pt x="17" y="16"/>
                    <a:pt x="14" y="1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" name="Freeform 24"/>
            <p:cNvSpPr>
              <a:spLocks noEditPoints="1"/>
            </p:cNvSpPr>
            <p:nvPr/>
          </p:nvSpPr>
          <p:spPr bwMode="auto">
            <a:xfrm>
              <a:off x="4916975" y="2815931"/>
              <a:ext cx="245325" cy="202716"/>
            </a:xfrm>
            <a:custGeom>
              <a:avLst/>
              <a:gdLst>
                <a:gd name="T0" fmla="*/ 14 w 25"/>
                <a:gd name="T1" fmla="*/ 0 h 21"/>
                <a:gd name="T2" fmla="*/ 3 w 25"/>
                <a:gd name="T3" fmla="*/ 8 h 21"/>
                <a:gd name="T4" fmla="*/ 0 w 25"/>
                <a:gd name="T5" fmla="*/ 8 h 21"/>
                <a:gd name="T6" fmla="*/ 0 w 25"/>
                <a:gd name="T7" fmla="*/ 10 h 21"/>
                <a:gd name="T8" fmla="*/ 0 w 25"/>
                <a:gd name="T9" fmla="*/ 13 h 21"/>
                <a:gd name="T10" fmla="*/ 3 w 25"/>
                <a:gd name="T11" fmla="*/ 13 h 21"/>
                <a:gd name="T12" fmla="*/ 14 w 25"/>
                <a:gd name="T13" fmla="*/ 21 h 21"/>
                <a:gd name="T14" fmla="*/ 25 w 25"/>
                <a:gd name="T15" fmla="*/ 10 h 21"/>
                <a:gd name="T16" fmla="*/ 14 w 25"/>
                <a:gd name="T17" fmla="*/ 0 h 21"/>
                <a:gd name="T18" fmla="*/ 14 w 25"/>
                <a:gd name="T19" fmla="*/ 16 h 21"/>
                <a:gd name="T20" fmla="*/ 8 w 25"/>
                <a:gd name="T21" fmla="*/ 10 h 21"/>
                <a:gd name="T22" fmla="*/ 14 w 25"/>
                <a:gd name="T23" fmla="*/ 5 h 21"/>
                <a:gd name="T24" fmla="*/ 19 w 25"/>
                <a:gd name="T25" fmla="*/ 10 h 21"/>
                <a:gd name="T26" fmla="*/ 14 w 25"/>
                <a:gd name="T27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" h="21">
                  <a:moveTo>
                    <a:pt x="14" y="0"/>
                  </a:moveTo>
                  <a:cubicBezTo>
                    <a:pt x="9" y="0"/>
                    <a:pt x="5" y="3"/>
                    <a:pt x="3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0" y="11"/>
                    <a:pt x="0" y="12"/>
                    <a:pt x="0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5" y="18"/>
                    <a:pt x="9" y="21"/>
                    <a:pt x="14" y="21"/>
                  </a:cubicBezTo>
                  <a:cubicBezTo>
                    <a:pt x="20" y="21"/>
                    <a:pt x="25" y="16"/>
                    <a:pt x="25" y="10"/>
                  </a:cubicBezTo>
                  <a:cubicBezTo>
                    <a:pt x="25" y="4"/>
                    <a:pt x="20" y="0"/>
                    <a:pt x="14" y="0"/>
                  </a:cubicBezTo>
                  <a:close/>
                  <a:moveTo>
                    <a:pt x="14" y="16"/>
                  </a:moveTo>
                  <a:cubicBezTo>
                    <a:pt x="11" y="16"/>
                    <a:pt x="8" y="13"/>
                    <a:pt x="8" y="10"/>
                  </a:cubicBezTo>
                  <a:cubicBezTo>
                    <a:pt x="8" y="7"/>
                    <a:pt x="11" y="5"/>
                    <a:pt x="14" y="5"/>
                  </a:cubicBezTo>
                  <a:cubicBezTo>
                    <a:pt x="17" y="5"/>
                    <a:pt x="19" y="7"/>
                    <a:pt x="19" y="10"/>
                  </a:cubicBezTo>
                  <a:cubicBezTo>
                    <a:pt x="19" y="13"/>
                    <a:pt x="17" y="16"/>
                    <a:pt x="14" y="1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" name="Freeform 25"/>
            <p:cNvSpPr>
              <a:spLocks noEditPoints="1"/>
            </p:cNvSpPr>
            <p:nvPr/>
          </p:nvSpPr>
          <p:spPr bwMode="auto">
            <a:xfrm>
              <a:off x="4792234" y="3155168"/>
              <a:ext cx="232850" cy="223400"/>
            </a:xfrm>
            <a:custGeom>
              <a:avLst/>
              <a:gdLst>
                <a:gd name="T0" fmla="*/ 0 w 24"/>
                <a:gd name="T1" fmla="*/ 3 h 23"/>
                <a:gd name="T2" fmla="*/ 3 w 24"/>
                <a:gd name="T3" fmla="*/ 6 h 23"/>
                <a:gd name="T4" fmla="*/ 4 w 24"/>
                <a:gd name="T5" fmla="*/ 19 h 23"/>
                <a:gd name="T6" fmla="*/ 19 w 24"/>
                <a:gd name="T7" fmla="*/ 19 h 23"/>
                <a:gd name="T8" fmla="*/ 19 w 24"/>
                <a:gd name="T9" fmla="*/ 4 h 23"/>
                <a:gd name="T10" fmla="*/ 6 w 24"/>
                <a:gd name="T11" fmla="*/ 2 h 23"/>
                <a:gd name="T12" fmla="*/ 4 w 24"/>
                <a:gd name="T13" fmla="*/ 0 h 23"/>
                <a:gd name="T14" fmla="*/ 0 w 24"/>
                <a:gd name="T15" fmla="*/ 3 h 23"/>
                <a:gd name="T16" fmla="*/ 8 w 24"/>
                <a:gd name="T17" fmla="*/ 8 h 23"/>
                <a:gd name="T18" fmla="*/ 16 w 24"/>
                <a:gd name="T19" fmla="*/ 8 h 23"/>
                <a:gd name="T20" fmla="*/ 16 w 24"/>
                <a:gd name="T21" fmla="*/ 16 h 23"/>
                <a:gd name="T22" fmla="*/ 8 w 24"/>
                <a:gd name="T23" fmla="*/ 16 h 23"/>
                <a:gd name="T24" fmla="*/ 8 w 24"/>
                <a:gd name="T25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23">
                  <a:moveTo>
                    <a:pt x="0" y="3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0" y="10"/>
                    <a:pt x="1" y="16"/>
                    <a:pt x="4" y="19"/>
                  </a:cubicBezTo>
                  <a:cubicBezTo>
                    <a:pt x="8" y="23"/>
                    <a:pt x="15" y="23"/>
                    <a:pt x="19" y="19"/>
                  </a:cubicBezTo>
                  <a:cubicBezTo>
                    <a:pt x="24" y="15"/>
                    <a:pt x="24" y="8"/>
                    <a:pt x="19" y="4"/>
                  </a:cubicBezTo>
                  <a:cubicBezTo>
                    <a:pt x="16" y="1"/>
                    <a:pt x="10" y="0"/>
                    <a:pt x="6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1" y="2"/>
                    <a:pt x="0" y="3"/>
                  </a:cubicBezTo>
                  <a:close/>
                  <a:moveTo>
                    <a:pt x="8" y="8"/>
                  </a:moveTo>
                  <a:cubicBezTo>
                    <a:pt x="10" y="6"/>
                    <a:pt x="14" y="6"/>
                    <a:pt x="16" y="8"/>
                  </a:cubicBezTo>
                  <a:cubicBezTo>
                    <a:pt x="18" y="10"/>
                    <a:pt x="18" y="13"/>
                    <a:pt x="16" y="16"/>
                  </a:cubicBezTo>
                  <a:cubicBezTo>
                    <a:pt x="14" y="18"/>
                    <a:pt x="10" y="18"/>
                    <a:pt x="8" y="16"/>
                  </a:cubicBezTo>
                  <a:cubicBezTo>
                    <a:pt x="6" y="13"/>
                    <a:pt x="6" y="10"/>
                    <a:pt x="8" y="8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" name="Freeform 26"/>
            <p:cNvSpPr>
              <a:spLocks noEditPoints="1"/>
            </p:cNvSpPr>
            <p:nvPr/>
          </p:nvSpPr>
          <p:spPr bwMode="auto">
            <a:xfrm>
              <a:off x="4792234" y="3155168"/>
              <a:ext cx="232850" cy="215126"/>
            </a:xfrm>
            <a:custGeom>
              <a:avLst/>
              <a:gdLst>
                <a:gd name="T0" fmla="*/ 4 w 24"/>
                <a:gd name="T1" fmla="*/ 0 h 22"/>
                <a:gd name="T2" fmla="*/ 0 w 24"/>
                <a:gd name="T3" fmla="*/ 3 h 22"/>
                <a:gd name="T4" fmla="*/ 3 w 24"/>
                <a:gd name="T5" fmla="*/ 6 h 22"/>
                <a:gd name="T6" fmla="*/ 4 w 24"/>
                <a:gd name="T7" fmla="*/ 19 h 22"/>
                <a:gd name="T8" fmla="*/ 12 w 24"/>
                <a:gd name="T9" fmla="*/ 22 h 22"/>
                <a:gd name="T10" fmla="*/ 19 w 24"/>
                <a:gd name="T11" fmla="*/ 19 h 22"/>
                <a:gd name="T12" fmla="*/ 19 w 24"/>
                <a:gd name="T13" fmla="*/ 4 h 22"/>
                <a:gd name="T14" fmla="*/ 12 w 24"/>
                <a:gd name="T15" fmla="*/ 1 h 22"/>
                <a:gd name="T16" fmla="*/ 6 w 24"/>
                <a:gd name="T17" fmla="*/ 2 h 22"/>
                <a:gd name="T18" fmla="*/ 4 w 24"/>
                <a:gd name="T19" fmla="*/ 0 h 22"/>
                <a:gd name="T20" fmla="*/ 12 w 24"/>
                <a:gd name="T21" fmla="*/ 17 h 22"/>
                <a:gd name="T22" fmla="*/ 8 w 24"/>
                <a:gd name="T23" fmla="*/ 16 h 22"/>
                <a:gd name="T24" fmla="*/ 8 w 24"/>
                <a:gd name="T25" fmla="*/ 8 h 22"/>
                <a:gd name="T26" fmla="*/ 12 w 24"/>
                <a:gd name="T27" fmla="*/ 6 h 22"/>
                <a:gd name="T28" fmla="*/ 16 w 24"/>
                <a:gd name="T29" fmla="*/ 8 h 22"/>
                <a:gd name="T30" fmla="*/ 16 w 24"/>
                <a:gd name="T31" fmla="*/ 16 h 22"/>
                <a:gd name="T32" fmla="*/ 12 w 24"/>
                <a:gd name="T33" fmla="*/ 1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2">
                  <a:moveTo>
                    <a:pt x="4" y="0"/>
                  </a:moveTo>
                  <a:cubicBezTo>
                    <a:pt x="3" y="1"/>
                    <a:pt x="1" y="2"/>
                    <a:pt x="0" y="3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0" y="10"/>
                    <a:pt x="1" y="16"/>
                    <a:pt x="4" y="19"/>
                  </a:cubicBezTo>
                  <a:cubicBezTo>
                    <a:pt x="6" y="21"/>
                    <a:pt x="9" y="22"/>
                    <a:pt x="12" y="22"/>
                  </a:cubicBezTo>
                  <a:cubicBezTo>
                    <a:pt x="15" y="22"/>
                    <a:pt x="17" y="21"/>
                    <a:pt x="19" y="19"/>
                  </a:cubicBezTo>
                  <a:cubicBezTo>
                    <a:pt x="24" y="15"/>
                    <a:pt x="24" y="8"/>
                    <a:pt x="19" y="4"/>
                  </a:cubicBezTo>
                  <a:cubicBezTo>
                    <a:pt x="17" y="2"/>
                    <a:pt x="14" y="1"/>
                    <a:pt x="12" y="1"/>
                  </a:cubicBezTo>
                  <a:cubicBezTo>
                    <a:pt x="10" y="1"/>
                    <a:pt x="8" y="1"/>
                    <a:pt x="6" y="2"/>
                  </a:cubicBezTo>
                  <a:cubicBezTo>
                    <a:pt x="4" y="0"/>
                    <a:pt x="4" y="0"/>
                    <a:pt x="4" y="0"/>
                  </a:cubicBezTo>
                  <a:close/>
                  <a:moveTo>
                    <a:pt x="12" y="17"/>
                  </a:moveTo>
                  <a:cubicBezTo>
                    <a:pt x="10" y="17"/>
                    <a:pt x="9" y="17"/>
                    <a:pt x="8" y="16"/>
                  </a:cubicBezTo>
                  <a:cubicBezTo>
                    <a:pt x="6" y="13"/>
                    <a:pt x="6" y="10"/>
                    <a:pt x="8" y="8"/>
                  </a:cubicBezTo>
                  <a:cubicBezTo>
                    <a:pt x="9" y="7"/>
                    <a:pt x="10" y="6"/>
                    <a:pt x="12" y="6"/>
                  </a:cubicBezTo>
                  <a:cubicBezTo>
                    <a:pt x="13" y="6"/>
                    <a:pt x="15" y="7"/>
                    <a:pt x="16" y="8"/>
                  </a:cubicBezTo>
                  <a:cubicBezTo>
                    <a:pt x="18" y="10"/>
                    <a:pt x="18" y="13"/>
                    <a:pt x="16" y="16"/>
                  </a:cubicBezTo>
                  <a:cubicBezTo>
                    <a:pt x="15" y="17"/>
                    <a:pt x="13" y="17"/>
                    <a:pt x="12" y="1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" name="Freeform 27"/>
            <p:cNvSpPr>
              <a:spLocks noEditPoints="1"/>
            </p:cNvSpPr>
            <p:nvPr/>
          </p:nvSpPr>
          <p:spPr bwMode="auto">
            <a:xfrm>
              <a:off x="3939835" y="2815931"/>
              <a:ext cx="245325" cy="202716"/>
            </a:xfrm>
            <a:custGeom>
              <a:avLst/>
              <a:gdLst>
                <a:gd name="T0" fmla="*/ 25 w 25"/>
                <a:gd name="T1" fmla="*/ 8 h 21"/>
                <a:gd name="T2" fmla="*/ 21 w 25"/>
                <a:gd name="T3" fmla="*/ 8 h 21"/>
                <a:gd name="T4" fmla="*/ 11 w 25"/>
                <a:gd name="T5" fmla="*/ 0 h 21"/>
                <a:gd name="T6" fmla="*/ 0 w 25"/>
                <a:gd name="T7" fmla="*/ 10 h 21"/>
                <a:gd name="T8" fmla="*/ 11 w 25"/>
                <a:gd name="T9" fmla="*/ 21 h 21"/>
                <a:gd name="T10" fmla="*/ 21 w 25"/>
                <a:gd name="T11" fmla="*/ 13 h 21"/>
                <a:gd name="T12" fmla="*/ 25 w 25"/>
                <a:gd name="T13" fmla="*/ 13 h 21"/>
                <a:gd name="T14" fmla="*/ 25 w 25"/>
                <a:gd name="T15" fmla="*/ 10 h 21"/>
                <a:gd name="T16" fmla="*/ 25 w 25"/>
                <a:gd name="T17" fmla="*/ 8 h 21"/>
                <a:gd name="T18" fmla="*/ 11 w 25"/>
                <a:gd name="T19" fmla="*/ 16 h 21"/>
                <a:gd name="T20" fmla="*/ 6 w 25"/>
                <a:gd name="T21" fmla="*/ 10 h 21"/>
                <a:gd name="T22" fmla="*/ 11 w 25"/>
                <a:gd name="T23" fmla="*/ 5 h 21"/>
                <a:gd name="T24" fmla="*/ 17 w 25"/>
                <a:gd name="T25" fmla="*/ 10 h 21"/>
                <a:gd name="T26" fmla="*/ 11 w 25"/>
                <a:gd name="T27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" h="21">
                  <a:moveTo>
                    <a:pt x="25" y="8"/>
                  </a:moveTo>
                  <a:cubicBezTo>
                    <a:pt x="21" y="8"/>
                    <a:pt x="21" y="8"/>
                    <a:pt x="21" y="8"/>
                  </a:cubicBezTo>
                  <a:cubicBezTo>
                    <a:pt x="20" y="3"/>
                    <a:pt x="16" y="0"/>
                    <a:pt x="11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6" y="21"/>
                    <a:pt x="20" y="18"/>
                    <a:pt x="21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2"/>
                    <a:pt x="25" y="11"/>
                    <a:pt x="25" y="10"/>
                  </a:cubicBezTo>
                  <a:cubicBezTo>
                    <a:pt x="25" y="9"/>
                    <a:pt x="25" y="9"/>
                    <a:pt x="25" y="8"/>
                  </a:cubicBezTo>
                  <a:close/>
                  <a:moveTo>
                    <a:pt x="11" y="16"/>
                  </a:moveTo>
                  <a:cubicBezTo>
                    <a:pt x="8" y="16"/>
                    <a:pt x="6" y="13"/>
                    <a:pt x="6" y="10"/>
                  </a:cubicBezTo>
                  <a:cubicBezTo>
                    <a:pt x="6" y="7"/>
                    <a:pt x="8" y="5"/>
                    <a:pt x="11" y="5"/>
                  </a:cubicBezTo>
                  <a:cubicBezTo>
                    <a:pt x="14" y="5"/>
                    <a:pt x="17" y="7"/>
                    <a:pt x="17" y="10"/>
                  </a:cubicBezTo>
                  <a:cubicBezTo>
                    <a:pt x="17" y="13"/>
                    <a:pt x="14" y="16"/>
                    <a:pt x="11" y="1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" name="Freeform 28"/>
            <p:cNvSpPr>
              <a:spLocks noEditPoints="1"/>
            </p:cNvSpPr>
            <p:nvPr/>
          </p:nvSpPr>
          <p:spPr bwMode="auto">
            <a:xfrm>
              <a:off x="3939835" y="2815931"/>
              <a:ext cx="245325" cy="202716"/>
            </a:xfrm>
            <a:custGeom>
              <a:avLst/>
              <a:gdLst>
                <a:gd name="T0" fmla="*/ 11 w 25"/>
                <a:gd name="T1" fmla="*/ 0 h 21"/>
                <a:gd name="T2" fmla="*/ 0 w 25"/>
                <a:gd name="T3" fmla="*/ 10 h 21"/>
                <a:gd name="T4" fmla="*/ 11 w 25"/>
                <a:gd name="T5" fmla="*/ 21 h 21"/>
                <a:gd name="T6" fmla="*/ 21 w 25"/>
                <a:gd name="T7" fmla="*/ 13 h 21"/>
                <a:gd name="T8" fmla="*/ 25 w 25"/>
                <a:gd name="T9" fmla="*/ 13 h 21"/>
                <a:gd name="T10" fmla="*/ 25 w 25"/>
                <a:gd name="T11" fmla="*/ 10 h 21"/>
                <a:gd name="T12" fmla="*/ 25 w 25"/>
                <a:gd name="T13" fmla="*/ 8 h 21"/>
                <a:gd name="T14" fmla="*/ 21 w 25"/>
                <a:gd name="T15" fmla="*/ 8 h 21"/>
                <a:gd name="T16" fmla="*/ 11 w 25"/>
                <a:gd name="T17" fmla="*/ 0 h 21"/>
                <a:gd name="T18" fmla="*/ 11 w 25"/>
                <a:gd name="T19" fmla="*/ 16 h 21"/>
                <a:gd name="T20" fmla="*/ 6 w 25"/>
                <a:gd name="T21" fmla="*/ 10 h 21"/>
                <a:gd name="T22" fmla="*/ 11 w 25"/>
                <a:gd name="T23" fmla="*/ 5 h 21"/>
                <a:gd name="T24" fmla="*/ 17 w 25"/>
                <a:gd name="T25" fmla="*/ 10 h 21"/>
                <a:gd name="T26" fmla="*/ 11 w 25"/>
                <a:gd name="T27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" h="21">
                  <a:moveTo>
                    <a:pt x="11" y="0"/>
                  </a:moveTo>
                  <a:cubicBezTo>
                    <a:pt x="5" y="0"/>
                    <a:pt x="0" y="4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6" y="21"/>
                    <a:pt x="20" y="18"/>
                    <a:pt x="21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2"/>
                    <a:pt x="25" y="11"/>
                    <a:pt x="25" y="10"/>
                  </a:cubicBezTo>
                  <a:cubicBezTo>
                    <a:pt x="25" y="9"/>
                    <a:pt x="25" y="9"/>
                    <a:pt x="25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0" y="3"/>
                    <a:pt x="16" y="0"/>
                    <a:pt x="11" y="0"/>
                  </a:cubicBezTo>
                  <a:close/>
                  <a:moveTo>
                    <a:pt x="11" y="16"/>
                  </a:moveTo>
                  <a:cubicBezTo>
                    <a:pt x="8" y="16"/>
                    <a:pt x="6" y="13"/>
                    <a:pt x="6" y="10"/>
                  </a:cubicBezTo>
                  <a:cubicBezTo>
                    <a:pt x="6" y="7"/>
                    <a:pt x="8" y="5"/>
                    <a:pt x="11" y="5"/>
                  </a:cubicBezTo>
                  <a:cubicBezTo>
                    <a:pt x="14" y="5"/>
                    <a:pt x="17" y="7"/>
                    <a:pt x="17" y="10"/>
                  </a:cubicBezTo>
                  <a:cubicBezTo>
                    <a:pt x="17" y="13"/>
                    <a:pt x="14" y="16"/>
                    <a:pt x="11" y="1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" name="Freeform 29"/>
            <p:cNvSpPr>
              <a:spLocks noEditPoints="1"/>
            </p:cNvSpPr>
            <p:nvPr/>
          </p:nvSpPr>
          <p:spPr bwMode="auto">
            <a:xfrm>
              <a:off x="4792234" y="2443598"/>
              <a:ext cx="232850" cy="235812"/>
            </a:xfrm>
            <a:custGeom>
              <a:avLst/>
              <a:gdLst>
                <a:gd name="T0" fmla="*/ 4 w 24"/>
                <a:gd name="T1" fmla="*/ 24 h 24"/>
                <a:gd name="T2" fmla="*/ 6 w 24"/>
                <a:gd name="T3" fmla="*/ 21 h 24"/>
                <a:gd name="T4" fmla="*/ 19 w 24"/>
                <a:gd name="T5" fmla="*/ 20 h 24"/>
                <a:gd name="T6" fmla="*/ 19 w 24"/>
                <a:gd name="T7" fmla="*/ 4 h 24"/>
                <a:gd name="T8" fmla="*/ 4 w 24"/>
                <a:gd name="T9" fmla="*/ 4 h 24"/>
                <a:gd name="T10" fmla="*/ 3 w 24"/>
                <a:gd name="T11" fmla="*/ 18 h 24"/>
                <a:gd name="T12" fmla="*/ 0 w 24"/>
                <a:gd name="T13" fmla="*/ 20 h 24"/>
                <a:gd name="T14" fmla="*/ 4 w 24"/>
                <a:gd name="T15" fmla="*/ 24 h 24"/>
                <a:gd name="T16" fmla="*/ 8 w 24"/>
                <a:gd name="T17" fmla="*/ 8 h 24"/>
                <a:gd name="T18" fmla="*/ 16 w 24"/>
                <a:gd name="T19" fmla="*/ 8 h 24"/>
                <a:gd name="T20" fmla="*/ 16 w 24"/>
                <a:gd name="T21" fmla="*/ 16 h 24"/>
                <a:gd name="T22" fmla="*/ 8 w 24"/>
                <a:gd name="T23" fmla="*/ 16 h 24"/>
                <a:gd name="T24" fmla="*/ 8 w 24"/>
                <a:gd name="T25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24">
                  <a:moveTo>
                    <a:pt x="4" y="24"/>
                  </a:moveTo>
                  <a:cubicBezTo>
                    <a:pt x="6" y="21"/>
                    <a:pt x="6" y="21"/>
                    <a:pt x="6" y="21"/>
                  </a:cubicBezTo>
                  <a:cubicBezTo>
                    <a:pt x="10" y="24"/>
                    <a:pt x="16" y="23"/>
                    <a:pt x="19" y="20"/>
                  </a:cubicBezTo>
                  <a:cubicBezTo>
                    <a:pt x="24" y="15"/>
                    <a:pt x="24" y="9"/>
                    <a:pt x="19" y="4"/>
                  </a:cubicBezTo>
                  <a:cubicBezTo>
                    <a:pt x="15" y="0"/>
                    <a:pt x="8" y="0"/>
                    <a:pt x="4" y="4"/>
                  </a:cubicBezTo>
                  <a:cubicBezTo>
                    <a:pt x="1" y="8"/>
                    <a:pt x="0" y="13"/>
                    <a:pt x="3" y="1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21"/>
                    <a:pt x="3" y="22"/>
                    <a:pt x="4" y="24"/>
                  </a:cubicBezTo>
                  <a:close/>
                  <a:moveTo>
                    <a:pt x="8" y="8"/>
                  </a:moveTo>
                  <a:cubicBezTo>
                    <a:pt x="10" y="6"/>
                    <a:pt x="14" y="6"/>
                    <a:pt x="16" y="8"/>
                  </a:cubicBezTo>
                  <a:cubicBezTo>
                    <a:pt x="18" y="10"/>
                    <a:pt x="18" y="14"/>
                    <a:pt x="16" y="16"/>
                  </a:cubicBezTo>
                  <a:cubicBezTo>
                    <a:pt x="14" y="18"/>
                    <a:pt x="10" y="18"/>
                    <a:pt x="8" y="16"/>
                  </a:cubicBezTo>
                  <a:cubicBezTo>
                    <a:pt x="6" y="14"/>
                    <a:pt x="6" y="10"/>
                    <a:pt x="8" y="8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" name="Freeform 30"/>
            <p:cNvSpPr>
              <a:spLocks noEditPoints="1"/>
            </p:cNvSpPr>
            <p:nvPr/>
          </p:nvSpPr>
          <p:spPr bwMode="auto">
            <a:xfrm>
              <a:off x="4792234" y="2451872"/>
              <a:ext cx="232850" cy="227538"/>
            </a:xfrm>
            <a:custGeom>
              <a:avLst/>
              <a:gdLst>
                <a:gd name="T0" fmla="*/ 12 w 24"/>
                <a:gd name="T1" fmla="*/ 0 h 23"/>
                <a:gd name="T2" fmla="*/ 4 w 24"/>
                <a:gd name="T3" fmla="*/ 3 h 23"/>
                <a:gd name="T4" fmla="*/ 3 w 24"/>
                <a:gd name="T5" fmla="*/ 17 h 23"/>
                <a:gd name="T6" fmla="*/ 0 w 24"/>
                <a:gd name="T7" fmla="*/ 19 h 23"/>
                <a:gd name="T8" fmla="*/ 4 w 24"/>
                <a:gd name="T9" fmla="*/ 23 h 23"/>
                <a:gd name="T10" fmla="*/ 6 w 24"/>
                <a:gd name="T11" fmla="*/ 20 h 23"/>
                <a:gd name="T12" fmla="*/ 12 w 24"/>
                <a:gd name="T13" fmla="*/ 22 h 23"/>
                <a:gd name="T14" fmla="*/ 19 w 24"/>
                <a:gd name="T15" fmla="*/ 19 h 23"/>
                <a:gd name="T16" fmla="*/ 19 w 24"/>
                <a:gd name="T17" fmla="*/ 3 h 23"/>
                <a:gd name="T18" fmla="*/ 12 w 24"/>
                <a:gd name="T19" fmla="*/ 0 h 23"/>
                <a:gd name="T20" fmla="*/ 12 w 24"/>
                <a:gd name="T21" fmla="*/ 17 h 23"/>
                <a:gd name="T22" fmla="*/ 8 w 24"/>
                <a:gd name="T23" fmla="*/ 15 h 23"/>
                <a:gd name="T24" fmla="*/ 8 w 24"/>
                <a:gd name="T25" fmla="*/ 7 h 23"/>
                <a:gd name="T26" fmla="*/ 12 w 24"/>
                <a:gd name="T27" fmla="*/ 5 h 23"/>
                <a:gd name="T28" fmla="*/ 16 w 24"/>
                <a:gd name="T29" fmla="*/ 7 h 23"/>
                <a:gd name="T30" fmla="*/ 16 w 24"/>
                <a:gd name="T31" fmla="*/ 15 h 23"/>
                <a:gd name="T32" fmla="*/ 12 w 24"/>
                <a:gd name="T33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3">
                  <a:moveTo>
                    <a:pt x="12" y="0"/>
                  </a:moveTo>
                  <a:cubicBezTo>
                    <a:pt x="9" y="0"/>
                    <a:pt x="6" y="1"/>
                    <a:pt x="4" y="3"/>
                  </a:cubicBezTo>
                  <a:cubicBezTo>
                    <a:pt x="1" y="7"/>
                    <a:pt x="0" y="12"/>
                    <a:pt x="3" y="17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" y="20"/>
                    <a:pt x="3" y="21"/>
                    <a:pt x="4" y="23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8" y="21"/>
                    <a:pt x="10" y="22"/>
                    <a:pt x="12" y="22"/>
                  </a:cubicBezTo>
                  <a:cubicBezTo>
                    <a:pt x="15" y="22"/>
                    <a:pt x="17" y="21"/>
                    <a:pt x="19" y="19"/>
                  </a:cubicBezTo>
                  <a:cubicBezTo>
                    <a:pt x="24" y="14"/>
                    <a:pt x="24" y="8"/>
                    <a:pt x="19" y="3"/>
                  </a:cubicBezTo>
                  <a:cubicBezTo>
                    <a:pt x="17" y="1"/>
                    <a:pt x="15" y="0"/>
                    <a:pt x="12" y="0"/>
                  </a:cubicBezTo>
                  <a:close/>
                  <a:moveTo>
                    <a:pt x="12" y="17"/>
                  </a:moveTo>
                  <a:cubicBezTo>
                    <a:pt x="10" y="17"/>
                    <a:pt x="9" y="16"/>
                    <a:pt x="8" y="15"/>
                  </a:cubicBezTo>
                  <a:cubicBezTo>
                    <a:pt x="6" y="13"/>
                    <a:pt x="6" y="9"/>
                    <a:pt x="8" y="7"/>
                  </a:cubicBezTo>
                  <a:cubicBezTo>
                    <a:pt x="9" y="6"/>
                    <a:pt x="10" y="5"/>
                    <a:pt x="12" y="5"/>
                  </a:cubicBezTo>
                  <a:cubicBezTo>
                    <a:pt x="13" y="5"/>
                    <a:pt x="15" y="6"/>
                    <a:pt x="16" y="7"/>
                  </a:cubicBezTo>
                  <a:cubicBezTo>
                    <a:pt x="18" y="9"/>
                    <a:pt x="18" y="13"/>
                    <a:pt x="16" y="15"/>
                  </a:cubicBezTo>
                  <a:cubicBezTo>
                    <a:pt x="15" y="16"/>
                    <a:pt x="13" y="17"/>
                    <a:pt x="12" y="1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" name="Freeform 31"/>
            <p:cNvSpPr>
              <a:spLocks noEditPoints="1"/>
            </p:cNvSpPr>
            <p:nvPr/>
          </p:nvSpPr>
          <p:spPr bwMode="auto">
            <a:xfrm>
              <a:off x="4077051" y="3155168"/>
              <a:ext cx="232850" cy="223400"/>
            </a:xfrm>
            <a:custGeom>
              <a:avLst/>
              <a:gdLst>
                <a:gd name="T0" fmla="*/ 20 w 24"/>
                <a:gd name="T1" fmla="*/ 0 h 23"/>
                <a:gd name="T2" fmla="*/ 18 w 24"/>
                <a:gd name="T3" fmla="*/ 2 h 23"/>
                <a:gd name="T4" fmla="*/ 5 w 24"/>
                <a:gd name="T5" fmla="*/ 4 h 23"/>
                <a:gd name="T6" fmla="*/ 5 w 24"/>
                <a:gd name="T7" fmla="*/ 19 h 23"/>
                <a:gd name="T8" fmla="*/ 20 w 24"/>
                <a:gd name="T9" fmla="*/ 19 h 23"/>
                <a:gd name="T10" fmla="*/ 21 w 24"/>
                <a:gd name="T11" fmla="*/ 6 h 23"/>
                <a:gd name="T12" fmla="*/ 24 w 24"/>
                <a:gd name="T13" fmla="*/ 3 h 23"/>
                <a:gd name="T14" fmla="*/ 20 w 24"/>
                <a:gd name="T15" fmla="*/ 0 h 23"/>
                <a:gd name="T16" fmla="*/ 16 w 24"/>
                <a:gd name="T17" fmla="*/ 16 h 23"/>
                <a:gd name="T18" fmla="*/ 8 w 24"/>
                <a:gd name="T19" fmla="*/ 16 h 23"/>
                <a:gd name="T20" fmla="*/ 8 w 24"/>
                <a:gd name="T21" fmla="*/ 8 h 23"/>
                <a:gd name="T22" fmla="*/ 16 w 24"/>
                <a:gd name="T23" fmla="*/ 8 h 23"/>
                <a:gd name="T24" fmla="*/ 16 w 24"/>
                <a:gd name="T25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23">
                  <a:moveTo>
                    <a:pt x="20" y="0"/>
                  </a:moveTo>
                  <a:cubicBezTo>
                    <a:pt x="18" y="2"/>
                    <a:pt x="18" y="2"/>
                    <a:pt x="18" y="2"/>
                  </a:cubicBezTo>
                  <a:cubicBezTo>
                    <a:pt x="14" y="0"/>
                    <a:pt x="8" y="1"/>
                    <a:pt x="5" y="4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9" y="23"/>
                    <a:pt x="16" y="23"/>
                    <a:pt x="20" y="19"/>
                  </a:cubicBezTo>
                  <a:cubicBezTo>
                    <a:pt x="23" y="16"/>
                    <a:pt x="24" y="10"/>
                    <a:pt x="21" y="6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3" y="2"/>
                    <a:pt x="21" y="1"/>
                    <a:pt x="20" y="0"/>
                  </a:cubicBezTo>
                  <a:close/>
                  <a:moveTo>
                    <a:pt x="16" y="16"/>
                  </a:moveTo>
                  <a:cubicBezTo>
                    <a:pt x="14" y="18"/>
                    <a:pt x="10" y="18"/>
                    <a:pt x="8" y="16"/>
                  </a:cubicBezTo>
                  <a:cubicBezTo>
                    <a:pt x="6" y="13"/>
                    <a:pt x="6" y="10"/>
                    <a:pt x="8" y="8"/>
                  </a:cubicBezTo>
                  <a:cubicBezTo>
                    <a:pt x="10" y="6"/>
                    <a:pt x="14" y="6"/>
                    <a:pt x="16" y="8"/>
                  </a:cubicBezTo>
                  <a:cubicBezTo>
                    <a:pt x="18" y="10"/>
                    <a:pt x="18" y="13"/>
                    <a:pt x="16" y="16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2" name="Freeform 32"/>
            <p:cNvSpPr>
              <a:spLocks noEditPoints="1"/>
            </p:cNvSpPr>
            <p:nvPr/>
          </p:nvSpPr>
          <p:spPr bwMode="auto">
            <a:xfrm>
              <a:off x="4077051" y="3155168"/>
              <a:ext cx="232850" cy="215126"/>
            </a:xfrm>
            <a:custGeom>
              <a:avLst/>
              <a:gdLst>
                <a:gd name="T0" fmla="*/ 20 w 24"/>
                <a:gd name="T1" fmla="*/ 0 h 22"/>
                <a:gd name="T2" fmla="*/ 18 w 24"/>
                <a:gd name="T3" fmla="*/ 2 h 22"/>
                <a:gd name="T4" fmla="*/ 12 w 24"/>
                <a:gd name="T5" fmla="*/ 1 h 22"/>
                <a:gd name="T6" fmla="*/ 5 w 24"/>
                <a:gd name="T7" fmla="*/ 4 h 22"/>
                <a:gd name="T8" fmla="*/ 5 w 24"/>
                <a:gd name="T9" fmla="*/ 19 h 22"/>
                <a:gd name="T10" fmla="*/ 12 w 24"/>
                <a:gd name="T11" fmla="*/ 22 h 22"/>
                <a:gd name="T12" fmla="*/ 20 w 24"/>
                <a:gd name="T13" fmla="*/ 19 h 22"/>
                <a:gd name="T14" fmla="*/ 21 w 24"/>
                <a:gd name="T15" fmla="*/ 6 h 22"/>
                <a:gd name="T16" fmla="*/ 24 w 24"/>
                <a:gd name="T17" fmla="*/ 3 h 22"/>
                <a:gd name="T18" fmla="*/ 20 w 24"/>
                <a:gd name="T19" fmla="*/ 0 h 22"/>
                <a:gd name="T20" fmla="*/ 12 w 24"/>
                <a:gd name="T21" fmla="*/ 17 h 22"/>
                <a:gd name="T22" fmla="*/ 8 w 24"/>
                <a:gd name="T23" fmla="*/ 16 h 22"/>
                <a:gd name="T24" fmla="*/ 8 w 24"/>
                <a:gd name="T25" fmla="*/ 8 h 22"/>
                <a:gd name="T26" fmla="*/ 12 w 24"/>
                <a:gd name="T27" fmla="*/ 6 h 22"/>
                <a:gd name="T28" fmla="*/ 16 w 24"/>
                <a:gd name="T29" fmla="*/ 8 h 22"/>
                <a:gd name="T30" fmla="*/ 16 w 24"/>
                <a:gd name="T31" fmla="*/ 16 h 22"/>
                <a:gd name="T32" fmla="*/ 12 w 24"/>
                <a:gd name="T33" fmla="*/ 1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2">
                  <a:moveTo>
                    <a:pt x="20" y="0"/>
                  </a:moveTo>
                  <a:cubicBezTo>
                    <a:pt x="18" y="2"/>
                    <a:pt x="18" y="2"/>
                    <a:pt x="18" y="2"/>
                  </a:cubicBezTo>
                  <a:cubicBezTo>
                    <a:pt x="16" y="1"/>
                    <a:pt x="14" y="1"/>
                    <a:pt x="12" y="1"/>
                  </a:cubicBezTo>
                  <a:cubicBezTo>
                    <a:pt x="9" y="1"/>
                    <a:pt x="7" y="2"/>
                    <a:pt x="5" y="4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7" y="21"/>
                    <a:pt x="9" y="22"/>
                    <a:pt x="12" y="22"/>
                  </a:cubicBezTo>
                  <a:cubicBezTo>
                    <a:pt x="15" y="22"/>
                    <a:pt x="18" y="21"/>
                    <a:pt x="20" y="19"/>
                  </a:cubicBezTo>
                  <a:cubicBezTo>
                    <a:pt x="23" y="16"/>
                    <a:pt x="24" y="10"/>
                    <a:pt x="21" y="6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3" y="2"/>
                    <a:pt x="21" y="1"/>
                    <a:pt x="20" y="0"/>
                  </a:cubicBezTo>
                  <a:close/>
                  <a:moveTo>
                    <a:pt x="12" y="17"/>
                  </a:moveTo>
                  <a:cubicBezTo>
                    <a:pt x="11" y="17"/>
                    <a:pt x="9" y="17"/>
                    <a:pt x="8" y="16"/>
                  </a:cubicBezTo>
                  <a:cubicBezTo>
                    <a:pt x="6" y="13"/>
                    <a:pt x="6" y="10"/>
                    <a:pt x="8" y="8"/>
                  </a:cubicBezTo>
                  <a:cubicBezTo>
                    <a:pt x="9" y="7"/>
                    <a:pt x="11" y="6"/>
                    <a:pt x="12" y="6"/>
                  </a:cubicBezTo>
                  <a:cubicBezTo>
                    <a:pt x="14" y="6"/>
                    <a:pt x="15" y="7"/>
                    <a:pt x="16" y="8"/>
                  </a:cubicBezTo>
                  <a:cubicBezTo>
                    <a:pt x="18" y="10"/>
                    <a:pt x="18" y="13"/>
                    <a:pt x="16" y="16"/>
                  </a:cubicBezTo>
                  <a:cubicBezTo>
                    <a:pt x="15" y="17"/>
                    <a:pt x="14" y="17"/>
                    <a:pt x="12" y="1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3" name="Freeform 33"/>
            <p:cNvSpPr>
              <a:spLocks noEditPoints="1"/>
            </p:cNvSpPr>
            <p:nvPr/>
          </p:nvSpPr>
          <p:spPr bwMode="auto">
            <a:xfrm>
              <a:off x="4077051" y="2443598"/>
              <a:ext cx="232850" cy="235812"/>
            </a:xfrm>
            <a:custGeom>
              <a:avLst/>
              <a:gdLst>
                <a:gd name="T0" fmla="*/ 24 w 24"/>
                <a:gd name="T1" fmla="*/ 20 h 24"/>
                <a:gd name="T2" fmla="*/ 21 w 24"/>
                <a:gd name="T3" fmla="*/ 18 h 24"/>
                <a:gd name="T4" fmla="*/ 20 w 24"/>
                <a:gd name="T5" fmla="*/ 4 h 24"/>
                <a:gd name="T6" fmla="*/ 5 w 24"/>
                <a:gd name="T7" fmla="*/ 4 h 24"/>
                <a:gd name="T8" fmla="*/ 5 w 24"/>
                <a:gd name="T9" fmla="*/ 20 h 24"/>
                <a:gd name="T10" fmla="*/ 18 w 24"/>
                <a:gd name="T11" fmla="*/ 21 h 24"/>
                <a:gd name="T12" fmla="*/ 20 w 24"/>
                <a:gd name="T13" fmla="*/ 24 h 24"/>
                <a:gd name="T14" fmla="*/ 24 w 24"/>
                <a:gd name="T15" fmla="*/ 20 h 24"/>
                <a:gd name="T16" fmla="*/ 16 w 24"/>
                <a:gd name="T17" fmla="*/ 16 h 24"/>
                <a:gd name="T18" fmla="*/ 8 w 24"/>
                <a:gd name="T19" fmla="*/ 16 h 24"/>
                <a:gd name="T20" fmla="*/ 8 w 24"/>
                <a:gd name="T21" fmla="*/ 8 h 24"/>
                <a:gd name="T22" fmla="*/ 16 w 24"/>
                <a:gd name="T23" fmla="*/ 8 h 24"/>
                <a:gd name="T24" fmla="*/ 16 w 24"/>
                <a:gd name="T25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24">
                  <a:moveTo>
                    <a:pt x="24" y="20"/>
                  </a:moveTo>
                  <a:cubicBezTo>
                    <a:pt x="21" y="18"/>
                    <a:pt x="21" y="18"/>
                    <a:pt x="21" y="18"/>
                  </a:cubicBezTo>
                  <a:cubicBezTo>
                    <a:pt x="24" y="13"/>
                    <a:pt x="23" y="8"/>
                    <a:pt x="20" y="4"/>
                  </a:cubicBezTo>
                  <a:cubicBezTo>
                    <a:pt x="16" y="0"/>
                    <a:pt x="9" y="0"/>
                    <a:pt x="5" y="4"/>
                  </a:cubicBezTo>
                  <a:cubicBezTo>
                    <a:pt x="0" y="9"/>
                    <a:pt x="0" y="15"/>
                    <a:pt x="5" y="20"/>
                  </a:cubicBezTo>
                  <a:cubicBezTo>
                    <a:pt x="8" y="23"/>
                    <a:pt x="14" y="24"/>
                    <a:pt x="18" y="21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1" y="22"/>
                    <a:pt x="23" y="21"/>
                    <a:pt x="24" y="20"/>
                  </a:cubicBezTo>
                  <a:close/>
                  <a:moveTo>
                    <a:pt x="16" y="16"/>
                  </a:moveTo>
                  <a:cubicBezTo>
                    <a:pt x="14" y="18"/>
                    <a:pt x="10" y="18"/>
                    <a:pt x="8" y="16"/>
                  </a:cubicBezTo>
                  <a:cubicBezTo>
                    <a:pt x="6" y="14"/>
                    <a:pt x="6" y="10"/>
                    <a:pt x="8" y="8"/>
                  </a:cubicBezTo>
                  <a:cubicBezTo>
                    <a:pt x="10" y="6"/>
                    <a:pt x="14" y="6"/>
                    <a:pt x="16" y="8"/>
                  </a:cubicBezTo>
                  <a:cubicBezTo>
                    <a:pt x="18" y="10"/>
                    <a:pt x="18" y="14"/>
                    <a:pt x="16" y="16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4" name="Freeform 34"/>
            <p:cNvSpPr>
              <a:spLocks noEditPoints="1"/>
            </p:cNvSpPr>
            <p:nvPr/>
          </p:nvSpPr>
          <p:spPr bwMode="auto">
            <a:xfrm>
              <a:off x="4077051" y="2451872"/>
              <a:ext cx="232850" cy="227538"/>
            </a:xfrm>
            <a:custGeom>
              <a:avLst/>
              <a:gdLst>
                <a:gd name="T0" fmla="*/ 12 w 24"/>
                <a:gd name="T1" fmla="*/ 0 h 23"/>
                <a:gd name="T2" fmla="*/ 5 w 24"/>
                <a:gd name="T3" fmla="*/ 3 h 23"/>
                <a:gd name="T4" fmla="*/ 5 w 24"/>
                <a:gd name="T5" fmla="*/ 19 h 23"/>
                <a:gd name="T6" fmla="*/ 12 w 24"/>
                <a:gd name="T7" fmla="*/ 22 h 23"/>
                <a:gd name="T8" fmla="*/ 18 w 24"/>
                <a:gd name="T9" fmla="*/ 20 h 23"/>
                <a:gd name="T10" fmla="*/ 20 w 24"/>
                <a:gd name="T11" fmla="*/ 23 h 23"/>
                <a:gd name="T12" fmla="*/ 24 w 24"/>
                <a:gd name="T13" fmla="*/ 19 h 23"/>
                <a:gd name="T14" fmla="*/ 21 w 24"/>
                <a:gd name="T15" fmla="*/ 17 h 23"/>
                <a:gd name="T16" fmla="*/ 20 w 24"/>
                <a:gd name="T17" fmla="*/ 3 h 23"/>
                <a:gd name="T18" fmla="*/ 12 w 24"/>
                <a:gd name="T19" fmla="*/ 0 h 23"/>
                <a:gd name="T20" fmla="*/ 12 w 24"/>
                <a:gd name="T21" fmla="*/ 17 h 23"/>
                <a:gd name="T22" fmla="*/ 8 w 24"/>
                <a:gd name="T23" fmla="*/ 15 h 23"/>
                <a:gd name="T24" fmla="*/ 8 w 24"/>
                <a:gd name="T25" fmla="*/ 7 h 23"/>
                <a:gd name="T26" fmla="*/ 12 w 24"/>
                <a:gd name="T27" fmla="*/ 5 h 23"/>
                <a:gd name="T28" fmla="*/ 16 w 24"/>
                <a:gd name="T29" fmla="*/ 7 h 23"/>
                <a:gd name="T30" fmla="*/ 16 w 24"/>
                <a:gd name="T31" fmla="*/ 15 h 23"/>
                <a:gd name="T32" fmla="*/ 12 w 24"/>
                <a:gd name="T33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3">
                  <a:moveTo>
                    <a:pt x="12" y="0"/>
                  </a:moveTo>
                  <a:cubicBezTo>
                    <a:pt x="9" y="0"/>
                    <a:pt x="7" y="1"/>
                    <a:pt x="5" y="3"/>
                  </a:cubicBezTo>
                  <a:cubicBezTo>
                    <a:pt x="0" y="8"/>
                    <a:pt x="0" y="14"/>
                    <a:pt x="5" y="19"/>
                  </a:cubicBezTo>
                  <a:cubicBezTo>
                    <a:pt x="7" y="21"/>
                    <a:pt x="9" y="22"/>
                    <a:pt x="12" y="22"/>
                  </a:cubicBezTo>
                  <a:cubicBezTo>
                    <a:pt x="14" y="22"/>
                    <a:pt x="16" y="21"/>
                    <a:pt x="18" y="20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1" y="21"/>
                    <a:pt x="23" y="20"/>
                    <a:pt x="24" y="19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4" y="12"/>
                    <a:pt x="23" y="7"/>
                    <a:pt x="20" y="3"/>
                  </a:cubicBezTo>
                  <a:cubicBezTo>
                    <a:pt x="18" y="1"/>
                    <a:pt x="15" y="0"/>
                    <a:pt x="12" y="0"/>
                  </a:cubicBezTo>
                  <a:close/>
                  <a:moveTo>
                    <a:pt x="12" y="17"/>
                  </a:moveTo>
                  <a:cubicBezTo>
                    <a:pt x="11" y="17"/>
                    <a:pt x="9" y="16"/>
                    <a:pt x="8" y="15"/>
                  </a:cubicBezTo>
                  <a:cubicBezTo>
                    <a:pt x="6" y="13"/>
                    <a:pt x="6" y="9"/>
                    <a:pt x="8" y="7"/>
                  </a:cubicBezTo>
                  <a:cubicBezTo>
                    <a:pt x="9" y="6"/>
                    <a:pt x="11" y="5"/>
                    <a:pt x="12" y="5"/>
                  </a:cubicBezTo>
                  <a:cubicBezTo>
                    <a:pt x="14" y="5"/>
                    <a:pt x="15" y="6"/>
                    <a:pt x="16" y="7"/>
                  </a:cubicBezTo>
                  <a:cubicBezTo>
                    <a:pt x="18" y="9"/>
                    <a:pt x="18" y="13"/>
                    <a:pt x="16" y="15"/>
                  </a:cubicBezTo>
                  <a:cubicBezTo>
                    <a:pt x="15" y="16"/>
                    <a:pt x="14" y="17"/>
                    <a:pt x="12" y="1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5" name="Freeform 35"/>
            <p:cNvSpPr>
              <a:spLocks noEditPoints="1"/>
            </p:cNvSpPr>
            <p:nvPr/>
          </p:nvSpPr>
          <p:spPr bwMode="auto">
            <a:xfrm>
              <a:off x="4447115" y="3283415"/>
              <a:ext cx="207902" cy="231674"/>
            </a:xfrm>
            <a:custGeom>
              <a:avLst/>
              <a:gdLst>
                <a:gd name="T0" fmla="*/ 8 w 21"/>
                <a:gd name="T1" fmla="*/ 0 h 24"/>
                <a:gd name="T2" fmla="*/ 8 w 21"/>
                <a:gd name="T3" fmla="*/ 3 h 24"/>
                <a:gd name="T4" fmla="*/ 0 w 21"/>
                <a:gd name="T5" fmla="*/ 14 h 24"/>
                <a:gd name="T6" fmla="*/ 10 w 21"/>
                <a:gd name="T7" fmla="*/ 24 h 24"/>
                <a:gd name="T8" fmla="*/ 21 w 21"/>
                <a:gd name="T9" fmla="*/ 14 h 24"/>
                <a:gd name="T10" fmla="*/ 13 w 21"/>
                <a:gd name="T11" fmla="*/ 3 h 24"/>
                <a:gd name="T12" fmla="*/ 13 w 21"/>
                <a:gd name="T13" fmla="*/ 0 h 24"/>
                <a:gd name="T14" fmla="*/ 10 w 21"/>
                <a:gd name="T15" fmla="*/ 0 h 24"/>
                <a:gd name="T16" fmla="*/ 8 w 21"/>
                <a:gd name="T17" fmla="*/ 0 h 24"/>
                <a:gd name="T18" fmla="*/ 16 w 21"/>
                <a:gd name="T19" fmla="*/ 14 h 24"/>
                <a:gd name="T20" fmla="*/ 10 w 21"/>
                <a:gd name="T21" fmla="*/ 19 h 24"/>
                <a:gd name="T22" fmla="*/ 5 w 21"/>
                <a:gd name="T23" fmla="*/ 14 h 24"/>
                <a:gd name="T24" fmla="*/ 10 w 21"/>
                <a:gd name="T25" fmla="*/ 8 h 24"/>
                <a:gd name="T26" fmla="*/ 16 w 21"/>
                <a:gd name="T27" fmla="*/ 1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24">
                  <a:moveTo>
                    <a:pt x="8" y="0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3" y="4"/>
                    <a:pt x="0" y="9"/>
                    <a:pt x="0" y="14"/>
                  </a:cubicBezTo>
                  <a:cubicBezTo>
                    <a:pt x="0" y="20"/>
                    <a:pt x="5" y="24"/>
                    <a:pt x="10" y="24"/>
                  </a:cubicBezTo>
                  <a:cubicBezTo>
                    <a:pt x="16" y="24"/>
                    <a:pt x="21" y="20"/>
                    <a:pt x="21" y="14"/>
                  </a:cubicBezTo>
                  <a:cubicBezTo>
                    <a:pt x="21" y="9"/>
                    <a:pt x="18" y="4"/>
                    <a:pt x="13" y="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10" y="0"/>
                    <a:pt x="9" y="0"/>
                    <a:pt x="8" y="0"/>
                  </a:cubicBezTo>
                  <a:close/>
                  <a:moveTo>
                    <a:pt x="16" y="14"/>
                  </a:moveTo>
                  <a:cubicBezTo>
                    <a:pt x="16" y="17"/>
                    <a:pt x="13" y="19"/>
                    <a:pt x="10" y="19"/>
                  </a:cubicBezTo>
                  <a:cubicBezTo>
                    <a:pt x="7" y="19"/>
                    <a:pt x="5" y="17"/>
                    <a:pt x="5" y="14"/>
                  </a:cubicBezTo>
                  <a:cubicBezTo>
                    <a:pt x="5" y="11"/>
                    <a:pt x="7" y="8"/>
                    <a:pt x="10" y="8"/>
                  </a:cubicBezTo>
                  <a:cubicBezTo>
                    <a:pt x="13" y="8"/>
                    <a:pt x="16" y="11"/>
                    <a:pt x="16" y="14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6" name="Freeform 36"/>
            <p:cNvSpPr>
              <a:spLocks noEditPoints="1"/>
            </p:cNvSpPr>
            <p:nvPr/>
          </p:nvSpPr>
          <p:spPr bwMode="auto">
            <a:xfrm>
              <a:off x="4447115" y="3283415"/>
              <a:ext cx="207902" cy="231674"/>
            </a:xfrm>
            <a:custGeom>
              <a:avLst/>
              <a:gdLst>
                <a:gd name="T0" fmla="*/ 13 w 21"/>
                <a:gd name="T1" fmla="*/ 0 h 24"/>
                <a:gd name="T2" fmla="*/ 10 w 21"/>
                <a:gd name="T3" fmla="*/ 0 h 24"/>
                <a:gd name="T4" fmla="*/ 8 w 21"/>
                <a:gd name="T5" fmla="*/ 0 h 24"/>
                <a:gd name="T6" fmla="*/ 8 w 21"/>
                <a:gd name="T7" fmla="*/ 3 h 24"/>
                <a:gd name="T8" fmla="*/ 0 w 21"/>
                <a:gd name="T9" fmla="*/ 14 h 24"/>
                <a:gd name="T10" fmla="*/ 10 w 21"/>
                <a:gd name="T11" fmla="*/ 24 h 24"/>
                <a:gd name="T12" fmla="*/ 21 w 21"/>
                <a:gd name="T13" fmla="*/ 14 h 24"/>
                <a:gd name="T14" fmla="*/ 13 w 21"/>
                <a:gd name="T15" fmla="*/ 3 h 24"/>
                <a:gd name="T16" fmla="*/ 13 w 21"/>
                <a:gd name="T17" fmla="*/ 0 h 24"/>
                <a:gd name="T18" fmla="*/ 10 w 21"/>
                <a:gd name="T19" fmla="*/ 19 h 24"/>
                <a:gd name="T20" fmla="*/ 5 w 21"/>
                <a:gd name="T21" fmla="*/ 14 h 24"/>
                <a:gd name="T22" fmla="*/ 10 w 21"/>
                <a:gd name="T23" fmla="*/ 8 h 24"/>
                <a:gd name="T24" fmla="*/ 16 w 21"/>
                <a:gd name="T25" fmla="*/ 14 h 24"/>
                <a:gd name="T26" fmla="*/ 10 w 21"/>
                <a:gd name="T27" fmla="*/ 1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24">
                  <a:moveTo>
                    <a:pt x="13" y="0"/>
                  </a:moveTo>
                  <a:cubicBezTo>
                    <a:pt x="12" y="0"/>
                    <a:pt x="11" y="0"/>
                    <a:pt x="10" y="0"/>
                  </a:cubicBezTo>
                  <a:cubicBezTo>
                    <a:pt x="10" y="0"/>
                    <a:pt x="9" y="0"/>
                    <a:pt x="8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3" y="4"/>
                    <a:pt x="0" y="9"/>
                    <a:pt x="0" y="14"/>
                  </a:cubicBezTo>
                  <a:cubicBezTo>
                    <a:pt x="0" y="20"/>
                    <a:pt x="5" y="24"/>
                    <a:pt x="10" y="24"/>
                  </a:cubicBezTo>
                  <a:cubicBezTo>
                    <a:pt x="16" y="24"/>
                    <a:pt x="21" y="20"/>
                    <a:pt x="21" y="14"/>
                  </a:cubicBezTo>
                  <a:cubicBezTo>
                    <a:pt x="21" y="9"/>
                    <a:pt x="18" y="4"/>
                    <a:pt x="13" y="3"/>
                  </a:cubicBezTo>
                  <a:cubicBezTo>
                    <a:pt x="13" y="0"/>
                    <a:pt x="13" y="0"/>
                    <a:pt x="13" y="0"/>
                  </a:cubicBezTo>
                  <a:close/>
                  <a:moveTo>
                    <a:pt x="10" y="19"/>
                  </a:moveTo>
                  <a:cubicBezTo>
                    <a:pt x="7" y="19"/>
                    <a:pt x="5" y="17"/>
                    <a:pt x="5" y="14"/>
                  </a:cubicBezTo>
                  <a:cubicBezTo>
                    <a:pt x="5" y="11"/>
                    <a:pt x="7" y="8"/>
                    <a:pt x="10" y="8"/>
                  </a:cubicBezTo>
                  <a:cubicBezTo>
                    <a:pt x="13" y="8"/>
                    <a:pt x="16" y="11"/>
                    <a:pt x="16" y="14"/>
                  </a:cubicBezTo>
                  <a:cubicBezTo>
                    <a:pt x="16" y="17"/>
                    <a:pt x="13" y="19"/>
                    <a:pt x="10" y="1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7" name="Freeform 37"/>
            <p:cNvSpPr>
              <a:spLocks noEditPoints="1"/>
            </p:cNvSpPr>
            <p:nvPr/>
          </p:nvSpPr>
          <p:spPr bwMode="auto">
            <a:xfrm>
              <a:off x="4447115" y="2307074"/>
              <a:ext cx="207902" cy="244087"/>
            </a:xfrm>
            <a:custGeom>
              <a:avLst/>
              <a:gdLst>
                <a:gd name="T0" fmla="*/ 13 w 21"/>
                <a:gd name="T1" fmla="*/ 25 h 25"/>
                <a:gd name="T2" fmla="*/ 13 w 21"/>
                <a:gd name="T3" fmla="*/ 21 h 25"/>
                <a:gd name="T4" fmla="*/ 21 w 21"/>
                <a:gd name="T5" fmla="*/ 11 h 25"/>
                <a:gd name="T6" fmla="*/ 10 w 21"/>
                <a:gd name="T7" fmla="*/ 0 h 25"/>
                <a:gd name="T8" fmla="*/ 0 w 21"/>
                <a:gd name="T9" fmla="*/ 11 h 25"/>
                <a:gd name="T10" fmla="*/ 8 w 21"/>
                <a:gd name="T11" fmla="*/ 21 h 25"/>
                <a:gd name="T12" fmla="*/ 8 w 21"/>
                <a:gd name="T13" fmla="*/ 25 h 25"/>
                <a:gd name="T14" fmla="*/ 10 w 21"/>
                <a:gd name="T15" fmla="*/ 25 h 25"/>
                <a:gd name="T16" fmla="*/ 13 w 21"/>
                <a:gd name="T17" fmla="*/ 25 h 25"/>
                <a:gd name="T18" fmla="*/ 5 w 21"/>
                <a:gd name="T19" fmla="*/ 11 h 25"/>
                <a:gd name="T20" fmla="*/ 10 w 21"/>
                <a:gd name="T21" fmla="*/ 5 h 25"/>
                <a:gd name="T22" fmla="*/ 16 w 21"/>
                <a:gd name="T23" fmla="*/ 11 h 25"/>
                <a:gd name="T24" fmla="*/ 10 w 21"/>
                <a:gd name="T25" fmla="*/ 17 h 25"/>
                <a:gd name="T26" fmla="*/ 5 w 21"/>
                <a:gd name="T27" fmla="*/ 1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25">
                  <a:moveTo>
                    <a:pt x="13" y="25"/>
                  </a:moveTo>
                  <a:cubicBezTo>
                    <a:pt x="13" y="21"/>
                    <a:pt x="13" y="21"/>
                    <a:pt x="13" y="21"/>
                  </a:cubicBezTo>
                  <a:cubicBezTo>
                    <a:pt x="18" y="20"/>
                    <a:pt x="21" y="16"/>
                    <a:pt x="21" y="11"/>
                  </a:cubicBezTo>
                  <a:cubicBezTo>
                    <a:pt x="21" y="5"/>
                    <a:pt x="16" y="0"/>
                    <a:pt x="10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6"/>
                    <a:pt x="3" y="20"/>
                    <a:pt x="8" y="21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9" y="25"/>
                    <a:pt x="10" y="25"/>
                    <a:pt x="10" y="25"/>
                  </a:cubicBezTo>
                  <a:cubicBezTo>
                    <a:pt x="11" y="25"/>
                    <a:pt x="12" y="25"/>
                    <a:pt x="13" y="25"/>
                  </a:cubicBezTo>
                  <a:close/>
                  <a:moveTo>
                    <a:pt x="5" y="11"/>
                  </a:moveTo>
                  <a:cubicBezTo>
                    <a:pt x="5" y="8"/>
                    <a:pt x="7" y="5"/>
                    <a:pt x="10" y="5"/>
                  </a:cubicBezTo>
                  <a:cubicBezTo>
                    <a:pt x="13" y="5"/>
                    <a:pt x="16" y="8"/>
                    <a:pt x="16" y="11"/>
                  </a:cubicBezTo>
                  <a:cubicBezTo>
                    <a:pt x="16" y="14"/>
                    <a:pt x="13" y="17"/>
                    <a:pt x="10" y="17"/>
                  </a:cubicBezTo>
                  <a:cubicBezTo>
                    <a:pt x="7" y="17"/>
                    <a:pt x="5" y="14"/>
                    <a:pt x="5" y="1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" name="Freeform 38"/>
            <p:cNvSpPr>
              <a:spLocks noEditPoints="1"/>
            </p:cNvSpPr>
            <p:nvPr/>
          </p:nvSpPr>
          <p:spPr bwMode="auto">
            <a:xfrm>
              <a:off x="4447115" y="2307074"/>
              <a:ext cx="207902" cy="244087"/>
            </a:xfrm>
            <a:custGeom>
              <a:avLst/>
              <a:gdLst>
                <a:gd name="T0" fmla="*/ 10 w 21"/>
                <a:gd name="T1" fmla="*/ 0 h 25"/>
                <a:gd name="T2" fmla="*/ 0 w 21"/>
                <a:gd name="T3" fmla="*/ 11 h 25"/>
                <a:gd name="T4" fmla="*/ 8 w 21"/>
                <a:gd name="T5" fmla="*/ 21 h 25"/>
                <a:gd name="T6" fmla="*/ 8 w 21"/>
                <a:gd name="T7" fmla="*/ 25 h 25"/>
                <a:gd name="T8" fmla="*/ 10 w 21"/>
                <a:gd name="T9" fmla="*/ 25 h 25"/>
                <a:gd name="T10" fmla="*/ 13 w 21"/>
                <a:gd name="T11" fmla="*/ 25 h 25"/>
                <a:gd name="T12" fmla="*/ 13 w 21"/>
                <a:gd name="T13" fmla="*/ 21 h 25"/>
                <a:gd name="T14" fmla="*/ 21 w 21"/>
                <a:gd name="T15" fmla="*/ 11 h 25"/>
                <a:gd name="T16" fmla="*/ 10 w 21"/>
                <a:gd name="T17" fmla="*/ 0 h 25"/>
                <a:gd name="T18" fmla="*/ 10 w 21"/>
                <a:gd name="T19" fmla="*/ 17 h 25"/>
                <a:gd name="T20" fmla="*/ 5 w 21"/>
                <a:gd name="T21" fmla="*/ 11 h 25"/>
                <a:gd name="T22" fmla="*/ 10 w 21"/>
                <a:gd name="T23" fmla="*/ 5 h 25"/>
                <a:gd name="T24" fmla="*/ 16 w 21"/>
                <a:gd name="T25" fmla="*/ 11 h 25"/>
                <a:gd name="T26" fmla="*/ 10 w 21"/>
                <a:gd name="T27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25">
                  <a:moveTo>
                    <a:pt x="10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6"/>
                    <a:pt x="3" y="20"/>
                    <a:pt x="8" y="21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9" y="25"/>
                    <a:pt x="10" y="25"/>
                    <a:pt x="10" y="25"/>
                  </a:cubicBezTo>
                  <a:cubicBezTo>
                    <a:pt x="11" y="25"/>
                    <a:pt x="12" y="25"/>
                    <a:pt x="13" y="25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8" y="20"/>
                    <a:pt x="21" y="16"/>
                    <a:pt x="21" y="11"/>
                  </a:cubicBezTo>
                  <a:cubicBezTo>
                    <a:pt x="21" y="5"/>
                    <a:pt x="16" y="0"/>
                    <a:pt x="10" y="0"/>
                  </a:cubicBezTo>
                  <a:close/>
                  <a:moveTo>
                    <a:pt x="10" y="17"/>
                  </a:moveTo>
                  <a:cubicBezTo>
                    <a:pt x="7" y="17"/>
                    <a:pt x="5" y="14"/>
                    <a:pt x="5" y="11"/>
                  </a:cubicBezTo>
                  <a:cubicBezTo>
                    <a:pt x="5" y="8"/>
                    <a:pt x="7" y="5"/>
                    <a:pt x="10" y="5"/>
                  </a:cubicBezTo>
                  <a:cubicBezTo>
                    <a:pt x="13" y="5"/>
                    <a:pt x="16" y="8"/>
                    <a:pt x="16" y="11"/>
                  </a:cubicBezTo>
                  <a:cubicBezTo>
                    <a:pt x="16" y="14"/>
                    <a:pt x="13" y="17"/>
                    <a:pt x="10" y="1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30" name="Rectangle 40"/>
          <p:cNvSpPr/>
          <p:nvPr/>
        </p:nvSpPr>
        <p:spPr>
          <a:xfrm>
            <a:off x="1973943" y="3501647"/>
            <a:ext cx="144780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dirty="0">
                <a:solidFill>
                  <a:schemeClr val="bg1">
                    <a:lumMod val="85000"/>
                  </a:schemeClr>
                </a:solidFill>
              </a:rPr>
              <a:t>请在此处添加详细描述文本，尽量与标题文本语言风格相符合，语言描述尽量简洁生动。</a:t>
            </a:r>
            <a:endParaRPr lang="en-US" sz="11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1" name="Freeform 6"/>
          <p:cNvSpPr/>
          <p:nvPr/>
        </p:nvSpPr>
        <p:spPr bwMode="auto">
          <a:xfrm>
            <a:off x="1343410" y="4391941"/>
            <a:ext cx="617012" cy="584537"/>
          </a:xfrm>
          <a:custGeom>
            <a:avLst/>
            <a:gdLst>
              <a:gd name="T0" fmla="*/ 56 w 112"/>
              <a:gd name="T1" fmla="*/ 0 h 106"/>
              <a:gd name="T2" fmla="*/ 112 w 112"/>
              <a:gd name="T3" fmla="*/ 40 h 106"/>
              <a:gd name="T4" fmla="*/ 91 w 112"/>
              <a:gd name="T5" fmla="*/ 106 h 106"/>
              <a:gd name="T6" fmla="*/ 22 w 112"/>
              <a:gd name="T7" fmla="*/ 106 h 106"/>
              <a:gd name="T8" fmla="*/ 0 w 112"/>
              <a:gd name="T9" fmla="*/ 40 h 106"/>
              <a:gd name="T10" fmla="*/ 56 w 112"/>
              <a:gd name="T11" fmla="*/ 0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2" h="106">
                <a:moveTo>
                  <a:pt x="56" y="0"/>
                </a:moveTo>
                <a:cubicBezTo>
                  <a:pt x="78" y="39"/>
                  <a:pt x="68" y="32"/>
                  <a:pt x="112" y="40"/>
                </a:cubicBezTo>
                <a:cubicBezTo>
                  <a:pt x="81" y="73"/>
                  <a:pt x="85" y="62"/>
                  <a:pt x="91" y="106"/>
                </a:cubicBezTo>
                <a:cubicBezTo>
                  <a:pt x="50" y="87"/>
                  <a:pt x="62" y="87"/>
                  <a:pt x="22" y="106"/>
                </a:cubicBezTo>
                <a:cubicBezTo>
                  <a:pt x="28" y="62"/>
                  <a:pt x="31" y="73"/>
                  <a:pt x="0" y="40"/>
                </a:cubicBezTo>
                <a:cubicBezTo>
                  <a:pt x="44" y="32"/>
                  <a:pt x="35" y="39"/>
                  <a:pt x="56" y="0"/>
                </a:cubicBezTo>
              </a:path>
            </a:pathLst>
          </a:custGeom>
          <a:solidFill>
            <a:srgbClr val="F4C60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3" name="Rectangle 43"/>
          <p:cNvSpPr/>
          <p:nvPr/>
        </p:nvSpPr>
        <p:spPr>
          <a:xfrm>
            <a:off x="1973943" y="4568472"/>
            <a:ext cx="144780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dirty="0">
                <a:solidFill>
                  <a:schemeClr val="bg1">
                    <a:lumMod val="85000"/>
                  </a:schemeClr>
                </a:solidFill>
              </a:rPr>
              <a:t>请在此处添加详细描述文本，尽量与标题文本语言风格相符合，语言描述尽量简洁生动。</a:t>
            </a:r>
            <a:endParaRPr lang="en-US" sz="11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4" name="Freeform 6"/>
          <p:cNvSpPr/>
          <p:nvPr/>
        </p:nvSpPr>
        <p:spPr bwMode="auto">
          <a:xfrm>
            <a:off x="1343410" y="5458766"/>
            <a:ext cx="617012" cy="584537"/>
          </a:xfrm>
          <a:custGeom>
            <a:avLst/>
            <a:gdLst>
              <a:gd name="T0" fmla="*/ 56 w 112"/>
              <a:gd name="T1" fmla="*/ 0 h 106"/>
              <a:gd name="T2" fmla="*/ 112 w 112"/>
              <a:gd name="T3" fmla="*/ 40 h 106"/>
              <a:gd name="T4" fmla="*/ 91 w 112"/>
              <a:gd name="T5" fmla="*/ 106 h 106"/>
              <a:gd name="T6" fmla="*/ 22 w 112"/>
              <a:gd name="T7" fmla="*/ 106 h 106"/>
              <a:gd name="T8" fmla="*/ 0 w 112"/>
              <a:gd name="T9" fmla="*/ 40 h 106"/>
              <a:gd name="T10" fmla="*/ 56 w 112"/>
              <a:gd name="T11" fmla="*/ 0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2" h="106">
                <a:moveTo>
                  <a:pt x="56" y="0"/>
                </a:moveTo>
                <a:cubicBezTo>
                  <a:pt x="78" y="39"/>
                  <a:pt x="68" y="32"/>
                  <a:pt x="112" y="40"/>
                </a:cubicBezTo>
                <a:cubicBezTo>
                  <a:pt x="81" y="73"/>
                  <a:pt x="85" y="62"/>
                  <a:pt x="91" y="106"/>
                </a:cubicBezTo>
                <a:cubicBezTo>
                  <a:pt x="50" y="87"/>
                  <a:pt x="62" y="87"/>
                  <a:pt x="22" y="106"/>
                </a:cubicBezTo>
                <a:cubicBezTo>
                  <a:pt x="28" y="62"/>
                  <a:pt x="31" y="73"/>
                  <a:pt x="0" y="40"/>
                </a:cubicBezTo>
                <a:cubicBezTo>
                  <a:pt x="44" y="32"/>
                  <a:pt x="35" y="39"/>
                  <a:pt x="56" y="0"/>
                </a:cubicBezTo>
              </a:path>
            </a:pathLst>
          </a:custGeom>
          <a:solidFill>
            <a:srgbClr val="01D48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6" name="Rectangle 46"/>
          <p:cNvSpPr/>
          <p:nvPr/>
        </p:nvSpPr>
        <p:spPr>
          <a:xfrm>
            <a:off x="1973943" y="5635297"/>
            <a:ext cx="144780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dirty="0">
                <a:solidFill>
                  <a:schemeClr val="bg1">
                    <a:lumMod val="85000"/>
                  </a:schemeClr>
                </a:solidFill>
              </a:rPr>
              <a:t>请在此处添加详细描述文本，尽量与标题文本语言风格相符合，语言描述尽量简洁生动。</a:t>
            </a:r>
            <a:endParaRPr lang="en-US" sz="11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7" name="Freeform 6"/>
          <p:cNvSpPr/>
          <p:nvPr/>
        </p:nvSpPr>
        <p:spPr bwMode="auto">
          <a:xfrm>
            <a:off x="7439410" y="3325306"/>
            <a:ext cx="617012" cy="584537"/>
          </a:xfrm>
          <a:custGeom>
            <a:avLst/>
            <a:gdLst>
              <a:gd name="T0" fmla="*/ 56 w 112"/>
              <a:gd name="T1" fmla="*/ 0 h 106"/>
              <a:gd name="T2" fmla="*/ 112 w 112"/>
              <a:gd name="T3" fmla="*/ 40 h 106"/>
              <a:gd name="T4" fmla="*/ 91 w 112"/>
              <a:gd name="T5" fmla="*/ 106 h 106"/>
              <a:gd name="T6" fmla="*/ 22 w 112"/>
              <a:gd name="T7" fmla="*/ 106 h 106"/>
              <a:gd name="T8" fmla="*/ 0 w 112"/>
              <a:gd name="T9" fmla="*/ 40 h 106"/>
              <a:gd name="T10" fmla="*/ 56 w 112"/>
              <a:gd name="T11" fmla="*/ 0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2" h="106">
                <a:moveTo>
                  <a:pt x="56" y="0"/>
                </a:moveTo>
                <a:cubicBezTo>
                  <a:pt x="78" y="39"/>
                  <a:pt x="68" y="32"/>
                  <a:pt x="112" y="40"/>
                </a:cubicBezTo>
                <a:cubicBezTo>
                  <a:pt x="81" y="73"/>
                  <a:pt x="85" y="62"/>
                  <a:pt x="91" y="106"/>
                </a:cubicBezTo>
                <a:cubicBezTo>
                  <a:pt x="50" y="87"/>
                  <a:pt x="62" y="87"/>
                  <a:pt x="22" y="106"/>
                </a:cubicBezTo>
                <a:cubicBezTo>
                  <a:pt x="28" y="62"/>
                  <a:pt x="31" y="73"/>
                  <a:pt x="0" y="40"/>
                </a:cubicBezTo>
                <a:cubicBezTo>
                  <a:pt x="44" y="32"/>
                  <a:pt x="35" y="39"/>
                  <a:pt x="56" y="0"/>
                </a:cubicBezTo>
              </a:path>
            </a:pathLst>
          </a:custGeom>
          <a:solidFill>
            <a:srgbClr val="DF730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9" name="Rectangle 49"/>
          <p:cNvSpPr/>
          <p:nvPr/>
        </p:nvSpPr>
        <p:spPr>
          <a:xfrm>
            <a:off x="8069943" y="3501837"/>
            <a:ext cx="144780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dirty="0">
                <a:solidFill>
                  <a:schemeClr val="bg1">
                    <a:lumMod val="85000"/>
                  </a:schemeClr>
                </a:solidFill>
              </a:rPr>
              <a:t>请在此处添加详细描述文本，尽量与标题文本语言风格相符合，语言描述尽量简洁生动。</a:t>
            </a:r>
            <a:endParaRPr lang="en-US" sz="11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0" name="Freeform 6"/>
          <p:cNvSpPr/>
          <p:nvPr/>
        </p:nvSpPr>
        <p:spPr bwMode="auto">
          <a:xfrm>
            <a:off x="7439410" y="4392131"/>
            <a:ext cx="617012" cy="584537"/>
          </a:xfrm>
          <a:custGeom>
            <a:avLst/>
            <a:gdLst>
              <a:gd name="T0" fmla="*/ 56 w 112"/>
              <a:gd name="T1" fmla="*/ 0 h 106"/>
              <a:gd name="T2" fmla="*/ 112 w 112"/>
              <a:gd name="T3" fmla="*/ 40 h 106"/>
              <a:gd name="T4" fmla="*/ 91 w 112"/>
              <a:gd name="T5" fmla="*/ 106 h 106"/>
              <a:gd name="T6" fmla="*/ 22 w 112"/>
              <a:gd name="T7" fmla="*/ 106 h 106"/>
              <a:gd name="T8" fmla="*/ 0 w 112"/>
              <a:gd name="T9" fmla="*/ 40 h 106"/>
              <a:gd name="T10" fmla="*/ 56 w 112"/>
              <a:gd name="T11" fmla="*/ 0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2" h="106">
                <a:moveTo>
                  <a:pt x="56" y="0"/>
                </a:moveTo>
                <a:cubicBezTo>
                  <a:pt x="78" y="39"/>
                  <a:pt x="68" y="32"/>
                  <a:pt x="112" y="40"/>
                </a:cubicBezTo>
                <a:cubicBezTo>
                  <a:pt x="81" y="73"/>
                  <a:pt x="85" y="62"/>
                  <a:pt x="91" y="106"/>
                </a:cubicBezTo>
                <a:cubicBezTo>
                  <a:pt x="50" y="87"/>
                  <a:pt x="62" y="87"/>
                  <a:pt x="22" y="106"/>
                </a:cubicBezTo>
                <a:cubicBezTo>
                  <a:pt x="28" y="62"/>
                  <a:pt x="31" y="73"/>
                  <a:pt x="0" y="40"/>
                </a:cubicBezTo>
                <a:cubicBezTo>
                  <a:pt x="44" y="32"/>
                  <a:pt x="35" y="39"/>
                  <a:pt x="56" y="0"/>
                </a:cubicBezTo>
              </a:path>
            </a:pathLst>
          </a:custGeom>
          <a:solidFill>
            <a:srgbClr val="02898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2" name="Rectangle 52"/>
          <p:cNvSpPr/>
          <p:nvPr/>
        </p:nvSpPr>
        <p:spPr>
          <a:xfrm>
            <a:off x="8069943" y="4568662"/>
            <a:ext cx="144780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dirty="0">
                <a:solidFill>
                  <a:schemeClr val="bg1">
                    <a:lumMod val="85000"/>
                  </a:schemeClr>
                </a:solidFill>
              </a:rPr>
              <a:t>请在此处添加详细描述文本，尽量与标题文本语言风格相符合，语言描述尽量简洁生动。</a:t>
            </a:r>
            <a:endParaRPr lang="en-US" sz="11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3" name="Freeform 6"/>
          <p:cNvSpPr/>
          <p:nvPr/>
        </p:nvSpPr>
        <p:spPr bwMode="auto">
          <a:xfrm>
            <a:off x="7439410" y="5458956"/>
            <a:ext cx="617012" cy="584537"/>
          </a:xfrm>
          <a:custGeom>
            <a:avLst/>
            <a:gdLst>
              <a:gd name="T0" fmla="*/ 56 w 112"/>
              <a:gd name="T1" fmla="*/ 0 h 106"/>
              <a:gd name="T2" fmla="*/ 112 w 112"/>
              <a:gd name="T3" fmla="*/ 40 h 106"/>
              <a:gd name="T4" fmla="*/ 91 w 112"/>
              <a:gd name="T5" fmla="*/ 106 h 106"/>
              <a:gd name="T6" fmla="*/ 22 w 112"/>
              <a:gd name="T7" fmla="*/ 106 h 106"/>
              <a:gd name="T8" fmla="*/ 0 w 112"/>
              <a:gd name="T9" fmla="*/ 40 h 106"/>
              <a:gd name="T10" fmla="*/ 56 w 112"/>
              <a:gd name="T11" fmla="*/ 0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2" h="106">
                <a:moveTo>
                  <a:pt x="56" y="0"/>
                </a:moveTo>
                <a:cubicBezTo>
                  <a:pt x="78" y="39"/>
                  <a:pt x="68" y="32"/>
                  <a:pt x="112" y="40"/>
                </a:cubicBezTo>
                <a:cubicBezTo>
                  <a:pt x="81" y="73"/>
                  <a:pt x="85" y="62"/>
                  <a:pt x="91" y="106"/>
                </a:cubicBezTo>
                <a:cubicBezTo>
                  <a:pt x="50" y="87"/>
                  <a:pt x="62" y="87"/>
                  <a:pt x="22" y="106"/>
                </a:cubicBezTo>
                <a:cubicBezTo>
                  <a:pt x="28" y="62"/>
                  <a:pt x="31" y="73"/>
                  <a:pt x="0" y="40"/>
                </a:cubicBezTo>
                <a:cubicBezTo>
                  <a:pt x="44" y="32"/>
                  <a:pt x="35" y="39"/>
                  <a:pt x="56" y="0"/>
                </a:cubicBezTo>
              </a:path>
            </a:pathLst>
          </a:custGeom>
          <a:solidFill>
            <a:srgbClr val="00C3D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5" name="Rectangle 55"/>
          <p:cNvSpPr/>
          <p:nvPr/>
        </p:nvSpPr>
        <p:spPr>
          <a:xfrm>
            <a:off x="8069943" y="5635487"/>
            <a:ext cx="144780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dirty="0">
                <a:solidFill>
                  <a:schemeClr val="bg1">
                    <a:lumMod val="85000"/>
                  </a:schemeClr>
                </a:solidFill>
              </a:rPr>
              <a:t>请在此处添加详细描述文本，尽量与标题文本语言风格相符合，语言描述尽量简洁生动。</a:t>
            </a:r>
            <a:endParaRPr lang="en-US" sz="11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709661" y="4699000"/>
            <a:ext cx="1233860" cy="1917700"/>
          </a:xfrm>
          <a:prstGeom prst="rect">
            <a:avLst/>
          </a:prstGeom>
        </p:spPr>
      </p:pic>
      <p:sp>
        <p:nvSpPr>
          <p:cNvPr id="44" name="矩形 43"/>
          <p:cNvSpPr/>
          <p:nvPr/>
        </p:nvSpPr>
        <p:spPr>
          <a:xfrm>
            <a:off x="11018814" y="1851858"/>
            <a:ext cx="615553" cy="2605842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2800" dirty="0">
                <a:solidFill>
                  <a:srgbClr val="005A71"/>
                </a:solidFill>
              </a:rPr>
              <a:t>请输入你的题目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30" grpId="0"/>
      <p:bldP spid="31" grpId="0" animBg="1"/>
      <p:bldP spid="33" grpId="0"/>
      <p:bldP spid="34" grpId="0" animBg="1"/>
      <p:bldP spid="36" grpId="0"/>
      <p:bldP spid="37" grpId="0" animBg="1"/>
      <p:bldP spid="39" grpId="0"/>
      <p:bldP spid="40" grpId="0" animBg="1"/>
      <p:bldP spid="42" grpId="0"/>
      <p:bldP spid="43" grpId="0" animBg="1"/>
      <p:bldP spid="45" grpId="0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2"/>
          <p:cNvSpPr/>
          <p:nvPr/>
        </p:nvSpPr>
        <p:spPr bwMode="auto">
          <a:xfrm>
            <a:off x="4241933" y="4427769"/>
            <a:ext cx="2177173" cy="1565673"/>
          </a:xfrm>
          <a:custGeom>
            <a:avLst/>
            <a:gdLst>
              <a:gd name="T0" fmla="*/ 168 w 168"/>
              <a:gd name="T1" fmla="*/ 68 h 121"/>
              <a:gd name="T2" fmla="*/ 151 w 168"/>
              <a:gd name="T3" fmla="*/ 87 h 121"/>
              <a:gd name="T4" fmla="*/ 114 w 168"/>
              <a:gd name="T5" fmla="*/ 111 h 121"/>
              <a:gd name="T6" fmla="*/ 65 w 168"/>
              <a:gd name="T7" fmla="*/ 118 h 121"/>
              <a:gd name="T8" fmla="*/ 21 w 168"/>
              <a:gd name="T9" fmla="*/ 97 h 121"/>
              <a:gd name="T10" fmla="*/ 19 w 168"/>
              <a:gd name="T11" fmla="*/ 95 h 121"/>
              <a:gd name="T12" fmla="*/ 4 w 168"/>
              <a:gd name="T13" fmla="*/ 68 h 121"/>
              <a:gd name="T14" fmla="*/ 1 w 168"/>
              <a:gd name="T15" fmla="*/ 38 h 121"/>
              <a:gd name="T16" fmla="*/ 8 w 168"/>
              <a:gd name="T17" fmla="*/ 15 h 121"/>
              <a:gd name="T18" fmla="*/ 21 w 168"/>
              <a:gd name="T19" fmla="*/ 3 h 121"/>
              <a:gd name="T20" fmla="*/ 35 w 168"/>
              <a:gd name="T21" fmla="*/ 2 h 121"/>
              <a:gd name="T22" fmla="*/ 49 w 168"/>
              <a:gd name="T23" fmla="*/ 7 h 121"/>
              <a:gd name="T24" fmla="*/ 62 w 168"/>
              <a:gd name="T25" fmla="*/ 16 h 121"/>
              <a:gd name="T26" fmla="*/ 74 w 168"/>
              <a:gd name="T27" fmla="*/ 27 h 121"/>
              <a:gd name="T28" fmla="*/ 74 w 168"/>
              <a:gd name="T29" fmla="*/ 28 h 121"/>
              <a:gd name="T30" fmla="*/ 93 w 168"/>
              <a:gd name="T31" fmla="*/ 48 h 121"/>
              <a:gd name="T32" fmla="*/ 119 w 168"/>
              <a:gd name="T33" fmla="*/ 64 h 121"/>
              <a:gd name="T34" fmla="*/ 148 w 168"/>
              <a:gd name="T35" fmla="*/ 70 h 121"/>
              <a:gd name="T36" fmla="*/ 168 w 168"/>
              <a:gd name="T37" fmla="*/ 68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68" h="121">
                <a:moveTo>
                  <a:pt x="168" y="68"/>
                </a:moveTo>
                <a:cubicBezTo>
                  <a:pt x="166" y="71"/>
                  <a:pt x="160" y="78"/>
                  <a:pt x="151" y="87"/>
                </a:cubicBezTo>
                <a:cubicBezTo>
                  <a:pt x="142" y="95"/>
                  <a:pt x="129" y="105"/>
                  <a:pt x="114" y="111"/>
                </a:cubicBezTo>
                <a:cubicBezTo>
                  <a:pt x="99" y="117"/>
                  <a:pt x="81" y="121"/>
                  <a:pt x="65" y="118"/>
                </a:cubicBezTo>
                <a:cubicBezTo>
                  <a:pt x="48" y="116"/>
                  <a:pt x="32" y="109"/>
                  <a:pt x="21" y="97"/>
                </a:cubicBezTo>
                <a:cubicBezTo>
                  <a:pt x="20" y="97"/>
                  <a:pt x="20" y="96"/>
                  <a:pt x="19" y="95"/>
                </a:cubicBezTo>
                <a:cubicBezTo>
                  <a:pt x="12" y="88"/>
                  <a:pt x="7" y="78"/>
                  <a:pt x="4" y="68"/>
                </a:cubicBezTo>
                <a:cubicBezTo>
                  <a:pt x="1" y="58"/>
                  <a:pt x="0" y="47"/>
                  <a:pt x="1" y="38"/>
                </a:cubicBezTo>
                <a:cubicBezTo>
                  <a:pt x="2" y="29"/>
                  <a:pt x="4" y="21"/>
                  <a:pt x="8" y="15"/>
                </a:cubicBezTo>
                <a:cubicBezTo>
                  <a:pt x="11" y="9"/>
                  <a:pt x="16" y="5"/>
                  <a:pt x="21" y="3"/>
                </a:cubicBezTo>
                <a:cubicBezTo>
                  <a:pt x="26" y="0"/>
                  <a:pt x="30" y="0"/>
                  <a:pt x="35" y="2"/>
                </a:cubicBezTo>
                <a:cubicBezTo>
                  <a:pt x="40" y="3"/>
                  <a:pt x="45" y="5"/>
                  <a:pt x="49" y="7"/>
                </a:cubicBezTo>
                <a:cubicBezTo>
                  <a:pt x="54" y="10"/>
                  <a:pt x="58" y="13"/>
                  <a:pt x="62" y="16"/>
                </a:cubicBezTo>
                <a:cubicBezTo>
                  <a:pt x="66" y="19"/>
                  <a:pt x="70" y="23"/>
                  <a:pt x="74" y="27"/>
                </a:cubicBezTo>
                <a:cubicBezTo>
                  <a:pt x="74" y="28"/>
                  <a:pt x="74" y="28"/>
                  <a:pt x="74" y="28"/>
                </a:cubicBezTo>
                <a:cubicBezTo>
                  <a:pt x="80" y="33"/>
                  <a:pt x="86" y="41"/>
                  <a:pt x="93" y="48"/>
                </a:cubicBezTo>
                <a:cubicBezTo>
                  <a:pt x="100" y="54"/>
                  <a:pt x="109" y="60"/>
                  <a:pt x="119" y="64"/>
                </a:cubicBezTo>
                <a:cubicBezTo>
                  <a:pt x="128" y="68"/>
                  <a:pt x="139" y="70"/>
                  <a:pt x="148" y="70"/>
                </a:cubicBezTo>
                <a:cubicBezTo>
                  <a:pt x="157" y="70"/>
                  <a:pt x="165" y="68"/>
                  <a:pt x="168" y="68"/>
                </a:cubicBezTo>
                <a:close/>
              </a:path>
            </a:pathLst>
          </a:custGeom>
          <a:solidFill>
            <a:srgbClr val="F4C60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" name="Freeform 25"/>
          <p:cNvSpPr/>
          <p:nvPr/>
        </p:nvSpPr>
        <p:spPr bwMode="auto">
          <a:xfrm>
            <a:off x="5261413" y="3831039"/>
            <a:ext cx="1875855" cy="1361839"/>
          </a:xfrm>
          <a:custGeom>
            <a:avLst/>
            <a:gdLst>
              <a:gd name="T0" fmla="*/ 0 w 145"/>
              <a:gd name="T1" fmla="*/ 59 h 105"/>
              <a:gd name="T2" fmla="*/ 15 w 145"/>
              <a:gd name="T3" fmla="*/ 75 h 105"/>
              <a:gd name="T4" fmla="*/ 47 w 145"/>
              <a:gd name="T5" fmla="*/ 96 h 105"/>
              <a:gd name="T6" fmla="*/ 90 w 145"/>
              <a:gd name="T7" fmla="*/ 103 h 105"/>
              <a:gd name="T8" fmla="*/ 128 w 145"/>
              <a:gd name="T9" fmla="*/ 84 h 105"/>
              <a:gd name="T10" fmla="*/ 129 w 145"/>
              <a:gd name="T11" fmla="*/ 83 h 105"/>
              <a:gd name="T12" fmla="*/ 142 w 145"/>
              <a:gd name="T13" fmla="*/ 59 h 105"/>
              <a:gd name="T14" fmla="*/ 145 w 145"/>
              <a:gd name="T15" fmla="*/ 33 h 105"/>
              <a:gd name="T16" fmla="*/ 139 w 145"/>
              <a:gd name="T17" fmla="*/ 13 h 105"/>
              <a:gd name="T18" fmla="*/ 128 w 145"/>
              <a:gd name="T19" fmla="*/ 2 h 105"/>
              <a:gd name="T20" fmla="*/ 115 w 145"/>
              <a:gd name="T21" fmla="*/ 1 h 105"/>
              <a:gd name="T22" fmla="*/ 103 w 145"/>
              <a:gd name="T23" fmla="*/ 6 h 105"/>
              <a:gd name="T24" fmla="*/ 92 w 145"/>
              <a:gd name="T25" fmla="*/ 14 h 105"/>
              <a:gd name="T26" fmla="*/ 82 w 145"/>
              <a:gd name="T27" fmla="*/ 23 h 105"/>
              <a:gd name="T28" fmla="*/ 81 w 145"/>
              <a:gd name="T29" fmla="*/ 24 h 105"/>
              <a:gd name="T30" fmla="*/ 65 w 145"/>
              <a:gd name="T31" fmla="*/ 41 h 105"/>
              <a:gd name="T32" fmla="*/ 43 w 145"/>
              <a:gd name="T33" fmla="*/ 56 h 105"/>
              <a:gd name="T34" fmla="*/ 17 w 145"/>
              <a:gd name="T35" fmla="*/ 61 h 105"/>
              <a:gd name="T36" fmla="*/ 0 w 145"/>
              <a:gd name="T37" fmla="*/ 59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45" h="105">
                <a:moveTo>
                  <a:pt x="0" y="59"/>
                </a:moveTo>
                <a:cubicBezTo>
                  <a:pt x="2" y="62"/>
                  <a:pt x="7" y="68"/>
                  <a:pt x="15" y="75"/>
                </a:cubicBezTo>
                <a:cubicBezTo>
                  <a:pt x="23" y="83"/>
                  <a:pt x="34" y="91"/>
                  <a:pt x="47" y="96"/>
                </a:cubicBezTo>
                <a:cubicBezTo>
                  <a:pt x="60" y="102"/>
                  <a:pt x="75" y="105"/>
                  <a:pt x="90" y="103"/>
                </a:cubicBezTo>
                <a:cubicBezTo>
                  <a:pt x="104" y="101"/>
                  <a:pt x="118" y="94"/>
                  <a:pt x="128" y="84"/>
                </a:cubicBezTo>
                <a:cubicBezTo>
                  <a:pt x="128" y="84"/>
                  <a:pt x="128" y="83"/>
                  <a:pt x="129" y="83"/>
                </a:cubicBezTo>
                <a:cubicBezTo>
                  <a:pt x="135" y="76"/>
                  <a:pt x="140" y="67"/>
                  <a:pt x="142" y="59"/>
                </a:cubicBezTo>
                <a:cubicBezTo>
                  <a:pt x="145" y="50"/>
                  <a:pt x="145" y="41"/>
                  <a:pt x="145" y="33"/>
                </a:cubicBezTo>
                <a:cubicBezTo>
                  <a:pt x="144" y="25"/>
                  <a:pt x="142" y="18"/>
                  <a:pt x="139" y="13"/>
                </a:cubicBezTo>
                <a:cubicBezTo>
                  <a:pt x="136" y="8"/>
                  <a:pt x="132" y="4"/>
                  <a:pt x="128" y="2"/>
                </a:cubicBezTo>
                <a:cubicBezTo>
                  <a:pt x="124" y="0"/>
                  <a:pt x="119" y="0"/>
                  <a:pt x="115" y="1"/>
                </a:cubicBezTo>
                <a:cubicBezTo>
                  <a:pt x="111" y="2"/>
                  <a:pt x="107" y="4"/>
                  <a:pt x="103" y="6"/>
                </a:cubicBezTo>
                <a:cubicBezTo>
                  <a:pt x="99" y="8"/>
                  <a:pt x="95" y="11"/>
                  <a:pt x="92" y="14"/>
                </a:cubicBezTo>
                <a:cubicBezTo>
                  <a:pt x="88" y="16"/>
                  <a:pt x="85" y="20"/>
                  <a:pt x="82" y="23"/>
                </a:cubicBezTo>
                <a:cubicBezTo>
                  <a:pt x="81" y="24"/>
                  <a:pt x="81" y="24"/>
                  <a:pt x="81" y="24"/>
                </a:cubicBezTo>
                <a:cubicBezTo>
                  <a:pt x="76" y="29"/>
                  <a:pt x="71" y="35"/>
                  <a:pt x="65" y="41"/>
                </a:cubicBezTo>
                <a:cubicBezTo>
                  <a:pt x="59" y="47"/>
                  <a:pt x="51" y="52"/>
                  <a:pt x="43" y="56"/>
                </a:cubicBezTo>
                <a:cubicBezTo>
                  <a:pt x="34" y="59"/>
                  <a:pt x="25" y="61"/>
                  <a:pt x="17" y="61"/>
                </a:cubicBezTo>
                <a:cubicBezTo>
                  <a:pt x="9" y="61"/>
                  <a:pt x="3" y="59"/>
                  <a:pt x="0" y="59"/>
                </a:cubicBezTo>
                <a:close/>
              </a:path>
            </a:pathLst>
          </a:custGeom>
          <a:solidFill>
            <a:srgbClr val="00C3D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" name="Freeform 28"/>
          <p:cNvSpPr/>
          <p:nvPr/>
        </p:nvSpPr>
        <p:spPr bwMode="auto">
          <a:xfrm>
            <a:off x="4492824" y="3243174"/>
            <a:ext cx="1760644" cy="1255492"/>
          </a:xfrm>
          <a:custGeom>
            <a:avLst/>
            <a:gdLst>
              <a:gd name="T0" fmla="*/ 136 w 136"/>
              <a:gd name="T1" fmla="*/ 55 h 97"/>
              <a:gd name="T2" fmla="*/ 122 w 136"/>
              <a:gd name="T3" fmla="*/ 70 h 97"/>
              <a:gd name="T4" fmla="*/ 92 w 136"/>
              <a:gd name="T5" fmla="*/ 90 h 97"/>
              <a:gd name="T6" fmla="*/ 52 w 136"/>
              <a:gd name="T7" fmla="*/ 96 h 97"/>
              <a:gd name="T8" fmla="*/ 16 w 136"/>
              <a:gd name="T9" fmla="*/ 78 h 97"/>
              <a:gd name="T10" fmla="*/ 15 w 136"/>
              <a:gd name="T11" fmla="*/ 77 h 97"/>
              <a:gd name="T12" fmla="*/ 3 w 136"/>
              <a:gd name="T13" fmla="*/ 55 h 97"/>
              <a:gd name="T14" fmla="*/ 0 w 136"/>
              <a:gd name="T15" fmla="*/ 31 h 97"/>
              <a:gd name="T16" fmla="*/ 6 w 136"/>
              <a:gd name="T17" fmla="*/ 12 h 97"/>
              <a:gd name="T18" fmla="*/ 16 w 136"/>
              <a:gd name="T19" fmla="*/ 2 h 97"/>
              <a:gd name="T20" fmla="*/ 28 w 136"/>
              <a:gd name="T21" fmla="*/ 1 h 97"/>
              <a:gd name="T22" fmla="*/ 39 w 136"/>
              <a:gd name="T23" fmla="*/ 6 h 97"/>
              <a:gd name="T24" fmla="*/ 50 w 136"/>
              <a:gd name="T25" fmla="*/ 13 h 97"/>
              <a:gd name="T26" fmla="*/ 59 w 136"/>
              <a:gd name="T27" fmla="*/ 21 h 97"/>
              <a:gd name="T28" fmla="*/ 60 w 136"/>
              <a:gd name="T29" fmla="*/ 22 h 97"/>
              <a:gd name="T30" fmla="*/ 75 w 136"/>
              <a:gd name="T31" fmla="*/ 38 h 97"/>
              <a:gd name="T32" fmla="*/ 96 w 136"/>
              <a:gd name="T33" fmla="*/ 52 h 97"/>
              <a:gd name="T34" fmla="*/ 120 w 136"/>
              <a:gd name="T35" fmla="*/ 56 h 97"/>
              <a:gd name="T36" fmla="*/ 136 w 136"/>
              <a:gd name="T37" fmla="*/ 55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36" h="97">
                <a:moveTo>
                  <a:pt x="136" y="55"/>
                </a:moveTo>
                <a:cubicBezTo>
                  <a:pt x="134" y="57"/>
                  <a:pt x="129" y="63"/>
                  <a:pt x="122" y="70"/>
                </a:cubicBezTo>
                <a:cubicBezTo>
                  <a:pt x="114" y="77"/>
                  <a:pt x="104" y="85"/>
                  <a:pt x="92" y="90"/>
                </a:cubicBezTo>
                <a:cubicBezTo>
                  <a:pt x="80" y="95"/>
                  <a:pt x="65" y="97"/>
                  <a:pt x="52" y="96"/>
                </a:cubicBezTo>
                <a:cubicBezTo>
                  <a:pt x="38" y="94"/>
                  <a:pt x="25" y="88"/>
                  <a:pt x="16" y="78"/>
                </a:cubicBezTo>
                <a:cubicBezTo>
                  <a:pt x="16" y="78"/>
                  <a:pt x="15" y="77"/>
                  <a:pt x="15" y="77"/>
                </a:cubicBezTo>
                <a:cubicBezTo>
                  <a:pt x="9" y="71"/>
                  <a:pt x="5" y="63"/>
                  <a:pt x="3" y="55"/>
                </a:cubicBezTo>
                <a:cubicBezTo>
                  <a:pt x="0" y="47"/>
                  <a:pt x="0" y="38"/>
                  <a:pt x="0" y="31"/>
                </a:cubicBezTo>
                <a:cubicBezTo>
                  <a:pt x="1" y="23"/>
                  <a:pt x="3" y="17"/>
                  <a:pt x="6" y="12"/>
                </a:cubicBezTo>
                <a:cubicBezTo>
                  <a:pt x="9" y="7"/>
                  <a:pt x="12" y="4"/>
                  <a:pt x="16" y="2"/>
                </a:cubicBezTo>
                <a:cubicBezTo>
                  <a:pt x="20" y="0"/>
                  <a:pt x="24" y="0"/>
                  <a:pt x="28" y="1"/>
                </a:cubicBezTo>
                <a:cubicBezTo>
                  <a:pt x="32" y="2"/>
                  <a:pt x="36" y="3"/>
                  <a:pt x="39" y="6"/>
                </a:cubicBezTo>
                <a:cubicBezTo>
                  <a:pt x="43" y="8"/>
                  <a:pt x="46" y="10"/>
                  <a:pt x="50" y="13"/>
                </a:cubicBezTo>
                <a:cubicBezTo>
                  <a:pt x="53" y="15"/>
                  <a:pt x="56" y="18"/>
                  <a:pt x="59" y="21"/>
                </a:cubicBezTo>
                <a:cubicBezTo>
                  <a:pt x="60" y="22"/>
                  <a:pt x="60" y="22"/>
                  <a:pt x="60" y="22"/>
                </a:cubicBezTo>
                <a:cubicBezTo>
                  <a:pt x="64" y="27"/>
                  <a:pt x="69" y="33"/>
                  <a:pt x="75" y="38"/>
                </a:cubicBezTo>
                <a:cubicBezTo>
                  <a:pt x="81" y="44"/>
                  <a:pt x="88" y="49"/>
                  <a:pt x="96" y="52"/>
                </a:cubicBezTo>
                <a:cubicBezTo>
                  <a:pt x="104" y="55"/>
                  <a:pt x="112" y="56"/>
                  <a:pt x="120" y="56"/>
                </a:cubicBezTo>
                <a:cubicBezTo>
                  <a:pt x="127" y="57"/>
                  <a:pt x="133" y="55"/>
                  <a:pt x="136" y="55"/>
                </a:cubicBezTo>
                <a:close/>
              </a:path>
            </a:pathLst>
          </a:custGeom>
          <a:solidFill>
            <a:srgbClr val="DF730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" name="Freeform 31"/>
          <p:cNvSpPr/>
          <p:nvPr/>
        </p:nvSpPr>
        <p:spPr bwMode="auto">
          <a:xfrm>
            <a:off x="5346274" y="2774950"/>
            <a:ext cx="1477050" cy="1051660"/>
          </a:xfrm>
          <a:custGeom>
            <a:avLst/>
            <a:gdLst>
              <a:gd name="T0" fmla="*/ 0 w 114"/>
              <a:gd name="T1" fmla="*/ 46 h 81"/>
              <a:gd name="T2" fmla="*/ 12 w 114"/>
              <a:gd name="T3" fmla="*/ 58 h 81"/>
              <a:gd name="T4" fmla="*/ 37 w 114"/>
              <a:gd name="T5" fmla="*/ 75 h 81"/>
              <a:gd name="T6" fmla="*/ 70 w 114"/>
              <a:gd name="T7" fmla="*/ 80 h 81"/>
              <a:gd name="T8" fmla="*/ 100 w 114"/>
              <a:gd name="T9" fmla="*/ 65 h 81"/>
              <a:gd name="T10" fmla="*/ 101 w 114"/>
              <a:gd name="T11" fmla="*/ 64 h 81"/>
              <a:gd name="T12" fmla="*/ 111 w 114"/>
              <a:gd name="T13" fmla="*/ 45 h 81"/>
              <a:gd name="T14" fmla="*/ 113 w 114"/>
              <a:gd name="T15" fmla="*/ 25 h 81"/>
              <a:gd name="T16" fmla="*/ 109 w 114"/>
              <a:gd name="T17" fmla="*/ 10 h 81"/>
              <a:gd name="T18" fmla="*/ 100 w 114"/>
              <a:gd name="T19" fmla="*/ 1 h 81"/>
              <a:gd name="T20" fmla="*/ 90 w 114"/>
              <a:gd name="T21" fmla="*/ 0 h 81"/>
              <a:gd name="T22" fmla="*/ 81 w 114"/>
              <a:gd name="T23" fmla="*/ 4 h 81"/>
              <a:gd name="T24" fmla="*/ 72 w 114"/>
              <a:gd name="T25" fmla="*/ 10 h 81"/>
              <a:gd name="T26" fmla="*/ 64 w 114"/>
              <a:gd name="T27" fmla="*/ 17 h 81"/>
              <a:gd name="T28" fmla="*/ 64 w 114"/>
              <a:gd name="T29" fmla="*/ 18 h 81"/>
              <a:gd name="T30" fmla="*/ 51 w 114"/>
              <a:gd name="T31" fmla="*/ 32 h 81"/>
              <a:gd name="T32" fmla="*/ 34 w 114"/>
              <a:gd name="T33" fmla="*/ 43 h 81"/>
              <a:gd name="T34" fmla="*/ 14 w 114"/>
              <a:gd name="T35" fmla="*/ 47 h 81"/>
              <a:gd name="T36" fmla="*/ 0 w 114"/>
              <a:gd name="T37" fmla="*/ 46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4" h="81">
                <a:moveTo>
                  <a:pt x="0" y="46"/>
                </a:moveTo>
                <a:cubicBezTo>
                  <a:pt x="2" y="48"/>
                  <a:pt x="6" y="53"/>
                  <a:pt x="12" y="58"/>
                </a:cubicBezTo>
                <a:cubicBezTo>
                  <a:pt x="18" y="64"/>
                  <a:pt x="27" y="70"/>
                  <a:pt x="37" y="75"/>
                </a:cubicBezTo>
                <a:cubicBezTo>
                  <a:pt x="47" y="79"/>
                  <a:pt x="59" y="81"/>
                  <a:pt x="70" y="80"/>
                </a:cubicBezTo>
                <a:cubicBezTo>
                  <a:pt x="82" y="78"/>
                  <a:pt x="92" y="73"/>
                  <a:pt x="100" y="65"/>
                </a:cubicBezTo>
                <a:cubicBezTo>
                  <a:pt x="100" y="65"/>
                  <a:pt x="101" y="64"/>
                  <a:pt x="101" y="64"/>
                </a:cubicBezTo>
                <a:cubicBezTo>
                  <a:pt x="106" y="59"/>
                  <a:pt x="109" y="52"/>
                  <a:pt x="111" y="45"/>
                </a:cubicBezTo>
                <a:cubicBezTo>
                  <a:pt x="113" y="39"/>
                  <a:pt x="114" y="32"/>
                  <a:pt x="113" y="25"/>
                </a:cubicBezTo>
                <a:cubicBezTo>
                  <a:pt x="113" y="19"/>
                  <a:pt x="111" y="14"/>
                  <a:pt x="109" y="10"/>
                </a:cubicBezTo>
                <a:cubicBezTo>
                  <a:pt x="106" y="5"/>
                  <a:pt x="103" y="3"/>
                  <a:pt x="100" y="1"/>
                </a:cubicBezTo>
                <a:cubicBezTo>
                  <a:pt x="97" y="0"/>
                  <a:pt x="93" y="0"/>
                  <a:pt x="90" y="0"/>
                </a:cubicBezTo>
                <a:cubicBezTo>
                  <a:pt x="87" y="1"/>
                  <a:pt x="84" y="3"/>
                  <a:pt x="81" y="4"/>
                </a:cubicBezTo>
                <a:cubicBezTo>
                  <a:pt x="78" y="6"/>
                  <a:pt x="75" y="8"/>
                  <a:pt x="72" y="10"/>
                </a:cubicBezTo>
                <a:cubicBezTo>
                  <a:pt x="69" y="12"/>
                  <a:pt x="67" y="15"/>
                  <a:pt x="64" y="17"/>
                </a:cubicBezTo>
                <a:cubicBezTo>
                  <a:pt x="64" y="18"/>
                  <a:pt x="64" y="18"/>
                  <a:pt x="64" y="18"/>
                </a:cubicBezTo>
                <a:cubicBezTo>
                  <a:pt x="60" y="22"/>
                  <a:pt x="56" y="27"/>
                  <a:pt x="51" y="32"/>
                </a:cubicBezTo>
                <a:cubicBezTo>
                  <a:pt x="46" y="36"/>
                  <a:pt x="40" y="40"/>
                  <a:pt x="34" y="43"/>
                </a:cubicBezTo>
                <a:cubicBezTo>
                  <a:pt x="27" y="46"/>
                  <a:pt x="20" y="47"/>
                  <a:pt x="14" y="47"/>
                </a:cubicBezTo>
                <a:cubicBezTo>
                  <a:pt x="8" y="47"/>
                  <a:pt x="2" y="46"/>
                  <a:pt x="0" y="46"/>
                </a:cubicBezTo>
                <a:close/>
              </a:path>
            </a:pathLst>
          </a:custGeom>
          <a:solidFill>
            <a:srgbClr val="01D48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6" name="Group 14"/>
          <p:cNvGrpSpPr/>
          <p:nvPr/>
        </p:nvGrpSpPr>
        <p:grpSpPr>
          <a:xfrm>
            <a:off x="6228894" y="3155422"/>
            <a:ext cx="342499" cy="327789"/>
            <a:chOff x="8383588" y="4452938"/>
            <a:chExt cx="522287" cy="477837"/>
          </a:xfrm>
          <a:solidFill>
            <a:schemeClr val="bg1"/>
          </a:solidFill>
        </p:grpSpPr>
        <p:sp>
          <p:nvSpPr>
            <p:cNvPr id="7" name="Freeform 15"/>
            <p:cNvSpPr/>
            <p:nvPr/>
          </p:nvSpPr>
          <p:spPr bwMode="auto">
            <a:xfrm>
              <a:off x="8477250" y="4873625"/>
              <a:ext cx="334962" cy="57150"/>
            </a:xfrm>
            <a:custGeom>
              <a:avLst/>
              <a:gdLst>
                <a:gd name="T0" fmla="*/ 69 w 89"/>
                <a:gd name="T1" fmla="*/ 0 h 15"/>
                <a:gd name="T2" fmla="*/ 21 w 89"/>
                <a:gd name="T3" fmla="*/ 0 h 15"/>
                <a:gd name="T4" fmla="*/ 0 w 89"/>
                <a:gd name="T5" fmla="*/ 8 h 15"/>
                <a:gd name="T6" fmla="*/ 10 w 89"/>
                <a:gd name="T7" fmla="*/ 15 h 15"/>
                <a:gd name="T8" fmla="*/ 79 w 89"/>
                <a:gd name="T9" fmla="*/ 15 h 15"/>
                <a:gd name="T10" fmla="*/ 89 w 89"/>
                <a:gd name="T11" fmla="*/ 8 h 15"/>
                <a:gd name="T12" fmla="*/ 69 w 89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15">
                  <a:moveTo>
                    <a:pt x="69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5" y="0"/>
                    <a:pt x="0" y="3"/>
                    <a:pt x="0" y="8"/>
                  </a:cubicBezTo>
                  <a:cubicBezTo>
                    <a:pt x="0" y="12"/>
                    <a:pt x="5" y="15"/>
                    <a:pt x="10" y="15"/>
                  </a:cubicBezTo>
                  <a:cubicBezTo>
                    <a:pt x="79" y="15"/>
                    <a:pt x="79" y="15"/>
                    <a:pt x="79" y="15"/>
                  </a:cubicBezTo>
                  <a:cubicBezTo>
                    <a:pt x="84" y="15"/>
                    <a:pt x="89" y="12"/>
                    <a:pt x="89" y="8"/>
                  </a:cubicBezTo>
                  <a:cubicBezTo>
                    <a:pt x="89" y="2"/>
                    <a:pt x="74" y="0"/>
                    <a:pt x="6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" name="Freeform 16"/>
            <p:cNvSpPr>
              <a:spLocks noEditPoints="1"/>
            </p:cNvSpPr>
            <p:nvPr/>
          </p:nvSpPr>
          <p:spPr bwMode="auto">
            <a:xfrm>
              <a:off x="8383588" y="4452938"/>
              <a:ext cx="522287" cy="387350"/>
            </a:xfrm>
            <a:custGeom>
              <a:avLst/>
              <a:gdLst>
                <a:gd name="T0" fmla="*/ 110 w 139"/>
                <a:gd name="T1" fmla="*/ 103 h 103"/>
                <a:gd name="T2" fmla="*/ 30 w 139"/>
                <a:gd name="T3" fmla="*/ 103 h 103"/>
                <a:gd name="T4" fmla="*/ 0 w 139"/>
                <a:gd name="T5" fmla="*/ 74 h 103"/>
                <a:gd name="T6" fmla="*/ 0 w 139"/>
                <a:gd name="T7" fmla="*/ 30 h 103"/>
                <a:gd name="T8" fmla="*/ 30 w 139"/>
                <a:gd name="T9" fmla="*/ 0 h 103"/>
                <a:gd name="T10" fmla="*/ 110 w 139"/>
                <a:gd name="T11" fmla="*/ 0 h 103"/>
                <a:gd name="T12" fmla="*/ 139 w 139"/>
                <a:gd name="T13" fmla="*/ 30 h 103"/>
                <a:gd name="T14" fmla="*/ 139 w 139"/>
                <a:gd name="T15" fmla="*/ 74 h 103"/>
                <a:gd name="T16" fmla="*/ 110 w 139"/>
                <a:gd name="T17" fmla="*/ 103 h 103"/>
                <a:gd name="T18" fmla="*/ 27 w 139"/>
                <a:gd name="T19" fmla="*/ 9 h 103"/>
                <a:gd name="T20" fmla="*/ 8 w 139"/>
                <a:gd name="T21" fmla="*/ 29 h 103"/>
                <a:gd name="T22" fmla="*/ 8 w 139"/>
                <a:gd name="T23" fmla="*/ 75 h 103"/>
                <a:gd name="T24" fmla="*/ 27 w 139"/>
                <a:gd name="T25" fmla="*/ 95 h 103"/>
                <a:gd name="T26" fmla="*/ 112 w 139"/>
                <a:gd name="T27" fmla="*/ 95 h 103"/>
                <a:gd name="T28" fmla="*/ 131 w 139"/>
                <a:gd name="T29" fmla="*/ 75 h 103"/>
                <a:gd name="T30" fmla="*/ 131 w 139"/>
                <a:gd name="T31" fmla="*/ 29 h 103"/>
                <a:gd name="T32" fmla="*/ 112 w 139"/>
                <a:gd name="T33" fmla="*/ 9 h 103"/>
                <a:gd name="T34" fmla="*/ 27 w 139"/>
                <a:gd name="T35" fmla="*/ 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9" h="103">
                  <a:moveTo>
                    <a:pt x="110" y="103"/>
                  </a:moveTo>
                  <a:cubicBezTo>
                    <a:pt x="30" y="103"/>
                    <a:pt x="30" y="103"/>
                    <a:pt x="30" y="103"/>
                  </a:cubicBezTo>
                  <a:cubicBezTo>
                    <a:pt x="13" y="103"/>
                    <a:pt x="0" y="90"/>
                    <a:pt x="0" y="7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26" y="0"/>
                    <a:pt x="139" y="14"/>
                    <a:pt x="139" y="30"/>
                  </a:cubicBezTo>
                  <a:cubicBezTo>
                    <a:pt x="139" y="74"/>
                    <a:pt x="139" y="74"/>
                    <a:pt x="139" y="74"/>
                  </a:cubicBezTo>
                  <a:cubicBezTo>
                    <a:pt x="139" y="90"/>
                    <a:pt x="126" y="103"/>
                    <a:pt x="110" y="103"/>
                  </a:cubicBezTo>
                  <a:close/>
                  <a:moveTo>
                    <a:pt x="27" y="9"/>
                  </a:moveTo>
                  <a:cubicBezTo>
                    <a:pt x="17" y="9"/>
                    <a:pt x="8" y="18"/>
                    <a:pt x="8" y="29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8" y="86"/>
                    <a:pt x="17" y="95"/>
                    <a:pt x="27" y="95"/>
                  </a:cubicBezTo>
                  <a:cubicBezTo>
                    <a:pt x="112" y="95"/>
                    <a:pt x="112" y="95"/>
                    <a:pt x="112" y="95"/>
                  </a:cubicBezTo>
                  <a:cubicBezTo>
                    <a:pt x="122" y="95"/>
                    <a:pt x="131" y="86"/>
                    <a:pt x="131" y="75"/>
                  </a:cubicBezTo>
                  <a:cubicBezTo>
                    <a:pt x="131" y="29"/>
                    <a:pt x="131" y="29"/>
                    <a:pt x="131" y="29"/>
                  </a:cubicBezTo>
                  <a:cubicBezTo>
                    <a:pt x="131" y="18"/>
                    <a:pt x="122" y="9"/>
                    <a:pt x="112" y="9"/>
                  </a:cubicBezTo>
                  <a:lnTo>
                    <a:pt x="2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" name="Freeform 17"/>
            <p:cNvSpPr>
              <a:spLocks noEditPoints="1"/>
            </p:cNvSpPr>
            <p:nvPr/>
          </p:nvSpPr>
          <p:spPr bwMode="auto">
            <a:xfrm>
              <a:off x="8774113" y="4559300"/>
              <a:ext cx="63500" cy="63500"/>
            </a:xfrm>
            <a:custGeom>
              <a:avLst/>
              <a:gdLst>
                <a:gd name="T0" fmla="*/ 9 w 17"/>
                <a:gd name="T1" fmla="*/ 17 h 17"/>
                <a:gd name="T2" fmla="*/ 0 w 17"/>
                <a:gd name="T3" fmla="*/ 9 h 17"/>
                <a:gd name="T4" fmla="*/ 9 w 17"/>
                <a:gd name="T5" fmla="*/ 0 h 17"/>
                <a:gd name="T6" fmla="*/ 17 w 17"/>
                <a:gd name="T7" fmla="*/ 9 h 17"/>
                <a:gd name="T8" fmla="*/ 9 w 17"/>
                <a:gd name="T9" fmla="*/ 17 h 17"/>
                <a:gd name="T10" fmla="*/ 9 w 17"/>
                <a:gd name="T11" fmla="*/ 5 h 17"/>
                <a:gd name="T12" fmla="*/ 5 w 17"/>
                <a:gd name="T13" fmla="*/ 9 h 17"/>
                <a:gd name="T14" fmla="*/ 9 w 17"/>
                <a:gd name="T15" fmla="*/ 13 h 17"/>
                <a:gd name="T16" fmla="*/ 13 w 17"/>
                <a:gd name="T17" fmla="*/ 9 h 17"/>
                <a:gd name="T18" fmla="*/ 9 w 17"/>
                <a:gd name="T1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9" y="17"/>
                  </a:move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3" y="0"/>
                    <a:pt x="17" y="4"/>
                    <a:pt x="17" y="9"/>
                  </a:cubicBezTo>
                  <a:cubicBezTo>
                    <a:pt x="17" y="13"/>
                    <a:pt x="13" y="17"/>
                    <a:pt x="9" y="17"/>
                  </a:cubicBezTo>
                  <a:close/>
                  <a:moveTo>
                    <a:pt x="9" y="5"/>
                  </a:moveTo>
                  <a:cubicBezTo>
                    <a:pt x="6" y="5"/>
                    <a:pt x="5" y="7"/>
                    <a:pt x="5" y="9"/>
                  </a:cubicBezTo>
                  <a:cubicBezTo>
                    <a:pt x="5" y="11"/>
                    <a:pt x="6" y="13"/>
                    <a:pt x="9" y="13"/>
                  </a:cubicBezTo>
                  <a:cubicBezTo>
                    <a:pt x="11" y="13"/>
                    <a:pt x="13" y="11"/>
                    <a:pt x="13" y="9"/>
                  </a:cubicBezTo>
                  <a:cubicBezTo>
                    <a:pt x="13" y="7"/>
                    <a:pt x="11" y="5"/>
                    <a:pt x="9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" name="Freeform 18"/>
            <p:cNvSpPr>
              <a:spLocks noEditPoints="1"/>
            </p:cNvSpPr>
            <p:nvPr/>
          </p:nvSpPr>
          <p:spPr bwMode="auto">
            <a:xfrm>
              <a:off x="8669338" y="4629150"/>
              <a:ext cx="63500" cy="65087"/>
            </a:xfrm>
            <a:custGeom>
              <a:avLst/>
              <a:gdLst>
                <a:gd name="T0" fmla="*/ 9 w 17"/>
                <a:gd name="T1" fmla="*/ 17 h 17"/>
                <a:gd name="T2" fmla="*/ 0 w 17"/>
                <a:gd name="T3" fmla="*/ 9 h 17"/>
                <a:gd name="T4" fmla="*/ 9 w 17"/>
                <a:gd name="T5" fmla="*/ 0 h 17"/>
                <a:gd name="T6" fmla="*/ 17 w 17"/>
                <a:gd name="T7" fmla="*/ 9 h 17"/>
                <a:gd name="T8" fmla="*/ 9 w 17"/>
                <a:gd name="T9" fmla="*/ 17 h 17"/>
                <a:gd name="T10" fmla="*/ 9 w 17"/>
                <a:gd name="T11" fmla="*/ 5 h 17"/>
                <a:gd name="T12" fmla="*/ 5 w 17"/>
                <a:gd name="T13" fmla="*/ 9 h 17"/>
                <a:gd name="T14" fmla="*/ 9 w 17"/>
                <a:gd name="T15" fmla="*/ 13 h 17"/>
                <a:gd name="T16" fmla="*/ 13 w 17"/>
                <a:gd name="T17" fmla="*/ 9 h 17"/>
                <a:gd name="T18" fmla="*/ 9 w 17"/>
                <a:gd name="T1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9" y="17"/>
                  </a:move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3" y="0"/>
                    <a:pt x="17" y="4"/>
                    <a:pt x="17" y="9"/>
                  </a:cubicBezTo>
                  <a:cubicBezTo>
                    <a:pt x="17" y="13"/>
                    <a:pt x="13" y="17"/>
                    <a:pt x="9" y="17"/>
                  </a:cubicBezTo>
                  <a:close/>
                  <a:moveTo>
                    <a:pt x="9" y="5"/>
                  </a:moveTo>
                  <a:cubicBezTo>
                    <a:pt x="6" y="5"/>
                    <a:pt x="5" y="7"/>
                    <a:pt x="5" y="9"/>
                  </a:cubicBezTo>
                  <a:cubicBezTo>
                    <a:pt x="5" y="11"/>
                    <a:pt x="6" y="13"/>
                    <a:pt x="9" y="13"/>
                  </a:cubicBezTo>
                  <a:cubicBezTo>
                    <a:pt x="11" y="13"/>
                    <a:pt x="13" y="11"/>
                    <a:pt x="13" y="9"/>
                  </a:cubicBezTo>
                  <a:cubicBezTo>
                    <a:pt x="13" y="7"/>
                    <a:pt x="11" y="5"/>
                    <a:pt x="9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8556625" y="4600575"/>
              <a:ext cx="60325" cy="63500"/>
            </a:xfrm>
            <a:custGeom>
              <a:avLst/>
              <a:gdLst>
                <a:gd name="T0" fmla="*/ 8 w 16"/>
                <a:gd name="T1" fmla="*/ 17 h 17"/>
                <a:gd name="T2" fmla="*/ 0 w 16"/>
                <a:gd name="T3" fmla="*/ 9 h 17"/>
                <a:gd name="T4" fmla="*/ 8 w 16"/>
                <a:gd name="T5" fmla="*/ 0 h 17"/>
                <a:gd name="T6" fmla="*/ 16 w 16"/>
                <a:gd name="T7" fmla="*/ 9 h 17"/>
                <a:gd name="T8" fmla="*/ 8 w 16"/>
                <a:gd name="T9" fmla="*/ 17 h 17"/>
                <a:gd name="T10" fmla="*/ 8 w 16"/>
                <a:gd name="T11" fmla="*/ 5 h 17"/>
                <a:gd name="T12" fmla="*/ 4 w 16"/>
                <a:gd name="T13" fmla="*/ 9 h 17"/>
                <a:gd name="T14" fmla="*/ 8 w 16"/>
                <a:gd name="T15" fmla="*/ 13 h 17"/>
                <a:gd name="T16" fmla="*/ 12 w 16"/>
                <a:gd name="T17" fmla="*/ 9 h 17"/>
                <a:gd name="T18" fmla="*/ 8 w 16"/>
                <a:gd name="T1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7">
                  <a:moveTo>
                    <a:pt x="8" y="17"/>
                  </a:moveTo>
                  <a:cubicBezTo>
                    <a:pt x="3" y="17"/>
                    <a:pt x="0" y="13"/>
                    <a:pt x="0" y="9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13" y="0"/>
                    <a:pt x="16" y="4"/>
                    <a:pt x="16" y="9"/>
                  </a:cubicBezTo>
                  <a:cubicBezTo>
                    <a:pt x="16" y="13"/>
                    <a:pt x="13" y="17"/>
                    <a:pt x="8" y="17"/>
                  </a:cubicBezTo>
                  <a:close/>
                  <a:moveTo>
                    <a:pt x="8" y="5"/>
                  </a:moveTo>
                  <a:cubicBezTo>
                    <a:pt x="6" y="5"/>
                    <a:pt x="4" y="7"/>
                    <a:pt x="4" y="9"/>
                  </a:cubicBezTo>
                  <a:cubicBezTo>
                    <a:pt x="4" y="11"/>
                    <a:pt x="6" y="13"/>
                    <a:pt x="8" y="13"/>
                  </a:cubicBezTo>
                  <a:cubicBezTo>
                    <a:pt x="10" y="13"/>
                    <a:pt x="12" y="11"/>
                    <a:pt x="12" y="9"/>
                  </a:cubicBezTo>
                  <a:cubicBezTo>
                    <a:pt x="12" y="7"/>
                    <a:pt x="10" y="5"/>
                    <a:pt x="8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8451850" y="4675188"/>
              <a:ext cx="63500" cy="60325"/>
            </a:xfrm>
            <a:custGeom>
              <a:avLst/>
              <a:gdLst>
                <a:gd name="T0" fmla="*/ 8 w 17"/>
                <a:gd name="T1" fmla="*/ 16 h 16"/>
                <a:gd name="T2" fmla="*/ 0 w 17"/>
                <a:gd name="T3" fmla="*/ 8 h 16"/>
                <a:gd name="T4" fmla="*/ 8 w 17"/>
                <a:gd name="T5" fmla="*/ 0 h 16"/>
                <a:gd name="T6" fmla="*/ 17 w 17"/>
                <a:gd name="T7" fmla="*/ 8 h 16"/>
                <a:gd name="T8" fmla="*/ 8 w 17"/>
                <a:gd name="T9" fmla="*/ 16 h 16"/>
                <a:gd name="T10" fmla="*/ 8 w 17"/>
                <a:gd name="T11" fmla="*/ 4 h 16"/>
                <a:gd name="T12" fmla="*/ 4 w 17"/>
                <a:gd name="T13" fmla="*/ 8 h 16"/>
                <a:gd name="T14" fmla="*/ 8 w 17"/>
                <a:gd name="T15" fmla="*/ 12 h 16"/>
                <a:gd name="T16" fmla="*/ 12 w 17"/>
                <a:gd name="T17" fmla="*/ 8 h 16"/>
                <a:gd name="T18" fmla="*/ 8 w 17"/>
                <a:gd name="T19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6">
                  <a:moveTo>
                    <a:pt x="8" y="16"/>
                  </a:moveTo>
                  <a:cubicBezTo>
                    <a:pt x="4" y="16"/>
                    <a:pt x="0" y="13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3" y="0"/>
                    <a:pt x="17" y="3"/>
                    <a:pt x="17" y="8"/>
                  </a:cubicBezTo>
                  <a:cubicBezTo>
                    <a:pt x="17" y="13"/>
                    <a:pt x="13" y="16"/>
                    <a:pt x="8" y="16"/>
                  </a:cubicBezTo>
                  <a:close/>
                  <a:moveTo>
                    <a:pt x="8" y="4"/>
                  </a:moveTo>
                  <a:cubicBezTo>
                    <a:pt x="6" y="4"/>
                    <a:pt x="4" y="6"/>
                    <a:pt x="4" y="8"/>
                  </a:cubicBezTo>
                  <a:cubicBezTo>
                    <a:pt x="4" y="10"/>
                    <a:pt x="6" y="12"/>
                    <a:pt x="8" y="12"/>
                  </a:cubicBezTo>
                  <a:cubicBezTo>
                    <a:pt x="11" y="12"/>
                    <a:pt x="12" y="10"/>
                    <a:pt x="12" y="8"/>
                  </a:cubicBezTo>
                  <a:cubicBezTo>
                    <a:pt x="12" y="6"/>
                    <a:pt x="11" y="4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" name="Freeform 21"/>
            <p:cNvSpPr/>
            <p:nvPr/>
          </p:nvSpPr>
          <p:spPr bwMode="auto">
            <a:xfrm>
              <a:off x="8721725" y="4595813"/>
              <a:ext cx="71437" cy="57150"/>
            </a:xfrm>
            <a:custGeom>
              <a:avLst/>
              <a:gdLst>
                <a:gd name="T0" fmla="*/ 2 w 19"/>
                <a:gd name="T1" fmla="*/ 15 h 15"/>
                <a:gd name="T2" fmla="*/ 19 w 19"/>
                <a:gd name="T3" fmla="*/ 4 h 15"/>
                <a:gd name="T4" fmla="*/ 17 w 19"/>
                <a:gd name="T5" fmla="*/ 0 h 15"/>
                <a:gd name="T6" fmla="*/ 0 w 19"/>
                <a:gd name="T7" fmla="*/ 11 h 15"/>
                <a:gd name="T8" fmla="*/ 2 w 19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5">
                  <a:moveTo>
                    <a:pt x="2" y="15"/>
                  </a:moveTo>
                  <a:cubicBezTo>
                    <a:pt x="19" y="4"/>
                    <a:pt x="19" y="4"/>
                    <a:pt x="19" y="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2"/>
                    <a:pt x="2" y="14"/>
                    <a:pt x="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" name="Freeform 22"/>
            <p:cNvSpPr/>
            <p:nvPr/>
          </p:nvSpPr>
          <p:spPr bwMode="auto">
            <a:xfrm>
              <a:off x="8496300" y="4645025"/>
              <a:ext cx="71437" cy="55562"/>
            </a:xfrm>
            <a:custGeom>
              <a:avLst/>
              <a:gdLst>
                <a:gd name="T0" fmla="*/ 16 w 19"/>
                <a:gd name="T1" fmla="*/ 0 h 15"/>
                <a:gd name="T2" fmla="*/ 0 w 19"/>
                <a:gd name="T3" fmla="*/ 11 h 15"/>
                <a:gd name="T4" fmla="*/ 3 w 19"/>
                <a:gd name="T5" fmla="*/ 15 h 15"/>
                <a:gd name="T6" fmla="*/ 19 w 19"/>
                <a:gd name="T7" fmla="*/ 3 h 15"/>
                <a:gd name="T8" fmla="*/ 16 w 19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5">
                  <a:moveTo>
                    <a:pt x="16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2"/>
                    <a:pt x="17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" name="Freeform 23"/>
            <p:cNvSpPr/>
            <p:nvPr/>
          </p:nvSpPr>
          <p:spPr bwMode="auto">
            <a:xfrm>
              <a:off x="8612188" y="4633913"/>
              <a:ext cx="60325" cy="30162"/>
            </a:xfrm>
            <a:custGeom>
              <a:avLst/>
              <a:gdLst>
                <a:gd name="T0" fmla="*/ 16 w 16"/>
                <a:gd name="T1" fmla="*/ 4 h 8"/>
                <a:gd name="T2" fmla="*/ 1 w 16"/>
                <a:gd name="T3" fmla="*/ 0 h 8"/>
                <a:gd name="T4" fmla="*/ 1 w 16"/>
                <a:gd name="T5" fmla="*/ 0 h 8"/>
                <a:gd name="T6" fmla="*/ 0 w 16"/>
                <a:gd name="T7" fmla="*/ 4 h 8"/>
                <a:gd name="T8" fmla="*/ 15 w 16"/>
                <a:gd name="T9" fmla="*/ 8 h 8"/>
                <a:gd name="T10" fmla="*/ 15 w 16"/>
                <a:gd name="T11" fmla="*/ 8 h 8"/>
                <a:gd name="T12" fmla="*/ 16 w 16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8">
                  <a:moveTo>
                    <a:pt x="16" y="4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3"/>
                    <a:pt x="0" y="4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6"/>
                    <a:pt x="16" y="5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6" name="Group 24"/>
          <p:cNvGrpSpPr/>
          <p:nvPr/>
        </p:nvGrpSpPr>
        <p:grpSpPr>
          <a:xfrm>
            <a:off x="4752759" y="3652238"/>
            <a:ext cx="386053" cy="348743"/>
            <a:chOff x="9204326" y="3648075"/>
            <a:chExt cx="500062" cy="454026"/>
          </a:xfrm>
          <a:solidFill>
            <a:schemeClr val="bg1"/>
          </a:solidFill>
        </p:grpSpPr>
        <p:sp>
          <p:nvSpPr>
            <p:cNvPr id="17" name="Freeform 25"/>
            <p:cNvSpPr/>
            <p:nvPr/>
          </p:nvSpPr>
          <p:spPr bwMode="auto">
            <a:xfrm>
              <a:off x="9204326" y="3840163"/>
              <a:ext cx="304800" cy="261938"/>
            </a:xfrm>
            <a:custGeom>
              <a:avLst/>
              <a:gdLst>
                <a:gd name="T0" fmla="*/ 22 w 81"/>
                <a:gd name="T1" fmla="*/ 0 h 70"/>
                <a:gd name="T2" fmla="*/ 33 w 81"/>
                <a:gd name="T3" fmla="*/ 0 h 70"/>
                <a:gd name="T4" fmla="*/ 36 w 81"/>
                <a:gd name="T5" fmla="*/ 10 h 70"/>
                <a:gd name="T6" fmla="*/ 33 w 81"/>
                <a:gd name="T7" fmla="*/ 48 h 70"/>
                <a:gd name="T8" fmla="*/ 41 w 81"/>
                <a:gd name="T9" fmla="*/ 62 h 70"/>
                <a:gd name="T10" fmla="*/ 48 w 81"/>
                <a:gd name="T11" fmla="*/ 48 h 70"/>
                <a:gd name="T12" fmla="*/ 44 w 81"/>
                <a:gd name="T13" fmla="*/ 10 h 70"/>
                <a:gd name="T14" fmla="*/ 47 w 81"/>
                <a:gd name="T15" fmla="*/ 0 h 70"/>
                <a:gd name="T16" fmla="*/ 59 w 81"/>
                <a:gd name="T17" fmla="*/ 0 h 70"/>
                <a:gd name="T18" fmla="*/ 59 w 81"/>
                <a:gd name="T19" fmla="*/ 0 h 70"/>
                <a:gd name="T20" fmla="*/ 79 w 81"/>
                <a:gd name="T21" fmla="*/ 23 h 70"/>
                <a:gd name="T22" fmla="*/ 77 w 81"/>
                <a:gd name="T23" fmla="*/ 47 h 70"/>
                <a:gd name="T24" fmla="*/ 56 w 81"/>
                <a:gd name="T25" fmla="*/ 70 h 70"/>
                <a:gd name="T26" fmla="*/ 25 w 81"/>
                <a:gd name="T27" fmla="*/ 70 h 70"/>
                <a:gd name="T28" fmla="*/ 4 w 81"/>
                <a:gd name="T29" fmla="*/ 47 h 70"/>
                <a:gd name="T30" fmla="*/ 1 w 81"/>
                <a:gd name="T31" fmla="*/ 23 h 70"/>
                <a:gd name="T32" fmla="*/ 22 w 81"/>
                <a:gd name="T3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70">
                  <a:moveTo>
                    <a:pt x="22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33" y="1"/>
                    <a:pt x="33" y="7"/>
                    <a:pt x="36" y="10"/>
                  </a:cubicBezTo>
                  <a:cubicBezTo>
                    <a:pt x="36" y="10"/>
                    <a:pt x="31" y="39"/>
                    <a:pt x="33" y="48"/>
                  </a:cubicBezTo>
                  <a:cubicBezTo>
                    <a:pt x="34" y="52"/>
                    <a:pt x="37" y="62"/>
                    <a:pt x="41" y="62"/>
                  </a:cubicBezTo>
                  <a:cubicBezTo>
                    <a:pt x="44" y="62"/>
                    <a:pt x="47" y="52"/>
                    <a:pt x="48" y="48"/>
                  </a:cubicBezTo>
                  <a:cubicBezTo>
                    <a:pt x="50" y="39"/>
                    <a:pt x="44" y="10"/>
                    <a:pt x="44" y="10"/>
                  </a:cubicBezTo>
                  <a:cubicBezTo>
                    <a:pt x="45" y="9"/>
                    <a:pt x="46" y="7"/>
                    <a:pt x="47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70" y="0"/>
                    <a:pt x="81" y="11"/>
                    <a:pt x="79" y="23"/>
                  </a:cubicBezTo>
                  <a:cubicBezTo>
                    <a:pt x="77" y="47"/>
                    <a:pt x="77" y="47"/>
                    <a:pt x="77" y="47"/>
                  </a:cubicBezTo>
                  <a:cubicBezTo>
                    <a:pt x="74" y="59"/>
                    <a:pt x="67" y="70"/>
                    <a:pt x="56" y="70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13" y="70"/>
                    <a:pt x="7" y="59"/>
                    <a:pt x="4" y="47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10"/>
                    <a:pt x="11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" name="Oval 26"/>
            <p:cNvSpPr>
              <a:spLocks noChangeArrowheads="1"/>
            </p:cNvSpPr>
            <p:nvPr/>
          </p:nvSpPr>
          <p:spPr bwMode="auto">
            <a:xfrm>
              <a:off x="9280526" y="3648075"/>
              <a:ext cx="153988" cy="1539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" name="Freeform 27"/>
            <p:cNvSpPr>
              <a:spLocks noEditPoints="1"/>
            </p:cNvSpPr>
            <p:nvPr/>
          </p:nvSpPr>
          <p:spPr bwMode="auto">
            <a:xfrm>
              <a:off x="9399588" y="3730625"/>
              <a:ext cx="304800" cy="109538"/>
            </a:xfrm>
            <a:custGeom>
              <a:avLst/>
              <a:gdLst>
                <a:gd name="T0" fmla="*/ 81 w 81"/>
                <a:gd name="T1" fmla="*/ 27 h 29"/>
                <a:gd name="T2" fmla="*/ 64 w 81"/>
                <a:gd name="T3" fmla="*/ 10 h 29"/>
                <a:gd name="T4" fmla="*/ 62 w 81"/>
                <a:gd name="T5" fmla="*/ 10 h 29"/>
                <a:gd name="T6" fmla="*/ 62 w 81"/>
                <a:gd name="T7" fmla="*/ 6 h 29"/>
                <a:gd name="T8" fmla="*/ 55 w 81"/>
                <a:gd name="T9" fmla="*/ 0 h 29"/>
                <a:gd name="T10" fmla="*/ 49 w 81"/>
                <a:gd name="T11" fmla="*/ 6 h 29"/>
                <a:gd name="T12" fmla="*/ 49 w 81"/>
                <a:gd name="T13" fmla="*/ 10 h 29"/>
                <a:gd name="T14" fmla="*/ 24 w 81"/>
                <a:gd name="T15" fmla="*/ 10 h 29"/>
                <a:gd name="T16" fmla="*/ 24 w 81"/>
                <a:gd name="T17" fmla="*/ 6 h 29"/>
                <a:gd name="T18" fmla="*/ 17 w 81"/>
                <a:gd name="T19" fmla="*/ 0 h 29"/>
                <a:gd name="T20" fmla="*/ 15 w 81"/>
                <a:gd name="T21" fmla="*/ 0 h 29"/>
                <a:gd name="T22" fmla="*/ 0 w 81"/>
                <a:gd name="T23" fmla="*/ 23 h 29"/>
                <a:gd name="T24" fmla="*/ 1 w 81"/>
                <a:gd name="T25" fmla="*/ 23 h 29"/>
                <a:gd name="T26" fmla="*/ 1 w 81"/>
                <a:gd name="T27" fmla="*/ 23 h 29"/>
                <a:gd name="T28" fmla="*/ 7 w 81"/>
                <a:gd name="T29" fmla="*/ 23 h 29"/>
                <a:gd name="T30" fmla="*/ 24 w 81"/>
                <a:gd name="T31" fmla="*/ 29 h 29"/>
                <a:gd name="T32" fmla="*/ 81 w 81"/>
                <a:gd name="T33" fmla="*/ 29 h 29"/>
                <a:gd name="T34" fmla="*/ 81 w 81"/>
                <a:gd name="T35" fmla="*/ 27 h 29"/>
                <a:gd name="T36" fmla="*/ 17 w 81"/>
                <a:gd name="T37" fmla="*/ 22 h 29"/>
                <a:gd name="T38" fmla="*/ 11 w 81"/>
                <a:gd name="T39" fmla="*/ 16 h 29"/>
                <a:gd name="T40" fmla="*/ 11 w 81"/>
                <a:gd name="T41" fmla="*/ 15 h 29"/>
                <a:gd name="T42" fmla="*/ 17 w 81"/>
                <a:gd name="T43" fmla="*/ 19 h 29"/>
                <a:gd name="T44" fmla="*/ 23 w 81"/>
                <a:gd name="T45" fmla="*/ 15 h 29"/>
                <a:gd name="T46" fmla="*/ 24 w 81"/>
                <a:gd name="T47" fmla="*/ 16 h 29"/>
                <a:gd name="T48" fmla="*/ 17 w 81"/>
                <a:gd name="T49" fmla="*/ 22 h 29"/>
                <a:gd name="T50" fmla="*/ 55 w 81"/>
                <a:gd name="T51" fmla="*/ 22 h 29"/>
                <a:gd name="T52" fmla="*/ 49 w 81"/>
                <a:gd name="T53" fmla="*/ 16 h 29"/>
                <a:gd name="T54" fmla="*/ 49 w 81"/>
                <a:gd name="T55" fmla="*/ 15 h 29"/>
                <a:gd name="T56" fmla="*/ 55 w 81"/>
                <a:gd name="T57" fmla="*/ 19 h 29"/>
                <a:gd name="T58" fmla="*/ 62 w 81"/>
                <a:gd name="T59" fmla="*/ 15 h 29"/>
                <a:gd name="T60" fmla="*/ 62 w 81"/>
                <a:gd name="T61" fmla="*/ 16 h 29"/>
                <a:gd name="T62" fmla="*/ 55 w 81"/>
                <a:gd name="T63" fmla="*/ 2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1" h="29">
                  <a:moveTo>
                    <a:pt x="81" y="27"/>
                  </a:moveTo>
                  <a:cubicBezTo>
                    <a:pt x="81" y="17"/>
                    <a:pt x="73" y="10"/>
                    <a:pt x="64" y="10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2" y="6"/>
                    <a:pt x="62" y="6"/>
                    <a:pt x="62" y="6"/>
                  </a:cubicBezTo>
                  <a:cubicBezTo>
                    <a:pt x="62" y="3"/>
                    <a:pt x="59" y="0"/>
                    <a:pt x="55" y="0"/>
                  </a:cubicBezTo>
                  <a:cubicBezTo>
                    <a:pt x="52" y="0"/>
                    <a:pt x="49" y="3"/>
                    <a:pt x="49" y="6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3"/>
                    <a:pt x="21" y="0"/>
                    <a:pt x="17" y="0"/>
                  </a:cubicBezTo>
                  <a:cubicBezTo>
                    <a:pt x="17" y="0"/>
                    <a:pt x="16" y="0"/>
                    <a:pt x="15" y="0"/>
                  </a:cubicBezTo>
                  <a:cubicBezTo>
                    <a:pt x="14" y="10"/>
                    <a:pt x="8" y="19"/>
                    <a:pt x="0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13" y="23"/>
                    <a:pt x="19" y="25"/>
                    <a:pt x="24" y="29"/>
                  </a:cubicBezTo>
                  <a:cubicBezTo>
                    <a:pt x="81" y="29"/>
                    <a:pt x="81" y="29"/>
                    <a:pt x="81" y="29"/>
                  </a:cubicBezTo>
                  <a:lnTo>
                    <a:pt x="81" y="27"/>
                  </a:lnTo>
                  <a:close/>
                  <a:moveTo>
                    <a:pt x="17" y="22"/>
                  </a:moveTo>
                  <a:cubicBezTo>
                    <a:pt x="14" y="22"/>
                    <a:pt x="11" y="19"/>
                    <a:pt x="11" y="16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2" y="17"/>
                    <a:pt x="15" y="19"/>
                    <a:pt x="17" y="19"/>
                  </a:cubicBezTo>
                  <a:cubicBezTo>
                    <a:pt x="20" y="19"/>
                    <a:pt x="22" y="17"/>
                    <a:pt x="23" y="15"/>
                  </a:cubicBezTo>
                  <a:cubicBezTo>
                    <a:pt x="24" y="15"/>
                    <a:pt x="24" y="15"/>
                    <a:pt x="24" y="16"/>
                  </a:cubicBezTo>
                  <a:cubicBezTo>
                    <a:pt x="24" y="19"/>
                    <a:pt x="21" y="22"/>
                    <a:pt x="17" y="22"/>
                  </a:cubicBezTo>
                  <a:close/>
                  <a:moveTo>
                    <a:pt x="55" y="22"/>
                  </a:moveTo>
                  <a:cubicBezTo>
                    <a:pt x="52" y="22"/>
                    <a:pt x="49" y="19"/>
                    <a:pt x="49" y="16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50" y="17"/>
                    <a:pt x="53" y="19"/>
                    <a:pt x="55" y="19"/>
                  </a:cubicBezTo>
                  <a:cubicBezTo>
                    <a:pt x="58" y="19"/>
                    <a:pt x="61" y="17"/>
                    <a:pt x="62" y="15"/>
                  </a:cubicBezTo>
                  <a:cubicBezTo>
                    <a:pt x="62" y="15"/>
                    <a:pt x="62" y="15"/>
                    <a:pt x="62" y="16"/>
                  </a:cubicBezTo>
                  <a:cubicBezTo>
                    <a:pt x="62" y="19"/>
                    <a:pt x="59" y="22"/>
                    <a:pt x="5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" name="Freeform 28"/>
            <p:cNvSpPr/>
            <p:nvPr/>
          </p:nvSpPr>
          <p:spPr bwMode="auto">
            <a:xfrm>
              <a:off x="9475788" y="3862388"/>
              <a:ext cx="228600" cy="239713"/>
            </a:xfrm>
            <a:custGeom>
              <a:avLst/>
              <a:gdLst>
                <a:gd name="T0" fmla="*/ 47 w 61"/>
                <a:gd name="T1" fmla="*/ 5 h 64"/>
                <a:gd name="T2" fmla="*/ 55 w 61"/>
                <a:gd name="T3" fmla="*/ 5 h 64"/>
                <a:gd name="T4" fmla="*/ 55 w 61"/>
                <a:gd name="T5" fmla="*/ 48 h 64"/>
                <a:gd name="T6" fmla="*/ 46 w 61"/>
                <a:gd name="T7" fmla="*/ 58 h 64"/>
                <a:gd name="T8" fmla="*/ 5 w 61"/>
                <a:gd name="T9" fmla="*/ 58 h 64"/>
                <a:gd name="T10" fmla="*/ 0 w 61"/>
                <a:gd name="T11" fmla="*/ 64 h 64"/>
                <a:gd name="T12" fmla="*/ 44 w 61"/>
                <a:gd name="T13" fmla="*/ 64 h 64"/>
                <a:gd name="T14" fmla="*/ 61 w 61"/>
                <a:gd name="T15" fmla="*/ 47 h 64"/>
                <a:gd name="T16" fmla="*/ 61 w 61"/>
                <a:gd name="T17" fmla="*/ 0 h 64"/>
                <a:gd name="T18" fmla="*/ 45 w 61"/>
                <a:gd name="T19" fmla="*/ 0 h 64"/>
                <a:gd name="T20" fmla="*/ 9 w 61"/>
                <a:gd name="T21" fmla="*/ 0 h 64"/>
                <a:gd name="T22" fmla="*/ 12 w 61"/>
                <a:gd name="T23" fmla="*/ 5 h 64"/>
                <a:gd name="T24" fmla="*/ 47 w 61"/>
                <a:gd name="T25" fmla="*/ 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64">
                  <a:moveTo>
                    <a:pt x="47" y="5"/>
                  </a:moveTo>
                  <a:cubicBezTo>
                    <a:pt x="55" y="5"/>
                    <a:pt x="55" y="5"/>
                    <a:pt x="55" y="5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5" y="53"/>
                    <a:pt x="51" y="58"/>
                    <a:pt x="46" y="58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3" y="60"/>
                    <a:pt x="2" y="62"/>
                    <a:pt x="0" y="64"/>
                  </a:cubicBezTo>
                  <a:cubicBezTo>
                    <a:pt x="44" y="64"/>
                    <a:pt x="44" y="64"/>
                    <a:pt x="44" y="64"/>
                  </a:cubicBezTo>
                  <a:cubicBezTo>
                    <a:pt x="53" y="64"/>
                    <a:pt x="61" y="56"/>
                    <a:pt x="61" y="47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2"/>
                    <a:pt x="11" y="4"/>
                    <a:pt x="12" y="5"/>
                  </a:cubicBezTo>
                  <a:lnTo>
                    <a:pt x="47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" name="Freeform 29"/>
            <p:cNvSpPr/>
            <p:nvPr/>
          </p:nvSpPr>
          <p:spPr bwMode="auto">
            <a:xfrm>
              <a:off x="9520238" y="3929063"/>
              <a:ext cx="49213" cy="41275"/>
            </a:xfrm>
            <a:custGeom>
              <a:avLst/>
              <a:gdLst>
                <a:gd name="T0" fmla="*/ 11 w 13"/>
                <a:gd name="T1" fmla="*/ 11 h 11"/>
                <a:gd name="T2" fmla="*/ 13 w 13"/>
                <a:gd name="T3" fmla="*/ 10 h 11"/>
                <a:gd name="T4" fmla="*/ 13 w 13"/>
                <a:gd name="T5" fmla="*/ 1 h 11"/>
                <a:gd name="T6" fmla="*/ 11 w 13"/>
                <a:gd name="T7" fmla="*/ 0 h 11"/>
                <a:gd name="T8" fmla="*/ 2 w 13"/>
                <a:gd name="T9" fmla="*/ 0 h 11"/>
                <a:gd name="T10" fmla="*/ 0 w 13"/>
                <a:gd name="T11" fmla="*/ 11 h 11"/>
                <a:gd name="T12" fmla="*/ 11 w 13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1">
                  <a:moveTo>
                    <a:pt x="11" y="11"/>
                  </a:moveTo>
                  <a:cubicBezTo>
                    <a:pt x="12" y="11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1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2" name="Freeform 30"/>
            <p:cNvSpPr/>
            <p:nvPr/>
          </p:nvSpPr>
          <p:spPr bwMode="auto">
            <a:xfrm>
              <a:off x="9586913" y="3929063"/>
              <a:ext cx="65088" cy="41275"/>
            </a:xfrm>
            <a:custGeom>
              <a:avLst/>
              <a:gdLst>
                <a:gd name="T0" fmla="*/ 1 w 17"/>
                <a:gd name="T1" fmla="*/ 11 h 11"/>
                <a:gd name="T2" fmla="*/ 15 w 17"/>
                <a:gd name="T3" fmla="*/ 11 h 11"/>
                <a:gd name="T4" fmla="*/ 17 w 17"/>
                <a:gd name="T5" fmla="*/ 10 h 11"/>
                <a:gd name="T6" fmla="*/ 17 w 17"/>
                <a:gd name="T7" fmla="*/ 1 h 11"/>
                <a:gd name="T8" fmla="*/ 15 w 17"/>
                <a:gd name="T9" fmla="*/ 0 h 11"/>
                <a:gd name="T10" fmla="*/ 1 w 17"/>
                <a:gd name="T11" fmla="*/ 0 h 11"/>
                <a:gd name="T12" fmla="*/ 0 w 17"/>
                <a:gd name="T13" fmla="*/ 1 h 11"/>
                <a:gd name="T14" fmla="*/ 0 w 17"/>
                <a:gd name="T15" fmla="*/ 10 h 11"/>
                <a:gd name="T16" fmla="*/ 1 w 17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1">
                  <a:moveTo>
                    <a:pt x="1" y="11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6" y="11"/>
                    <a:pt x="17" y="11"/>
                    <a:pt x="17" y="1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6" y="0"/>
                    <a:pt x="15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1"/>
                    <a:pt x="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3" name="Freeform 31"/>
            <p:cNvSpPr/>
            <p:nvPr/>
          </p:nvSpPr>
          <p:spPr bwMode="auto">
            <a:xfrm>
              <a:off x="9586913" y="3992563"/>
              <a:ext cx="65088" cy="41275"/>
            </a:xfrm>
            <a:custGeom>
              <a:avLst/>
              <a:gdLst>
                <a:gd name="T0" fmla="*/ 1 w 17"/>
                <a:gd name="T1" fmla="*/ 11 h 11"/>
                <a:gd name="T2" fmla="*/ 15 w 17"/>
                <a:gd name="T3" fmla="*/ 11 h 11"/>
                <a:gd name="T4" fmla="*/ 17 w 17"/>
                <a:gd name="T5" fmla="*/ 9 h 11"/>
                <a:gd name="T6" fmla="*/ 17 w 17"/>
                <a:gd name="T7" fmla="*/ 1 h 11"/>
                <a:gd name="T8" fmla="*/ 15 w 17"/>
                <a:gd name="T9" fmla="*/ 0 h 11"/>
                <a:gd name="T10" fmla="*/ 1 w 17"/>
                <a:gd name="T11" fmla="*/ 0 h 11"/>
                <a:gd name="T12" fmla="*/ 0 w 17"/>
                <a:gd name="T13" fmla="*/ 1 h 11"/>
                <a:gd name="T14" fmla="*/ 0 w 17"/>
                <a:gd name="T15" fmla="*/ 9 h 11"/>
                <a:gd name="T16" fmla="*/ 1 w 17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1">
                  <a:moveTo>
                    <a:pt x="1" y="11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6" y="11"/>
                    <a:pt x="17" y="10"/>
                    <a:pt x="17" y="9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0"/>
                    <a:pt x="16" y="0"/>
                    <a:pt x="15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1" y="11"/>
                    <a:pt x="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4" name="Freeform 32"/>
            <p:cNvSpPr/>
            <p:nvPr/>
          </p:nvSpPr>
          <p:spPr bwMode="auto">
            <a:xfrm>
              <a:off x="9512301" y="3992563"/>
              <a:ext cx="57150" cy="41275"/>
            </a:xfrm>
            <a:custGeom>
              <a:avLst/>
              <a:gdLst>
                <a:gd name="T0" fmla="*/ 1 w 15"/>
                <a:gd name="T1" fmla="*/ 7 h 11"/>
                <a:gd name="T2" fmla="*/ 1 w 15"/>
                <a:gd name="T3" fmla="*/ 7 h 11"/>
                <a:gd name="T4" fmla="*/ 0 w 15"/>
                <a:gd name="T5" fmla="*/ 11 h 11"/>
                <a:gd name="T6" fmla="*/ 13 w 15"/>
                <a:gd name="T7" fmla="*/ 11 h 11"/>
                <a:gd name="T8" fmla="*/ 15 w 15"/>
                <a:gd name="T9" fmla="*/ 9 h 11"/>
                <a:gd name="T10" fmla="*/ 15 w 15"/>
                <a:gd name="T11" fmla="*/ 1 h 11"/>
                <a:gd name="T12" fmla="*/ 13 w 15"/>
                <a:gd name="T13" fmla="*/ 0 h 11"/>
                <a:gd name="T14" fmla="*/ 2 w 15"/>
                <a:gd name="T15" fmla="*/ 0 h 11"/>
                <a:gd name="T16" fmla="*/ 1 w 15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1"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0" y="8"/>
                    <a:pt x="0" y="10"/>
                    <a:pt x="0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1"/>
                    <a:pt x="15" y="10"/>
                    <a:pt x="15" y="9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0"/>
                    <a:pt x="14" y="0"/>
                    <a:pt x="1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7"/>
                    <a:pt x="1" y="7"/>
                    <a:pt x="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25" name="Group 33"/>
          <p:cNvGrpSpPr/>
          <p:nvPr/>
        </p:nvGrpSpPr>
        <p:grpSpPr>
          <a:xfrm>
            <a:off x="6416280" y="4244895"/>
            <a:ext cx="384111" cy="464671"/>
            <a:chOff x="9532938" y="3521075"/>
            <a:chExt cx="423862" cy="512763"/>
          </a:xfrm>
          <a:solidFill>
            <a:schemeClr val="bg1"/>
          </a:solidFill>
        </p:grpSpPr>
        <p:sp>
          <p:nvSpPr>
            <p:cNvPr id="26" name="Freeform 34"/>
            <p:cNvSpPr/>
            <p:nvPr/>
          </p:nvSpPr>
          <p:spPr bwMode="auto">
            <a:xfrm>
              <a:off x="9667875" y="3640138"/>
              <a:ext cx="150812" cy="30163"/>
            </a:xfrm>
            <a:custGeom>
              <a:avLst/>
              <a:gdLst>
                <a:gd name="T0" fmla="*/ 40 w 40"/>
                <a:gd name="T1" fmla="*/ 4 h 8"/>
                <a:gd name="T2" fmla="*/ 36 w 40"/>
                <a:gd name="T3" fmla="*/ 8 h 8"/>
                <a:gd name="T4" fmla="*/ 4 w 40"/>
                <a:gd name="T5" fmla="*/ 8 h 8"/>
                <a:gd name="T6" fmla="*/ 0 w 40"/>
                <a:gd name="T7" fmla="*/ 4 h 8"/>
                <a:gd name="T8" fmla="*/ 0 w 40"/>
                <a:gd name="T9" fmla="*/ 4 h 8"/>
                <a:gd name="T10" fmla="*/ 4 w 40"/>
                <a:gd name="T11" fmla="*/ 0 h 8"/>
                <a:gd name="T12" fmla="*/ 36 w 40"/>
                <a:gd name="T13" fmla="*/ 0 h 8"/>
                <a:gd name="T14" fmla="*/ 40 w 40"/>
                <a:gd name="T1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8">
                  <a:moveTo>
                    <a:pt x="40" y="4"/>
                  </a:moveTo>
                  <a:cubicBezTo>
                    <a:pt x="40" y="6"/>
                    <a:pt x="39" y="8"/>
                    <a:pt x="36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9" y="0"/>
                    <a:pt x="40" y="1"/>
                    <a:pt x="4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7" name="Freeform 35"/>
            <p:cNvSpPr/>
            <p:nvPr/>
          </p:nvSpPr>
          <p:spPr bwMode="auto">
            <a:xfrm>
              <a:off x="9656763" y="3521075"/>
              <a:ext cx="173037" cy="100013"/>
            </a:xfrm>
            <a:custGeom>
              <a:avLst/>
              <a:gdLst>
                <a:gd name="T0" fmla="*/ 46 w 46"/>
                <a:gd name="T1" fmla="*/ 14 h 27"/>
                <a:gd name="T2" fmla="*/ 36 w 46"/>
                <a:gd name="T3" fmla="*/ 27 h 27"/>
                <a:gd name="T4" fmla="*/ 10 w 46"/>
                <a:gd name="T5" fmla="*/ 27 h 27"/>
                <a:gd name="T6" fmla="*/ 0 w 46"/>
                <a:gd name="T7" fmla="*/ 14 h 27"/>
                <a:gd name="T8" fmla="*/ 0 w 46"/>
                <a:gd name="T9" fmla="*/ 14 h 27"/>
                <a:gd name="T10" fmla="*/ 10 w 46"/>
                <a:gd name="T11" fmla="*/ 0 h 27"/>
                <a:gd name="T12" fmla="*/ 20 w 46"/>
                <a:gd name="T13" fmla="*/ 7 h 27"/>
                <a:gd name="T14" fmla="*/ 27 w 46"/>
                <a:gd name="T15" fmla="*/ 0 h 27"/>
                <a:gd name="T16" fmla="*/ 33 w 46"/>
                <a:gd name="T17" fmla="*/ 7 h 27"/>
                <a:gd name="T18" fmla="*/ 36 w 46"/>
                <a:gd name="T19" fmla="*/ 0 h 27"/>
                <a:gd name="T20" fmla="*/ 46 w 46"/>
                <a:gd name="T21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27">
                  <a:moveTo>
                    <a:pt x="46" y="14"/>
                  </a:moveTo>
                  <a:cubicBezTo>
                    <a:pt x="46" y="21"/>
                    <a:pt x="42" y="27"/>
                    <a:pt x="36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5" y="27"/>
                    <a:pt x="0" y="21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5" y="0"/>
                    <a:pt x="10" y="0"/>
                  </a:cubicBezTo>
                  <a:cubicBezTo>
                    <a:pt x="10" y="0"/>
                    <a:pt x="17" y="8"/>
                    <a:pt x="20" y="7"/>
                  </a:cubicBezTo>
                  <a:cubicBezTo>
                    <a:pt x="22" y="7"/>
                    <a:pt x="24" y="0"/>
                    <a:pt x="27" y="0"/>
                  </a:cubicBezTo>
                  <a:cubicBezTo>
                    <a:pt x="29" y="1"/>
                    <a:pt x="31" y="7"/>
                    <a:pt x="33" y="7"/>
                  </a:cubicBezTo>
                  <a:cubicBezTo>
                    <a:pt x="35" y="7"/>
                    <a:pt x="36" y="0"/>
                    <a:pt x="36" y="0"/>
                  </a:cubicBezTo>
                  <a:cubicBezTo>
                    <a:pt x="42" y="0"/>
                    <a:pt x="46" y="6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" name="Freeform 36"/>
            <p:cNvSpPr>
              <a:spLocks noEditPoints="1"/>
            </p:cNvSpPr>
            <p:nvPr/>
          </p:nvSpPr>
          <p:spPr bwMode="auto">
            <a:xfrm>
              <a:off x="9532938" y="3689350"/>
              <a:ext cx="423862" cy="344488"/>
            </a:xfrm>
            <a:custGeom>
              <a:avLst/>
              <a:gdLst>
                <a:gd name="T0" fmla="*/ 113 w 113"/>
                <a:gd name="T1" fmla="*/ 82 h 92"/>
                <a:gd name="T2" fmla="*/ 102 w 113"/>
                <a:gd name="T3" fmla="*/ 92 h 92"/>
                <a:gd name="T4" fmla="*/ 10 w 113"/>
                <a:gd name="T5" fmla="*/ 92 h 92"/>
                <a:gd name="T6" fmla="*/ 0 w 113"/>
                <a:gd name="T7" fmla="*/ 82 h 92"/>
                <a:gd name="T8" fmla="*/ 10 w 113"/>
                <a:gd name="T9" fmla="*/ 71 h 92"/>
                <a:gd name="T10" fmla="*/ 10 w 113"/>
                <a:gd name="T11" fmla="*/ 33 h 92"/>
                <a:gd name="T12" fmla="*/ 43 w 113"/>
                <a:gd name="T13" fmla="*/ 0 h 92"/>
                <a:gd name="T14" fmla="*/ 69 w 113"/>
                <a:gd name="T15" fmla="*/ 0 h 92"/>
                <a:gd name="T16" fmla="*/ 102 w 113"/>
                <a:gd name="T17" fmla="*/ 33 h 92"/>
                <a:gd name="T18" fmla="*/ 102 w 113"/>
                <a:gd name="T19" fmla="*/ 71 h 92"/>
                <a:gd name="T20" fmla="*/ 113 w 113"/>
                <a:gd name="T21" fmla="*/ 82 h 92"/>
                <a:gd name="T22" fmla="*/ 75 w 113"/>
                <a:gd name="T23" fmla="*/ 54 h 92"/>
                <a:gd name="T24" fmla="*/ 62 w 113"/>
                <a:gd name="T25" fmla="*/ 39 h 92"/>
                <a:gd name="T26" fmla="*/ 53 w 113"/>
                <a:gd name="T27" fmla="*/ 32 h 92"/>
                <a:gd name="T28" fmla="*/ 59 w 113"/>
                <a:gd name="T29" fmla="*/ 28 h 92"/>
                <a:gd name="T30" fmla="*/ 70 w 113"/>
                <a:gd name="T31" fmla="*/ 31 h 92"/>
                <a:gd name="T32" fmla="*/ 73 w 113"/>
                <a:gd name="T33" fmla="*/ 22 h 92"/>
                <a:gd name="T34" fmla="*/ 61 w 113"/>
                <a:gd name="T35" fmla="*/ 19 h 92"/>
                <a:gd name="T36" fmla="*/ 61 w 113"/>
                <a:gd name="T37" fmla="*/ 18 h 92"/>
                <a:gd name="T38" fmla="*/ 61 w 113"/>
                <a:gd name="T39" fmla="*/ 18 h 92"/>
                <a:gd name="T40" fmla="*/ 61 w 113"/>
                <a:gd name="T41" fmla="*/ 17 h 92"/>
                <a:gd name="T42" fmla="*/ 57 w 113"/>
                <a:gd name="T43" fmla="*/ 14 h 92"/>
                <a:gd name="T44" fmla="*/ 54 w 113"/>
                <a:gd name="T45" fmla="*/ 17 h 92"/>
                <a:gd name="T46" fmla="*/ 54 w 113"/>
                <a:gd name="T47" fmla="*/ 19 h 92"/>
                <a:gd name="T48" fmla="*/ 54 w 113"/>
                <a:gd name="T49" fmla="*/ 19 h 92"/>
                <a:gd name="T50" fmla="*/ 54 w 113"/>
                <a:gd name="T51" fmla="*/ 20 h 92"/>
                <a:gd name="T52" fmla="*/ 41 w 113"/>
                <a:gd name="T53" fmla="*/ 34 h 92"/>
                <a:gd name="T54" fmla="*/ 55 w 113"/>
                <a:gd name="T55" fmla="*/ 48 h 92"/>
                <a:gd name="T56" fmla="*/ 63 w 113"/>
                <a:gd name="T57" fmla="*/ 55 h 92"/>
                <a:gd name="T58" fmla="*/ 55 w 113"/>
                <a:gd name="T59" fmla="*/ 60 h 92"/>
                <a:gd name="T60" fmla="*/ 43 w 113"/>
                <a:gd name="T61" fmla="*/ 56 h 92"/>
                <a:gd name="T62" fmla="*/ 40 w 113"/>
                <a:gd name="T63" fmla="*/ 65 h 92"/>
                <a:gd name="T64" fmla="*/ 53 w 113"/>
                <a:gd name="T65" fmla="*/ 69 h 92"/>
                <a:gd name="T66" fmla="*/ 53 w 113"/>
                <a:gd name="T67" fmla="*/ 70 h 92"/>
                <a:gd name="T68" fmla="*/ 53 w 113"/>
                <a:gd name="T69" fmla="*/ 70 h 92"/>
                <a:gd name="T70" fmla="*/ 53 w 113"/>
                <a:gd name="T71" fmla="*/ 70 h 92"/>
                <a:gd name="T72" fmla="*/ 57 w 113"/>
                <a:gd name="T73" fmla="*/ 74 h 92"/>
                <a:gd name="T74" fmla="*/ 61 w 113"/>
                <a:gd name="T75" fmla="*/ 70 h 92"/>
                <a:gd name="T76" fmla="*/ 61 w 113"/>
                <a:gd name="T77" fmla="*/ 70 h 92"/>
                <a:gd name="T78" fmla="*/ 61 w 113"/>
                <a:gd name="T79" fmla="*/ 70 h 92"/>
                <a:gd name="T80" fmla="*/ 61 w 113"/>
                <a:gd name="T81" fmla="*/ 68 h 92"/>
                <a:gd name="T82" fmla="*/ 75 w 113"/>
                <a:gd name="T83" fmla="*/ 5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3" h="92">
                  <a:moveTo>
                    <a:pt x="113" y="82"/>
                  </a:moveTo>
                  <a:cubicBezTo>
                    <a:pt x="113" y="87"/>
                    <a:pt x="108" y="92"/>
                    <a:pt x="102" y="92"/>
                  </a:cubicBezTo>
                  <a:cubicBezTo>
                    <a:pt x="10" y="92"/>
                    <a:pt x="10" y="92"/>
                    <a:pt x="10" y="92"/>
                  </a:cubicBezTo>
                  <a:cubicBezTo>
                    <a:pt x="5" y="92"/>
                    <a:pt x="0" y="87"/>
                    <a:pt x="0" y="82"/>
                  </a:cubicBezTo>
                  <a:cubicBezTo>
                    <a:pt x="0" y="76"/>
                    <a:pt x="5" y="71"/>
                    <a:pt x="10" y="71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15"/>
                    <a:pt x="25" y="0"/>
                    <a:pt x="43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87" y="0"/>
                    <a:pt x="102" y="15"/>
                    <a:pt x="102" y="33"/>
                  </a:cubicBezTo>
                  <a:cubicBezTo>
                    <a:pt x="102" y="71"/>
                    <a:pt x="102" y="71"/>
                    <a:pt x="102" y="71"/>
                  </a:cubicBezTo>
                  <a:cubicBezTo>
                    <a:pt x="108" y="71"/>
                    <a:pt x="113" y="76"/>
                    <a:pt x="113" y="82"/>
                  </a:cubicBezTo>
                  <a:close/>
                  <a:moveTo>
                    <a:pt x="75" y="54"/>
                  </a:moveTo>
                  <a:cubicBezTo>
                    <a:pt x="75" y="47"/>
                    <a:pt x="71" y="42"/>
                    <a:pt x="62" y="39"/>
                  </a:cubicBezTo>
                  <a:cubicBezTo>
                    <a:pt x="55" y="37"/>
                    <a:pt x="53" y="35"/>
                    <a:pt x="53" y="32"/>
                  </a:cubicBezTo>
                  <a:cubicBezTo>
                    <a:pt x="52" y="30"/>
                    <a:pt x="54" y="28"/>
                    <a:pt x="59" y="28"/>
                  </a:cubicBezTo>
                  <a:cubicBezTo>
                    <a:pt x="65" y="28"/>
                    <a:pt x="68" y="30"/>
                    <a:pt x="70" y="31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70" y="21"/>
                    <a:pt x="66" y="20"/>
                    <a:pt x="61" y="19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1" y="15"/>
                    <a:pt x="60" y="14"/>
                    <a:pt x="57" y="14"/>
                  </a:cubicBezTo>
                  <a:cubicBezTo>
                    <a:pt x="55" y="14"/>
                    <a:pt x="54" y="15"/>
                    <a:pt x="54" y="17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45" y="22"/>
                    <a:pt x="41" y="27"/>
                    <a:pt x="41" y="34"/>
                  </a:cubicBezTo>
                  <a:cubicBezTo>
                    <a:pt x="41" y="41"/>
                    <a:pt x="46" y="45"/>
                    <a:pt x="55" y="48"/>
                  </a:cubicBezTo>
                  <a:cubicBezTo>
                    <a:pt x="60" y="50"/>
                    <a:pt x="63" y="52"/>
                    <a:pt x="63" y="55"/>
                  </a:cubicBezTo>
                  <a:cubicBezTo>
                    <a:pt x="63" y="58"/>
                    <a:pt x="60" y="60"/>
                    <a:pt x="55" y="60"/>
                  </a:cubicBezTo>
                  <a:cubicBezTo>
                    <a:pt x="50" y="60"/>
                    <a:pt x="46" y="58"/>
                    <a:pt x="43" y="56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3" y="67"/>
                    <a:pt x="48" y="68"/>
                    <a:pt x="53" y="69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53" y="73"/>
                    <a:pt x="55" y="74"/>
                    <a:pt x="57" y="74"/>
                  </a:cubicBezTo>
                  <a:cubicBezTo>
                    <a:pt x="59" y="74"/>
                    <a:pt x="61" y="73"/>
                    <a:pt x="61" y="70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70" y="66"/>
                    <a:pt x="75" y="60"/>
                    <a:pt x="75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29" name="Group 37"/>
          <p:cNvGrpSpPr/>
          <p:nvPr/>
        </p:nvGrpSpPr>
        <p:grpSpPr>
          <a:xfrm>
            <a:off x="4546600" y="4907729"/>
            <a:ext cx="387172" cy="405009"/>
            <a:chOff x="8385175" y="3870325"/>
            <a:chExt cx="473075" cy="473075"/>
          </a:xfrm>
          <a:solidFill>
            <a:schemeClr val="bg1"/>
          </a:solidFill>
        </p:grpSpPr>
        <p:sp>
          <p:nvSpPr>
            <p:cNvPr id="30" name="Freeform 38"/>
            <p:cNvSpPr/>
            <p:nvPr/>
          </p:nvSpPr>
          <p:spPr bwMode="auto">
            <a:xfrm>
              <a:off x="8561388" y="3870325"/>
              <a:ext cx="288925" cy="241300"/>
            </a:xfrm>
            <a:custGeom>
              <a:avLst/>
              <a:gdLst>
                <a:gd name="T0" fmla="*/ 12 w 77"/>
                <a:gd name="T1" fmla="*/ 0 h 64"/>
                <a:gd name="T2" fmla="*/ 19 w 77"/>
                <a:gd name="T3" fmla="*/ 0 h 64"/>
                <a:gd name="T4" fmla="*/ 58 w 77"/>
                <a:gd name="T5" fmla="*/ 0 h 64"/>
                <a:gd name="T6" fmla="*/ 65 w 77"/>
                <a:gd name="T7" fmla="*/ 0 h 64"/>
                <a:gd name="T8" fmla="*/ 77 w 77"/>
                <a:gd name="T9" fmla="*/ 11 h 64"/>
                <a:gd name="T10" fmla="*/ 77 w 77"/>
                <a:gd name="T11" fmla="*/ 25 h 64"/>
                <a:gd name="T12" fmla="*/ 77 w 77"/>
                <a:gd name="T13" fmla="*/ 39 h 64"/>
                <a:gd name="T14" fmla="*/ 65 w 77"/>
                <a:gd name="T15" fmla="*/ 51 h 64"/>
                <a:gd name="T16" fmla="*/ 55 w 77"/>
                <a:gd name="T17" fmla="*/ 51 h 64"/>
                <a:gd name="T18" fmla="*/ 55 w 77"/>
                <a:gd name="T19" fmla="*/ 60 h 64"/>
                <a:gd name="T20" fmla="*/ 52 w 77"/>
                <a:gd name="T21" fmla="*/ 64 h 64"/>
                <a:gd name="T22" fmla="*/ 51 w 77"/>
                <a:gd name="T23" fmla="*/ 64 h 64"/>
                <a:gd name="T24" fmla="*/ 47 w 77"/>
                <a:gd name="T25" fmla="*/ 63 h 64"/>
                <a:gd name="T26" fmla="*/ 35 w 77"/>
                <a:gd name="T27" fmla="*/ 51 h 64"/>
                <a:gd name="T28" fmla="*/ 12 w 77"/>
                <a:gd name="T29" fmla="*/ 51 h 64"/>
                <a:gd name="T30" fmla="*/ 0 w 77"/>
                <a:gd name="T31" fmla="*/ 39 h 64"/>
                <a:gd name="T32" fmla="*/ 0 w 77"/>
                <a:gd name="T33" fmla="*/ 25 h 64"/>
                <a:gd name="T34" fmla="*/ 0 w 77"/>
                <a:gd name="T35" fmla="*/ 11 h 64"/>
                <a:gd name="T36" fmla="*/ 12 w 77"/>
                <a:gd name="T3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" h="64">
                  <a:moveTo>
                    <a:pt x="12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72" y="0"/>
                    <a:pt x="77" y="5"/>
                    <a:pt x="77" y="11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77" y="46"/>
                    <a:pt x="72" y="51"/>
                    <a:pt x="65" y="51"/>
                  </a:cubicBezTo>
                  <a:cubicBezTo>
                    <a:pt x="55" y="51"/>
                    <a:pt x="55" y="51"/>
                    <a:pt x="55" y="51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55" y="62"/>
                    <a:pt x="54" y="63"/>
                    <a:pt x="52" y="64"/>
                  </a:cubicBezTo>
                  <a:cubicBezTo>
                    <a:pt x="52" y="64"/>
                    <a:pt x="51" y="64"/>
                    <a:pt x="51" y="64"/>
                  </a:cubicBezTo>
                  <a:cubicBezTo>
                    <a:pt x="49" y="64"/>
                    <a:pt x="48" y="64"/>
                    <a:pt x="47" y="63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5" y="51"/>
                    <a:pt x="0" y="46"/>
                    <a:pt x="0" y="39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1" name="Freeform 39"/>
            <p:cNvSpPr/>
            <p:nvPr/>
          </p:nvSpPr>
          <p:spPr bwMode="auto">
            <a:xfrm>
              <a:off x="8385175" y="4010025"/>
              <a:ext cx="473075" cy="333375"/>
            </a:xfrm>
            <a:custGeom>
              <a:avLst/>
              <a:gdLst>
                <a:gd name="T0" fmla="*/ 107 w 126"/>
                <a:gd name="T1" fmla="*/ 25 h 89"/>
                <a:gd name="T2" fmla="*/ 107 w 126"/>
                <a:gd name="T3" fmla="*/ 35 h 89"/>
                <a:gd name="T4" fmla="*/ 104 w 126"/>
                <a:gd name="T5" fmla="*/ 40 h 89"/>
                <a:gd name="T6" fmla="*/ 102 w 126"/>
                <a:gd name="T7" fmla="*/ 41 h 89"/>
                <a:gd name="T8" fmla="*/ 97 w 126"/>
                <a:gd name="T9" fmla="*/ 39 h 89"/>
                <a:gd name="T10" fmla="*/ 82 w 126"/>
                <a:gd name="T11" fmla="*/ 25 h 89"/>
                <a:gd name="T12" fmla="*/ 47 w 126"/>
                <a:gd name="T13" fmla="*/ 25 h 89"/>
                <a:gd name="T14" fmla="*/ 33 w 126"/>
                <a:gd name="T15" fmla="*/ 11 h 89"/>
                <a:gd name="T16" fmla="*/ 33 w 126"/>
                <a:gd name="T17" fmla="*/ 0 h 89"/>
                <a:gd name="T18" fmla="*/ 25 w 126"/>
                <a:gd name="T19" fmla="*/ 0 h 89"/>
                <a:gd name="T20" fmla="*/ 16 w 126"/>
                <a:gd name="T21" fmla="*/ 0 h 89"/>
                <a:gd name="T22" fmla="*/ 0 w 126"/>
                <a:gd name="T23" fmla="*/ 16 h 89"/>
                <a:gd name="T24" fmla="*/ 0 w 126"/>
                <a:gd name="T25" fmla="*/ 34 h 89"/>
                <a:gd name="T26" fmla="*/ 0 w 126"/>
                <a:gd name="T27" fmla="*/ 55 h 89"/>
                <a:gd name="T28" fmla="*/ 16 w 126"/>
                <a:gd name="T29" fmla="*/ 71 h 89"/>
                <a:gd name="T30" fmla="*/ 28 w 126"/>
                <a:gd name="T31" fmla="*/ 71 h 89"/>
                <a:gd name="T32" fmla="*/ 28 w 126"/>
                <a:gd name="T33" fmla="*/ 82 h 89"/>
                <a:gd name="T34" fmla="*/ 32 w 126"/>
                <a:gd name="T35" fmla="*/ 88 h 89"/>
                <a:gd name="T36" fmla="*/ 35 w 126"/>
                <a:gd name="T37" fmla="*/ 89 h 89"/>
                <a:gd name="T38" fmla="*/ 39 w 126"/>
                <a:gd name="T39" fmla="*/ 87 h 89"/>
                <a:gd name="T40" fmla="*/ 56 w 126"/>
                <a:gd name="T41" fmla="*/ 71 h 89"/>
                <a:gd name="T42" fmla="*/ 110 w 126"/>
                <a:gd name="T43" fmla="*/ 71 h 89"/>
                <a:gd name="T44" fmla="*/ 126 w 126"/>
                <a:gd name="T45" fmla="*/ 55 h 89"/>
                <a:gd name="T46" fmla="*/ 126 w 126"/>
                <a:gd name="T47" fmla="*/ 34 h 89"/>
                <a:gd name="T48" fmla="*/ 126 w 126"/>
                <a:gd name="T49" fmla="*/ 23 h 89"/>
                <a:gd name="T50" fmla="*/ 119 w 126"/>
                <a:gd name="T51" fmla="*/ 25 h 89"/>
                <a:gd name="T52" fmla="*/ 107 w 126"/>
                <a:gd name="T53" fmla="*/ 2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6" h="89">
                  <a:moveTo>
                    <a:pt x="107" y="25"/>
                  </a:moveTo>
                  <a:cubicBezTo>
                    <a:pt x="107" y="35"/>
                    <a:pt x="107" y="35"/>
                    <a:pt x="107" y="35"/>
                  </a:cubicBezTo>
                  <a:cubicBezTo>
                    <a:pt x="107" y="37"/>
                    <a:pt x="106" y="39"/>
                    <a:pt x="104" y="40"/>
                  </a:cubicBezTo>
                  <a:cubicBezTo>
                    <a:pt x="103" y="40"/>
                    <a:pt x="102" y="41"/>
                    <a:pt x="102" y="41"/>
                  </a:cubicBezTo>
                  <a:cubicBezTo>
                    <a:pt x="100" y="41"/>
                    <a:pt x="99" y="40"/>
                    <a:pt x="97" y="39"/>
                  </a:cubicBezTo>
                  <a:cubicBezTo>
                    <a:pt x="82" y="25"/>
                    <a:pt x="82" y="25"/>
                    <a:pt x="82" y="25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39" y="25"/>
                    <a:pt x="33" y="18"/>
                    <a:pt x="33" y="1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8"/>
                    <a:pt x="0" y="1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64"/>
                    <a:pt x="7" y="71"/>
                    <a:pt x="16" y="71"/>
                  </a:cubicBezTo>
                  <a:cubicBezTo>
                    <a:pt x="28" y="71"/>
                    <a:pt x="28" y="71"/>
                    <a:pt x="28" y="71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28" y="85"/>
                    <a:pt x="30" y="87"/>
                    <a:pt x="32" y="88"/>
                  </a:cubicBezTo>
                  <a:cubicBezTo>
                    <a:pt x="33" y="89"/>
                    <a:pt x="34" y="89"/>
                    <a:pt x="35" y="89"/>
                  </a:cubicBezTo>
                  <a:cubicBezTo>
                    <a:pt x="36" y="89"/>
                    <a:pt x="38" y="88"/>
                    <a:pt x="39" y="87"/>
                  </a:cubicBezTo>
                  <a:cubicBezTo>
                    <a:pt x="56" y="71"/>
                    <a:pt x="56" y="71"/>
                    <a:pt x="56" y="71"/>
                  </a:cubicBezTo>
                  <a:cubicBezTo>
                    <a:pt x="110" y="71"/>
                    <a:pt x="110" y="71"/>
                    <a:pt x="110" y="71"/>
                  </a:cubicBezTo>
                  <a:cubicBezTo>
                    <a:pt x="119" y="71"/>
                    <a:pt x="126" y="64"/>
                    <a:pt x="126" y="55"/>
                  </a:cubicBezTo>
                  <a:cubicBezTo>
                    <a:pt x="126" y="34"/>
                    <a:pt x="126" y="34"/>
                    <a:pt x="126" y="34"/>
                  </a:cubicBezTo>
                  <a:cubicBezTo>
                    <a:pt x="126" y="23"/>
                    <a:pt x="126" y="23"/>
                    <a:pt x="126" y="23"/>
                  </a:cubicBezTo>
                  <a:cubicBezTo>
                    <a:pt x="124" y="24"/>
                    <a:pt x="121" y="25"/>
                    <a:pt x="119" y="25"/>
                  </a:cubicBezTo>
                  <a:lnTo>
                    <a:pt x="107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33" name="Rectangle 41"/>
          <p:cNvSpPr/>
          <p:nvPr/>
        </p:nvSpPr>
        <p:spPr>
          <a:xfrm>
            <a:off x="7708419" y="3188216"/>
            <a:ext cx="19846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</a:rPr>
              <a:t>请在此处添加详细描述文本，尽量与标题文本语言风格相符合，语言描述尽量简洁生动。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5" name="Rectangle 43"/>
          <p:cNvSpPr/>
          <p:nvPr/>
        </p:nvSpPr>
        <p:spPr>
          <a:xfrm>
            <a:off x="7701290" y="4407416"/>
            <a:ext cx="19846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</a:rPr>
              <a:t>请在此处添加详细描述文本，尽量与标题文本语言风格相符合，语言描述尽量简洁生动。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7" name="Rectangle 45"/>
          <p:cNvSpPr/>
          <p:nvPr/>
        </p:nvSpPr>
        <p:spPr>
          <a:xfrm>
            <a:off x="1727200" y="3628150"/>
            <a:ext cx="19846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100" dirty="0">
                <a:solidFill>
                  <a:schemeClr val="bg1">
                    <a:lumMod val="85000"/>
                  </a:schemeClr>
                </a:solidFill>
              </a:rPr>
              <a:t>请在此处添加详细描述文本，尽量与标题文本语言风格相符合，语言描述尽量简洁生动。</a:t>
            </a:r>
            <a:endParaRPr lang="en-US" sz="11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9" name="Rectangle 47"/>
          <p:cNvSpPr/>
          <p:nvPr/>
        </p:nvSpPr>
        <p:spPr>
          <a:xfrm>
            <a:off x="1727200" y="4940816"/>
            <a:ext cx="19846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100" dirty="0">
                <a:solidFill>
                  <a:schemeClr val="bg1">
                    <a:lumMod val="85000"/>
                  </a:schemeClr>
                </a:solidFill>
              </a:rPr>
              <a:t>请在此处添加详细描述文本，尽量与标题文本语言风格相符合，语言描述尽量简洁生动。</a:t>
            </a:r>
            <a:endParaRPr lang="en-US" sz="11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709661" y="4699000"/>
            <a:ext cx="1233860" cy="1917700"/>
          </a:xfrm>
          <a:prstGeom prst="rect">
            <a:avLst/>
          </a:prstGeom>
        </p:spPr>
      </p:pic>
      <p:sp>
        <p:nvSpPr>
          <p:cNvPr id="38" name="矩形 37"/>
          <p:cNvSpPr/>
          <p:nvPr/>
        </p:nvSpPr>
        <p:spPr>
          <a:xfrm>
            <a:off x="11018814" y="1851858"/>
            <a:ext cx="615553" cy="2605842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2800" dirty="0">
                <a:solidFill>
                  <a:srgbClr val="005A71"/>
                </a:solidFill>
              </a:rPr>
              <a:t>请输入你的题目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33" grpId="0"/>
      <p:bldP spid="35" grpId="0"/>
      <p:bldP spid="37" grpId="0"/>
      <p:bldP spid="39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4"/>
          <p:cNvSpPr/>
          <p:nvPr/>
        </p:nvSpPr>
        <p:spPr bwMode="auto">
          <a:xfrm>
            <a:off x="6615354" y="4023655"/>
            <a:ext cx="1372228" cy="1921119"/>
          </a:xfrm>
          <a:custGeom>
            <a:avLst/>
            <a:gdLst>
              <a:gd name="T0" fmla="*/ 42 w 100"/>
              <a:gd name="T1" fmla="*/ 0 h 140"/>
              <a:gd name="T2" fmla="*/ 0 w 100"/>
              <a:gd name="T3" fmla="*/ 42 h 140"/>
              <a:gd name="T4" fmla="*/ 40 w 100"/>
              <a:gd name="T5" fmla="*/ 140 h 140"/>
              <a:gd name="T6" fmla="*/ 100 w 100"/>
              <a:gd name="T7" fmla="*/ 140 h 140"/>
              <a:gd name="T8" fmla="*/ 42 w 100"/>
              <a:gd name="T9" fmla="*/ 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" h="140">
                <a:moveTo>
                  <a:pt x="42" y="0"/>
                </a:moveTo>
                <a:cubicBezTo>
                  <a:pt x="0" y="42"/>
                  <a:pt x="0" y="42"/>
                  <a:pt x="0" y="42"/>
                </a:cubicBezTo>
                <a:cubicBezTo>
                  <a:pt x="25" y="67"/>
                  <a:pt x="40" y="102"/>
                  <a:pt x="40" y="140"/>
                </a:cubicBezTo>
                <a:cubicBezTo>
                  <a:pt x="100" y="140"/>
                  <a:pt x="100" y="140"/>
                  <a:pt x="100" y="140"/>
                </a:cubicBezTo>
                <a:cubicBezTo>
                  <a:pt x="100" y="86"/>
                  <a:pt x="77" y="36"/>
                  <a:pt x="42" y="0"/>
                </a:cubicBezTo>
              </a:path>
            </a:pathLst>
          </a:custGeom>
          <a:solidFill>
            <a:srgbClr val="01D48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" name="Freeform 15"/>
          <p:cNvSpPr/>
          <p:nvPr/>
        </p:nvSpPr>
        <p:spPr bwMode="auto">
          <a:xfrm>
            <a:off x="6615354" y="4023655"/>
            <a:ext cx="575798" cy="575798"/>
          </a:xfrm>
          <a:custGeom>
            <a:avLst/>
            <a:gdLst>
              <a:gd name="T0" fmla="*/ 214 w 214"/>
              <a:gd name="T1" fmla="*/ 0 h 214"/>
              <a:gd name="T2" fmla="*/ 0 w 214"/>
              <a:gd name="T3" fmla="*/ 214 h 214"/>
              <a:gd name="T4" fmla="*/ 0 w 214"/>
              <a:gd name="T5" fmla="*/ 214 h 214"/>
              <a:gd name="T6" fmla="*/ 214 w 214"/>
              <a:gd name="T7" fmla="*/ 0 h 214"/>
              <a:gd name="T8" fmla="*/ 214 w 214"/>
              <a:gd name="T9" fmla="*/ 0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4" h="214">
                <a:moveTo>
                  <a:pt x="214" y="0"/>
                </a:moveTo>
                <a:lnTo>
                  <a:pt x="0" y="214"/>
                </a:lnTo>
                <a:lnTo>
                  <a:pt x="0" y="214"/>
                </a:lnTo>
                <a:lnTo>
                  <a:pt x="214" y="0"/>
                </a:lnTo>
                <a:lnTo>
                  <a:pt x="214" y="0"/>
                </a:lnTo>
                <a:close/>
              </a:path>
            </a:pathLst>
          </a:custGeom>
          <a:solidFill>
            <a:srgbClr val="E97F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" name="Freeform 16"/>
          <p:cNvSpPr/>
          <p:nvPr/>
        </p:nvSpPr>
        <p:spPr bwMode="auto">
          <a:xfrm>
            <a:off x="6615354" y="4023655"/>
            <a:ext cx="575798" cy="575798"/>
          </a:xfrm>
          <a:custGeom>
            <a:avLst/>
            <a:gdLst>
              <a:gd name="T0" fmla="*/ 214 w 214"/>
              <a:gd name="T1" fmla="*/ 0 h 214"/>
              <a:gd name="T2" fmla="*/ 0 w 214"/>
              <a:gd name="T3" fmla="*/ 214 h 214"/>
              <a:gd name="T4" fmla="*/ 0 w 214"/>
              <a:gd name="T5" fmla="*/ 214 h 214"/>
              <a:gd name="T6" fmla="*/ 214 w 214"/>
              <a:gd name="T7" fmla="*/ 0 h 214"/>
              <a:gd name="T8" fmla="*/ 214 w 214"/>
              <a:gd name="T9" fmla="*/ 0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4" h="214">
                <a:moveTo>
                  <a:pt x="214" y="0"/>
                </a:moveTo>
                <a:lnTo>
                  <a:pt x="0" y="214"/>
                </a:lnTo>
                <a:lnTo>
                  <a:pt x="0" y="214"/>
                </a:lnTo>
                <a:lnTo>
                  <a:pt x="214" y="0"/>
                </a:lnTo>
                <a:lnTo>
                  <a:pt x="21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" name="Freeform 18"/>
          <p:cNvSpPr/>
          <p:nvPr/>
        </p:nvSpPr>
        <p:spPr bwMode="auto">
          <a:xfrm>
            <a:off x="6615354" y="4023655"/>
            <a:ext cx="616158" cy="618848"/>
          </a:xfrm>
          <a:custGeom>
            <a:avLst/>
            <a:gdLst>
              <a:gd name="T0" fmla="*/ 214 w 229"/>
              <a:gd name="T1" fmla="*/ 0 h 230"/>
              <a:gd name="T2" fmla="*/ 0 w 229"/>
              <a:gd name="T3" fmla="*/ 214 h 230"/>
              <a:gd name="T4" fmla="*/ 229 w 229"/>
              <a:gd name="T5" fmla="*/ 230 h 230"/>
              <a:gd name="T6" fmla="*/ 214 w 229"/>
              <a:gd name="T7" fmla="*/ 0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9" h="230">
                <a:moveTo>
                  <a:pt x="214" y="0"/>
                </a:moveTo>
                <a:lnTo>
                  <a:pt x="0" y="214"/>
                </a:lnTo>
                <a:lnTo>
                  <a:pt x="229" y="230"/>
                </a:lnTo>
                <a:lnTo>
                  <a:pt x="21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6" name="Group 42"/>
          <p:cNvGrpSpPr/>
          <p:nvPr/>
        </p:nvGrpSpPr>
        <p:grpSpPr>
          <a:xfrm>
            <a:off x="5270032" y="3227225"/>
            <a:ext cx="1921120" cy="1377396"/>
            <a:chOff x="4573346" y="1409311"/>
            <a:chExt cx="1921120" cy="1377396"/>
          </a:xfrm>
        </p:grpSpPr>
        <p:sp>
          <p:nvSpPr>
            <p:cNvPr id="7" name="Freeform 19"/>
            <p:cNvSpPr/>
            <p:nvPr/>
          </p:nvSpPr>
          <p:spPr bwMode="auto">
            <a:xfrm>
              <a:off x="5899934" y="2201428"/>
              <a:ext cx="582270" cy="585279"/>
            </a:xfrm>
            <a:custGeom>
              <a:avLst/>
              <a:gdLst>
                <a:gd name="T0" fmla="*/ 214 w 214"/>
                <a:gd name="T1" fmla="*/ 0 h 214"/>
                <a:gd name="T2" fmla="*/ 214 w 214"/>
                <a:gd name="T3" fmla="*/ 214 h 214"/>
                <a:gd name="T4" fmla="*/ 0 w 214"/>
                <a:gd name="T5" fmla="*/ 214 h 214"/>
                <a:gd name="T6" fmla="*/ 214 w 214"/>
                <a:gd name="T7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4" h="214">
                  <a:moveTo>
                    <a:pt x="214" y="0"/>
                  </a:moveTo>
                  <a:lnTo>
                    <a:pt x="214" y="214"/>
                  </a:lnTo>
                  <a:lnTo>
                    <a:pt x="0" y="21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F4C60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" name="Freeform 20"/>
            <p:cNvSpPr/>
            <p:nvPr/>
          </p:nvSpPr>
          <p:spPr bwMode="auto">
            <a:xfrm>
              <a:off x="4573346" y="1409311"/>
              <a:ext cx="1921120" cy="1372228"/>
            </a:xfrm>
            <a:custGeom>
              <a:avLst/>
              <a:gdLst>
                <a:gd name="T0" fmla="*/ 98 w 140"/>
                <a:gd name="T1" fmla="*/ 100 h 100"/>
                <a:gd name="T2" fmla="*/ 140 w 140"/>
                <a:gd name="T3" fmla="*/ 58 h 100"/>
                <a:gd name="T4" fmla="*/ 0 w 140"/>
                <a:gd name="T5" fmla="*/ 0 h 100"/>
                <a:gd name="T6" fmla="*/ 0 w 140"/>
                <a:gd name="T7" fmla="*/ 60 h 100"/>
                <a:gd name="T8" fmla="*/ 98 w 140"/>
                <a:gd name="T9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00">
                  <a:moveTo>
                    <a:pt x="98" y="100"/>
                  </a:moveTo>
                  <a:cubicBezTo>
                    <a:pt x="140" y="58"/>
                    <a:pt x="140" y="58"/>
                    <a:pt x="140" y="58"/>
                  </a:cubicBezTo>
                  <a:cubicBezTo>
                    <a:pt x="104" y="22"/>
                    <a:pt x="54" y="0"/>
                    <a:pt x="0" y="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38" y="60"/>
                    <a:pt x="73" y="75"/>
                    <a:pt x="98" y="100"/>
                  </a:cubicBezTo>
                </a:path>
              </a:pathLst>
            </a:custGeom>
            <a:solidFill>
              <a:srgbClr val="F4C60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11" name="Freeform 25"/>
          <p:cNvSpPr/>
          <p:nvPr/>
        </p:nvSpPr>
        <p:spPr bwMode="auto">
          <a:xfrm>
            <a:off x="5270032" y="3240679"/>
            <a:ext cx="465482" cy="796430"/>
          </a:xfrm>
          <a:custGeom>
            <a:avLst/>
            <a:gdLst>
              <a:gd name="T0" fmla="*/ 0 w 173"/>
              <a:gd name="T1" fmla="*/ 0 h 296"/>
              <a:gd name="T2" fmla="*/ 0 w 173"/>
              <a:gd name="T3" fmla="*/ 296 h 296"/>
              <a:gd name="T4" fmla="*/ 173 w 173"/>
              <a:gd name="T5" fmla="*/ 148 h 296"/>
              <a:gd name="T6" fmla="*/ 0 w 173"/>
              <a:gd name="T7" fmla="*/ 0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3" h="296">
                <a:moveTo>
                  <a:pt x="0" y="0"/>
                </a:moveTo>
                <a:lnTo>
                  <a:pt x="0" y="296"/>
                </a:lnTo>
                <a:lnTo>
                  <a:pt x="173" y="148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12" name="Group 41"/>
          <p:cNvGrpSpPr/>
          <p:nvPr/>
        </p:nvGrpSpPr>
        <p:grpSpPr>
          <a:xfrm>
            <a:off x="3319314" y="3227225"/>
            <a:ext cx="2348933" cy="1399135"/>
            <a:chOff x="2622628" y="1409311"/>
            <a:chExt cx="2348933" cy="1399135"/>
          </a:xfrm>
        </p:grpSpPr>
        <p:sp>
          <p:nvSpPr>
            <p:cNvPr id="13" name="Freeform 21"/>
            <p:cNvSpPr/>
            <p:nvPr/>
          </p:nvSpPr>
          <p:spPr bwMode="auto">
            <a:xfrm>
              <a:off x="2622628" y="1409311"/>
              <a:ext cx="1937264" cy="1399135"/>
            </a:xfrm>
            <a:custGeom>
              <a:avLst/>
              <a:gdLst>
                <a:gd name="T0" fmla="*/ 141 w 141"/>
                <a:gd name="T1" fmla="*/ 60 h 102"/>
                <a:gd name="T2" fmla="*/ 141 w 141"/>
                <a:gd name="T3" fmla="*/ 0 h 102"/>
                <a:gd name="T4" fmla="*/ 0 w 141"/>
                <a:gd name="T5" fmla="*/ 60 h 102"/>
                <a:gd name="T6" fmla="*/ 42 w 141"/>
                <a:gd name="T7" fmla="*/ 102 h 102"/>
                <a:gd name="T8" fmla="*/ 141 w 141"/>
                <a:gd name="T9" fmla="*/ 6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102">
                  <a:moveTo>
                    <a:pt x="141" y="60"/>
                  </a:moveTo>
                  <a:cubicBezTo>
                    <a:pt x="141" y="0"/>
                    <a:pt x="141" y="0"/>
                    <a:pt x="141" y="0"/>
                  </a:cubicBezTo>
                  <a:cubicBezTo>
                    <a:pt x="86" y="0"/>
                    <a:pt x="36" y="23"/>
                    <a:pt x="0" y="60"/>
                  </a:cubicBezTo>
                  <a:cubicBezTo>
                    <a:pt x="42" y="102"/>
                    <a:pt x="42" y="102"/>
                    <a:pt x="42" y="102"/>
                  </a:cubicBezTo>
                  <a:cubicBezTo>
                    <a:pt x="68" y="76"/>
                    <a:pt x="102" y="60"/>
                    <a:pt x="141" y="60"/>
                  </a:cubicBezTo>
                </a:path>
              </a:pathLst>
            </a:custGeom>
            <a:solidFill>
              <a:srgbClr val="00C3D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" name="Freeform 26"/>
            <p:cNvSpPr/>
            <p:nvPr/>
          </p:nvSpPr>
          <p:spPr bwMode="auto">
            <a:xfrm>
              <a:off x="4559892" y="1409311"/>
              <a:ext cx="411669" cy="823337"/>
            </a:xfrm>
            <a:custGeom>
              <a:avLst/>
              <a:gdLst>
                <a:gd name="T0" fmla="*/ 0 w 153"/>
                <a:gd name="T1" fmla="*/ 0 h 306"/>
                <a:gd name="T2" fmla="*/ 153 w 153"/>
                <a:gd name="T3" fmla="*/ 153 h 306"/>
                <a:gd name="T4" fmla="*/ 0 w 153"/>
                <a:gd name="T5" fmla="*/ 306 h 306"/>
                <a:gd name="T6" fmla="*/ 0 w 153"/>
                <a:gd name="T7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3" h="306">
                  <a:moveTo>
                    <a:pt x="0" y="0"/>
                  </a:moveTo>
                  <a:lnTo>
                    <a:pt x="153" y="153"/>
                  </a:lnTo>
                  <a:lnTo>
                    <a:pt x="0" y="3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3D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15" name="Freeform 27"/>
          <p:cNvSpPr/>
          <p:nvPr/>
        </p:nvSpPr>
        <p:spPr bwMode="auto">
          <a:xfrm>
            <a:off x="3332768" y="403711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8A9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16" name="Group 43"/>
          <p:cNvGrpSpPr/>
          <p:nvPr/>
        </p:nvGrpSpPr>
        <p:grpSpPr>
          <a:xfrm>
            <a:off x="2549790" y="3981086"/>
            <a:ext cx="1409898" cy="1963691"/>
            <a:chOff x="1853104" y="2163172"/>
            <a:chExt cx="1409898" cy="1963691"/>
          </a:xfrm>
        </p:grpSpPr>
        <p:sp>
          <p:nvSpPr>
            <p:cNvPr id="17" name="Freeform 13"/>
            <p:cNvSpPr/>
            <p:nvPr/>
          </p:nvSpPr>
          <p:spPr bwMode="auto">
            <a:xfrm>
              <a:off x="1853104" y="2219196"/>
              <a:ext cx="1361466" cy="1907667"/>
            </a:xfrm>
            <a:custGeom>
              <a:avLst/>
              <a:gdLst>
                <a:gd name="T0" fmla="*/ 99 w 99"/>
                <a:gd name="T1" fmla="*/ 42 h 139"/>
                <a:gd name="T2" fmla="*/ 57 w 99"/>
                <a:gd name="T3" fmla="*/ 0 h 139"/>
                <a:gd name="T4" fmla="*/ 0 w 99"/>
                <a:gd name="T5" fmla="*/ 139 h 139"/>
                <a:gd name="T6" fmla="*/ 59 w 99"/>
                <a:gd name="T7" fmla="*/ 139 h 139"/>
                <a:gd name="T8" fmla="*/ 99 w 99"/>
                <a:gd name="T9" fmla="*/ 4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139">
                  <a:moveTo>
                    <a:pt x="99" y="42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22" y="36"/>
                    <a:pt x="0" y="85"/>
                    <a:pt x="0" y="139"/>
                  </a:cubicBezTo>
                  <a:cubicBezTo>
                    <a:pt x="59" y="139"/>
                    <a:pt x="59" y="139"/>
                    <a:pt x="59" y="139"/>
                  </a:cubicBezTo>
                  <a:cubicBezTo>
                    <a:pt x="59" y="102"/>
                    <a:pt x="75" y="67"/>
                    <a:pt x="99" y="42"/>
                  </a:cubicBezTo>
                </a:path>
              </a:pathLst>
            </a:custGeom>
            <a:solidFill>
              <a:srgbClr val="DF73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Freeform 28"/>
            <p:cNvSpPr/>
            <p:nvPr/>
          </p:nvSpPr>
          <p:spPr bwMode="auto">
            <a:xfrm>
              <a:off x="2628759" y="2163172"/>
              <a:ext cx="634243" cy="645274"/>
            </a:xfrm>
            <a:custGeom>
              <a:avLst/>
              <a:gdLst>
                <a:gd name="T0" fmla="*/ 45 w 45"/>
                <a:gd name="T1" fmla="*/ 0 h 46"/>
                <a:gd name="T2" fmla="*/ 0 w 45"/>
                <a:gd name="T3" fmla="*/ 4 h 46"/>
                <a:gd name="T4" fmla="*/ 0 w 45"/>
                <a:gd name="T5" fmla="*/ 4 h 46"/>
                <a:gd name="T6" fmla="*/ 42 w 45"/>
                <a:gd name="T7" fmla="*/ 46 h 46"/>
                <a:gd name="T8" fmla="*/ 45 w 4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6">
                  <a:moveTo>
                    <a:pt x="45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DF73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4252968" y="4126762"/>
            <a:ext cx="1251151" cy="2472702"/>
            <a:chOff x="4252968" y="4126762"/>
            <a:chExt cx="1251151" cy="2472702"/>
          </a:xfrm>
        </p:grpSpPr>
        <p:sp>
          <p:nvSpPr>
            <p:cNvPr id="19" name="Freeform 30"/>
            <p:cNvSpPr/>
            <p:nvPr/>
          </p:nvSpPr>
          <p:spPr bwMode="auto">
            <a:xfrm>
              <a:off x="4252968" y="4414662"/>
              <a:ext cx="1030517" cy="1923811"/>
            </a:xfrm>
            <a:custGeom>
              <a:avLst/>
              <a:gdLst>
                <a:gd name="T0" fmla="*/ 0 w 75"/>
                <a:gd name="T1" fmla="*/ 0 h 140"/>
                <a:gd name="T2" fmla="*/ 0 w 75"/>
                <a:gd name="T3" fmla="*/ 0 h 140"/>
                <a:gd name="T4" fmla="*/ 11 w 75"/>
                <a:gd name="T5" fmla="*/ 55 h 140"/>
                <a:gd name="T6" fmla="*/ 20 w 75"/>
                <a:gd name="T7" fmla="*/ 51 h 140"/>
                <a:gd name="T8" fmla="*/ 61 w 75"/>
                <a:gd name="T9" fmla="*/ 140 h 140"/>
                <a:gd name="T10" fmla="*/ 75 w 75"/>
                <a:gd name="T11" fmla="*/ 133 h 140"/>
                <a:gd name="T12" fmla="*/ 63 w 75"/>
                <a:gd name="T13" fmla="*/ 136 h 140"/>
                <a:gd name="T14" fmla="*/ 56 w 75"/>
                <a:gd name="T15" fmla="*/ 96 h 140"/>
                <a:gd name="T16" fmla="*/ 29 w 75"/>
                <a:gd name="T17" fmla="*/ 46 h 140"/>
                <a:gd name="T18" fmla="*/ 37 w 75"/>
                <a:gd name="T19" fmla="*/ 42 h 140"/>
                <a:gd name="T20" fmla="*/ 0 w 75"/>
                <a:gd name="T21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14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61" y="140"/>
                    <a:pt x="61" y="140"/>
                    <a:pt x="61" y="140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56" y="96"/>
                    <a:pt x="56" y="96"/>
                    <a:pt x="56" y="96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4C60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" name="Freeform 31"/>
            <p:cNvSpPr/>
            <p:nvPr/>
          </p:nvSpPr>
          <p:spPr bwMode="auto">
            <a:xfrm>
              <a:off x="4252968" y="441466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400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1" name="Freeform 32"/>
            <p:cNvSpPr>
              <a:spLocks noEditPoints="1"/>
            </p:cNvSpPr>
            <p:nvPr/>
          </p:nvSpPr>
          <p:spPr bwMode="auto">
            <a:xfrm>
              <a:off x="4774953" y="4223625"/>
              <a:ext cx="562345" cy="2017983"/>
            </a:xfrm>
            <a:custGeom>
              <a:avLst/>
              <a:gdLst>
                <a:gd name="T0" fmla="*/ 209 w 209"/>
                <a:gd name="T1" fmla="*/ 740 h 750"/>
                <a:gd name="T2" fmla="*/ 189 w 209"/>
                <a:gd name="T3" fmla="*/ 740 h 750"/>
                <a:gd name="T4" fmla="*/ 194 w 209"/>
                <a:gd name="T5" fmla="*/ 750 h 750"/>
                <a:gd name="T6" fmla="*/ 189 w 209"/>
                <a:gd name="T7" fmla="*/ 750 h 750"/>
                <a:gd name="T8" fmla="*/ 209 w 209"/>
                <a:gd name="T9" fmla="*/ 750 h 750"/>
                <a:gd name="T10" fmla="*/ 209 w 209"/>
                <a:gd name="T11" fmla="*/ 740 h 750"/>
                <a:gd name="T12" fmla="*/ 15 w 209"/>
                <a:gd name="T13" fmla="*/ 0 h 750"/>
                <a:gd name="T14" fmla="*/ 0 w 209"/>
                <a:gd name="T15" fmla="*/ 281 h 750"/>
                <a:gd name="T16" fmla="*/ 46 w 209"/>
                <a:gd name="T17" fmla="*/ 275 h 750"/>
                <a:gd name="T18" fmla="*/ 92 w 209"/>
                <a:gd name="T19" fmla="*/ 561 h 750"/>
                <a:gd name="T20" fmla="*/ 128 w 209"/>
                <a:gd name="T21" fmla="*/ 628 h 750"/>
                <a:gd name="T22" fmla="*/ 133 w 209"/>
                <a:gd name="T23" fmla="*/ 423 h 750"/>
                <a:gd name="T24" fmla="*/ 97 w 209"/>
                <a:gd name="T25" fmla="*/ 260 h 750"/>
                <a:gd name="T26" fmla="*/ 133 w 209"/>
                <a:gd name="T27" fmla="*/ 255 h 750"/>
                <a:gd name="T28" fmla="*/ 133 w 209"/>
                <a:gd name="T29" fmla="*/ 240 h 750"/>
                <a:gd name="T30" fmla="*/ 133 w 209"/>
                <a:gd name="T31" fmla="*/ 240 h 750"/>
                <a:gd name="T32" fmla="*/ 87 w 209"/>
                <a:gd name="T33" fmla="*/ 240 h 750"/>
                <a:gd name="T34" fmla="*/ 102 w 209"/>
                <a:gd name="T35" fmla="*/ 178 h 750"/>
                <a:gd name="T36" fmla="*/ 15 w 209"/>
                <a:gd name="T37" fmla="*/ 0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9" h="750">
                  <a:moveTo>
                    <a:pt x="209" y="740"/>
                  </a:moveTo>
                  <a:lnTo>
                    <a:pt x="189" y="740"/>
                  </a:lnTo>
                  <a:lnTo>
                    <a:pt x="194" y="750"/>
                  </a:lnTo>
                  <a:lnTo>
                    <a:pt x="189" y="750"/>
                  </a:lnTo>
                  <a:lnTo>
                    <a:pt x="209" y="750"/>
                  </a:lnTo>
                  <a:lnTo>
                    <a:pt x="209" y="740"/>
                  </a:lnTo>
                  <a:close/>
                  <a:moveTo>
                    <a:pt x="15" y="0"/>
                  </a:moveTo>
                  <a:lnTo>
                    <a:pt x="0" y="281"/>
                  </a:lnTo>
                  <a:lnTo>
                    <a:pt x="46" y="275"/>
                  </a:lnTo>
                  <a:lnTo>
                    <a:pt x="92" y="561"/>
                  </a:lnTo>
                  <a:lnTo>
                    <a:pt x="128" y="628"/>
                  </a:lnTo>
                  <a:lnTo>
                    <a:pt x="133" y="423"/>
                  </a:lnTo>
                  <a:lnTo>
                    <a:pt x="97" y="260"/>
                  </a:lnTo>
                  <a:lnTo>
                    <a:pt x="133" y="255"/>
                  </a:lnTo>
                  <a:lnTo>
                    <a:pt x="133" y="240"/>
                  </a:lnTo>
                  <a:lnTo>
                    <a:pt x="133" y="240"/>
                  </a:lnTo>
                  <a:lnTo>
                    <a:pt x="87" y="240"/>
                  </a:lnTo>
                  <a:lnTo>
                    <a:pt x="102" y="178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C3D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2" name="Freeform 33"/>
            <p:cNvSpPr>
              <a:spLocks noEditPoints="1"/>
            </p:cNvSpPr>
            <p:nvPr/>
          </p:nvSpPr>
          <p:spPr bwMode="auto">
            <a:xfrm>
              <a:off x="4774953" y="4223625"/>
              <a:ext cx="562345" cy="2017983"/>
            </a:xfrm>
            <a:custGeom>
              <a:avLst/>
              <a:gdLst>
                <a:gd name="T0" fmla="*/ 209 w 209"/>
                <a:gd name="T1" fmla="*/ 740 h 750"/>
                <a:gd name="T2" fmla="*/ 189 w 209"/>
                <a:gd name="T3" fmla="*/ 740 h 750"/>
                <a:gd name="T4" fmla="*/ 194 w 209"/>
                <a:gd name="T5" fmla="*/ 750 h 750"/>
                <a:gd name="T6" fmla="*/ 189 w 209"/>
                <a:gd name="T7" fmla="*/ 750 h 750"/>
                <a:gd name="T8" fmla="*/ 209 w 209"/>
                <a:gd name="T9" fmla="*/ 750 h 750"/>
                <a:gd name="T10" fmla="*/ 209 w 209"/>
                <a:gd name="T11" fmla="*/ 740 h 750"/>
                <a:gd name="T12" fmla="*/ 15 w 209"/>
                <a:gd name="T13" fmla="*/ 0 h 750"/>
                <a:gd name="T14" fmla="*/ 0 w 209"/>
                <a:gd name="T15" fmla="*/ 281 h 750"/>
                <a:gd name="T16" fmla="*/ 46 w 209"/>
                <a:gd name="T17" fmla="*/ 275 h 750"/>
                <a:gd name="T18" fmla="*/ 92 w 209"/>
                <a:gd name="T19" fmla="*/ 561 h 750"/>
                <a:gd name="T20" fmla="*/ 128 w 209"/>
                <a:gd name="T21" fmla="*/ 628 h 750"/>
                <a:gd name="T22" fmla="*/ 133 w 209"/>
                <a:gd name="T23" fmla="*/ 423 h 750"/>
                <a:gd name="T24" fmla="*/ 97 w 209"/>
                <a:gd name="T25" fmla="*/ 260 h 750"/>
                <a:gd name="T26" fmla="*/ 133 w 209"/>
                <a:gd name="T27" fmla="*/ 255 h 750"/>
                <a:gd name="T28" fmla="*/ 133 w 209"/>
                <a:gd name="T29" fmla="*/ 240 h 750"/>
                <a:gd name="T30" fmla="*/ 133 w 209"/>
                <a:gd name="T31" fmla="*/ 240 h 750"/>
                <a:gd name="T32" fmla="*/ 87 w 209"/>
                <a:gd name="T33" fmla="*/ 240 h 750"/>
                <a:gd name="T34" fmla="*/ 102 w 209"/>
                <a:gd name="T35" fmla="*/ 178 h 750"/>
                <a:gd name="T36" fmla="*/ 15 w 209"/>
                <a:gd name="T37" fmla="*/ 0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9" h="750">
                  <a:moveTo>
                    <a:pt x="209" y="740"/>
                  </a:moveTo>
                  <a:lnTo>
                    <a:pt x="189" y="740"/>
                  </a:lnTo>
                  <a:lnTo>
                    <a:pt x="194" y="750"/>
                  </a:lnTo>
                  <a:lnTo>
                    <a:pt x="189" y="750"/>
                  </a:lnTo>
                  <a:lnTo>
                    <a:pt x="209" y="750"/>
                  </a:lnTo>
                  <a:lnTo>
                    <a:pt x="209" y="740"/>
                  </a:lnTo>
                  <a:moveTo>
                    <a:pt x="15" y="0"/>
                  </a:moveTo>
                  <a:lnTo>
                    <a:pt x="0" y="281"/>
                  </a:lnTo>
                  <a:lnTo>
                    <a:pt x="46" y="275"/>
                  </a:lnTo>
                  <a:lnTo>
                    <a:pt x="92" y="561"/>
                  </a:lnTo>
                  <a:lnTo>
                    <a:pt x="128" y="628"/>
                  </a:lnTo>
                  <a:lnTo>
                    <a:pt x="133" y="423"/>
                  </a:lnTo>
                  <a:lnTo>
                    <a:pt x="97" y="260"/>
                  </a:lnTo>
                  <a:lnTo>
                    <a:pt x="133" y="255"/>
                  </a:lnTo>
                  <a:lnTo>
                    <a:pt x="133" y="240"/>
                  </a:lnTo>
                  <a:lnTo>
                    <a:pt x="133" y="240"/>
                  </a:lnTo>
                  <a:lnTo>
                    <a:pt x="87" y="240"/>
                  </a:lnTo>
                  <a:lnTo>
                    <a:pt x="102" y="178"/>
                  </a:lnTo>
                  <a:lnTo>
                    <a:pt x="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3" name="Freeform 34"/>
            <p:cNvSpPr/>
            <p:nvPr/>
          </p:nvSpPr>
          <p:spPr bwMode="auto">
            <a:xfrm>
              <a:off x="5022493" y="5733077"/>
              <a:ext cx="274446" cy="548891"/>
            </a:xfrm>
            <a:custGeom>
              <a:avLst/>
              <a:gdLst>
                <a:gd name="T0" fmla="*/ 0 w 102"/>
                <a:gd name="T1" fmla="*/ 0 h 204"/>
                <a:gd name="T2" fmla="*/ 36 w 102"/>
                <a:gd name="T3" fmla="*/ 204 h 204"/>
                <a:gd name="T4" fmla="*/ 97 w 102"/>
                <a:gd name="T5" fmla="*/ 189 h 204"/>
                <a:gd name="T6" fmla="*/ 102 w 102"/>
                <a:gd name="T7" fmla="*/ 189 h 204"/>
                <a:gd name="T8" fmla="*/ 97 w 102"/>
                <a:gd name="T9" fmla="*/ 179 h 204"/>
                <a:gd name="T10" fmla="*/ 36 w 102"/>
                <a:gd name="T11" fmla="*/ 179 h 204"/>
                <a:gd name="T12" fmla="*/ 36 w 102"/>
                <a:gd name="T13" fmla="*/ 67 h 204"/>
                <a:gd name="T14" fmla="*/ 0 w 102"/>
                <a:gd name="T1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204">
                  <a:moveTo>
                    <a:pt x="0" y="0"/>
                  </a:moveTo>
                  <a:lnTo>
                    <a:pt x="36" y="204"/>
                  </a:lnTo>
                  <a:lnTo>
                    <a:pt x="97" y="189"/>
                  </a:lnTo>
                  <a:lnTo>
                    <a:pt x="102" y="189"/>
                  </a:lnTo>
                  <a:lnTo>
                    <a:pt x="97" y="179"/>
                  </a:lnTo>
                  <a:lnTo>
                    <a:pt x="36" y="179"/>
                  </a:lnTo>
                  <a:lnTo>
                    <a:pt x="36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C60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4" name="Freeform 35"/>
            <p:cNvSpPr/>
            <p:nvPr/>
          </p:nvSpPr>
          <p:spPr bwMode="auto">
            <a:xfrm>
              <a:off x="5022493" y="5733077"/>
              <a:ext cx="274446" cy="548891"/>
            </a:xfrm>
            <a:custGeom>
              <a:avLst/>
              <a:gdLst>
                <a:gd name="T0" fmla="*/ 0 w 102"/>
                <a:gd name="T1" fmla="*/ 0 h 204"/>
                <a:gd name="T2" fmla="*/ 36 w 102"/>
                <a:gd name="T3" fmla="*/ 204 h 204"/>
                <a:gd name="T4" fmla="*/ 97 w 102"/>
                <a:gd name="T5" fmla="*/ 189 h 204"/>
                <a:gd name="T6" fmla="*/ 102 w 102"/>
                <a:gd name="T7" fmla="*/ 189 h 204"/>
                <a:gd name="T8" fmla="*/ 97 w 102"/>
                <a:gd name="T9" fmla="*/ 179 h 204"/>
                <a:gd name="T10" fmla="*/ 36 w 102"/>
                <a:gd name="T11" fmla="*/ 179 h 204"/>
                <a:gd name="T12" fmla="*/ 36 w 102"/>
                <a:gd name="T13" fmla="*/ 67 h 204"/>
                <a:gd name="T14" fmla="*/ 0 w 102"/>
                <a:gd name="T1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204">
                  <a:moveTo>
                    <a:pt x="0" y="0"/>
                  </a:moveTo>
                  <a:lnTo>
                    <a:pt x="36" y="204"/>
                  </a:lnTo>
                  <a:lnTo>
                    <a:pt x="97" y="189"/>
                  </a:lnTo>
                  <a:lnTo>
                    <a:pt x="102" y="189"/>
                  </a:lnTo>
                  <a:lnTo>
                    <a:pt x="97" y="179"/>
                  </a:lnTo>
                  <a:lnTo>
                    <a:pt x="36" y="179"/>
                  </a:lnTo>
                  <a:lnTo>
                    <a:pt x="36" y="6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" name="Freeform 36"/>
            <p:cNvSpPr/>
            <p:nvPr/>
          </p:nvSpPr>
          <p:spPr bwMode="auto">
            <a:xfrm>
              <a:off x="5049399" y="4126762"/>
              <a:ext cx="357856" cy="2087939"/>
            </a:xfrm>
            <a:custGeom>
              <a:avLst/>
              <a:gdLst>
                <a:gd name="T0" fmla="*/ 51 w 133"/>
                <a:gd name="T1" fmla="*/ 0 h 776"/>
                <a:gd name="T2" fmla="*/ 0 w 133"/>
                <a:gd name="T3" fmla="*/ 214 h 776"/>
                <a:gd name="T4" fmla="*/ 31 w 133"/>
                <a:gd name="T5" fmla="*/ 276 h 776"/>
                <a:gd name="T6" fmla="*/ 31 w 133"/>
                <a:gd name="T7" fmla="*/ 276 h 776"/>
                <a:gd name="T8" fmla="*/ 31 w 133"/>
                <a:gd name="T9" fmla="*/ 276 h 776"/>
                <a:gd name="T10" fmla="*/ 41 w 133"/>
                <a:gd name="T11" fmla="*/ 291 h 776"/>
                <a:gd name="T12" fmla="*/ 31 w 133"/>
                <a:gd name="T13" fmla="*/ 291 h 776"/>
                <a:gd name="T14" fmla="*/ 31 w 133"/>
                <a:gd name="T15" fmla="*/ 459 h 776"/>
                <a:gd name="T16" fmla="*/ 107 w 133"/>
                <a:gd name="T17" fmla="*/ 776 h 776"/>
                <a:gd name="T18" fmla="*/ 112 w 133"/>
                <a:gd name="T19" fmla="*/ 776 h 776"/>
                <a:gd name="T20" fmla="*/ 87 w 133"/>
                <a:gd name="T21" fmla="*/ 276 h 776"/>
                <a:gd name="T22" fmla="*/ 133 w 133"/>
                <a:gd name="T23" fmla="*/ 276 h 776"/>
                <a:gd name="T24" fmla="*/ 51 w 133"/>
                <a:gd name="T25" fmla="*/ 0 h 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3" h="776">
                  <a:moveTo>
                    <a:pt x="51" y="0"/>
                  </a:moveTo>
                  <a:lnTo>
                    <a:pt x="0" y="214"/>
                  </a:lnTo>
                  <a:lnTo>
                    <a:pt x="31" y="276"/>
                  </a:lnTo>
                  <a:lnTo>
                    <a:pt x="31" y="276"/>
                  </a:lnTo>
                  <a:lnTo>
                    <a:pt x="31" y="276"/>
                  </a:lnTo>
                  <a:lnTo>
                    <a:pt x="41" y="291"/>
                  </a:lnTo>
                  <a:lnTo>
                    <a:pt x="31" y="291"/>
                  </a:lnTo>
                  <a:lnTo>
                    <a:pt x="31" y="459"/>
                  </a:lnTo>
                  <a:lnTo>
                    <a:pt x="107" y="776"/>
                  </a:lnTo>
                  <a:lnTo>
                    <a:pt x="112" y="776"/>
                  </a:lnTo>
                  <a:lnTo>
                    <a:pt x="87" y="276"/>
                  </a:lnTo>
                  <a:lnTo>
                    <a:pt x="133" y="276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DF73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" name="Freeform 37"/>
            <p:cNvSpPr/>
            <p:nvPr/>
          </p:nvSpPr>
          <p:spPr bwMode="auto">
            <a:xfrm>
              <a:off x="5049399" y="4126762"/>
              <a:ext cx="357856" cy="2087939"/>
            </a:xfrm>
            <a:custGeom>
              <a:avLst/>
              <a:gdLst>
                <a:gd name="T0" fmla="*/ 51 w 133"/>
                <a:gd name="T1" fmla="*/ 0 h 776"/>
                <a:gd name="T2" fmla="*/ 0 w 133"/>
                <a:gd name="T3" fmla="*/ 214 h 776"/>
                <a:gd name="T4" fmla="*/ 31 w 133"/>
                <a:gd name="T5" fmla="*/ 276 h 776"/>
                <a:gd name="T6" fmla="*/ 31 w 133"/>
                <a:gd name="T7" fmla="*/ 276 h 776"/>
                <a:gd name="T8" fmla="*/ 31 w 133"/>
                <a:gd name="T9" fmla="*/ 276 h 776"/>
                <a:gd name="T10" fmla="*/ 41 w 133"/>
                <a:gd name="T11" fmla="*/ 291 h 776"/>
                <a:gd name="T12" fmla="*/ 31 w 133"/>
                <a:gd name="T13" fmla="*/ 291 h 776"/>
                <a:gd name="T14" fmla="*/ 31 w 133"/>
                <a:gd name="T15" fmla="*/ 459 h 776"/>
                <a:gd name="T16" fmla="*/ 107 w 133"/>
                <a:gd name="T17" fmla="*/ 776 h 776"/>
                <a:gd name="T18" fmla="*/ 112 w 133"/>
                <a:gd name="T19" fmla="*/ 776 h 776"/>
                <a:gd name="T20" fmla="*/ 87 w 133"/>
                <a:gd name="T21" fmla="*/ 276 h 776"/>
                <a:gd name="T22" fmla="*/ 133 w 133"/>
                <a:gd name="T23" fmla="*/ 276 h 776"/>
                <a:gd name="T24" fmla="*/ 51 w 133"/>
                <a:gd name="T25" fmla="*/ 0 h 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3" h="776">
                  <a:moveTo>
                    <a:pt x="51" y="0"/>
                  </a:moveTo>
                  <a:lnTo>
                    <a:pt x="0" y="214"/>
                  </a:lnTo>
                  <a:lnTo>
                    <a:pt x="31" y="276"/>
                  </a:lnTo>
                  <a:lnTo>
                    <a:pt x="31" y="276"/>
                  </a:lnTo>
                  <a:lnTo>
                    <a:pt x="31" y="276"/>
                  </a:lnTo>
                  <a:lnTo>
                    <a:pt x="41" y="291"/>
                  </a:lnTo>
                  <a:lnTo>
                    <a:pt x="31" y="291"/>
                  </a:lnTo>
                  <a:lnTo>
                    <a:pt x="31" y="459"/>
                  </a:lnTo>
                  <a:lnTo>
                    <a:pt x="107" y="776"/>
                  </a:lnTo>
                  <a:lnTo>
                    <a:pt x="112" y="776"/>
                  </a:lnTo>
                  <a:lnTo>
                    <a:pt x="87" y="276"/>
                  </a:lnTo>
                  <a:lnTo>
                    <a:pt x="133" y="276"/>
                  </a:lnTo>
                  <a:lnTo>
                    <a:pt x="5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" name="Freeform 38"/>
            <p:cNvSpPr>
              <a:spLocks noEditPoints="1"/>
            </p:cNvSpPr>
            <p:nvPr/>
          </p:nvSpPr>
          <p:spPr bwMode="auto">
            <a:xfrm>
              <a:off x="5009038" y="4702560"/>
              <a:ext cx="328259" cy="1512142"/>
            </a:xfrm>
            <a:custGeom>
              <a:avLst/>
              <a:gdLst>
                <a:gd name="T0" fmla="*/ 46 w 122"/>
                <a:gd name="T1" fmla="*/ 245 h 562"/>
                <a:gd name="T2" fmla="*/ 41 w 122"/>
                <a:gd name="T3" fmla="*/ 450 h 562"/>
                <a:gd name="T4" fmla="*/ 102 w 122"/>
                <a:gd name="T5" fmla="*/ 562 h 562"/>
                <a:gd name="T6" fmla="*/ 122 w 122"/>
                <a:gd name="T7" fmla="*/ 562 h 562"/>
                <a:gd name="T8" fmla="*/ 46 w 122"/>
                <a:gd name="T9" fmla="*/ 245 h 562"/>
                <a:gd name="T10" fmla="*/ 46 w 122"/>
                <a:gd name="T11" fmla="*/ 62 h 562"/>
                <a:gd name="T12" fmla="*/ 46 w 122"/>
                <a:gd name="T13" fmla="*/ 77 h 562"/>
                <a:gd name="T14" fmla="*/ 56 w 122"/>
                <a:gd name="T15" fmla="*/ 77 h 562"/>
                <a:gd name="T16" fmla="*/ 46 w 122"/>
                <a:gd name="T17" fmla="*/ 62 h 562"/>
                <a:gd name="T18" fmla="*/ 15 w 122"/>
                <a:gd name="T19" fmla="*/ 0 h 562"/>
                <a:gd name="T20" fmla="*/ 0 w 122"/>
                <a:gd name="T21" fmla="*/ 62 h 562"/>
                <a:gd name="T22" fmla="*/ 46 w 122"/>
                <a:gd name="T23" fmla="*/ 62 h 562"/>
                <a:gd name="T24" fmla="*/ 15 w 122"/>
                <a:gd name="T25" fmla="*/ 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2" h="562">
                  <a:moveTo>
                    <a:pt x="46" y="245"/>
                  </a:moveTo>
                  <a:lnTo>
                    <a:pt x="41" y="450"/>
                  </a:lnTo>
                  <a:lnTo>
                    <a:pt x="102" y="562"/>
                  </a:lnTo>
                  <a:lnTo>
                    <a:pt x="122" y="562"/>
                  </a:lnTo>
                  <a:lnTo>
                    <a:pt x="46" y="245"/>
                  </a:lnTo>
                  <a:close/>
                  <a:moveTo>
                    <a:pt x="46" y="62"/>
                  </a:moveTo>
                  <a:lnTo>
                    <a:pt x="46" y="77"/>
                  </a:lnTo>
                  <a:lnTo>
                    <a:pt x="56" y="77"/>
                  </a:lnTo>
                  <a:lnTo>
                    <a:pt x="46" y="62"/>
                  </a:lnTo>
                  <a:close/>
                  <a:moveTo>
                    <a:pt x="15" y="0"/>
                  </a:moveTo>
                  <a:lnTo>
                    <a:pt x="0" y="62"/>
                  </a:lnTo>
                  <a:lnTo>
                    <a:pt x="46" y="6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DF73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" name="Freeform 39"/>
            <p:cNvSpPr>
              <a:spLocks noEditPoints="1"/>
            </p:cNvSpPr>
            <p:nvPr/>
          </p:nvSpPr>
          <p:spPr bwMode="auto">
            <a:xfrm>
              <a:off x="5009038" y="4702560"/>
              <a:ext cx="328259" cy="1512142"/>
            </a:xfrm>
            <a:custGeom>
              <a:avLst/>
              <a:gdLst>
                <a:gd name="T0" fmla="*/ 46 w 122"/>
                <a:gd name="T1" fmla="*/ 245 h 562"/>
                <a:gd name="T2" fmla="*/ 41 w 122"/>
                <a:gd name="T3" fmla="*/ 450 h 562"/>
                <a:gd name="T4" fmla="*/ 102 w 122"/>
                <a:gd name="T5" fmla="*/ 562 h 562"/>
                <a:gd name="T6" fmla="*/ 122 w 122"/>
                <a:gd name="T7" fmla="*/ 562 h 562"/>
                <a:gd name="T8" fmla="*/ 46 w 122"/>
                <a:gd name="T9" fmla="*/ 245 h 562"/>
                <a:gd name="T10" fmla="*/ 46 w 122"/>
                <a:gd name="T11" fmla="*/ 62 h 562"/>
                <a:gd name="T12" fmla="*/ 46 w 122"/>
                <a:gd name="T13" fmla="*/ 77 h 562"/>
                <a:gd name="T14" fmla="*/ 56 w 122"/>
                <a:gd name="T15" fmla="*/ 77 h 562"/>
                <a:gd name="T16" fmla="*/ 46 w 122"/>
                <a:gd name="T17" fmla="*/ 62 h 562"/>
                <a:gd name="T18" fmla="*/ 15 w 122"/>
                <a:gd name="T19" fmla="*/ 0 h 562"/>
                <a:gd name="T20" fmla="*/ 0 w 122"/>
                <a:gd name="T21" fmla="*/ 62 h 562"/>
                <a:gd name="T22" fmla="*/ 46 w 122"/>
                <a:gd name="T23" fmla="*/ 62 h 562"/>
                <a:gd name="T24" fmla="*/ 15 w 122"/>
                <a:gd name="T25" fmla="*/ 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2" h="562">
                  <a:moveTo>
                    <a:pt x="46" y="245"/>
                  </a:moveTo>
                  <a:lnTo>
                    <a:pt x="41" y="450"/>
                  </a:lnTo>
                  <a:lnTo>
                    <a:pt x="102" y="562"/>
                  </a:lnTo>
                  <a:lnTo>
                    <a:pt x="122" y="562"/>
                  </a:lnTo>
                  <a:lnTo>
                    <a:pt x="46" y="245"/>
                  </a:lnTo>
                  <a:moveTo>
                    <a:pt x="46" y="62"/>
                  </a:moveTo>
                  <a:lnTo>
                    <a:pt x="46" y="77"/>
                  </a:lnTo>
                  <a:lnTo>
                    <a:pt x="56" y="77"/>
                  </a:lnTo>
                  <a:lnTo>
                    <a:pt x="46" y="62"/>
                  </a:lnTo>
                  <a:moveTo>
                    <a:pt x="15" y="0"/>
                  </a:moveTo>
                  <a:lnTo>
                    <a:pt x="0" y="62"/>
                  </a:lnTo>
                  <a:lnTo>
                    <a:pt x="46" y="62"/>
                  </a:lnTo>
                  <a:lnTo>
                    <a:pt x="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9" name="Freeform 40"/>
            <p:cNvSpPr/>
            <p:nvPr/>
          </p:nvSpPr>
          <p:spPr bwMode="auto">
            <a:xfrm>
              <a:off x="5119356" y="5913349"/>
              <a:ext cx="164130" cy="301352"/>
            </a:xfrm>
            <a:custGeom>
              <a:avLst/>
              <a:gdLst>
                <a:gd name="T0" fmla="*/ 0 w 61"/>
                <a:gd name="T1" fmla="*/ 0 h 112"/>
                <a:gd name="T2" fmla="*/ 0 w 61"/>
                <a:gd name="T3" fmla="*/ 112 h 112"/>
                <a:gd name="T4" fmla="*/ 61 w 61"/>
                <a:gd name="T5" fmla="*/ 112 h 112"/>
                <a:gd name="T6" fmla="*/ 0 w 61"/>
                <a:gd name="T7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112">
                  <a:moveTo>
                    <a:pt x="0" y="0"/>
                  </a:moveTo>
                  <a:lnTo>
                    <a:pt x="0" y="112"/>
                  </a:lnTo>
                  <a:lnTo>
                    <a:pt x="61" y="1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C60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0" name="Freeform 41"/>
            <p:cNvSpPr/>
            <p:nvPr/>
          </p:nvSpPr>
          <p:spPr bwMode="auto">
            <a:xfrm>
              <a:off x="5119356" y="5913349"/>
              <a:ext cx="164130" cy="301352"/>
            </a:xfrm>
            <a:custGeom>
              <a:avLst/>
              <a:gdLst>
                <a:gd name="T0" fmla="*/ 0 w 61"/>
                <a:gd name="T1" fmla="*/ 0 h 112"/>
                <a:gd name="T2" fmla="*/ 0 w 61"/>
                <a:gd name="T3" fmla="*/ 112 h 112"/>
                <a:gd name="T4" fmla="*/ 61 w 61"/>
                <a:gd name="T5" fmla="*/ 112 h 112"/>
                <a:gd name="T6" fmla="*/ 0 w 61"/>
                <a:gd name="T7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112">
                  <a:moveTo>
                    <a:pt x="0" y="0"/>
                  </a:moveTo>
                  <a:lnTo>
                    <a:pt x="0" y="112"/>
                  </a:lnTo>
                  <a:lnTo>
                    <a:pt x="61" y="11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1" name="Freeform 42"/>
            <p:cNvSpPr>
              <a:spLocks noEditPoints="1"/>
            </p:cNvSpPr>
            <p:nvPr/>
          </p:nvSpPr>
          <p:spPr bwMode="auto">
            <a:xfrm>
              <a:off x="5049399" y="4153668"/>
              <a:ext cx="454720" cy="2445796"/>
            </a:xfrm>
            <a:custGeom>
              <a:avLst/>
              <a:gdLst>
                <a:gd name="T0" fmla="*/ 25 w 33"/>
                <a:gd name="T1" fmla="*/ 147 h 178"/>
                <a:gd name="T2" fmla="*/ 22 w 33"/>
                <a:gd name="T3" fmla="*/ 57 h 178"/>
                <a:gd name="T4" fmla="*/ 31 w 33"/>
                <a:gd name="T5" fmla="*/ 57 h 178"/>
                <a:gd name="T6" fmla="*/ 17 w 33"/>
                <a:gd name="T7" fmla="*/ 0 h 178"/>
                <a:gd name="T8" fmla="*/ 2 w 33"/>
                <a:gd name="T9" fmla="*/ 57 h 178"/>
                <a:gd name="T10" fmla="*/ 12 w 33"/>
                <a:gd name="T11" fmla="*/ 57 h 178"/>
                <a:gd name="T12" fmla="*/ 9 w 33"/>
                <a:gd name="T13" fmla="*/ 147 h 178"/>
                <a:gd name="T14" fmla="*/ 0 w 33"/>
                <a:gd name="T15" fmla="*/ 161 h 178"/>
                <a:gd name="T16" fmla="*/ 17 w 33"/>
                <a:gd name="T17" fmla="*/ 178 h 178"/>
                <a:gd name="T18" fmla="*/ 33 w 33"/>
                <a:gd name="T19" fmla="*/ 161 h 178"/>
                <a:gd name="T20" fmla="*/ 25 w 33"/>
                <a:gd name="T21" fmla="*/ 147 h 178"/>
                <a:gd name="T22" fmla="*/ 17 w 33"/>
                <a:gd name="T23" fmla="*/ 170 h 178"/>
                <a:gd name="T24" fmla="*/ 8 w 33"/>
                <a:gd name="T25" fmla="*/ 161 h 178"/>
                <a:gd name="T26" fmla="*/ 17 w 33"/>
                <a:gd name="T27" fmla="*/ 153 h 178"/>
                <a:gd name="T28" fmla="*/ 25 w 33"/>
                <a:gd name="T29" fmla="*/ 161 h 178"/>
                <a:gd name="T30" fmla="*/ 17 w 33"/>
                <a:gd name="T31" fmla="*/ 17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" h="178">
                  <a:moveTo>
                    <a:pt x="25" y="147"/>
                  </a:moveTo>
                  <a:cubicBezTo>
                    <a:pt x="22" y="57"/>
                    <a:pt x="22" y="57"/>
                    <a:pt x="22" y="57"/>
                  </a:cubicBezTo>
                  <a:cubicBezTo>
                    <a:pt x="31" y="57"/>
                    <a:pt x="31" y="57"/>
                    <a:pt x="31" y="57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9" y="147"/>
                    <a:pt x="9" y="147"/>
                    <a:pt x="9" y="147"/>
                  </a:cubicBezTo>
                  <a:cubicBezTo>
                    <a:pt x="4" y="150"/>
                    <a:pt x="0" y="155"/>
                    <a:pt x="0" y="161"/>
                  </a:cubicBezTo>
                  <a:cubicBezTo>
                    <a:pt x="0" y="171"/>
                    <a:pt x="8" y="178"/>
                    <a:pt x="17" y="178"/>
                  </a:cubicBezTo>
                  <a:cubicBezTo>
                    <a:pt x="26" y="178"/>
                    <a:pt x="33" y="171"/>
                    <a:pt x="33" y="161"/>
                  </a:cubicBezTo>
                  <a:cubicBezTo>
                    <a:pt x="33" y="155"/>
                    <a:pt x="30" y="150"/>
                    <a:pt x="25" y="147"/>
                  </a:cubicBezTo>
                  <a:close/>
                  <a:moveTo>
                    <a:pt x="17" y="170"/>
                  </a:moveTo>
                  <a:cubicBezTo>
                    <a:pt x="12" y="170"/>
                    <a:pt x="8" y="166"/>
                    <a:pt x="8" y="161"/>
                  </a:cubicBezTo>
                  <a:cubicBezTo>
                    <a:pt x="8" y="157"/>
                    <a:pt x="12" y="153"/>
                    <a:pt x="17" y="153"/>
                  </a:cubicBezTo>
                  <a:cubicBezTo>
                    <a:pt x="21" y="153"/>
                    <a:pt x="25" y="157"/>
                    <a:pt x="25" y="161"/>
                  </a:cubicBezTo>
                  <a:cubicBezTo>
                    <a:pt x="25" y="166"/>
                    <a:pt x="21" y="170"/>
                    <a:pt x="17" y="170"/>
                  </a:cubicBezTo>
                  <a:close/>
                </a:path>
              </a:pathLst>
            </a:custGeom>
            <a:solidFill>
              <a:srgbClr val="13918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32" name="TextBox 44"/>
          <p:cNvSpPr txBox="1"/>
          <p:nvPr/>
        </p:nvSpPr>
        <p:spPr>
          <a:xfrm>
            <a:off x="1897744" y="3322864"/>
            <a:ext cx="1917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请输入你的题目</a:t>
            </a:r>
            <a:endParaRPr lang="en-US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33" name="TextBox 45"/>
          <p:cNvSpPr txBox="1"/>
          <p:nvPr/>
        </p:nvSpPr>
        <p:spPr>
          <a:xfrm>
            <a:off x="754744" y="4931034"/>
            <a:ext cx="1917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请输入你的题目</a:t>
            </a:r>
            <a:endParaRPr lang="en-US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34" name="TextBox 46"/>
          <p:cNvSpPr txBox="1"/>
          <p:nvPr/>
        </p:nvSpPr>
        <p:spPr>
          <a:xfrm>
            <a:off x="6815489" y="3200343"/>
            <a:ext cx="1917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请输入你的题目</a:t>
            </a:r>
            <a:endParaRPr lang="en-US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35" name="TextBox 47"/>
          <p:cNvSpPr txBox="1"/>
          <p:nvPr/>
        </p:nvSpPr>
        <p:spPr>
          <a:xfrm>
            <a:off x="7882289" y="4808513"/>
            <a:ext cx="1917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请输入你的题目</a:t>
            </a:r>
            <a:endParaRPr lang="en-US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grpSp>
        <p:nvGrpSpPr>
          <p:cNvPr id="36" name="Group 48"/>
          <p:cNvGrpSpPr/>
          <p:nvPr/>
        </p:nvGrpSpPr>
        <p:grpSpPr>
          <a:xfrm>
            <a:off x="3010499" y="4756431"/>
            <a:ext cx="326569" cy="357251"/>
            <a:chOff x="7364413" y="4678362"/>
            <a:chExt cx="473075" cy="517526"/>
          </a:xfrm>
          <a:solidFill>
            <a:schemeClr val="bg1"/>
          </a:solidFill>
        </p:grpSpPr>
        <p:sp>
          <p:nvSpPr>
            <p:cNvPr id="37" name="Freeform 49"/>
            <p:cNvSpPr/>
            <p:nvPr/>
          </p:nvSpPr>
          <p:spPr bwMode="auto">
            <a:xfrm>
              <a:off x="7556501" y="4794250"/>
              <a:ext cx="52388" cy="79375"/>
            </a:xfrm>
            <a:custGeom>
              <a:avLst/>
              <a:gdLst>
                <a:gd name="T0" fmla="*/ 10 w 14"/>
                <a:gd name="T1" fmla="*/ 1 h 21"/>
                <a:gd name="T2" fmla="*/ 0 w 14"/>
                <a:gd name="T3" fmla="*/ 19 h 21"/>
                <a:gd name="T4" fmla="*/ 3 w 14"/>
                <a:gd name="T5" fmla="*/ 21 h 21"/>
                <a:gd name="T6" fmla="*/ 6 w 14"/>
                <a:gd name="T7" fmla="*/ 19 h 21"/>
                <a:gd name="T8" fmla="*/ 12 w 14"/>
                <a:gd name="T9" fmla="*/ 5 h 21"/>
                <a:gd name="T10" fmla="*/ 13 w 14"/>
                <a:gd name="T11" fmla="*/ 1 h 21"/>
                <a:gd name="T12" fmla="*/ 10 w 14"/>
                <a:gd name="T13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1">
                  <a:moveTo>
                    <a:pt x="10" y="1"/>
                  </a:moveTo>
                  <a:cubicBezTo>
                    <a:pt x="9" y="1"/>
                    <a:pt x="0" y="7"/>
                    <a:pt x="0" y="19"/>
                  </a:cubicBezTo>
                  <a:cubicBezTo>
                    <a:pt x="0" y="20"/>
                    <a:pt x="2" y="21"/>
                    <a:pt x="3" y="21"/>
                  </a:cubicBezTo>
                  <a:cubicBezTo>
                    <a:pt x="5" y="21"/>
                    <a:pt x="6" y="20"/>
                    <a:pt x="6" y="19"/>
                  </a:cubicBezTo>
                  <a:cubicBezTo>
                    <a:pt x="6" y="10"/>
                    <a:pt x="12" y="5"/>
                    <a:pt x="12" y="5"/>
                  </a:cubicBezTo>
                  <a:cubicBezTo>
                    <a:pt x="14" y="4"/>
                    <a:pt x="14" y="3"/>
                    <a:pt x="13" y="1"/>
                  </a:cubicBezTo>
                  <a:cubicBezTo>
                    <a:pt x="12" y="0"/>
                    <a:pt x="11" y="0"/>
                    <a:pt x="1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8" name="Freeform 50"/>
            <p:cNvSpPr>
              <a:spLocks noEditPoints="1"/>
            </p:cNvSpPr>
            <p:nvPr/>
          </p:nvSpPr>
          <p:spPr bwMode="auto">
            <a:xfrm>
              <a:off x="7364413" y="4678362"/>
              <a:ext cx="473075" cy="517526"/>
            </a:xfrm>
            <a:custGeom>
              <a:avLst/>
              <a:gdLst>
                <a:gd name="T0" fmla="*/ 123 w 126"/>
                <a:gd name="T1" fmla="*/ 43 h 138"/>
                <a:gd name="T2" fmla="*/ 69 w 126"/>
                <a:gd name="T3" fmla="*/ 2 h 138"/>
                <a:gd name="T4" fmla="*/ 24 w 126"/>
                <a:gd name="T5" fmla="*/ 17 h 138"/>
                <a:gd name="T6" fmla="*/ 10 w 126"/>
                <a:gd name="T7" fmla="*/ 55 h 138"/>
                <a:gd name="T8" fmla="*/ 13 w 126"/>
                <a:gd name="T9" fmla="*/ 63 h 138"/>
                <a:gd name="T10" fmla="*/ 5 w 126"/>
                <a:gd name="T11" fmla="*/ 77 h 138"/>
                <a:gd name="T12" fmla="*/ 0 w 126"/>
                <a:gd name="T13" fmla="*/ 85 h 138"/>
                <a:gd name="T14" fmla="*/ 12 w 126"/>
                <a:gd name="T15" fmla="*/ 92 h 138"/>
                <a:gd name="T16" fmla="*/ 9 w 126"/>
                <a:gd name="T17" fmla="*/ 98 h 138"/>
                <a:gd name="T18" fmla="*/ 13 w 126"/>
                <a:gd name="T19" fmla="*/ 102 h 138"/>
                <a:gd name="T20" fmla="*/ 12 w 126"/>
                <a:gd name="T21" fmla="*/ 107 h 138"/>
                <a:gd name="T22" fmla="*/ 13 w 126"/>
                <a:gd name="T23" fmla="*/ 113 h 138"/>
                <a:gd name="T24" fmla="*/ 10 w 126"/>
                <a:gd name="T25" fmla="*/ 121 h 138"/>
                <a:gd name="T26" fmla="*/ 34 w 126"/>
                <a:gd name="T27" fmla="*/ 127 h 138"/>
                <a:gd name="T28" fmla="*/ 50 w 126"/>
                <a:gd name="T29" fmla="*/ 138 h 138"/>
                <a:gd name="T30" fmla="*/ 110 w 126"/>
                <a:gd name="T31" fmla="*/ 138 h 138"/>
                <a:gd name="T32" fmla="*/ 107 w 126"/>
                <a:gd name="T33" fmla="*/ 120 h 138"/>
                <a:gd name="T34" fmla="*/ 120 w 126"/>
                <a:gd name="T35" fmla="*/ 80 h 138"/>
                <a:gd name="T36" fmla="*/ 123 w 126"/>
                <a:gd name="T37" fmla="*/ 43 h 138"/>
                <a:gd name="T38" fmla="*/ 68 w 126"/>
                <a:gd name="T39" fmla="*/ 106 h 138"/>
                <a:gd name="T40" fmla="*/ 54 w 126"/>
                <a:gd name="T41" fmla="*/ 98 h 138"/>
                <a:gd name="T42" fmla="*/ 81 w 126"/>
                <a:gd name="T43" fmla="*/ 98 h 138"/>
                <a:gd name="T44" fmla="*/ 68 w 126"/>
                <a:gd name="T45" fmla="*/ 106 h 138"/>
                <a:gd name="T46" fmla="*/ 78 w 126"/>
                <a:gd name="T47" fmla="*/ 92 h 138"/>
                <a:gd name="T48" fmla="*/ 57 w 126"/>
                <a:gd name="T49" fmla="*/ 92 h 138"/>
                <a:gd name="T50" fmla="*/ 54 w 126"/>
                <a:gd name="T51" fmla="*/ 89 h 138"/>
                <a:gd name="T52" fmla="*/ 57 w 126"/>
                <a:gd name="T53" fmla="*/ 87 h 138"/>
                <a:gd name="T54" fmla="*/ 78 w 126"/>
                <a:gd name="T55" fmla="*/ 87 h 138"/>
                <a:gd name="T56" fmla="*/ 81 w 126"/>
                <a:gd name="T57" fmla="*/ 89 h 138"/>
                <a:gd name="T58" fmla="*/ 78 w 126"/>
                <a:gd name="T59" fmla="*/ 92 h 138"/>
                <a:gd name="T60" fmla="*/ 78 w 126"/>
                <a:gd name="T61" fmla="*/ 81 h 138"/>
                <a:gd name="T62" fmla="*/ 57 w 126"/>
                <a:gd name="T63" fmla="*/ 81 h 138"/>
                <a:gd name="T64" fmla="*/ 41 w 126"/>
                <a:gd name="T65" fmla="*/ 49 h 138"/>
                <a:gd name="T66" fmla="*/ 68 w 126"/>
                <a:gd name="T67" fmla="*/ 22 h 138"/>
                <a:gd name="T68" fmla="*/ 94 w 126"/>
                <a:gd name="T69" fmla="*/ 49 h 138"/>
                <a:gd name="T70" fmla="*/ 78 w 126"/>
                <a:gd name="T71" fmla="*/ 81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6" h="138">
                  <a:moveTo>
                    <a:pt x="123" y="43"/>
                  </a:moveTo>
                  <a:cubicBezTo>
                    <a:pt x="113" y="0"/>
                    <a:pt x="69" y="2"/>
                    <a:pt x="69" y="2"/>
                  </a:cubicBezTo>
                  <a:cubicBezTo>
                    <a:pt x="39" y="1"/>
                    <a:pt x="24" y="17"/>
                    <a:pt x="24" y="17"/>
                  </a:cubicBezTo>
                  <a:cubicBezTo>
                    <a:pt x="15" y="23"/>
                    <a:pt x="4" y="51"/>
                    <a:pt x="10" y="55"/>
                  </a:cubicBezTo>
                  <a:cubicBezTo>
                    <a:pt x="15" y="60"/>
                    <a:pt x="13" y="63"/>
                    <a:pt x="13" y="63"/>
                  </a:cubicBezTo>
                  <a:cubicBezTo>
                    <a:pt x="13" y="63"/>
                    <a:pt x="10" y="71"/>
                    <a:pt x="5" y="77"/>
                  </a:cubicBezTo>
                  <a:cubicBezTo>
                    <a:pt x="0" y="83"/>
                    <a:pt x="0" y="85"/>
                    <a:pt x="0" y="85"/>
                  </a:cubicBezTo>
                  <a:cubicBezTo>
                    <a:pt x="0" y="93"/>
                    <a:pt x="11" y="90"/>
                    <a:pt x="12" y="92"/>
                  </a:cubicBezTo>
                  <a:cubicBezTo>
                    <a:pt x="12" y="93"/>
                    <a:pt x="9" y="97"/>
                    <a:pt x="9" y="98"/>
                  </a:cubicBezTo>
                  <a:cubicBezTo>
                    <a:pt x="9" y="100"/>
                    <a:pt x="13" y="102"/>
                    <a:pt x="13" y="102"/>
                  </a:cubicBezTo>
                  <a:cubicBezTo>
                    <a:pt x="12" y="107"/>
                    <a:pt x="12" y="107"/>
                    <a:pt x="12" y="107"/>
                  </a:cubicBezTo>
                  <a:cubicBezTo>
                    <a:pt x="12" y="107"/>
                    <a:pt x="18" y="111"/>
                    <a:pt x="13" y="113"/>
                  </a:cubicBezTo>
                  <a:cubicBezTo>
                    <a:pt x="9" y="116"/>
                    <a:pt x="10" y="121"/>
                    <a:pt x="10" y="121"/>
                  </a:cubicBezTo>
                  <a:cubicBezTo>
                    <a:pt x="11" y="131"/>
                    <a:pt x="34" y="127"/>
                    <a:pt x="34" y="127"/>
                  </a:cubicBezTo>
                  <a:cubicBezTo>
                    <a:pt x="46" y="126"/>
                    <a:pt x="50" y="138"/>
                    <a:pt x="50" y="138"/>
                  </a:cubicBezTo>
                  <a:cubicBezTo>
                    <a:pt x="110" y="138"/>
                    <a:pt x="110" y="138"/>
                    <a:pt x="110" y="138"/>
                  </a:cubicBezTo>
                  <a:cubicBezTo>
                    <a:pt x="109" y="130"/>
                    <a:pt x="108" y="127"/>
                    <a:pt x="107" y="120"/>
                  </a:cubicBezTo>
                  <a:cubicBezTo>
                    <a:pt x="105" y="99"/>
                    <a:pt x="113" y="93"/>
                    <a:pt x="120" y="80"/>
                  </a:cubicBezTo>
                  <a:cubicBezTo>
                    <a:pt x="126" y="68"/>
                    <a:pt x="123" y="43"/>
                    <a:pt x="123" y="43"/>
                  </a:cubicBezTo>
                  <a:close/>
                  <a:moveTo>
                    <a:pt x="68" y="106"/>
                  </a:moveTo>
                  <a:cubicBezTo>
                    <a:pt x="60" y="106"/>
                    <a:pt x="54" y="102"/>
                    <a:pt x="54" y="98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81" y="102"/>
                    <a:pt x="75" y="106"/>
                    <a:pt x="68" y="106"/>
                  </a:cubicBezTo>
                  <a:close/>
                  <a:moveTo>
                    <a:pt x="78" y="92"/>
                  </a:move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4" y="91"/>
                    <a:pt x="54" y="89"/>
                  </a:cubicBezTo>
                  <a:cubicBezTo>
                    <a:pt x="54" y="88"/>
                    <a:pt x="56" y="87"/>
                    <a:pt x="57" y="87"/>
                  </a:cubicBezTo>
                  <a:cubicBezTo>
                    <a:pt x="78" y="87"/>
                    <a:pt x="78" y="87"/>
                    <a:pt x="78" y="87"/>
                  </a:cubicBezTo>
                  <a:cubicBezTo>
                    <a:pt x="79" y="87"/>
                    <a:pt x="81" y="88"/>
                    <a:pt x="81" y="89"/>
                  </a:cubicBezTo>
                  <a:cubicBezTo>
                    <a:pt x="81" y="91"/>
                    <a:pt x="79" y="92"/>
                    <a:pt x="78" y="92"/>
                  </a:cubicBezTo>
                  <a:close/>
                  <a:moveTo>
                    <a:pt x="78" y="81"/>
                  </a:moveTo>
                  <a:cubicBezTo>
                    <a:pt x="57" y="81"/>
                    <a:pt x="57" y="81"/>
                    <a:pt x="57" y="81"/>
                  </a:cubicBezTo>
                  <a:cubicBezTo>
                    <a:pt x="55" y="73"/>
                    <a:pt x="41" y="60"/>
                    <a:pt x="41" y="49"/>
                  </a:cubicBezTo>
                  <a:cubicBezTo>
                    <a:pt x="41" y="34"/>
                    <a:pt x="53" y="22"/>
                    <a:pt x="68" y="22"/>
                  </a:cubicBezTo>
                  <a:cubicBezTo>
                    <a:pt x="82" y="22"/>
                    <a:pt x="94" y="34"/>
                    <a:pt x="94" y="49"/>
                  </a:cubicBezTo>
                  <a:cubicBezTo>
                    <a:pt x="94" y="60"/>
                    <a:pt x="80" y="73"/>
                    <a:pt x="78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39" name="Group 51"/>
          <p:cNvGrpSpPr/>
          <p:nvPr/>
        </p:nvGrpSpPr>
        <p:grpSpPr>
          <a:xfrm>
            <a:off x="4433026" y="3550501"/>
            <a:ext cx="339141" cy="376291"/>
            <a:chOff x="8996363" y="4629150"/>
            <a:chExt cx="449262" cy="498476"/>
          </a:xfrm>
          <a:solidFill>
            <a:schemeClr val="bg1"/>
          </a:solidFill>
        </p:grpSpPr>
        <p:sp>
          <p:nvSpPr>
            <p:cNvPr id="40" name="Freeform 52"/>
            <p:cNvSpPr/>
            <p:nvPr/>
          </p:nvSpPr>
          <p:spPr bwMode="auto">
            <a:xfrm>
              <a:off x="9247188" y="4854575"/>
              <a:ext cx="198437" cy="168275"/>
            </a:xfrm>
            <a:custGeom>
              <a:avLst/>
              <a:gdLst>
                <a:gd name="T0" fmla="*/ 14 w 53"/>
                <a:gd name="T1" fmla="*/ 0 h 45"/>
                <a:gd name="T2" fmla="*/ 21 w 53"/>
                <a:gd name="T3" fmla="*/ 0 h 45"/>
                <a:gd name="T4" fmla="*/ 23 w 53"/>
                <a:gd name="T5" fmla="*/ 6 h 45"/>
                <a:gd name="T6" fmla="*/ 21 w 53"/>
                <a:gd name="T7" fmla="*/ 31 h 45"/>
                <a:gd name="T8" fmla="*/ 26 w 53"/>
                <a:gd name="T9" fmla="*/ 40 h 45"/>
                <a:gd name="T10" fmla="*/ 31 w 53"/>
                <a:gd name="T11" fmla="*/ 31 h 45"/>
                <a:gd name="T12" fmla="*/ 28 w 53"/>
                <a:gd name="T13" fmla="*/ 6 h 45"/>
                <a:gd name="T14" fmla="*/ 30 w 53"/>
                <a:gd name="T15" fmla="*/ 0 h 45"/>
                <a:gd name="T16" fmla="*/ 38 w 53"/>
                <a:gd name="T17" fmla="*/ 0 h 45"/>
                <a:gd name="T18" fmla="*/ 38 w 53"/>
                <a:gd name="T19" fmla="*/ 0 h 45"/>
                <a:gd name="T20" fmla="*/ 52 w 53"/>
                <a:gd name="T21" fmla="*/ 15 h 45"/>
                <a:gd name="T22" fmla="*/ 50 w 53"/>
                <a:gd name="T23" fmla="*/ 31 h 45"/>
                <a:gd name="T24" fmla="*/ 36 w 53"/>
                <a:gd name="T25" fmla="*/ 45 h 45"/>
                <a:gd name="T26" fmla="*/ 16 w 53"/>
                <a:gd name="T27" fmla="*/ 45 h 45"/>
                <a:gd name="T28" fmla="*/ 3 w 53"/>
                <a:gd name="T29" fmla="*/ 30 h 45"/>
                <a:gd name="T30" fmla="*/ 1 w 53"/>
                <a:gd name="T31" fmla="*/ 15 h 45"/>
                <a:gd name="T32" fmla="*/ 14 w 53"/>
                <a:gd name="T3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45">
                  <a:moveTo>
                    <a:pt x="14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1"/>
                    <a:pt x="21" y="5"/>
                    <a:pt x="23" y="6"/>
                  </a:cubicBezTo>
                  <a:cubicBezTo>
                    <a:pt x="23" y="6"/>
                    <a:pt x="20" y="25"/>
                    <a:pt x="21" y="31"/>
                  </a:cubicBezTo>
                  <a:cubicBezTo>
                    <a:pt x="22" y="34"/>
                    <a:pt x="24" y="40"/>
                    <a:pt x="26" y="40"/>
                  </a:cubicBezTo>
                  <a:cubicBezTo>
                    <a:pt x="29" y="40"/>
                    <a:pt x="31" y="34"/>
                    <a:pt x="31" y="31"/>
                  </a:cubicBezTo>
                  <a:cubicBezTo>
                    <a:pt x="32" y="25"/>
                    <a:pt x="28" y="6"/>
                    <a:pt x="28" y="6"/>
                  </a:cubicBezTo>
                  <a:cubicBezTo>
                    <a:pt x="29" y="6"/>
                    <a:pt x="30" y="5"/>
                    <a:pt x="30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46" y="0"/>
                    <a:pt x="53" y="7"/>
                    <a:pt x="52" y="15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48" y="39"/>
                    <a:pt x="44" y="45"/>
                    <a:pt x="36" y="45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9" y="45"/>
                    <a:pt x="4" y="39"/>
                    <a:pt x="3" y="30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7"/>
                    <a:pt x="7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1" name="Freeform 53"/>
            <p:cNvSpPr>
              <a:spLocks noEditPoints="1"/>
            </p:cNvSpPr>
            <p:nvPr/>
          </p:nvSpPr>
          <p:spPr bwMode="auto">
            <a:xfrm>
              <a:off x="9296400" y="4730750"/>
              <a:ext cx="100012" cy="101600"/>
            </a:xfrm>
            <a:custGeom>
              <a:avLst/>
              <a:gdLst>
                <a:gd name="T0" fmla="*/ 13 w 27"/>
                <a:gd name="T1" fmla="*/ 0 h 27"/>
                <a:gd name="T2" fmla="*/ 0 w 27"/>
                <a:gd name="T3" fmla="*/ 13 h 27"/>
                <a:gd name="T4" fmla="*/ 13 w 27"/>
                <a:gd name="T5" fmla="*/ 27 h 27"/>
                <a:gd name="T6" fmla="*/ 27 w 27"/>
                <a:gd name="T7" fmla="*/ 13 h 27"/>
                <a:gd name="T8" fmla="*/ 13 w 27"/>
                <a:gd name="T9" fmla="*/ 0 h 27"/>
                <a:gd name="T10" fmla="*/ 13 w 27"/>
                <a:gd name="T11" fmla="*/ 23 h 27"/>
                <a:gd name="T12" fmla="*/ 3 w 27"/>
                <a:gd name="T13" fmla="*/ 13 h 27"/>
                <a:gd name="T14" fmla="*/ 13 w 27"/>
                <a:gd name="T15" fmla="*/ 3 h 27"/>
                <a:gd name="T16" fmla="*/ 23 w 27"/>
                <a:gd name="T17" fmla="*/ 13 h 27"/>
                <a:gd name="T18" fmla="*/ 13 w 27"/>
                <a:gd name="T19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27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1"/>
                    <a:pt x="6" y="27"/>
                    <a:pt x="13" y="27"/>
                  </a:cubicBezTo>
                  <a:cubicBezTo>
                    <a:pt x="21" y="27"/>
                    <a:pt x="27" y="21"/>
                    <a:pt x="27" y="13"/>
                  </a:cubicBezTo>
                  <a:cubicBezTo>
                    <a:pt x="27" y="6"/>
                    <a:pt x="21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9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9"/>
                    <a:pt x="19" y="23"/>
                    <a:pt x="1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2" name="Freeform 54"/>
            <p:cNvSpPr/>
            <p:nvPr/>
          </p:nvSpPr>
          <p:spPr bwMode="auto">
            <a:xfrm>
              <a:off x="8996363" y="4932363"/>
              <a:ext cx="231775" cy="195263"/>
            </a:xfrm>
            <a:custGeom>
              <a:avLst/>
              <a:gdLst>
                <a:gd name="T0" fmla="*/ 45 w 62"/>
                <a:gd name="T1" fmla="*/ 0 h 52"/>
                <a:gd name="T2" fmla="*/ 45 w 62"/>
                <a:gd name="T3" fmla="*/ 0 h 52"/>
                <a:gd name="T4" fmla="*/ 17 w 62"/>
                <a:gd name="T5" fmla="*/ 0 h 52"/>
                <a:gd name="T6" fmla="*/ 1 w 62"/>
                <a:gd name="T7" fmla="*/ 17 h 52"/>
                <a:gd name="T8" fmla="*/ 3 w 62"/>
                <a:gd name="T9" fmla="*/ 35 h 52"/>
                <a:gd name="T10" fmla="*/ 19 w 62"/>
                <a:gd name="T11" fmla="*/ 52 h 52"/>
                <a:gd name="T12" fmla="*/ 43 w 62"/>
                <a:gd name="T13" fmla="*/ 52 h 52"/>
                <a:gd name="T14" fmla="*/ 58 w 62"/>
                <a:gd name="T15" fmla="*/ 35 h 52"/>
                <a:gd name="T16" fmla="*/ 61 w 62"/>
                <a:gd name="T17" fmla="*/ 17 h 52"/>
                <a:gd name="T18" fmla="*/ 45 w 62"/>
                <a:gd name="T1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52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1" y="17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5" y="44"/>
                    <a:pt x="10" y="52"/>
                    <a:pt x="19" y="52"/>
                  </a:cubicBezTo>
                  <a:cubicBezTo>
                    <a:pt x="43" y="52"/>
                    <a:pt x="43" y="52"/>
                    <a:pt x="43" y="52"/>
                  </a:cubicBezTo>
                  <a:cubicBezTo>
                    <a:pt x="51" y="52"/>
                    <a:pt x="57" y="45"/>
                    <a:pt x="58" y="35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2" y="7"/>
                    <a:pt x="54" y="0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3" name="Oval 55"/>
            <p:cNvSpPr>
              <a:spLocks noChangeArrowheads="1"/>
            </p:cNvSpPr>
            <p:nvPr/>
          </p:nvSpPr>
          <p:spPr bwMode="auto">
            <a:xfrm>
              <a:off x="9051925" y="4786313"/>
              <a:ext cx="120650" cy="1158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4" name="Freeform 56"/>
            <p:cNvSpPr/>
            <p:nvPr/>
          </p:nvSpPr>
          <p:spPr bwMode="auto">
            <a:xfrm>
              <a:off x="9101138" y="4654550"/>
              <a:ext cx="146050" cy="123825"/>
            </a:xfrm>
            <a:custGeom>
              <a:avLst/>
              <a:gdLst>
                <a:gd name="T0" fmla="*/ 33 w 39"/>
                <a:gd name="T1" fmla="*/ 0 h 33"/>
                <a:gd name="T2" fmla="*/ 29 w 39"/>
                <a:gd name="T3" fmla="*/ 0 h 33"/>
                <a:gd name="T4" fmla="*/ 10 w 39"/>
                <a:gd name="T5" fmla="*/ 0 h 33"/>
                <a:gd name="T6" fmla="*/ 6 w 39"/>
                <a:gd name="T7" fmla="*/ 0 h 33"/>
                <a:gd name="T8" fmla="*/ 0 w 39"/>
                <a:gd name="T9" fmla="*/ 6 h 33"/>
                <a:gd name="T10" fmla="*/ 0 w 39"/>
                <a:gd name="T11" fmla="*/ 13 h 33"/>
                <a:gd name="T12" fmla="*/ 0 w 39"/>
                <a:gd name="T13" fmla="*/ 20 h 33"/>
                <a:gd name="T14" fmla="*/ 6 w 39"/>
                <a:gd name="T15" fmla="*/ 26 h 33"/>
                <a:gd name="T16" fmla="*/ 11 w 39"/>
                <a:gd name="T17" fmla="*/ 26 h 33"/>
                <a:gd name="T18" fmla="*/ 11 w 39"/>
                <a:gd name="T19" fmla="*/ 31 h 33"/>
                <a:gd name="T20" fmla="*/ 12 w 39"/>
                <a:gd name="T21" fmla="*/ 33 h 33"/>
                <a:gd name="T22" fmla="*/ 13 w 39"/>
                <a:gd name="T23" fmla="*/ 33 h 33"/>
                <a:gd name="T24" fmla="*/ 15 w 39"/>
                <a:gd name="T25" fmla="*/ 32 h 33"/>
                <a:gd name="T26" fmla="*/ 21 w 39"/>
                <a:gd name="T27" fmla="*/ 26 h 33"/>
                <a:gd name="T28" fmla="*/ 33 w 39"/>
                <a:gd name="T29" fmla="*/ 26 h 33"/>
                <a:gd name="T30" fmla="*/ 39 w 39"/>
                <a:gd name="T31" fmla="*/ 20 h 33"/>
                <a:gd name="T32" fmla="*/ 39 w 39"/>
                <a:gd name="T33" fmla="*/ 13 h 33"/>
                <a:gd name="T34" fmla="*/ 39 w 39"/>
                <a:gd name="T35" fmla="*/ 6 h 33"/>
                <a:gd name="T36" fmla="*/ 33 w 39"/>
                <a:gd name="T3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" h="33">
                  <a:moveTo>
                    <a:pt x="33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4"/>
                    <a:pt x="3" y="26"/>
                    <a:pt x="6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2"/>
                    <a:pt x="12" y="33"/>
                    <a:pt x="12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4" y="33"/>
                    <a:pt x="15" y="33"/>
                    <a:pt x="15" y="32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6" y="26"/>
                    <a:pt x="39" y="24"/>
                    <a:pt x="39" y="20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3"/>
                    <a:pt x="36" y="0"/>
                    <a:pt x="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5" name="Freeform 57"/>
            <p:cNvSpPr>
              <a:spLocks noEditPoints="1"/>
            </p:cNvSpPr>
            <p:nvPr/>
          </p:nvSpPr>
          <p:spPr bwMode="auto">
            <a:xfrm>
              <a:off x="9220200" y="4629150"/>
              <a:ext cx="120650" cy="101600"/>
            </a:xfrm>
            <a:custGeom>
              <a:avLst/>
              <a:gdLst>
                <a:gd name="T0" fmla="*/ 27 w 32"/>
                <a:gd name="T1" fmla="*/ 0 h 27"/>
                <a:gd name="T2" fmla="*/ 24 w 32"/>
                <a:gd name="T3" fmla="*/ 0 h 27"/>
                <a:gd name="T4" fmla="*/ 8 w 32"/>
                <a:gd name="T5" fmla="*/ 0 h 27"/>
                <a:gd name="T6" fmla="*/ 5 w 32"/>
                <a:gd name="T7" fmla="*/ 0 h 27"/>
                <a:gd name="T8" fmla="*/ 0 w 32"/>
                <a:gd name="T9" fmla="*/ 5 h 27"/>
                <a:gd name="T10" fmla="*/ 0 w 32"/>
                <a:gd name="T11" fmla="*/ 5 h 27"/>
                <a:gd name="T12" fmla="*/ 1 w 32"/>
                <a:gd name="T13" fmla="*/ 5 h 27"/>
                <a:gd name="T14" fmla="*/ 9 w 32"/>
                <a:gd name="T15" fmla="*/ 13 h 27"/>
                <a:gd name="T16" fmla="*/ 9 w 32"/>
                <a:gd name="T17" fmla="*/ 20 h 27"/>
                <a:gd name="T18" fmla="*/ 9 w 32"/>
                <a:gd name="T19" fmla="*/ 22 h 27"/>
                <a:gd name="T20" fmla="*/ 14 w 32"/>
                <a:gd name="T21" fmla="*/ 22 h 27"/>
                <a:gd name="T22" fmla="*/ 19 w 32"/>
                <a:gd name="T23" fmla="*/ 26 h 27"/>
                <a:gd name="T24" fmla="*/ 21 w 32"/>
                <a:gd name="T25" fmla="*/ 27 h 27"/>
                <a:gd name="T26" fmla="*/ 22 w 32"/>
                <a:gd name="T27" fmla="*/ 27 h 27"/>
                <a:gd name="T28" fmla="*/ 23 w 32"/>
                <a:gd name="T29" fmla="*/ 25 h 27"/>
                <a:gd name="T30" fmla="*/ 23 w 32"/>
                <a:gd name="T31" fmla="*/ 22 h 27"/>
                <a:gd name="T32" fmla="*/ 27 w 32"/>
                <a:gd name="T33" fmla="*/ 22 h 27"/>
                <a:gd name="T34" fmla="*/ 32 w 32"/>
                <a:gd name="T35" fmla="*/ 17 h 27"/>
                <a:gd name="T36" fmla="*/ 32 w 32"/>
                <a:gd name="T37" fmla="*/ 10 h 27"/>
                <a:gd name="T38" fmla="*/ 32 w 32"/>
                <a:gd name="T39" fmla="*/ 5 h 27"/>
                <a:gd name="T40" fmla="*/ 27 w 32"/>
                <a:gd name="T41" fmla="*/ 0 h 27"/>
                <a:gd name="T42" fmla="*/ 29 w 32"/>
                <a:gd name="T43" fmla="*/ 10 h 27"/>
                <a:gd name="T44" fmla="*/ 29 w 32"/>
                <a:gd name="T45" fmla="*/ 17 h 27"/>
                <a:gd name="T46" fmla="*/ 27 w 32"/>
                <a:gd name="T47" fmla="*/ 19 h 27"/>
                <a:gd name="T48" fmla="*/ 23 w 32"/>
                <a:gd name="T49" fmla="*/ 19 h 27"/>
                <a:gd name="T50" fmla="*/ 20 w 32"/>
                <a:gd name="T51" fmla="*/ 19 h 27"/>
                <a:gd name="T52" fmla="*/ 20 w 32"/>
                <a:gd name="T53" fmla="*/ 22 h 27"/>
                <a:gd name="T54" fmla="*/ 20 w 32"/>
                <a:gd name="T55" fmla="*/ 24 h 27"/>
                <a:gd name="T56" fmla="*/ 16 w 32"/>
                <a:gd name="T57" fmla="*/ 20 h 27"/>
                <a:gd name="T58" fmla="*/ 15 w 32"/>
                <a:gd name="T59" fmla="*/ 19 h 27"/>
                <a:gd name="T60" fmla="*/ 14 w 32"/>
                <a:gd name="T61" fmla="*/ 19 h 27"/>
                <a:gd name="T62" fmla="*/ 11 w 32"/>
                <a:gd name="T63" fmla="*/ 19 h 27"/>
                <a:gd name="T64" fmla="*/ 11 w 32"/>
                <a:gd name="T65" fmla="*/ 13 h 27"/>
                <a:gd name="T66" fmla="*/ 3 w 32"/>
                <a:gd name="T67" fmla="*/ 3 h 27"/>
                <a:gd name="T68" fmla="*/ 5 w 32"/>
                <a:gd name="T69" fmla="*/ 2 h 27"/>
                <a:gd name="T70" fmla="*/ 8 w 32"/>
                <a:gd name="T71" fmla="*/ 2 h 27"/>
                <a:gd name="T72" fmla="*/ 24 w 32"/>
                <a:gd name="T73" fmla="*/ 2 h 27"/>
                <a:gd name="T74" fmla="*/ 27 w 32"/>
                <a:gd name="T75" fmla="*/ 2 h 27"/>
                <a:gd name="T76" fmla="*/ 29 w 32"/>
                <a:gd name="T77" fmla="*/ 5 h 27"/>
                <a:gd name="T78" fmla="*/ 29 w 32"/>
                <a:gd name="T79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2" h="27">
                  <a:moveTo>
                    <a:pt x="2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5" y="5"/>
                    <a:pt x="9" y="8"/>
                    <a:pt x="9" y="13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7"/>
                    <a:pt x="20" y="27"/>
                    <a:pt x="21" y="27"/>
                  </a:cubicBezTo>
                  <a:cubicBezTo>
                    <a:pt x="21" y="27"/>
                    <a:pt x="21" y="27"/>
                    <a:pt x="22" y="27"/>
                  </a:cubicBezTo>
                  <a:cubicBezTo>
                    <a:pt x="22" y="27"/>
                    <a:pt x="23" y="26"/>
                    <a:pt x="23" y="25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30" y="22"/>
                    <a:pt x="32" y="19"/>
                    <a:pt x="32" y="17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2"/>
                    <a:pt x="30" y="0"/>
                    <a:pt x="27" y="0"/>
                  </a:cubicBezTo>
                  <a:close/>
                  <a:moveTo>
                    <a:pt x="29" y="10"/>
                  </a:moveTo>
                  <a:cubicBezTo>
                    <a:pt x="29" y="17"/>
                    <a:pt x="29" y="17"/>
                    <a:pt x="29" y="17"/>
                  </a:cubicBezTo>
                  <a:cubicBezTo>
                    <a:pt x="29" y="18"/>
                    <a:pt x="28" y="19"/>
                    <a:pt x="27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8"/>
                    <a:pt x="8" y="4"/>
                    <a:pt x="3" y="3"/>
                  </a:cubicBezTo>
                  <a:cubicBezTo>
                    <a:pt x="4" y="2"/>
                    <a:pt x="4" y="2"/>
                    <a:pt x="5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8" y="2"/>
                    <a:pt x="29" y="3"/>
                    <a:pt x="29" y="5"/>
                  </a:cubicBezTo>
                  <a:lnTo>
                    <a:pt x="29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46" name="Group 58"/>
          <p:cNvGrpSpPr/>
          <p:nvPr/>
        </p:nvGrpSpPr>
        <p:grpSpPr>
          <a:xfrm>
            <a:off x="6111610" y="3723943"/>
            <a:ext cx="378689" cy="313976"/>
            <a:chOff x="9328150" y="4930775"/>
            <a:chExt cx="501650" cy="415926"/>
          </a:xfrm>
          <a:solidFill>
            <a:schemeClr val="bg1"/>
          </a:solidFill>
        </p:grpSpPr>
        <p:sp>
          <p:nvSpPr>
            <p:cNvPr id="47" name="Freeform 59"/>
            <p:cNvSpPr/>
            <p:nvPr/>
          </p:nvSpPr>
          <p:spPr bwMode="auto">
            <a:xfrm>
              <a:off x="9447213" y="5024438"/>
              <a:ext cx="169863" cy="115888"/>
            </a:xfrm>
            <a:custGeom>
              <a:avLst/>
              <a:gdLst>
                <a:gd name="T0" fmla="*/ 43 w 45"/>
                <a:gd name="T1" fmla="*/ 23 h 31"/>
                <a:gd name="T2" fmla="*/ 44 w 45"/>
                <a:gd name="T3" fmla="*/ 10 h 31"/>
                <a:gd name="T4" fmla="*/ 33 w 45"/>
                <a:gd name="T5" fmla="*/ 0 h 31"/>
                <a:gd name="T6" fmla="*/ 26 w 45"/>
                <a:gd name="T7" fmla="*/ 0 h 31"/>
                <a:gd name="T8" fmla="*/ 25 w 45"/>
                <a:gd name="T9" fmla="*/ 4 h 31"/>
                <a:gd name="T10" fmla="*/ 26 w 45"/>
                <a:gd name="T11" fmla="*/ 22 h 31"/>
                <a:gd name="T12" fmla="*/ 22 w 45"/>
                <a:gd name="T13" fmla="*/ 28 h 31"/>
                <a:gd name="T14" fmla="*/ 18 w 45"/>
                <a:gd name="T15" fmla="*/ 22 h 31"/>
                <a:gd name="T16" fmla="*/ 20 w 45"/>
                <a:gd name="T17" fmla="*/ 4 h 31"/>
                <a:gd name="T18" fmla="*/ 19 w 45"/>
                <a:gd name="T19" fmla="*/ 0 h 31"/>
                <a:gd name="T20" fmla="*/ 12 w 45"/>
                <a:gd name="T21" fmla="*/ 0 h 31"/>
                <a:gd name="T22" fmla="*/ 12 w 45"/>
                <a:gd name="T23" fmla="*/ 0 h 31"/>
                <a:gd name="T24" fmla="*/ 0 w 45"/>
                <a:gd name="T25" fmla="*/ 10 h 31"/>
                <a:gd name="T26" fmla="*/ 2 w 45"/>
                <a:gd name="T27" fmla="*/ 23 h 31"/>
                <a:gd name="T28" fmla="*/ 22 w 45"/>
                <a:gd name="T29" fmla="*/ 31 h 31"/>
                <a:gd name="T30" fmla="*/ 43 w 45"/>
                <a:gd name="T31" fmla="*/ 2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5" h="31">
                  <a:moveTo>
                    <a:pt x="43" y="23"/>
                  </a:moveTo>
                  <a:cubicBezTo>
                    <a:pt x="44" y="10"/>
                    <a:pt x="44" y="10"/>
                    <a:pt x="44" y="10"/>
                  </a:cubicBezTo>
                  <a:cubicBezTo>
                    <a:pt x="45" y="5"/>
                    <a:pt x="39" y="0"/>
                    <a:pt x="33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1"/>
                    <a:pt x="27" y="3"/>
                    <a:pt x="25" y="4"/>
                  </a:cubicBezTo>
                  <a:cubicBezTo>
                    <a:pt x="25" y="4"/>
                    <a:pt x="28" y="17"/>
                    <a:pt x="26" y="22"/>
                  </a:cubicBezTo>
                  <a:cubicBezTo>
                    <a:pt x="26" y="23"/>
                    <a:pt x="24" y="28"/>
                    <a:pt x="22" y="28"/>
                  </a:cubicBezTo>
                  <a:cubicBezTo>
                    <a:pt x="20" y="28"/>
                    <a:pt x="19" y="23"/>
                    <a:pt x="18" y="22"/>
                  </a:cubicBezTo>
                  <a:cubicBezTo>
                    <a:pt x="17" y="17"/>
                    <a:pt x="20" y="4"/>
                    <a:pt x="20" y="4"/>
                  </a:cubicBezTo>
                  <a:cubicBezTo>
                    <a:pt x="20" y="4"/>
                    <a:pt x="19" y="3"/>
                    <a:pt x="19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5"/>
                    <a:pt x="0" y="10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7" y="28"/>
                    <a:pt x="15" y="31"/>
                    <a:pt x="22" y="31"/>
                  </a:cubicBezTo>
                  <a:cubicBezTo>
                    <a:pt x="30" y="31"/>
                    <a:pt x="38" y="28"/>
                    <a:pt x="4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8" name="Oval 60"/>
            <p:cNvSpPr>
              <a:spLocks noChangeArrowheads="1"/>
            </p:cNvSpPr>
            <p:nvPr/>
          </p:nvSpPr>
          <p:spPr bwMode="auto">
            <a:xfrm>
              <a:off x="9488488" y="4930775"/>
              <a:ext cx="82550" cy="825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9" name="Freeform 61"/>
            <p:cNvSpPr/>
            <p:nvPr/>
          </p:nvSpPr>
          <p:spPr bwMode="auto">
            <a:xfrm>
              <a:off x="9575800" y="5230813"/>
              <a:ext cx="168275" cy="115888"/>
            </a:xfrm>
            <a:custGeom>
              <a:avLst/>
              <a:gdLst>
                <a:gd name="T0" fmla="*/ 43 w 45"/>
                <a:gd name="T1" fmla="*/ 24 h 31"/>
                <a:gd name="T2" fmla="*/ 44 w 45"/>
                <a:gd name="T3" fmla="*/ 10 h 31"/>
                <a:gd name="T4" fmla="*/ 33 w 45"/>
                <a:gd name="T5" fmla="*/ 0 h 31"/>
                <a:gd name="T6" fmla="*/ 26 w 45"/>
                <a:gd name="T7" fmla="*/ 0 h 31"/>
                <a:gd name="T8" fmla="*/ 25 w 45"/>
                <a:gd name="T9" fmla="*/ 4 h 31"/>
                <a:gd name="T10" fmla="*/ 26 w 45"/>
                <a:gd name="T11" fmla="*/ 22 h 31"/>
                <a:gd name="T12" fmla="*/ 22 w 45"/>
                <a:gd name="T13" fmla="*/ 28 h 31"/>
                <a:gd name="T14" fmla="*/ 18 w 45"/>
                <a:gd name="T15" fmla="*/ 22 h 31"/>
                <a:gd name="T16" fmla="*/ 20 w 45"/>
                <a:gd name="T17" fmla="*/ 5 h 31"/>
                <a:gd name="T18" fmla="*/ 19 w 45"/>
                <a:gd name="T19" fmla="*/ 0 h 31"/>
                <a:gd name="T20" fmla="*/ 12 w 45"/>
                <a:gd name="T21" fmla="*/ 0 h 31"/>
                <a:gd name="T22" fmla="*/ 12 w 45"/>
                <a:gd name="T23" fmla="*/ 0 h 31"/>
                <a:gd name="T24" fmla="*/ 0 w 45"/>
                <a:gd name="T25" fmla="*/ 11 h 31"/>
                <a:gd name="T26" fmla="*/ 2 w 45"/>
                <a:gd name="T27" fmla="*/ 24 h 31"/>
                <a:gd name="T28" fmla="*/ 22 w 45"/>
                <a:gd name="T29" fmla="*/ 31 h 31"/>
                <a:gd name="T30" fmla="*/ 43 w 45"/>
                <a:gd name="T3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5" h="31">
                  <a:moveTo>
                    <a:pt x="43" y="24"/>
                  </a:moveTo>
                  <a:cubicBezTo>
                    <a:pt x="44" y="10"/>
                    <a:pt x="44" y="10"/>
                    <a:pt x="44" y="10"/>
                  </a:cubicBezTo>
                  <a:cubicBezTo>
                    <a:pt x="45" y="5"/>
                    <a:pt x="39" y="0"/>
                    <a:pt x="33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1"/>
                    <a:pt x="26" y="3"/>
                    <a:pt x="25" y="4"/>
                  </a:cubicBezTo>
                  <a:cubicBezTo>
                    <a:pt x="25" y="4"/>
                    <a:pt x="27" y="18"/>
                    <a:pt x="26" y="22"/>
                  </a:cubicBezTo>
                  <a:cubicBezTo>
                    <a:pt x="26" y="24"/>
                    <a:pt x="24" y="28"/>
                    <a:pt x="22" y="28"/>
                  </a:cubicBezTo>
                  <a:cubicBezTo>
                    <a:pt x="20" y="28"/>
                    <a:pt x="18" y="24"/>
                    <a:pt x="18" y="22"/>
                  </a:cubicBezTo>
                  <a:cubicBezTo>
                    <a:pt x="17" y="18"/>
                    <a:pt x="20" y="5"/>
                    <a:pt x="20" y="5"/>
                  </a:cubicBezTo>
                  <a:cubicBezTo>
                    <a:pt x="20" y="4"/>
                    <a:pt x="19" y="4"/>
                    <a:pt x="19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5"/>
                    <a:pt x="0" y="11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7" y="28"/>
                    <a:pt x="15" y="31"/>
                    <a:pt x="22" y="31"/>
                  </a:cubicBezTo>
                  <a:cubicBezTo>
                    <a:pt x="30" y="31"/>
                    <a:pt x="38" y="28"/>
                    <a:pt x="4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0" name="Oval 62"/>
            <p:cNvSpPr>
              <a:spLocks noChangeArrowheads="1"/>
            </p:cNvSpPr>
            <p:nvPr/>
          </p:nvSpPr>
          <p:spPr bwMode="auto">
            <a:xfrm>
              <a:off x="9617075" y="5137150"/>
              <a:ext cx="82550" cy="825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1" name="Freeform 63"/>
            <p:cNvSpPr/>
            <p:nvPr/>
          </p:nvSpPr>
          <p:spPr bwMode="auto">
            <a:xfrm>
              <a:off x="9575800" y="4930775"/>
              <a:ext cx="254000" cy="247650"/>
            </a:xfrm>
            <a:custGeom>
              <a:avLst/>
              <a:gdLst>
                <a:gd name="T0" fmla="*/ 68 w 68"/>
                <a:gd name="T1" fmla="*/ 50 h 66"/>
                <a:gd name="T2" fmla="*/ 60 w 68"/>
                <a:gd name="T3" fmla="*/ 50 h 66"/>
                <a:gd name="T4" fmla="*/ 58 w 68"/>
                <a:gd name="T5" fmla="*/ 50 h 66"/>
                <a:gd name="T6" fmla="*/ 58 w 68"/>
                <a:gd name="T7" fmla="*/ 48 h 66"/>
                <a:gd name="T8" fmla="*/ 9 w 68"/>
                <a:gd name="T9" fmla="*/ 0 h 66"/>
                <a:gd name="T10" fmla="*/ 0 w 68"/>
                <a:gd name="T11" fmla="*/ 0 h 66"/>
                <a:gd name="T12" fmla="*/ 4 w 68"/>
                <a:gd name="T13" fmla="*/ 11 h 66"/>
                <a:gd name="T14" fmla="*/ 4 w 68"/>
                <a:gd name="T15" fmla="*/ 12 h 66"/>
                <a:gd name="T16" fmla="*/ 9 w 68"/>
                <a:gd name="T17" fmla="*/ 12 h 66"/>
                <a:gd name="T18" fmla="*/ 45 w 68"/>
                <a:gd name="T19" fmla="*/ 48 h 66"/>
                <a:gd name="T20" fmla="*/ 45 w 68"/>
                <a:gd name="T21" fmla="*/ 50 h 66"/>
                <a:gd name="T22" fmla="*/ 43 w 68"/>
                <a:gd name="T23" fmla="*/ 50 h 66"/>
                <a:gd name="T24" fmla="*/ 35 w 68"/>
                <a:gd name="T25" fmla="*/ 50 h 66"/>
                <a:gd name="T26" fmla="*/ 35 w 68"/>
                <a:gd name="T27" fmla="*/ 50 h 66"/>
                <a:gd name="T28" fmla="*/ 35 w 68"/>
                <a:gd name="T29" fmla="*/ 50 h 66"/>
                <a:gd name="T30" fmla="*/ 42 w 68"/>
                <a:gd name="T31" fmla="*/ 58 h 66"/>
                <a:gd name="T32" fmla="*/ 49 w 68"/>
                <a:gd name="T33" fmla="*/ 65 h 66"/>
                <a:gd name="T34" fmla="*/ 51 w 68"/>
                <a:gd name="T35" fmla="*/ 66 h 66"/>
                <a:gd name="T36" fmla="*/ 53 w 68"/>
                <a:gd name="T37" fmla="*/ 65 h 66"/>
                <a:gd name="T38" fmla="*/ 61 w 68"/>
                <a:gd name="T39" fmla="*/ 58 h 66"/>
                <a:gd name="T40" fmla="*/ 68 w 68"/>
                <a:gd name="T41" fmla="*/ 50 h 66"/>
                <a:gd name="T42" fmla="*/ 68 w 68"/>
                <a:gd name="T43" fmla="*/ 50 h 66"/>
                <a:gd name="T44" fmla="*/ 68 w 68"/>
                <a:gd name="T45" fmla="*/ 5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8" h="66">
                  <a:moveTo>
                    <a:pt x="68" y="50"/>
                  </a:moveTo>
                  <a:cubicBezTo>
                    <a:pt x="60" y="50"/>
                    <a:pt x="60" y="50"/>
                    <a:pt x="60" y="50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8" y="48"/>
                    <a:pt x="58" y="48"/>
                    <a:pt x="58" y="48"/>
                  </a:cubicBezTo>
                  <a:cubicBezTo>
                    <a:pt x="58" y="21"/>
                    <a:pt x="36" y="0"/>
                    <a:pt x="9" y="0"/>
                  </a:cubicBezTo>
                  <a:cubicBezTo>
                    <a:pt x="6" y="0"/>
                    <a:pt x="3" y="0"/>
                    <a:pt x="0" y="0"/>
                  </a:cubicBezTo>
                  <a:cubicBezTo>
                    <a:pt x="2" y="3"/>
                    <a:pt x="4" y="7"/>
                    <a:pt x="4" y="11"/>
                  </a:cubicBezTo>
                  <a:cubicBezTo>
                    <a:pt x="4" y="11"/>
                    <a:pt x="4" y="12"/>
                    <a:pt x="4" y="12"/>
                  </a:cubicBezTo>
                  <a:cubicBezTo>
                    <a:pt x="5" y="12"/>
                    <a:pt x="7" y="12"/>
                    <a:pt x="9" y="12"/>
                  </a:cubicBezTo>
                  <a:cubicBezTo>
                    <a:pt x="29" y="12"/>
                    <a:pt x="45" y="28"/>
                    <a:pt x="45" y="48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9" y="65"/>
                    <a:pt x="49" y="65"/>
                    <a:pt x="49" y="65"/>
                  </a:cubicBezTo>
                  <a:cubicBezTo>
                    <a:pt x="50" y="65"/>
                    <a:pt x="51" y="66"/>
                    <a:pt x="51" y="66"/>
                  </a:cubicBezTo>
                  <a:cubicBezTo>
                    <a:pt x="52" y="66"/>
                    <a:pt x="53" y="65"/>
                    <a:pt x="53" y="65"/>
                  </a:cubicBezTo>
                  <a:cubicBezTo>
                    <a:pt x="61" y="58"/>
                    <a:pt x="61" y="58"/>
                    <a:pt x="61" y="58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68" y="50"/>
                    <a:pt x="68" y="50"/>
                    <a:pt x="68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2" name="Freeform 64"/>
            <p:cNvSpPr/>
            <p:nvPr/>
          </p:nvSpPr>
          <p:spPr bwMode="auto">
            <a:xfrm>
              <a:off x="9328150" y="5087938"/>
              <a:ext cx="261938" cy="258763"/>
            </a:xfrm>
            <a:custGeom>
              <a:avLst/>
              <a:gdLst>
                <a:gd name="T0" fmla="*/ 64 w 70"/>
                <a:gd name="T1" fmla="*/ 64 h 69"/>
                <a:gd name="T2" fmla="*/ 64 w 70"/>
                <a:gd name="T3" fmla="*/ 62 h 69"/>
                <a:gd name="T4" fmla="*/ 63 w 70"/>
                <a:gd name="T5" fmla="*/ 57 h 69"/>
                <a:gd name="T6" fmla="*/ 62 w 70"/>
                <a:gd name="T7" fmla="*/ 57 h 69"/>
                <a:gd name="T8" fmla="*/ 24 w 70"/>
                <a:gd name="T9" fmla="*/ 18 h 69"/>
                <a:gd name="T10" fmla="*/ 24 w 70"/>
                <a:gd name="T11" fmla="*/ 16 h 69"/>
                <a:gd name="T12" fmla="*/ 26 w 70"/>
                <a:gd name="T13" fmla="*/ 16 h 69"/>
                <a:gd name="T14" fmla="*/ 35 w 70"/>
                <a:gd name="T15" fmla="*/ 16 h 69"/>
                <a:gd name="T16" fmla="*/ 27 w 70"/>
                <a:gd name="T17" fmla="*/ 9 h 69"/>
                <a:gd name="T18" fmla="*/ 19 w 70"/>
                <a:gd name="T19" fmla="*/ 1 h 69"/>
                <a:gd name="T20" fmla="*/ 18 w 70"/>
                <a:gd name="T21" fmla="*/ 0 h 69"/>
                <a:gd name="T22" fmla="*/ 16 w 70"/>
                <a:gd name="T23" fmla="*/ 1 h 69"/>
                <a:gd name="T24" fmla="*/ 8 w 70"/>
                <a:gd name="T25" fmla="*/ 9 h 69"/>
                <a:gd name="T26" fmla="*/ 0 w 70"/>
                <a:gd name="T27" fmla="*/ 16 h 69"/>
                <a:gd name="T28" fmla="*/ 9 w 70"/>
                <a:gd name="T29" fmla="*/ 16 h 69"/>
                <a:gd name="T30" fmla="*/ 11 w 70"/>
                <a:gd name="T31" fmla="*/ 16 h 69"/>
                <a:gd name="T32" fmla="*/ 11 w 70"/>
                <a:gd name="T33" fmla="*/ 18 h 69"/>
                <a:gd name="T34" fmla="*/ 62 w 70"/>
                <a:gd name="T35" fmla="*/ 69 h 69"/>
                <a:gd name="T36" fmla="*/ 70 w 70"/>
                <a:gd name="T37" fmla="*/ 69 h 69"/>
                <a:gd name="T38" fmla="*/ 65 w 70"/>
                <a:gd name="T39" fmla="*/ 65 h 69"/>
                <a:gd name="T40" fmla="*/ 64 w 70"/>
                <a:gd name="T41" fmla="*/ 6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0" h="69">
                  <a:moveTo>
                    <a:pt x="64" y="64"/>
                  </a:moveTo>
                  <a:cubicBezTo>
                    <a:pt x="64" y="62"/>
                    <a:pt x="64" y="62"/>
                    <a:pt x="64" y="62"/>
                  </a:cubicBezTo>
                  <a:cubicBezTo>
                    <a:pt x="63" y="57"/>
                    <a:pt x="63" y="57"/>
                    <a:pt x="63" y="57"/>
                  </a:cubicBezTo>
                  <a:cubicBezTo>
                    <a:pt x="63" y="57"/>
                    <a:pt x="62" y="57"/>
                    <a:pt x="62" y="57"/>
                  </a:cubicBezTo>
                  <a:cubicBezTo>
                    <a:pt x="41" y="57"/>
                    <a:pt x="24" y="40"/>
                    <a:pt x="24" y="18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8" y="0"/>
                    <a:pt x="18" y="0"/>
                  </a:cubicBezTo>
                  <a:cubicBezTo>
                    <a:pt x="17" y="0"/>
                    <a:pt x="16" y="1"/>
                    <a:pt x="16" y="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47"/>
                    <a:pt x="34" y="69"/>
                    <a:pt x="62" y="69"/>
                  </a:cubicBezTo>
                  <a:cubicBezTo>
                    <a:pt x="65" y="69"/>
                    <a:pt x="68" y="69"/>
                    <a:pt x="70" y="69"/>
                  </a:cubicBezTo>
                  <a:cubicBezTo>
                    <a:pt x="68" y="68"/>
                    <a:pt x="66" y="66"/>
                    <a:pt x="65" y="65"/>
                  </a:cubicBezTo>
                  <a:lnTo>
                    <a:pt x="64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53" name="Group 65"/>
          <p:cNvGrpSpPr/>
          <p:nvPr/>
        </p:nvGrpSpPr>
        <p:grpSpPr>
          <a:xfrm>
            <a:off x="7296770" y="4995726"/>
            <a:ext cx="359513" cy="407450"/>
            <a:chOff x="8534400" y="4603750"/>
            <a:chExt cx="476250" cy="539751"/>
          </a:xfrm>
          <a:solidFill>
            <a:schemeClr val="bg1"/>
          </a:solidFill>
        </p:grpSpPr>
        <p:sp>
          <p:nvSpPr>
            <p:cNvPr id="54" name="Freeform 66"/>
            <p:cNvSpPr/>
            <p:nvPr/>
          </p:nvSpPr>
          <p:spPr bwMode="auto">
            <a:xfrm>
              <a:off x="8534400" y="4906963"/>
              <a:ext cx="269875" cy="236538"/>
            </a:xfrm>
            <a:custGeom>
              <a:avLst/>
              <a:gdLst>
                <a:gd name="T0" fmla="*/ 19 w 72"/>
                <a:gd name="T1" fmla="*/ 0 h 63"/>
                <a:gd name="T2" fmla="*/ 29 w 72"/>
                <a:gd name="T3" fmla="*/ 0 h 63"/>
                <a:gd name="T4" fmla="*/ 32 w 72"/>
                <a:gd name="T5" fmla="*/ 9 h 63"/>
                <a:gd name="T6" fmla="*/ 29 w 72"/>
                <a:gd name="T7" fmla="*/ 43 h 63"/>
                <a:gd name="T8" fmla="*/ 36 w 72"/>
                <a:gd name="T9" fmla="*/ 56 h 63"/>
                <a:gd name="T10" fmla="*/ 43 w 72"/>
                <a:gd name="T11" fmla="*/ 43 h 63"/>
                <a:gd name="T12" fmla="*/ 39 w 72"/>
                <a:gd name="T13" fmla="*/ 9 h 63"/>
                <a:gd name="T14" fmla="*/ 42 w 72"/>
                <a:gd name="T15" fmla="*/ 0 h 63"/>
                <a:gd name="T16" fmla="*/ 53 w 72"/>
                <a:gd name="T17" fmla="*/ 0 h 63"/>
                <a:gd name="T18" fmla="*/ 53 w 72"/>
                <a:gd name="T19" fmla="*/ 0 h 63"/>
                <a:gd name="T20" fmla="*/ 71 w 72"/>
                <a:gd name="T21" fmla="*/ 21 h 63"/>
                <a:gd name="T22" fmla="*/ 68 w 72"/>
                <a:gd name="T23" fmla="*/ 42 h 63"/>
                <a:gd name="T24" fmla="*/ 50 w 72"/>
                <a:gd name="T25" fmla="*/ 63 h 63"/>
                <a:gd name="T26" fmla="*/ 22 w 72"/>
                <a:gd name="T27" fmla="*/ 63 h 63"/>
                <a:gd name="T28" fmla="*/ 4 w 72"/>
                <a:gd name="T29" fmla="*/ 42 h 63"/>
                <a:gd name="T30" fmla="*/ 1 w 72"/>
                <a:gd name="T31" fmla="*/ 21 h 63"/>
                <a:gd name="T32" fmla="*/ 19 w 72"/>
                <a:gd name="T33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63">
                  <a:moveTo>
                    <a:pt x="19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29" y="2"/>
                    <a:pt x="29" y="7"/>
                    <a:pt x="32" y="9"/>
                  </a:cubicBezTo>
                  <a:cubicBezTo>
                    <a:pt x="32" y="9"/>
                    <a:pt x="28" y="35"/>
                    <a:pt x="29" y="43"/>
                  </a:cubicBezTo>
                  <a:cubicBezTo>
                    <a:pt x="30" y="47"/>
                    <a:pt x="33" y="56"/>
                    <a:pt x="36" y="56"/>
                  </a:cubicBezTo>
                  <a:cubicBezTo>
                    <a:pt x="39" y="55"/>
                    <a:pt x="42" y="47"/>
                    <a:pt x="43" y="43"/>
                  </a:cubicBezTo>
                  <a:cubicBezTo>
                    <a:pt x="44" y="35"/>
                    <a:pt x="39" y="9"/>
                    <a:pt x="39" y="9"/>
                  </a:cubicBezTo>
                  <a:cubicBezTo>
                    <a:pt x="40" y="8"/>
                    <a:pt x="41" y="7"/>
                    <a:pt x="42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63" y="0"/>
                    <a:pt x="72" y="10"/>
                    <a:pt x="71" y="21"/>
                  </a:cubicBezTo>
                  <a:cubicBezTo>
                    <a:pt x="68" y="42"/>
                    <a:pt x="68" y="42"/>
                    <a:pt x="68" y="42"/>
                  </a:cubicBezTo>
                  <a:cubicBezTo>
                    <a:pt x="66" y="54"/>
                    <a:pt x="60" y="63"/>
                    <a:pt x="50" y="63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12" y="63"/>
                    <a:pt x="6" y="53"/>
                    <a:pt x="4" y="42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10"/>
                    <a:pt x="9" y="0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5" name="Oval 67"/>
            <p:cNvSpPr>
              <a:spLocks noChangeArrowheads="1"/>
            </p:cNvSpPr>
            <p:nvPr/>
          </p:nvSpPr>
          <p:spPr bwMode="auto">
            <a:xfrm>
              <a:off x="8601075" y="4733925"/>
              <a:ext cx="134938" cy="1397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6" name="Freeform 68"/>
            <p:cNvSpPr/>
            <p:nvPr/>
          </p:nvSpPr>
          <p:spPr bwMode="auto">
            <a:xfrm>
              <a:off x="8559800" y="4603750"/>
              <a:ext cx="450850" cy="182563"/>
            </a:xfrm>
            <a:custGeom>
              <a:avLst/>
              <a:gdLst>
                <a:gd name="T0" fmla="*/ 67 w 120"/>
                <a:gd name="T1" fmla="*/ 5 h 49"/>
                <a:gd name="T2" fmla="*/ 67 w 120"/>
                <a:gd name="T3" fmla="*/ 5 h 49"/>
                <a:gd name="T4" fmla="*/ 60 w 120"/>
                <a:gd name="T5" fmla="*/ 0 h 49"/>
                <a:gd name="T6" fmla="*/ 53 w 120"/>
                <a:gd name="T7" fmla="*/ 5 h 49"/>
                <a:gd name="T8" fmla="*/ 53 w 120"/>
                <a:gd name="T9" fmla="*/ 5 h 49"/>
                <a:gd name="T10" fmla="*/ 0 w 120"/>
                <a:gd name="T11" fmla="*/ 49 h 49"/>
                <a:gd name="T12" fmla="*/ 120 w 120"/>
                <a:gd name="T13" fmla="*/ 49 h 49"/>
                <a:gd name="T14" fmla="*/ 67 w 120"/>
                <a:gd name="T15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49">
                  <a:moveTo>
                    <a:pt x="67" y="5"/>
                  </a:moveTo>
                  <a:cubicBezTo>
                    <a:pt x="67" y="5"/>
                    <a:pt x="67" y="5"/>
                    <a:pt x="67" y="5"/>
                  </a:cubicBezTo>
                  <a:cubicBezTo>
                    <a:pt x="67" y="2"/>
                    <a:pt x="64" y="0"/>
                    <a:pt x="60" y="0"/>
                  </a:cubicBezTo>
                  <a:cubicBezTo>
                    <a:pt x="56" y="0"/>
                    <a:pt x="53" y="2"/>
                    <a:pt x="53" y="5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23" y="7"/>
                    <a:pt x="0" y="27"/>
                    <a:pt x="0" y="49"/>
                  </a:cubicBezTo>
                  <a:cubicBezTo>
                    <a:pt x="120" y="49"/>
                    <a:pt x="120" y="49"/>
                    <a:pt x="120" y="49"/>
                  </a:cubicBezTo>
                  <a:cubicBezTo>
                    <a:pt x="120" y="27"/>
                    <a:pt x="97" y="7"/>
                    <a:pt x="67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7" name="Freeform 69"/>
            <p:cNvSpPr/>
            <p:nvPr/>
          </p:nvSpPr>
          <p:spPr bwMode="auto">
            <a:xfrm>
              <a:off x="8770938" y="4786313"/>
              <a:ext cx="30163" cy="187325"/>
            </a:xfrm>
            <a:custGeom>
              <a:avLst/>
              <a:gdLst>
                <a:gd name="T0" fmla="*/ 0 w 19"/>
                <a:gd name="T1" fmla="*/ 0 h 118"/>
                <a:gd name="T2" fmla="*/ 0 w 19"/>
                <a:gd name="T3" fmla="*/ 118 h 118"/>
                <a:gd name="T4" fmla="*/ 0 w 19"/>
                <a:gd name="T5" fmla="*/ 118 h 118"/>
                <a:gd name="T6" fmla="*/ 19 w 19"/>
                <a:gd name="T7" fmla="*/ 118 h 118"/>
                <a:gd name="T8" fmla="*/ 19 w 19"/>
                <a:gd name="T9" fmla="*/ 118 h 118"/>
                <a:gd name="T10" fmla="*/ 19 w 19"/>
                <a:gd name="T11" fmla="*/ 0 h 118"/>
                <a:gd name="T12" fmla="*/ 0 w 19"/>
                <a:gd name="T13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18">
                  <a:moveTo>
                    <a:pt x="0" y="0"/>
                  </a:moveTo>
                  <a:lnTo>
                    <a:pt x="0" y="118"/>
                  </a:lnTo>
                  <a:lnTo>
                    <a:pt x="0" y="118"/>
                  </a:lnTo>
                  <a:lnTo>
                    <a:pt x="19" y="118"/>
                  </a:lnTo>
                  <a:lnTo>
                    <a:pt x="19" y="118"/>
                  </a:lnTo>
                  <a:lnTo>
                    <a:pt x="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pic>
        <p:nvPicPr>
          <p:cNvPr id="59" name="图片 5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709661" y="4699000"/>
            <a:ext cx="1233860" cy="1917700"/>
          </a:xfrm>
          <a:prstGeom prst="rect">
            <a:avLst/>
          </a:prstGeom>
        </p:spPr>
      </p:pic>
      <p:sp>
        <p:nvSpPr>
          <p:cNvPr id="60" name="矩形 59"/>
          <p:cNvSpPr/>
          <p:nvPr/>
        </p:nvSpPr>
        <p:spPr>
          <a:xfrm>
            <a:off x="11018814" y="1851858"/>
            <a:ext cx="615553" cy="2605842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2800" dirty="0">
                <a:solidFill>
                  <a:srgbClr val="005A71"/>
                </a:solidFill>
              </a:rPr>
              <a:t>请输入你的题目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2" grpId="0"/>
      <p:bldP spid="33" grpId="0"/>
      <p:bldP spid="34" grpId="0"/>
      <p:bldP spid="35" grpId="0"/>
      <p:bldP spid="6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8"/>
          <p:cNvSpPr/>
          <p:nvPr/>
        </p:nvSpPr>
        <p:spPr>
          <a:xfrm>
            <a:off x="1349814" y="3028314"/>
            <a:ext cx="1359076" cy="1359076"/>
          </a:xfrm>
          <a:prstGeom prst="ellipse">
            <a:avLst/>
          </a:prstGeom>
          <a:noFill/>
          <a:ln w="19050">
            <a:solidFill>
              <a:srgbClr val="00C3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9"/>
          <p:cNvSpPr>
            <a:spLocks noEditPoints="1"/>
          </p:cNvSpPr>
          <p:nvPr/>
        </p:nvSpPr>
        <p:spPr bwMode="auto">
          <a:xfrm>
            <a:off x="3251200" y="2915333"/>
            <a:ext cx="3537003" cy="3165245"/>
          </a:xfrm>
          <a:custGeom>
            <a:avLst/>
            <a:gdLst>
              <a:gd name="T0" fmla="*/ 350 w 420"/>
              <a:gd name="T1" fmla="*/ 110 h 376"/>
              <a:gd name="T2" fmla="*/ 325 w 420"/>
              <a:gd name="T3" fmla="*/ 0 h 376"/>
              <a:gd name="T4" fmla="*/ 265 w 420"/>
              <a:gd name="T5" fmla="*/ 26 h 376"/>
              <a:gd name="T6" fmla="*/ 231 w 420"/>
              <a:gd name="T7" fmla="*/ 9 h 376"/>
              <a:gd name="T8" fmla="*/ 12 w 420"/>
              <a:gd name="T9" fmla="*/ 158 h 376"/>
              <a:gd name="T10" fmla="*/ 33 w 420"/>
              <a:gd name="T11" fmla="*/ 207 h 376"/>
              <a:gd name="T12" fmla="*/ 71 w 420"/>
              <a:gd name="T13" fmla="*/ 327 h 376"/>
              <a:gd name="T14" fmla="*/ 148 w 420"/>
              <a:gd name="T15" fmla="*/ 376 h 376"/>
              <a:gd name="T16" fmla="*/ 159 w 420"/>
              <a:gd name="T17" fmla="*/ 254 h 376"/>
              <a:gd name="T18" fmla="*/ 213 w 420"/>
              <a:gd name="T19" fmla="*/ 246 h 376"/>
              <a:gd name="T20" fmla="*/ 221 w 420"/>
              <a:gd name="T21" fmla="*/ 365 h 376"/>
              <a:gd name="T22" fmla="*/ 300 w 420"/>
              <a:gd name="T23" fmla="*/ 376 h 376"/>
              <a:gd name="T24" fmla="*/ 349 w 420"/>
              <a:gd name="T25" fmla="*/ 207 h 376"/>
              <a:gd name="T26" fmla="*/ 416 w 420"/>
              <a:gd name="T27" fmla="*/ 187 h 376"/>
              <a:gd name="T28" fmla="*/ 394 w 420"/>
              <a:gd name="T29" fmla="*/ 179 h 376"/>
              <a:gd name="T30" fmla="*/ 338 w 420"/>
              <a:gd name="T31" fmla="*/ 183 h 376"/>
              <a:gd name="T32" fmla="*/ 326 w 420"/>
              <a:gd name="T33" fmla="*/ 327 h 376"/>
              <a:gd name="T34" fmla="*/ 244 w 420"/>
              <a:gd name="T35" fmla="*/ 353 h 376"/>
              <a:gd name="T36" fmla="*/ 213 w 420"/>
              <a:gd name="T37" fmla="*/ 222 h 376"/>
              <a:gd name="T38" fmla="*/ 136 w 420"/>
              <a:gd name="T39" fmla="*/ 254 h 376"/>
              <a:gd name="T40" fmla="*/ 119 w 420"/>
              <a:gd name="T41" fmla="*/ 353 h 376"/>
              <a:gd name="T42" fmla="*/ 94 w 420"/>
              <a:gd name="T43" fmla="*/ 195 h 376"/>
              <a:gd name="T44" fmla="*/ 33 w 420"/>
              <a:gd name="T45" fmla="*/ 183 h 376"/>
              <a:gd name="T46" fmla="*/ 27 w 420"/>
              <a:gd name="T47" fmla="*/ 175 h 376"/>
              <a:gd name="T48" fmla="*/ 216 w 420"/>
              <a:gd name="T49" fmla="*/ 27 h 376"/>
              <a:gd name="T50" fmla="*/ 282 w 420"/>
              <a:gd name="T51" fmla="*/ 73 h 376"/>
              <a:gd name="T52" fmla="*/ 288 w 420"/>
              <a:gd name="T53" fmla="*/ 26 h 376"/>
              <a:gd name="T54" fmla="*/ 325 w 420"/>
              <a:gd name="T55" fmla="*/ 23 h 376"/>
              <a:gd name="T56" fmla="*/ 327 w 420"/>
              <a:gd name="T57" fmla="*/ 66 h 376"/>
              <a:gd name="T58" fmla="*/ 328 w 420"/>
              <a:gd name="T59" fmla="*/ 118 h 376"/>
              <a:gd name="T60" fmla="*/ 364 w 420"/>
              <a:gd name="T61" fmla="*/ 152 h 376"/>
              <a:gd name="T62" fmla="*/ 394 w 420"/>
              <a:gd name="T63" fmla="*/ 179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20" h="376">
                <a:moveTo>
                  <a:pt x="407" y="158"/>
                </a:moveTo>
                <a:cubicBezTo>
                  <a:pt x="350" y="110"/>
                  <a:pt x="350" y="110"/>
                  <a:pt x="350" y="110"/>
                </a:cubicBezTo>
                <a:cubicBezTo>
                  <a:pt x="350" y="26"/>
                  <a:pt x="350" y="26"/>
                  <a:pt x="350" y="26"/>
                </a:cubicBezTo>
                <a:cubicBezTo>
                  <a:pt x="350" y="12"/>
                  <a:pt x="339" y="0"/>
                  <a:pt x="325" y="0"/>
                </a:cubicBezTo>
                <a:cubicBezTo>
                  <a:pt x="291" y="0"/>
                  <a:pt x="291" y="0"/>
                  <a:pt x="291" y="0"/>
                </a:cubicBezTo>
                <a:cubicBezTo>
                  <a:pt x="277" y="0"/>
                  <a:pt x="265" y="12"/>
                  <a:pt x="265" y="26"/>
                </a:cubicBezTo>
                <a:cubicBezTo>
                  <a:pt x="265" y="38"/>
                  <a:pt x="265" y="38"/>
                  <a:pt x="265" y="38"/>
                </a:cubicBezTo>
                <a:cubicBezTo>
                  <a:pt x="231" y="9"/>
                  <a:pt x="231" y="9"/>
                  <a:pt x="231" y="9"/>
                </a:cubicBezTo>
                <a:cubicBezTo>
                  <a:pt x="219" y="0"/>
                  <a:pt x="201" y="0"/>
                  <a:pt x="189" y="9"/>
                </a:cubicBezTo>
                <a:cubicBezTo>
                  <a:pt x="12" y="158"/>
                  <a:pt x="12" y="158"/>
                  <a:pt x="12" y="158"/>
                </a:cubicBezTo>
                <a:cubicBezTo>
                  <a:pt x="3" y="165"/>
                  <a:pt x="0" y="177"/>
                  <a:pt x="4" y="187"/>
                </a:cubicBezTo>
                <a:cubicBezTo>
                  <a:pt x="8" y="199"/>
                  <a:pt x="20" y="207"/>
                  <a:pt x="33" y="207"/>
                </a:cubicBezTo>
                <a:cubicBezTo>
                  <a:pt x="71" y="207"/>
                  <a:pt x="71" y="207"/>
                  <a:pt x="71" y="207"/>
                </a:cubicBezTo>
                <a:cubicBezTo>
                  <a:pt x="71" y="327"/>
                  <a:pt x="71" y="327"/>
                  <a:pt x="71" y="327"/>
                </a:cubicBezTo>
                <a:cubicBezTo>
                  <a:pt x="71" y="354"/>
                  <a:pt x="92" y="376"/>
                  <a:pt x="119" y="376"/>
                </a:cubicBezTo>
                <a:cubicBezTo>
                  <a:pt x="148" y="376"/>
                  <a:pt x="148" y="376"/>
                  <a:pt x="148" y="376"/>
                </a:cubicBezTo>
                <a:cubicBezTo>
                  <a:pt x="154" y="376"/>
                  <a:pt x="159" y="371"/>
                  <a:pt x="159" y="365"/>
                </a:cubicBezTo>
                <a:cubicBezTo>
                  <a:pt x="159" y="254"/>
                  <a:pt x="159" y="254"/>
                  <a:pt x="159" y="254"/>
                </a:cubicBezTo>
                <a:cubicBezTo>
                  <a:pt x="159" y="249"/>
                  <a:pt x="163" y="246"/>
                  <a:pt x="167" y="246"/>
                </a:cubicBezTo>
                <a:cubicBezTo>
                  <a:pt x="213" y="246"/>
                  <a:pt x="213" y="246"/>
                  <a:pt x="213" y="246"/>
                </a:cubicBezTo>
                <a:cubicBezTo>
                  <a:pt x="217" y="246"/>
                  <a:pt x="221" y="249"/>
                  <a:pt x="221" y="254"/>
                </a:cubicBezTo>
                <a:cubicBezTo>
                  <a:pt x="221" y="365"/>
                  <a:pt x="221" y="365"/>
                  <a:pt x="221" y="365"/>
                </a:cubicBezTo>
                <a:cubicBezTo>
                  <a:pt x="221" y="371"/>
                  <a:pt x="226" y="376"/>
                  <a:pt x="233" y="376"/>
                </a:cubicBezTo>
                <a:cubicBezTo>
                  <a:pt x="300" y="376"/>
                  <a:pt x="300" y="376"/>
                  <a:pt x="300" y="376"/>
                </a:cubicBezTo>
                <a:cubicBezTo>
                  <a:pt x="327" y="376"/>
                  <a:pt x="349" y="354"/>
                  <a:pt x="349" y="327"/>
                </a:cubicBezTo>
                <a:cubicBezTo>
                  <a:pt x="349" y="207"/>
                  <a:pt x="349" y="207"/>
                  <a:pt x="349" y="207"/>
                </a:cubicBezTo>
                <a:cubicBezTo>
                  <a:pt x="387" y="207"/>
                  <a:pt x="387" y="207"/>
                  <a:pt x="387" y="207"/>
                </a:cubicBezTo>
                <a:cubicBezTo>
                  <a:pt x="400" y="207"/>
                  <a:pt x="411" y="199"/>
                  <a:pt x="416" y="187"/>
                </a:cubicBezTo>
                <a:cubicBezTo>
                  <a:pt x="420" y="177"/>
                  <a:pt x="416" y="165"/>
                  <a:pt x="407" y="158"/>
                </a:cubicBezTo>
                <a:close/>
                <a:moveTo>
                  <a:pt x="394" y="179"/>
                </a:moveTo>
                <a:cubicBezTo>
                  <a:pt x="393" y="181"/>
                  <a:pt x="391" y="183"/>
                  <a:pt x="387" y="183"/>
                </a:cubicBezTo>
                <a:cubicBezTo>
                  <a:pt x="338" y="183"/>
                  <a:pt x="338" y="183"/>
                  <a:pt x="338" y="183"/>
                </a:cubicBezTo>
                <a:cubicBezTo>
                  <a:pt x="331" y="183"/>
                  <a:pt x="326" y="189"/>
                  <a:pt x="326" y="195"/>
                </a:cubicBezTo>
                <a:cubicBezTo>
                  <a:pt x="326" y="327"/>
                  <a:pt x="326" y="327"/>
                  <a:pt x="326" y="327"/>
                </a:cubicBezTo>
                <a:cubicBezTo>
                  <a:pt x="326" y="342"/>
                  <a:pt x="315" y="353"/>
                  <a:pt x="300" y="353"/>
                </a:cubicBezTo>
                <a:cubicBezTo>
                  <a:pt x="244" y="353"/>
                  <a:pt x="244" y="353"/>
                  <a:pt x="244" y="353"/>
                </a:cubicBezTo>
                <a:cubicBezTo>
                  <a:pt x="244" y="254"/>
                  <a:pt x="244" y="254"/>
                  <a:pt x="244" y="254"/>
                </a:cubicBezTo>
                <a:cubicBezTo>
                  <a:pt x="244" y="236"/>
                  <a:pt x="230" y="222"/>
                  <a:pt x="213" y="222"/>
                </a:cubicBezTo>
                <a:cubicBezTo>
                  <a:pt x="167" y="222"/>
                  <a:pt x="167" y="222"/>
                  <a:pt x="167" y="222"/>
                </a:cubicBezTo>
                <a:cubicBezTo>
                  <a:pt x="150" y="222"/>
                  <a:pt x="136" y="236"/>
                  <a:pt x="136" y="254"/>
                </a:cubicBezTo>
                <a:cubicBezTo>
                  <a:pt x="136" y="353"/>
                  <a:pt x="136" y="353"/>
                  <a:pt x="136" y="353"/>
                </a:cubicBezTo>
                <a:cubicBezTo>
                  <a:pt x="119" y="353"/>
                  <a:pt x="119" y="353"/>
                  <a:pt x="119" y="353"/>
                </a:cubicBezTo>
                <a:cubicBezTo>
                  <a:pt x="105" y="353"/>
                  <a:pt x="94" y="342"/>
                  <a:pt x="94" y="327"/>
                </a:cubicBezTo>
                <a:cubicBezTo>
                  <a:pt x="94" y="195"/>
                  <a:pt x="94" y="195"/>
                  <a:pt x="94" y="195"/>
                </a:cubicBezTo>
                <a:cubicBezTo>
                  <a:pt x="94" y="189"/>
                  <a:pt x="89" y="183"/>
                  <a:pt x="82" y="183"/>
                </a:cubicBezTo>
                <a:cubicBezTo>
                  <a:pt x="33" y="183"/>
                  <a:pt x="33" y="183"/>
                  <a:pt x="33" y="183"/>
                </a:cubicBezTo>
                <a:cubicBezTo>
                  <a:pt x="29" y="183"/>
                  <a:pt x="26" y="181"/>
                  <a:pt x="26" y="179"/>
                </a:cubicBezTo>
                <a:cubicBezTo>
                  <a:pt x="25" y="178"/>
                  <a:pt x="25" y="177"/>
                  <a:pt x="27" y="175"/>
                </a:cubicBezTo>
                <a:cubicBezTo>
                  <a:pt x="204" y="27"/>
                  <a:pt x="204" y="27"/>
                  <a:pt x="204" y="27"/>
                </a:cubicBezTo>
                <a:cubicBezTo>
                  <a:pt x="207" y="24"/>
                  <a:pt x="213" y="24"/>
                  <a:pt x="216" y="27"/>
                </a:cubicBezTo>
                <a:cubicBezTo>
                  <a:pt x="225" y="35"/>
                  <a:pt x="234" y="43"/>
                  <a:pt x="244" y="50"/>
                </a:cubicBezTo>
                <a:cubicBezTo>
                  <a:pt x="252" y="57"/>
                  <a:pt x="271" y="80"/>
                  <a:pt x="282" y="73"/>
                </a:cubicBezTo>
                <a:cubicBezTo>
                  <a:pt x="291" y="69"/>
                  <a:pt x="288" y="55"/>
                  <a:pt x="288" y="47"/>
                </a:cubicBezTo>
                <a:cubicBezTo>
                  <a:pt x="288" y="40"/>
                  <a:pt x="288" y="33"/>
                  <a:pt x="288" y="26"/>
                </a:cubicBezTo>
                <a:cubicBezTo>
                  <a:pt x="288" y="24"/>
                  <a:pt x="289" y="23"/>
                  <a:pt x="291" y="23"/>
                </a:cubicBezTo>
                <a:cubicBezTo>
                  <a:pt x="325" y="23"/>
                  <a:pt x="325" y="23"/>
                  <a:pt x="325" y="23"/>
                </a:cubicBezTo>
                <a:cubicBezTo>
                  <a:pt x="326" y="23"/>
                  <a:pt x="327" y="24"/>
                  <a:pt x="327" y="26"/>
                </a:cubicBezTo>
                <a:cubicBezTo>
                  <a:pt x="327" y="39"/>
                  <a:pt x="327" y="52"/>
                  <a:pt x="327" y="66"/>
                </a:cubicBezTo>
                <a:cubicBezTo>
                  <a:pt x="327" y="75"/>
                  <a:pt x="327" y="85"/>
                  <a:pt x="327" y="95"/>
                </a:cubicBezTo>
                <a:cubicBezTo>
                  <a:pt x="327" y="102"/>
                  <a:pt x="325" y="112"/>
                  <a:pt x="328" y="118"/>
                </a:cubicBezTo>
                <a:cubicBezTo>
                  <a:pt x="330" y="125"/>
                  <a:pt x="338" y="130"/>
                  <a:pt x="343" y="134"/>
                </a:cubicBezTo>
                <a:cubicBezTo>
                  <a:pt x="350" y="140"/>
                  <a:pt x="357" y="146"/>
                  <a:pt x="364" y="152"/>
                </a:cubicBezTo>
                <a:cubicBezTo>
                  <a:pt x="374" y="159"/>
                  <a:pt x="383" y="167"/>
                  <a:pt x="392" y="175"/>
                </a:cubicBezTo>
                <a:cubicBezTo>
                  <a:pt x="394" y="177"/>
                  <a:pt x="394" y="178"/>
                  <a:pt x="394" y="179"/>
                </a:cubicBezTo>
                <a:close/>
              </a:path>
            </a:pathLst>
          </a:custGeom>
          <a:solidFill>
            <a:srgbClr val="02898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" name="Freeform 11"/>
          <p:cNvSpPr/>
          <p:nvPr/>
        </p:nvSpPr>
        <p:spPr bwMode="auto">
          <a:xfrm>
            <a:off x="5995120" y="3764981"/>
            <a:ext cx="793082" cy="885136"/>
          </a:xfrm>
          <a:custGeom>
            <a:avLst/>
            <a:gdLst>
              <a:gd name="T0" fmla="*/ 61 w 94"/>
              <a:gd name="T1" fmla="*/ 105 h 105"/>
              <a:gd name="T2" fmla="*/ 12 w 94"/>
              <a:gd name="T3" fmla="*/ 105 h 105"/>
              <a:gd name="T4" fmla="*/ 0 w 94"/>
              <a:gd name="T5" fmla="*/ 93 h 105"/>
              <a:gd name="T6" fmla="*/ 12 w 94"/>
              <a:gd name="T7" fmla="*/ 82 h 105"/>
              <a:gd name="T8" fmla="*/ 61 w 94"/>
              <a:gd name="T9" fmla="*/ 82 h 105"/>
              <a:gd name="T10" fmla="*/ 68 w 94"/>
              <a:gd name="T11" fmla="*/ 78 h 105"/>
              <a:gd name="T12" fmla="*/ 67 w 94"/>
              <a:gd name="T13" fmla="*/ 74 h 105"/>
              <a:gd name="T14" fmla="*/ 5 w 94"/>
              <a:gd name="T15" fmla="*/ 22 h 105"/>
              <a:gd name="T16" fmla="*/ 4 w 94"/>
              <a:gd name="T17" fmla="*/ 6 h 105"/>
              <a:gd name="T18" fmla="*/ 20 w 94"/>
              <a:gd name="T19" fmla="*/ 5 h 105"/>
              <a:gd name="T20" fmla="*/ 82 w 94"/>
              <a:gd name="T21" fmla="*/ 56 h 105"/>
              <a:gd name="T22" fmla="*/ 90 w 94"/>
              <a:gd name="T23" fmla="*/ 86 h 105"/>
              <a:gd name="T24" fmla="*/ 61 w 94"/>
              <a:gd name="T25" fmla="*/ 105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4" h="105">
                <a:moveTo>
                  <a:pt x="61" y="105"/>
                </a:moveTo>
                <a:cubicBezTo>
                  <a:pt x="12" y="105"/>
                  <a:pt x="12" y="105"/>
                  <a:pt x="12" y="105"/>
                </a:cubicBezTo>
                <a:cubicBezTo>
                  <a:pt x="6" y="105"/>
                  <a:pt x="0" y="100"/>
                  <a:pt x="0" y="93"/>
                </a:cubicBezTo>
                <a:cubicBezTo>
                  <a:pt x="0" y="87"/>
                  <a:pt x="6" y="82"/>
                  <a:pt x="12" y="82"/>
                </a:cubicBezTo>
                <a:cubicBezTo>
                  <a:pt x="61" y="82"/>
                  <a:pt x="61" y="82"/>
                  <a:pt x="61" y="82"/>
                </a:cubicBezTo>
                <a:cubicBezTo>
                  <a:pt x="65" y="82"/>
                  <a:pt x="68" y="80"/>
                  <a:pt x="68" y="78"/>
                </a:cubicBezTo>
                <a:cubicBezTo>
                  <a:pt x="69" y="77"/>
                  <a:pt x="69" y="75"/>
                  <a:pt x="67" y="74"/>
                </a:cubicBezTo>
                <a:cubicBezTo>
                  <a:pt x="5" y="22"/>
                  <a:pt x="5" y="22"/>
                  <a:pt x="5" y="22"/>
                </a:cubicBezTo>
                <a:cubicBezTo>
                  <a:pt x="1" y="18"/>
                  <a:pt x="0" y="11"/>
                  <a:pt x="4" y="6"/>
                </a:cubicBezTo>
                <a:cubicBezTo>
                  <a:pt x="8" y="1"/>
                  <a:pt x="15" y="0"/>
                  <a:pt x="20" y="5"/>
                </a:cubicBezTo>
                <a:cubicBezTo>
                  <a:pt x="82" y="56"/>
                  <a:pt x="82" y="56"/>
                  <a:pt x="82" y="56"/>
                </a:cubicBezTo>
                <a:cubicBezTo>
                  <a:pt x="91" y="64"/>
                  <a:pt x="94" y="75"/>
                  <a:pt x="90" y="86"/>
                </a:cubicBezTo>
                <a:cubicBezTo>
                  <a:pt x="86" y="97"/>
                  <a:pt x="74" y="105"/>
                  <a:pt x="61" y="105"/>
                </a:cubicBezTo>
                <a:close/>
              </a:path>
            </a:pathLst>
          </a:custGeom>
          <a:solidFill>
            <a:srgbClr val="01D48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" name="Freeform 13"/>
          <p:cNvSpPr/>
          <p:nvPr/>
        </p:nvSpPr>
        <p:spPr bwMode="auto">
          <a:xfrm>
            <a:off x="5492362" y="2912804"/>
            <a:ext cx="704569" cy="1062163"/>
          </a:xfrm>
          <a:custGeom>
            <a:avLst/>
            <a:gdLst>
              <a:gd name="T0" fmla="*/ 73 w 84"/>
              <a:gd name="T1" fmla="*/ 126 h 126"/>
              <a:gd name="T2" fmla="*/ 61 w 84"/>
              <a:gd name="T3" fmla="*/ 114 h 126"/>
              <a:gd name="T4" fmla="*/ 61 w 84"/>
              <a:gd name="T5" fmla="*/ 25 h 126"/>
              <a:gd name="T6" fmla="*/ 59 w 84"/>
              <a:gd name="T7" fmla="*/ 23 h 126"/>
              <a:gd name="T8" fmla="*/ 25 w 84"/>
              <a:gd name="T9" fmla="*/ 23 h 126"/>
              <a:gd name="T10" fmla="*/ 23 w 84"/>
              <a:gd name="T11" fmla="*/ 25 h 126"/>
              <a:gd name="T12" fmla="*/ 23 w 84"/>
              <a:gd name="T13" fmla="*/ 63 h 126"/>
              <a:gd name="T14" fmla="*/ 11 w 84"/>
              <a:gd name="T15" fmla="*/ 74 h 126"/>
              <a:gd name="T16" fmla="*/ 0 w 84"/>
              <a:gd name="T17" fmla="*/ 63 h 126"/>
              <a:gd name="T18" fmla="*/ 0 w 84"/>
              <a:gd name="T19" fmla="*/ 25 h 126"/>
              <a:gd name="T20" fmla="*/ 25 w 84"/>
              <a:gd name="T21" fmla="*/ 0 h 126"/>
              <a:gd name="T22" fmla="*/ 59 w 84"/>
              <a:gd name="T23" fmla="*/ 0 h 126"/>
              <a:gd name="T24" fmla="*/ 84 w 84"/>
              <a:gd name="T25" fmla="*/ 25 h 126"/>
              <a:gd name="T26" fmla="*/ 84 w 84"/>
              <a:gd name="T27" fmla="*/ 114 h 126"/>
              <a:gd name="T28" fmla="*/ 73 w 84"/>
              <a:gd name="T29" fmla="*/ 126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4" h="126">
                <a:moveTo>
                  <a:pt x="73" y="126"/>
                </a:moveTo>
                <a:cubicBezTo>
                  <a:pt x="66" y="126"/>
                  <a:pt x="61" y="121"/>
                  <a:pt x="61" y="114"/>
                </a:cubicBezTo>
                <a:cubicBezTo>
                  <a:pt x="61" y="25"/>
                  <a:pt x="61" y="25"/>
                  <a:pt x="61" y="25"/>
                </a:cubicBezTo>
                <a:cubicBezTo>
                  <a:pt x="61" y="24"/>
                  <a:pt x="60" y="23"/>
                  <a:pt x="59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24" y="23"/>
                  <a:pt x="23" y="24"/>
                  <a:pt x="23" y="25"/>
                </a:cubicBezTo>
                <a:cubicBezTo>
                  <a:pt x="23" y="63"/>
                  <a:pt x="23" y="63"/>
                  <a:pt x="23" y="63"/>
                </a:cubicBezTo>
                <a:cubicBezTo>
                  <a:pt x="23" y="69"/>
                  <a:pt x="18" y="74"/>
                  <a:pt x="11" y="74"/>
                </a:cubicBezTo>
                <a:cubicBezTo>
                  <a:pt x="5" y="74"/>
                  <a:pt x="0" y="69"/>
                  <a:pt x="0" y="63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11"/>
                  <a:pt x="11" y="0"/>
                  <a:pt x="25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73" y="0"/>
                  <a:pt x="84" y="11"/>
                  <a:pt x="84" y="25"/>
                </a:cubicBezTo>
                <a:cubicBezTo>
                  <a:pt x="84" y="114"/>
                  <a:pt x="84" y="114"/>
                  <a:pt x="84" y="114"/>
                </a:cubicBezTo>
                <a:cubicBezTo>
                  <a:pt x="84" y="121"/>
                  <a:pt x="79" y="126"/>
                  <a:pt x="73" y="126"/>
                </a:cubicBezTo>
                <a:close/>
              </a:path>
            </a:pathLst>
          </a:custGeom>
          <a:solidFill>
            <a:srgbClr val="F4C60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6" name="Group 16"/>
          <p:cNvGrpSpPr/>
          <p:nvPr/>
        </p:nvGrpSpPr>
        <p:grpSpPr>
          <a:xfrm>
            <a:off x="3849551" y="4451802"/>
            <a:ext cx="1448081" cy="1628775"/>
            <a:chOff x="3401850" y="2876550"/>
            <a:chExt cx="1448081" cy="1625110"/>
          </a:xfrm>
          <a:solidFill>
            <a:srgbClr val="DF7307"/>
          </a:solidFill>
        </p:grpSpPr>
        <p:sp>
          <p:nvSpPr>
            <p:cNvPr id="7" name="Freeform 12"/>
            <p:cNvSpPr/>
            <p:nvPr/>
          </p:nvSpPr>
          <p:spPr bwMode="auto">
            <a:xfrm>
              <a:off x="3943552" y="3205821"/>
              <a:ext cx="906379" cy="1295839"/>
            </a:xfrm>
            <a:custGeom>
              <a:avLst/>
              <a:gdLst>
                <a:gd name="T0" fmla="*/ 97 w 108"/>
                <a:gd name="T1" fmla="*/ 154 h 154"/>
                <a:gd name="T2" fmla="*/ 85 w 108"/>
                <a:gd name="T3" fmla="*/ 142 h 154"/>
                <a:gd name="T4" fmla="*/ 85 w 108"/>
                <a:gd name="T5" fmla="*/ 31 h 154"/>
                <a:gd name="T6" fmla="*/ 77 w 108"/>
                <a:gd name="T7" fmla="*/ 23 h 154"/>
                <a:gd name="T8" fmla="*/ 32 w 108"/>
                <a:gd name="T9" fmla="*/ 23 h 154"/>
                <a:gd name="T10" fmla="*/ 24 w 108"/>
                <a:gd name="T11" fmla="*/ 31 h 154"/>
                <a:gd name="T12" fmla="*/ 24 w 108"/>
                <a:gd name="T13" fmla="*/ 142 h 154"/>
                <a:gd name="T14" fmla="*/ 12 w 108"/>
                <a:gd name="T15" fmla="*/ 154 h 154"/>
                <a:gd name="T16" fmla="*/ 0 w 108"/>
                <a:gd name="T17" fmla="*/ 142 h 154"/>
                <a:gd name="T18" fmla="*/ 0 w 108"/>
                <a:gd name="T19" fmla="*/ 31 h 154"/>
                <a:gd name="T20" fmla="*/ 32 w 108"/>
                <a:gd name="T21" fmla="*/ 0 h 154"/>
                <a:gd name="T22" fmla="*/ 77 w 108"/>
                <a:gd name="T23" fmla="*/ 0 h 154"/>
                <a:gd name="T24" fmla="*/ 108 w 108"/>
                <a:gd name="T25" fmla="*/ 31 h 154"/>
                <a:gd name="T26" fmla="*/ 108 w 108"/>
                <a:gd name="T27" fmla="*/ 142 h 154"/>
                <a:gd name="T28" fmla="*/ 97 w 108"/>
                <a:gd name="T2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8" h="154">
                  <a:moveTo>
                    <a:pt x="97" y="154"/>
                  </a:moveTo>
                  <a:cubicBezTo>
                    <a:pt x="90" y="154"/>
                    <a:pt x="85" y="148"/>
                    <a:pt x="85" y="142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85" y="27"/>
                    <a:pt x="82" y="23"/>
                    <a:pt x="77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27" y="23"/>
                    <a:pt x="24" y="27"/>
                    <a:pt x="24" y="31"/>
                  </a:cubicBezTo>
                  <a:cubicBezTo>
                    <a:pt x="24" y="142"/>
                    <a:pt x="24" y="142"/>
                    <a:pt x="24" y="142"/>
                  </a:cubicBezTo>
                  <a:cubicBezTo>
                    <a:pt x="24" y="148"/>
                    <a:pt x="18" y="154"/>
                    <a:pt x="12" y="154"/>
                  </a:cubicBezTo>
                  <a:cubicBezTo>
                    <a:pt x="6" y="154"/>
                    <a:pt x="0" y="148"/>
                    <a:pt x="0" y="142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5" y="0"/>
                    <a:pt x="32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94" y="0"/>
                    <a:pt x="108" y="14"/>
                    <a:pt x="108" y="31"/>
                  </a:cubicBezTo>
                  <a:cubicBezTo>
                    <a:pt x="108" y="142"/>
                    <a:pt x="108" y="142"/>
                    <a:pt x="108" y="142"/>
                  </a:cubicBezTo>
                  <a:cubicBezTo>
                    <a:pt x="108" y="148"/>
                    <a:pt x="103" y="154"/>
                    <a:pt x="97" y="1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" name="Freeform 14"/>
            <p:cNvSpPr/>
            <p:nvPr/>
          </p:nvSpPr>
          <p:spPr bwMode="auto">
            <a:xfrm>
              <a:off x="3401850" y="2876550"/>
              <a:ext cx="750595" cy="1625110"/>
            </a:xfrm>
            <a:custGeom>
              <a:avLst/>
              <a:gdLst>
                <a:gd name="T0" fmla="*/ 77 w 89"/>
                <a:gd name="T1" fmla="*/ 193 h 193"/>
                <a:gd name="T2" fmla="*/ 49 w 89"/>
                <a:gd name="T3" fmla="*/ 193 h 193"/>
                <a:gd name="T4" fmla="*/ 0 w 89"/>
                <a:gd name="T5" fmla="*/ 144 h 193"/>
                <a:gd name="T6" fmla="*/ 0 w 89"/>
                <a:gd name="T7" fmla="*/ 11 h 193"/>
                <a:gd name="T8" fmla="*/ 12 w 89"/>
                <a:gd name="T9" fmla="*/ 0 h 193"/>
                <a:gd name="T10" fmla="*/ 23 w 89"/>
                <a:gd name="T11" fmla="*/ 11 h 193"/>
                <a:gd name="T12" fmla="*/ 23 w 89"/>
                <a:gd name="T13" fmla="*/ 144 h 193"/>
                <a:gd name="T14" fmla="*/ 49 w 89"/>
                <a:gd name="T15" fmla="*/ 169 h 193"/>
                <a:gd name="T16" fmla="*/ 77 w 89"/>
                <a:gd name="T17" fmla="*/ 169 h 193"/>
                <a:gd name="T18" fmla="*/ 89 w 89"/>
                <a:gd name="T19" fmla="*/ 181 h 193"/>
                <a:gd name="T20" fmla="*/ 77 w 89"/>
                <a:gd name="T21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193">
                  <a:moveTo>
                    <a:pt x="77" y="193"/>
                  </a:moveTo>
                  <a:cubicBezTo>
                    <a:pt x="49" y="193"/>
                    <a:pt x="49" y="193"/>
                    <a:pt x="49" y="193"/>
                  </a:cubicBezTo>
                  <a:cubicBezTo>
                    <a:pt x="22" y="193"/>
                    <a:pt x="0" y="171"/>
                    <a:pt x="0" y="14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1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58"/>
                    <a:pt x="35" y="169"/>
                    <a:pt x="49" y="169"/>
                  </a:cubicBezTo>
                  <a:cubicBezTo>
                    <a:pt x="77" y="169"/>
                    <a:pt x="77" y="169"/>
                    <a:pt x="77" y="169"/>
                  </a:cubicBezTo>
                  <a:cubicBezTo>
                    <a:pt x="83" y="169"/>
                    <a:pt x="89" y="175"/>
                    <a:pt x="89" y="181"/>
                  </a:cubicBezTo>
                  <a:cubicBezTo>
                    <a:pt x="89" y="187"/>
                    <a:pt x="83" y="193"/>
                    <a:pt x="77" y="1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9" name="Freeform 15"/>
          <p:cNvSpPr/>
          <p:nvPr/>
        </p:nvSpPr>
        <p:spPr bwMode="auto">
          <a:xfrm>
            <a:off x="3251200" y="2912804"/>
            <a:ext cx="2442974" cy="1741947"/>
          </a:xfrm>
          <a:custGeom>
            <a:avLst/>
            <a:gdLst>
              <a:gd name="T0" fmla="*/ 83 w 290"/>
              <a:gd name="T1" fmla="*/ 207 h 207"/>
              <a:gd name="T2" fmla="*/ 34 w 290"/>
              <a:gd name="T3" fmla="*/ 207 h 207"/>
              <a:gd name="T4" fmla="*/ 4 w 290"/>
              <a:gd name="T5" fmla="*/ 188 h 207"/>
              <a:gd name="T6" fmla="*/ 13 w 290"/>
              <a:gd name="T7" fmla="*/ 158 h 207"/>
              <a:gd name="T8" fmla="*/ 189 w 290"/>
              <a:gd name="T9" fmla="*/ 10 h 207"/>
              <a:gd name="T10" fmla="*/ 231 w 290"/>
              <a:gd name="T11" fmla="*/ 10 h 207"/>
              <a:gd name="T12" fmla="*/ 285 w 290"/>
              <a:gd name="T13" fmla="*/ 55 h 207"/>
              <a:gd name="T14" fmla="*/ 286 w 290"/>
              <a:gd name="T15" fmla="*/ 71 h 207"/>
              <a:gd name="T16" fmla="*/ 270 w 290"/>
              <a:gd name="T17" fmla="*/ 72 h 207"/>
              <a:gd name="T18" fmla="*/ 216 w 290"/>
              <a:gd name="T19" fmla="*/ 27 h 207"/>
              <a:gd name="T20" fmla="*/ 204 w 290"/>
              <a:gd name="T21" fmla="*/ 27 h 207"/>
              <a:gd name="T22" fmla="*/ 28 w 290"/>
              <a:gd name="T23" fmla="*/ 176 h 207"/>
              <a:gd name="T24" fmla="*/ 26 w 290"/>
              <a:gd name="T25" fmla="*/ 180 h 207"/>
              <a:gd name="T26" fmla="*/ 34 w 290"/>
              <a:gd name="T27" fmla="*/ 184 h 207"/>
              <a:gd name="T28" fmla="*/ 83 w 290"/>
              <a:gd name="T29" fmla="*/ 184 h 207"/>
              <a:gd name="T30" fmla="*/ 94 w 290"/>
              <a:gd name="T31" fmla="*/ 195 h 207"/>
              <a:gd name="T32" fmla="*/ 83 w 290"/>
              <a:gd name="T33" fmla="*/ 207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90" h="207">
                <a:moveTo>
                  <a:pt x="83" y="207"/>
                </a:moveTo>
                <a:cubicBezTo>
                  <a:pt x="34" y="207"/>
                  <a:pt x="34" y="207"/>
                  <a:pt x="34" y="207"/>
                </a:cubicBezTo>
                <a:cubicBezTo>
                  <a:pt x="20" y="207"/>
                  <a:pt x="9" y="199"/>
                  <a:pt x="4" y="188"/>
                </a:cubicBezTo>
                <a:cubicBezTo>
                  <a:pt x="0" y="177"/>
                  <a:pt x="4" y="166"/>
                  <a:pt x="13" y="158"/>
                </a:cubicBezTo>
                <a:cubicBezTo>
                  <a:pt x="189" y="10"/>
                  <a:pt x="189" y="10"/>
                  <a:pt x="189" y="10"/>
                </a:cubicBezTo>
                <a:cubicBezTo>
                  <a:pt x="201" y="0"/>
                  <a:pt x="219" y="0"/>
                  <a:pt x="231" y="10"/>
                </a:cubicBezTo>
                <a:cubicBezTo>
                  <a:pt x="285" y="55"/>
                  <a:pt x="285" y="55"/>
                  <a:pt x="285" y="55"/>
                </a:cubicBezTo>
                <a:cubicBezTo>
                  <a:pt x="290" y="59"/>
                  <a:pt x="290" y="66"/>
                  <a:pt x="286" y="71"/>
                </a:cubicBezTo>
                <a:cubicBezTo>
                  <a:pt x="282" y="76"/>
                  <a:pt x="275" y="77"/>
                  <a:pt x="270" y="72"/>
                </a:cubicBezTo>
                <a:cubicBezTo>
                  <a:pt x="216" y="27"/>
                  <a:pt x="216" y="27"/>
                  <a:pt x="216" y="27"/>
                </a:cubicBezTo>
                <a:cubicBezTo>
                  <a:pt x="213" y="25"/>
                  <a:pt x="207" y="25"/>
                  <a:pt x="204" y="27"/>
                </a:cubicBezTo>
                <a:cubicBezTo>
                  <a:pt x="28" y="176"/>
                  <a:pt x="28" y="176"/>
                  <a:pt x="28" y="176"/>
                </a:cubicBezTo>
                <a:cubicBezTo>
                  <a:pt x="26" y="177"/>
                  <a:pt x="26" y="179"/>
                  <a:pt x="26" y="180"/>
                </a:cubicBezTo>
                <a:cubicBezTo>
                  <a:pt x="27" y="182"/>
                  <a:pt x="29" y="184"/>
                  <a:pt x="34" y="184"/>
                </a:cubicBezTo>
                <a:cubicBezTo>
                  <a:pt x="83" y="184"/>
                  <a:pt x="83" y="184"/>
                  <a:pt x="83" y="184"/>
                </a:cubicBezTo>
                <a:cubicBezTo>
                  <a:pt x="89" y="184"/>
                  <a:pt x="94" y="189"/>
                  <a:pt x="94" y="195"/>
                </a:cubicBezTo>
                <a:cubicBezTo>
                  <a:pt x="94" y="202"/>
                  <a:pt x="89" y="207"/>
                  <a:pt x="83" y="207"/>
                </a:cubicBezTo>
                <a:close/>
              </a:path>
            </a:pathLst>
          </a:custGeom>
          <a:solidFill>
            <a:srgbClr val="00C3D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" name="Oval 17"/>
          <p:cNvSpPr/>
          <p:nvPr/>
        </p:nvSpPr>
        <p:spPr>
          <a:xfrm>
            <a:off x="1193800" y="2924591"/>
            <a:ext cx="637732" cy="637732"/>
          </a:xfrm>
          <a:prstGeom prst="ellipse">
            <a:avLst/>
          </a:prstGeom>
          <a:solidFill>
            <a:srgbClr val="23C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9"/>
          <p:cNvSpPr/>
          <p:nvPr/>
        </p:nvSpPr>
        <p:spPr>
          <a:xfrm>
            <a:off x="1349814" y="4721502"/>
            <a:ext cx="1359076" cy="1359076"/>
          </a:xfrm>
          <a:prstGeom prst="ellipse">
            <a:avLst/>
          </a:prstGeom>
          <a:noFill/>
          <a:ln w="19050">
            <a:solidFill>
              <a:srgbClr val="DE6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20"/>
          <p:cNvSpPr/>
          <p:nvPr/>
        </p:nvSpPr>
        <p:spPr>
          <a:xfrm>
            <a:off x="1193800" y="4617779"/>
            <a:ext cx="637732" cy="637732"/>
          </a:xfrm>
          <a:prstGeom prst="ellipse">
            <a:avLst/>
          </a:prstGeom>
          <a:solidFill>
            <a:srgbClr val="DE6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21"/>
          <p:cNvSpPr/>
          <p:nvPr/>
        </p:nvSpPr>
        <p:spPr>
          <a:xfrm>
            <a:off x="7445814" y="3028314"/>
            <a:ext cx="1359076" cy="1359076"/>
          </a:xfrm>
          <a:prstGeom prst="ellipse">
            <a:avLst/>
          </a:prstGeom>
          <a:noFill/>
          <a:ln w="19050">
            <a:solidFill>
              <a:srgbClr val="1FD8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22"/>
          <p:cNvSpPr/>
          <p:nvPr/>
        </p:nvSpPr>
        <p:spPr>
          <a:xfrm>
            <a:off x="7289800" y="2924591"/>
            <a:ext cx="637732" cy="637732"/>
          </a:xfrm>
          <a:prstGeom prst="ellipse">
            <a:avLst/>
          </a:prstGeom>
          <a:solidFill>
            <a:srgbClr val="1FD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23"/>
          <p:cNvSpPr/>
          <p:nvPr/>
        </p:nvSpPr>
        <p:spPr>
          <a:xfrm>
            <a:off x="7445814" y="4721502"/>
            <a:ext cx="1359076" cy="1359076"/>
          </a:xfrm>
          <a:prstGeom prst="ellipse">
            <a:avLst/>
          </a:prstGeom>
          <a:noFill/>
          <a:ln w="19050">
            <a:solidFill>
              <a:srgbClr val="F3C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24"/>
          <p:cNvSpPr/>
          <p:nvPr/>
        </p:nvSpPr>
        <p:spPr>
          <a:xfrm>
            <a:off x="7289800" y="4617779"/>
            <a:ext cx="637732" cy="637732"/>
          </a:xfrm>
          <a:prstGeom prst="ellipse">
            <a:avLst/>
          </a:prstGeom>
          <a:solidFill>
            <a:srgbClr val="F3C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25"/>
          <p:cNvSpPr>
            <a:spLocks noEditPoints="1"/>
          </p:cNvSpPr>
          <p:nvPr/>
        </p:nvSpPr>
        <p:spPr bwMode="auto">
          <a:xfrm>
            <a:off x="4574637" y="3824821"/>
            <a:ext cx="610472" cy="800641"/>
          </a:xfrm>
          <a:custGeom>
            <a:avLst/>
            <a:gdLst>
              <a:gd name="T0" fmla="*/ 0 w 375"/>
              <a:gd name="T1" fmla="*/ 398 h 492"/>
              <a:gd name="T2" fmla="*/ 0 w 375"/>
              <a:gd name="T3" fmla="*/ 461 h 492"/>
              <a:gd name="T4" fmla="*/ 31 w 375"/>
              <a:gd name="T5" fmla="*/ 492 h 492"/>
              <a:gd name="T6" fmla="*/ 344 w 375"/>
              <a:gd name="T7" fmla="*/ 492 h 492"/>
              <a:gd name="T8" fmla="*/ 375 w 375"/>
              <a:gd name="T9" fmla="*/ 461 h 492"/>
              <a:gd name="T10" fmla="*/ 375 w 375"/>
              <a:gd name="T11" fmla="*/ 398 h 492"/>
              <a:gd name="T12" fmla="*/ 270 w 375"/>
              <a:gd name="T13" fmla="*/ 314 h 492"/>
              <a:gd name="T14" fmla="*/ 206 w 375"/>
              <a:gd name="T15" fmla="*/ 467 h 492"/>
              <a:gd name="T16" fmla="*/ 195 w 375"/>
              <a:gd name="T17" fmla="*/ 373 h 492"/>
              <a:gd name="T18" fmla="*/ 197 w 375"/>
              <a:gd name="T19" fmla="*/ 367 h 492"/>
              <a:gd name="T20" fmla="*/ 208 w 375"/>
              <a:gd name="T21" fmla="*/ 346 h 492"/>
              <a:gd name="T22" fmla="*/ 208 w 375"/>
              <a:gd name="T23" fmla="*/ 342 h 492"/>
              <a:gd name="T24" fmla="*/ 205 w 375"/>
              <a:gd name="T25" fmla="*/ 341 h 492"/>
              <a:gd name="T26" fmla="*/ 171 w 375"/>
              <a:gd name="T27" fmla="*/ 341 h 492"/>
              <a:gd name="T28" fmla="*/ 168 w 375"/>
              <a:gd name="T29" fmla="*/ 342 h 492"/>
              <a:gd name="T30" fmla="*/ 168 w 375"/>
              <a:gd name="T31" fmla="*/ 346 h 492"/>
              <a:gd name="T32" fmla="*/ 179 w 375"/>
              <a:gd name="T33" fmla="*/ 367 h 492"/>
              <a:gd name="T34" fmla="*/ 181 w 375"/>
              <a:gd name="T35" fmla="*/ 373 h 492"/>
              <a:gd name="T36" fmla="*/ 170 w 375"/>
              <a:gd name="T37" fmla="*/ 469 h 492"/>
              <a:gd name="T38" fmla="*/ 105 w 375"/>
              <a:gd name="T39" fmla="*/ 314 h 492"/>
              <a:gd name="T40" fmla="*/ 0 w 375"/>
              <a:gd name="T41" fmla="*/ 398 h 492"/>
              <a:gd name="T42" fmla="*/ 188 w 375"/>
              <a:gd name="T43" fmla="*/ 279 h 492"/>
              <a:gd name="T44" fmla="*/ 119 w 375"/>
              <a:gd name="T45" fmla="*/ 236 h 492"/>
              <a:gd name="T46" fmla="*/ 88 w 375"/>
              <a:gd name="T47" fmla="*/ 146 h 492"/>
              <a:gd name="T48" fmla="*/ 88 w 375"/>
              <a:gd name="T49" fmla="*/ 146 h 492"/>
              <a:gd name="T50" fmla="*/ 88 w 375"/>
              <a:gd name="T51" fmla="*/ 145 h 492"/>
              <a:gd name="T52" fmla="*/ 88 w 375"/>
              <a:gd name="T53" fmla="*/ 139 h 492"/>
              <a:gd name="T54" fmla="*/ 188 w 375"/>
              <a:gd name="T55" fmla="*/ 0 h 492"/>
              <a:gd name="T56" fmla="*/ 287 w 375"/>
              <a:gd name="T57" fmla="*/ 139 h 492"/>
              <a:gd name="T58" fmla="*/ 287 w 375"/>
              <a:gd name="T59" fmla="*/ 145 h 492"/>
              <a:gd name="T60" fmla="*/ 287 w 375"/>
              <a:gd name="T61" fmla="*/ 146 h 492"/>
              <a:gd name="T62" fmla="*/ 287 w 375"/>
              <a:gd name="T63" fmla="*/ 146 h 492"/>
              <a:gd name="T64" fmla="*/ 256 w 375"/>
              <a:gd name="T65" fmla="*/ 236 h 492"/>
              <a:gd name="T66" fmla="*/ 188 w 375"/>
              <a:gd name="T67" fmla="*/ 279 h 492"/>
              <a:gd name="T68" fmla="*/ 130 w 375"/>
              <a:gd name="T69" fmla="*/ 228 h 492"/>
              <a:gd name="T70" fmla="*/ 188 w 375"/>
              <a:gd name="T71" fmla="*/ 265 h 492"/>
              <a:gd name="T72" fmla="*/ 245 w 375"/>
              <a:gd name="T73" fmla="*/ 228 h 492"/>
              <a:gd name="T74" fmla="*/ 273 w 375"/>
              <a:gd name="T75" fmla="*/ 147 h 492"/>
              <a:gd name="T76" fmla="*/ 267 w 375"/>
              <a:gd name="T77" fmla="*/ 124 h 492"/>
              <a:gd name="T78" fmla="*/ 265 w 375"/>
              <a:gd name="T79" fmla="*/ 101 h 492"/>
              <a:gd name="T80" fmla="*/ 259 w 375"/>
              <a:gd name="T81" fmla="*/ 76 h 492"/>
              <a:gd name="T82" fmla="*/ 222 w 375"/>
              <a:gd name="T83" fmla="*/ 72 h 492"/>
              <a:gd name="T84" fmla="*/ 188 w 375"/>
              <a:gd name="T85" fmla="*/ 79 h 492"/>
              <a:gd name="T86" fmla="*/ 153 w 375"/>
              <a:gd name="T87" fmla="*/ 72 h 492"/>
              <a:gd name="T88" fmla="*/ 153 w 375"/>
              <a:gd name="T89" fmla="*/ 72 h 492"/>
              <a:gd name="T90" fmla="*/ 116 w 375"/>
              <a:gd name="T91" fmla="*/ 76 h 492"/>
              <a:gd name="T92" fmla="*/ 110 w 375"/>
              <a:gd name="T93" fmla="*/ 101 h 492"/>
              <a:gd name="T94" fmla="*/ 108 w 375"/>
              <a:gd name="T95" fmla="*/ 124 h 492"/>
              <a:gd name="T96" fmla="*/ 102 w 375"/>
              <a:gd name="T97" fmla="*/ 147 h 492"/>
              <a:gd name="T98" fmla="*/ 130 w 375"/>
              <a:gd name="T99" fmla="*/ 228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75" h="492">
                <a:moveTo>
                  <a:pt x="0" y="398"/>
                </a:moveTo>
                <a:cubicBezTo>
                  <a:pt x="0" y="419"/>
                  <a:pt x="0" y="440"/>
                  <a:pt x="0" y="461"/>
                </a:cubicBezTo>
                <a:cubicBezTo>
                  <a:pt x="0" y="478"/>
                  <a:pt x="14" y="492"/>
                  <a:pt x="31" y="492"/>
                </a:cubicBezTo>
                <a:cubicBezTo>
                  <a:pt x="135" y="492"/>
                  <a:pt x="240" y="492"/>
                  <a:pt x="344" y="492"/>
                </a:cubicBezTo>
                <a:cubicBezTo>
                  <a:pt x="361" y="492"/>
                  <a:pt x="375" y="478"/>
                  <a:pt x="375" y="461"/>
                </a:cubicBezTo>
                <a:cubicBezTo>
                  <a:pt x="375" y="398"/>
                  <a:pt x="375" y="398"/>
                  <a:pt x="375" y="398"/>
                </a:cubicBezTo>
                <a:cubicBezTo>
                  <a:pt x="375" y="355"/>
                  <a:pt x="329" y="327"/>
                  <a:pt x="270" y="314"/>
                </a:cubicBezTo>
                <a:cubicBezTo>
                  <a:pt x="252" y="386"/>
                  <a:pt x="235" y="411"/>
                  <a:pt x="206" y="467"/>
                </a:cubicBezTo>
                <a:cubicBezTo>
                  <a:pt x="195" y="373"/>
                  <a:pt x="195" y="373"/>
                  <a:pt x="195" y="373"/>
                </a:cubicBezTo>
                <a:cubicBezTo>
                  <a:pt x="195" y="371"/>
                  <a:pt x="196" y="369"/>
                  <a:pt x="197" y="367"/>
                </a:cubicBezTo>
                <a:cubicBezTo>
                  <a:pt x="208" y="346"/>
                  <a:pt x="208" y="346"/>
                  <a:pt x="208" y="346"/>
                </a:cubicBezTo>
                <a:cubicBezTo>
                  <a:pt x="209" y="345"/>
                  <a:pt x="209" y="344"/>
                  <a:pt x="208" y="342"/>
                </a:cubicBezTo>
                <a:cubicBezTo>
                  <a:pt x="207" y="341"/>
                  <a:pt x="206" y="341"/>
                  <a:pt x="205" y="341"/>
                </a:cubicBezTo>
                <a:cubicBezTo>
                  <a:pt x="194" y="341"/>
                  <a:pt x="182" y="341"/>
                  <a:pt x="171" y="341"/>
                </a:cubicBezTo>
                <a:cubicBezTo>
                  <a:pt x="170" y="341"/>
                  <a:pt x="169" y="341"/>
                  <a:pt x="168" y="342"/>
                </a:cubicBezTo>
                <a:cubicBezTo>
                  <a:pt x="167" y="344"/>
                  <a:pt x="167" y="345"/>
                  <a:pt x="168" y="346"/>
                </a:cubicBezTo>
                <a:cubicBezTo>
                  <a:pt x="179" y="367"/>
                  <a:pt x="179" y="367"/>
                  <a:pt x="179" y="367"/>
                </a:cubicBezTo>
                <a:cubicBezTo>
                  <a:pt x="180" y="369"/>
                  <a:pt x="181" y="371"/>
                  <a:pt x="181" y="373"/>
                </a:cubicBezTo>
                <a:cubicBezTo>
                  <a:pt x="170" y="469"/>
                  <a:pt x="170" y="469"/>
                  <a:pt x="170" y="469"/>
                </a:cubicBezTo>
                <a:cubicBezTo>
                  <a:pt x="140" y="411"/>
                  <a:pt x="123" y="387"/>
                  <a:pt x="105" y="314"/>
                </a:cubicBezTo>
                <a:cubicBezTo>
                  <a:pt x="46" y="327"/>
                  <a:pt x="0" y="355"/>
                  <a:pt x="0" y="398"/>
                </a:cubicBezTo>
                <a:close/>
                <a:moveTo>
                  <a:pt x="188" y="279"/>
                </a:moveTo>
                <a:cubicBezTo>
                  <a:pt x="163" y="279"/>
                  <a:pt x="138" y="262"/>
                  <a:pt x="119" y="236"/>
                </a:cubicBezTo>
                <a:cubicBezTo>
                  <a:pt x="101" y="211"/>
                  <a:pt x="88" y="178"/>
                  <a:pt x="88" y="146"/>
                </a:cubicBezTo>
                <a:cubicBezTo>
                  <a:pt x="88" y="146"/>
                  <a:pt x="88" y="146"/>
                  <a:pt x="88" y="146"/>
                </a:cubicBezTo>
                <a:cubicBezTo>
                  <a:pt x="88" y="145"/>
                  <a:pt x="88" y="145"/>
                  <a:pt x="88" y="145"/>
                </a:cubicBezTo>
                <a:cubicBezTo>
                  <a:pt x="88" y="143"/>
                  <a:pt x="88" y="141"/>
                  <a:pt x="88" y="139"/>
                </a:cubicBezTo>
                <a:cubicBezTo>
                  <a:pt x="88" y="62"/>
                  <a:pt x="75" y="0"/>
                  <a:pt x="188" y="0"/>
                </a:cubicBezTo>
                <a:cubicBezTo>
                  <a:pt x="300" y="0"/>
                  <a:pt x="287" y="62"/>
                  <a:pt x="287" y="139"/>
                </a:cubicBezTo>
                <a:cubicBezTo>
                  <a:pt x="287" y="141"/>
                  <a:pt x="287" y="143"/>
                  <a:pt x="287" y="145"/>
                </a:cubicBezTo>
                <a:cubicBezTo>
                  <a:pt x="287" y="146"/>
                  <a:pt x="287" y="146"/>
                  <a:pt x="287" y="146"/>
                </a:cubicBezTo>
                <a:cubicBezTo>
                  <a:pt x="287" y="146"/>
                  <a:pt x="287" y="146"/>
                  <a:pt x="287" y="146"/>
                </a:cubicBezTo>
                <a:cubicBezTo>
                  <a:pt x="287" y="178"/>
                  <a:pt x="274" y="211"/>
                  <a:pt x="256" y="236"/>
                </a:cubicBezTo>
                <a:cubicBezTo>
                  <a:pt x="237" y="262"/>
                  <a:pt x="212" y="279"/>
                  <a:pt x="188" y="279"/>
                </a:cubicBezTo>
                <a:close/>
                <a:moveTo>
                  <a:pt x="130" y="228"/>
                </a:moveTo>
                <a:cubicBezTo>
                  <a:pt x="146" y="250"/>
                  <a:pt x="167" y="265"/>
                  <a:pt x="188" y="265"/>
                </a:cubicBezTo>
                <a:cubicBezTo>
                  <a:pt x="208" y="265"/>
                  <a:pt x="229" y="250"/>
                  <a:pt x="245" y="228"/>
                </a:cubicBezTo>
                <a:cubicBezTo>
                  <a:pt x="261" y="206"/>
                  <a:pt x="273" y="176"/>
                  <a:pt x="273" y="147"/>
                </a:cubicBezTo>
                <a:cubicBezTo>
                  <a:pt x="267" y="124"/>
                  <a:pt x="267" y="124"/>
                  <a:pt x="267" y="124"/>
                </a:cubicBezTo>
                <a:cubicBezTo>
                  <a:pt x="265" y="116"/>
                  <a:pt x="265" y="109"/>
                  <a:pt x="265" y="101"/>
                </a:cubicBezTo>
                <a:cubicBezTo>
                  <a:pt x="265" y="92"/>
                  <a:pt x="264" y="83"/>
                  <a:pt x="259" y="76"/>
                </a:cubicBezTo>
                <a:cubicBezTo>
                  <a:pt x="251" y="64"/>
                  <a:pt x="238" y="68"/>
                  <a:pt x="222" y="72"/>
                </a:cubicBezTo>
                <a:cubicBezTo>
                  <a:pt x="211" y="75"/>
                  <a:pt x="200" y="79"/>
                  <a:pt x="188" y="79"/>
                </a:cubicBezTo>
                <a:cubicBezTo>
                  <a:pt x="175" y="79"/>
                  <a:pt x="164" y="75"/>
                  <a:pt x="153" y="72"/>
                </a:cubicBezTo>
                <a:cubicBezTo>
                  <a:pt x="153" y="72"/>
                  <a:pt x="153" y="72"/>
                  <a:pt x="153" y="72"/>
                </a:cubicBezTo>
                <a:cubicBezTo>
                  <a:pt x="137" y="68"/>
                  <a:pt x="124" y="64"/>
                  <a:pt x="116" y="76"/>
                </a:cubicBezTo>
                <a:cubicBezTo>
                  <a:pt x="111" y="83"/>
                  <a:pt x="110" y="92"/>
                  <a:pt x="110" y="101"/>
                </a:cubicBezTo>
                <a:cubicBezTo>
                  <a:pt x="110" y="109"/>
                  <a:pt x="110" y="116"/>
                  <a:pt x="108" y="124"/>
                </a:cubicBezTo>
                <a:cubicBezTo>
                  <a:pt x="102" y="147"/>
                  <a:pt x="102" y="147"/>
                  <a:pt x="102" y="147"/>
                </a:cubicBezTo>
                <a:cubicBezTo>
                  <a:pt x="102" y="176"/>
                  <a:pt x="114" y="206"/>
                  <a:pt x="130" y="22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Freeform 26"/>
          <p:cNvSpPr>
            <a:spLocks noEditPoints="1"/>
          </p:cNvSpPr>
          <p:nvPr/>
        </p:nvSpPr>
        <p:spPr bwMode="auto">
          <a:xfrm>
            <a:off x="5062984" y="3697755"/>
            <a:ext cx="426498" cy="581921"/>
          </a:xfrm>
          <a:custGeom>
            <a:avLst/>
            <a:gdLst>
              <a:gd name="T0" fmla="*/ 275 w 395"/>
              <a:gd name="T1" fmla="*/ 248 h 539"/>
              <a:gd name="T2" fmla="*/ 281 w 395"/>
              <a:gd name="T3" fmla="*/ 227 h 539"/>
              <a:gd name="T4" fmla="*/ 285 w 395"/>
              <a:gd name="T5" fmla="*/ 205 h 539"/>
              <a:gd name="T6" fmla="*/ 285 w 395"/>
              <a:gd name="T7" fmla="*/ 205 h 539"/>
              <a:gd name="T8" fmla="*/ 285 w 395"/>
              <a:gd name="T9" fmla="*/ 196 h 539"/>
              <a:gd name="T10" fmla="*/ 286 w 395"/>
              <a:gd name="T11" fmla="*/ 187 h 539"/>
              <a:gd name="T12" fmla="*/ 285 w 395"/>
              <a:gd name="T13" fmla="*/ 181 h 539"/>
              <a:gd name="T14" fmla="*/ 285 w 395"/>
              <a:gd name="T15" fmla="*/ 176 h 539"/>
              <a:gd name="T16" fmla="*/ 238 w 395"/>
              <a:gd name="T17" fmla="*/ 153 h 539"/>
              <a:gd name="T18" fmla="*/ 170 w 395"/>
              <a:gd name="T19" fmla="*/ 119 h 539"/>
              <a:gd name="T20" fmla="*/ 170 w 395"/>
              <a:gd name="T21" fmla="*/ 120 h 539"/>
              <a:gd name="T22" fmla="*/ 132 w 395"/>
              <a:gd name="T23" fmla="*/ 182 h 539"/>
              <a:gd name="T24" fmla="*/ 131 w 395"/>
              <a:gd name="T25" fmla="*/ 192 h 539"/>
              <a:gd name="T26" fmla="*/ 131 w 395"/>
              <a:gd name="T27" fmla="*/ 202 h 539"/>
              <a:gd name="T28" fmla="*/ 131 w 395"/>
              <a:gd name="T29" fmla="*/ 202 h 539"/>
              <a:gd name="T30" fmla="*/ 157 w 395"/>
              <a:gd name="T31" fmla="*/ 278 h 539"/>
              <a:gd name="T32" fmla="*/ 157 w 395"/>
              <a:gd name="T33" fmla="*/ 278 h 539"/>
              <a:gd name="T34" fmla="*/ 208 w 395"/>
              <a:gd name="T35" fmla="*/ 308 h 539"/>
              <a:gd name="T36" fmla="*/ 246 w 395"/>
              <a:gd name="T37" fmla="*/ 292 h 539"/>
              <a:gd name="T38" fmla="*/ 246 w 395"/>
              <a:gd name="T39" fmla="*/ 292 h 539"/>
              <a:gd name="T40" fmla="*/ 275 w 395"/>
              <a:gd name="T41" fmla="*/ 248 h 539"/>
              <a:gd name="T42" fmla="*/ 275 w 395"/>
              <a:gd name="T43" fmla="*/ 248 h 539"/>
              <a:gd name="T44" fmla="*/ 124 w 395"/>
              <a:gd name="T45" fmla="*/ 284 h 539"/>
              <a:gd name="T46" fmla="*/ 201 w 395"/>
              <a:gd name="T47" fmla="*/ 40 h 539"/>
              <a:gd name="T48" fmla="*/ 207 w 395"/>
              <a:gd name="T49" fmla="*/ 41 h 539"/>
              <a:gd name="T50" fmla="*/ 291 w 395"/>
              <a:gd name="T51" fmla="*/ 285 h 539"/>
              <a:gd name="T52" fmla="*/ 268 w 395"/>
              <a:gd name="T53" fmla="*/ 289 h 539"/>
              <a:gd name="T54" fmla="*/ 255 w 395"/>
              <a:gd name="T55" fmla="*/ 303 h 539"/>
              <a:gd name="T56" fmla="*/ 255 w 395"/>
              <a:gd name="T57" fmla="*/ 303 h 539"/>
              <a:gd name="T58" fmla="*/ 208 w 395"/>
              <a:gd name="T59" fmla="*/ 322 h 539"/>
              <a:gd name="T60" fmla="*/ 147 w 395"/>
              <a:gd name="T61" fmla="*/ 289 h 539"/>
              <a:gd name="T62" fmla="*/ 124 w 395"/>
              <a:gd name="T63" fmla="*/ 284 h 539"/>
              <a:gd name="T64" fmla="*/ 385 w 395"/>
              <a:gd name="T65" fmla="*/ 507 h 539"/>
              <a:gd name="T66" fmla="*/ 305 w 395"/>
              <a:gd name="T67" fmla="*/ 357 h 539"/>
              <a:gd name="T68" fmla="*/ 319 w 395"/>
              <a:gd name="T69" fmla="*/ 413 h 539"/>
              <a:gd name="T70" fmla="*/ 261 w 395"/>
              <a:gd name="T71" fmla="*/ 382 h 539"/>
              <a:gd name="T72" fmla="*/ 207 w 395"/>
              <a:gd name="T73" fmla="*/ 511 h 539"/>
              <a:gd name="T74" fmla="*/ 152 w 395"/>
              <a:gd name="T75" fmla="*/ 382 h 539"/>
              <a:gd name="T76" fmla="*/ 95 w 395"/>
              <a:gd name="T77" fmla="*/ 413 h 539"/>
              <a:gd name="T78" fmla="*/ 108 w 395"/>
              <a:gd name="T79" fmla="*/ 358 h 539"/>
              <a:gd name="T80" fmla="*/ 31 w 395"/>
              <a:gd name="T81" fmla="*/ 507 h 539"/>
              <a:gd name="T82" fmla="*/ 63 w 395"/>
              <a:gd name="T83" fmla="*/ 539 h 539"/>
              <a:gd name="T84" fmla="*/ 353 w 395"/>
              <a:gd name="T85" fmla="*/ 539 h 539"/>
              <a:gd name="T86" fmla="*/ 385 w 395"/>
              <a:gd name="T87" fmla="*/ 507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95" h="539">
                <a:moveTo>
                  <a:pt x="275" y="248"/>
                </a:moveTo>
                <a:cubicBezTo>
                  <a:pt x="277" y="241"/>
                  <a:pt x="279" y="234"/>
                  <a:pt x="281" y="227"/>
                </a:cubicBezTo>
                <a:cubicBezTo>
                  <a:pt x="282" y="220"/>
                  <a:pt x="284" y="213"/>
                  <a:pt x="285" y="205"/>
                </a:cubicBezTo>
                <a:cubicBezTo>
                  <a:pt x="285" y="205"/>
                  <a:pt x="285" y="205"/>
                  <a:pt x="285" y="205"/>
                </a:cubicBezTo>
                <a:cubicBezTo>
                  <a:pt x="285" y="202"/>
                  <a:pt x="285" y="199"/>
                  <a:pt x="285" y="196"/>
                </a:cubicBezTo>
                <a:cubicBezTo>
                  <a:pt x="285" y="194"/>
                  <a:pt x="286" y="190"/>
                  <a:pt x="286" y="187"/>
                </a:cubicBezTo>
                <a:cubicBezTo>
                  <a:pt x="286" y="184"/>
                  <a:pt x="285" y="183"/>
                  <a:pt x="285" y="181"/>
                </a:cubicBezTo>
                <a:cubicBezTo>
                  <a:pt x="285" y="179"/>
                  <a:pt x="285" y="178"/>
                  <a:pt x="285" y="176"/>
                </a:cubicBezTo>
                <a:cubicBezTo>
                  <a:pt x="283" y="160"/>
                  <a:pt x="262" y="156"/>
                  <a:pt x="238" y="153"/>
                </a:cubicBezTo>
                <a:cubicBezTo>
                  <a:pt x="211" y="148"/>
                  <a:pt x="182" y="143"/>
                  <a:pt x="170" y="119"/>
                </a:cubicBezTo>
                <a:cubicBezTo>
                  <a:pt x="170" y="120"/>
                  <a:pt x="170" y="120"/>
                  <a:pt x="170" y="120"/>
                </a:cubicBezTo>
                <a:cubicBezTo>
                  <a:pt x="158" y="130"/>
                  <a:pt x="136" y="148"/>
                  <a:pt x="132" y="182"/>
                </a:cubicBezTo>
                <a:cubicBezTo>
                  <a:pt x="131" y="185"/>
                  <a:pt x="131" y="188"/>
                  <a:pt x="131" y="192"/>
                </a:cubicBezTo>
                <a:cubicBezTo>
                  <a:pt x="131" y="195"/>
                  <a:pt x="131" y="198"/>
                  <a:pt x="131" y="202"/>
                </a:cubicBezTo>
                <a:cubicBezTo>
                  <a:pt x="131" y="202"/>
                  <a:pt x="131" y="202"/>
                  <a:pt x="131" y="202"/>
                </a:cubicBezTo>
                <a:cubicBezTo>
                  <a:pt x="133" y="232"/>
                  <a:pt x="143" y="259"/>
                  <a:pt x="157" y="278"/>
                </a:cubicBezTo>
                <a:cubicBezTo>
                  <a:pt x="157" y="278"/>
                  <a:pt x="157" y="278"/>
                  <a:pt x="157" y="278"/>
                </a:cubicBezTo>
                <a:cubicBezTo>
                  <a:pt x="171" y="296"/>
                  <a:pt x="189" y="308"/>
                  <a:pt x="208" y="308"/>
                </a:cubicBezTo>
                <a:cubicBezTo>
                  <a:pt x="222" y="308"/>
                  <a:pt x="234" y="302"/>
                  <a:pt x="246" y="292"/>
                </a:cubicBezTo>
                <a:cubicBezTo>
                  <a:pt x="246" y="292"/>
                  <a:pt x="246" y="292"/>
                  <a:pt x="246" y="292"/>
                </a:cubicBezTo>
                <a:cubicBezTo>
                  <a:pt x="258" y="282"/>
                  <a:pt x="268" y="266"/>
                  <a:pt x="275" y="248"/>
                </a:cubicBezTo>
                <a:cubicBezTo>
                  <a:pt x="275" y="248"/>
                  <a:pt x="275" y="248"/>
                  <a:pt x="275" y="248"/>
                </a:cubicBezTo>
                <a:close/>
                <a:moveTo>
                  <a:pt x="124" y="284"/>
                </a:moveTo>
                <a:cubicBezTo>
                  <a:pt x="0" y="87"/>
                  <a:pt x="193" y="13"/>
                  <a:pt x="201" y="40"/>
                </a:cubicBezTo>
                <a:cubicBezTo>
                  <a:pt x="202" y="47"/>
                  <a:pt x="203" y="44"/>
                  <a:pt x="207" y="41"/>
                </a:cubicBezTo>
                <a:cubicBezTo>
                  <a:pt x="266" y="0"/>
                  <a:pt x="395" y="131"/>
                  <a:pt x="291" y="285"/>
                </a:cubicBezTo>
                <a:cubicBezTo>
                  <a:pt x="285" y="286"/>
                  <a:pt x="277" y="288"/>
                  <a:pt x="268" y="289"/>
                </a:cubicBezTo>
                <a:cubicBezTo>
                  <a:pt x="264" y="294"/>
                  <a:pt x="260" y="299"/>
                  <a:pt x="255" y="303"/>
                </a:cubicBezTo>
                <a:cubicBezTo>
                  <a:pt x="255" y="303"/>
                  <a:pt x="255" y="303"/>
                  <a:pt x="255" y="303"/>
                </a:cubicBezTo>
                <a:cubicBezTo>
                  <a:pt x="241" y="315"/>
                  <a:pt x="225" y="322"/>
                  <a:pt x="208" y="322"/>
                </a:cubicBezTo>
                <a:cubicBezTo>
                  <a:pt x="185" y="322"/>
                  <a:pt x="164" y="309"/>
                  <a:pt x="147" y="289"/>
                </a:cubicBezTo>
                <a:cubicBezTo>
                  <a:pt x="138" y="287"/>
                  <a:pt x="130" y="286"/>
                  <a:pt x="124" y="284"/>
                </a:cubicBezTo>
                <a:close/>
                <a:moveTo>
                  <a:pt x="385" y="507"/>
                </a:moveTo>
                <a:cubicBezTo>
                  <a:pt x="385" y="443"/>
                  <a:pt x="381" y="376"/>
                  <a:pt x="305" y="357"/>
                </a:cubicBezTo>
                <a:cubicBezTo>
                  <a:pt x="311" y="369"/>
                  <a:pt x="306" y="380"/>
                  <a:pt x="319" y="413"/>
                </a:cubicBezTo>
                <a:cubicBezTo>
                  <a:pt x="261" y="382"/>
                  <a:pt x="261" y="382"/>
                  <a:pt x="261" y="382"/>
                </a:cubicBezTo>
                <a:cubicBezTo>
                  <a:pt x="243" y="425"/>
                  <a:pt x="225" y="468"/>
                  <a:pt x="207" y="511"/>
                </a:cubicBezTo>
                <a:cubicBezTo>
                  <a:pt x="152" y="382"/>
                  <a:pt x="152" y="382"/>
                  <a:pt x="152" y="382"/>
                </a:cubicBezTo>
                <a:cubicBezTo>
                  <a:pt x="95" y="413"/>
                  <a:pt x="95" y="413"/>
                  <a:pt x="95" y="413"/>
                </a:cubicBezTo>
                <a:cubicBezTo>
                  <a:pt x="107" y="380"/>
                  <a:pt x="102" y="370"/>
                  <a:pt x="108" y="358"/>
                </a:cubicBezTo>
                <a:cubicBezTo>
                  <a:pt x="35" y="378"/>
                  <a:pt x="31" y="445"/>
                  <a:pt x="31" y="507"/>
                </a:cubicBezTo>
                <a:cubicBezTo>
                  <a:pt x="31" y="525"/>
                  <a:pt x="45" y="539"/>
                  <a:pt x="63" y="539"/>
                </a:cubicBezTo>
                <a:cubicBezTo>
                  <a:pt x="160" y="539"/>
                  <a:pt x="256" y="539"/>
                  <a:pt x="353" y="539"/>
                </a:cubicBezTo>
                <a:cubicBezTo>
                  <a:pt x="371" y="539"/>
                  <a:pt x="385" y="525"/>
                  <a:pt x="385" y="50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Freeform 27"/>
          <p:cNvSpPr>
            <a:spLocks noEditPoints="1"/>
          </p:cNvSpPr>
          <p:nvPr/>
        </p:nvSpPr>
        <p:spPr bwMode="auto">
          <a:xfrm>
            <a:off x="1355758" y="3118085"/>
            <a:ext cx="313816" cy="250744"/>
          </a:xfrm>
          <a:custGeom>
            <a:avLst/>
            <a:gdLst>
              <a:gd name="T0" fmla="*/ 22 w 516"/>
              <a:gd name="T1" fmla="*/ 348 h 412"/>
              <a:gd name="T2" fmla="*/ 0 w 516"/>
              <a:gd name="T3" fmla="*/ 296 h 412"/>
              <a:gd name="T4" fmla="*/ 142 w 516"/>
              <a:gd name="T5" fmla="*/ 274 h 412"/>
              <a:gd name="T6" fmla="*/ 349 w 516"/>
              <a:gd name="T7" fmla="*/ 160 h 412"/>
              <a:gd name="T8" fmla="*/ 391 w 516"/>
              <a:gd name="T9" fmla="*/ 221 h 412"/>
              <a:gd name="T10" fmla="*/ 427 w 516"/>
              <a:gd name="T11" fmla="*/ 273 h 412"/>
              <a:gd name="T12" fmla="*/ 398 w 516"/>
              <a:gd name="T13" fmla="*/ 331 h 412"/>
              <a:gd name="T14" fmla="*/ 349 w 516"/>
              <a:gd name="T15" fmla="*/ 338 h 412"/>
              <a:gd name="T16" fmla="*/ 327 w 516"/>
              <a:gd name="T17" fmla="*/ 360 h 412"/>
              <a:gd name="T18" fmla="*/ 295 w 516"/>
              <a:gd name="T19" fmla="*/ 336 h 412"/>
              <a:gd name="T20" fmla="*/ 255 w 516"/>
              <a:gd name="T21" fmla="*/ 307 h 412"/>
              <a:gd name="T22" fmla="*/ 249 w 516"/>
              <a:gd name="T23" fmla="*/ 270 h 412"/>
              <a:gd name="T24" fmla="*/ 287 w 516"/>
              <a:gd name="T25" fmla="*/ 291 h 412"/>
              <a:gd name="T26" fmla="*/ 305 w 516"/>
              <a:gd name="T27" fmla="*/ 306 h 412"/>
              <a:gd name="T28" fmla="*/ 327 w 516"/>
              <a:gd name="T29" fmla="*/ 246 h 412"/>
              <a:gd name="T30" fmla="*/ 272 w 516"/>
              <a:gd name="T31" fmla="*/ 235 h 412"/>
              <a:gd name="T32" fmla="*/ 251 w 516"/>
              <a:gd name="T33" fmla="*/ 187 h 412"/>
              <a:gd name="T34" fmla="*/ 286 w 516"/>
              <a:gd name="T35" fmla="*/ 133 h 412"/>
              <a:gd name="T36" fmla="*/ 327 w 516"/>
              <a:gd name="T37" fmla="*/ 109 h 412"/>
              <a:gd name="T38" fmla="*/ 349 w 516"/>
              <a:gd name="T39" fmla="*/ 129 h 412"/>
              <a:gd name="T40" fmla="*/ 414 w 516"/>
              <a:gd name="T41" fmla="*/ 151 h 412"/>
              <a:gd name="T42" fmla="*/ 387 w 516"/>
              <a:gd name="T43" fmla="*/ 190 h 412"/>
              <a:gd name="T44" fmla="*/ 380 w 516"/>
              <a:gd name="T45" fmla="*/ 165 h 412"/>
              <a:gd name="T46" fmla="*/ 349 w 516"/>
              <a:gd name="T47" fmla="*/ 160 h 412"/>
              <a:gd name="T48" fmla="*/ 321 w 516"/>
              <a:gd name="T49" fmla="*/ 160 h 412"/>
              <a:gd name="T50" fmla="*/ 291 w 516"/>
              <a:gd name="T51" fmla="*/ 169 h 412"/>
              <a:gd name="T52" fmla="*/ 297 w 516"/>
              <a:gd name="T53" fmla="*/ 209 h 412"/>
              <a:gd name="T54" fmla="*/ 327 w 516"/>
              <a:gd name="T55" fmla="*/ 160 h 412"/>
              <a:gd name="T56" fmla="*/ 349 w 516"/>
              <a:gd name="T57" fmla="*/ 308 h 412"/>
              <a:gd name="T58" fmla="*/ 383 w 516"/>
              <a:gd name="T59" fmla="*/ 301 h 412"/>
              <a:gd name="T60" fmla="*/ 386 w 516"/>
              <a:gd name="T61" fmla="*/ 257 h 412"/>
              <a:gd name="T62" fmla="*/ 349 w 516"/>
              <a:gd name="T63" fmla="*/ 246 h 412"/>
              <a:gd name="T64" fmla="*/ 442 w 516"/>
              <a:gd name="T65" fmla="*/ 339 h 412"/>
              <a:gd name="T66" fmla="*/ 442 w 516"/>
              <a:gd name="T67" fmla="*/ 131 h 412"/>
              <a:gd name="T68" fmla="*/ 234 w 516"/>
              <a:gd name="T69" fmla="*/ 131 h 412"/>
              <a:gd name="T70" fmla="*/ 234 w 516"/>
              <a:gd name="T71" fmla="*/ 339 h 412"/>
              <a:gd name="T72" fmla="*/ 464 w 516"/>
              <a:gd name="T73" fmla="*/ 360 h 412"/>
              <a:gd name="T74" fmla="*/ 464 w 516"/>
              <a:gd name="T75" fmla="*/ 109 h 412"/>
              <a:gd name="T76" fmla="*/ 213 w 516"/>
              <a:gd name="T77" fmla="*/ 109 h 412"/>
              <a:gd name="T78" fmla="*/ 213 w 516"/>
              <a:gd name="T79" fmla="*/ 360 h 412"/>
              <a:gd name="T80" fmla="*/ 464 w 516"/>
              <a:gd name="T81" fmla="*/ 360 h 412"/>
              <a:gd name="T82" fmla="*/ 22 w 516"/>
              <a:gd name="T83" fmla="*/ 73 h 412"/>
              <a:gd name="T84" fmla="*/ 0 w 516"/>
              <a:gd name="T85" fmla="*/ 22 h 412"/>
              <a:gd name="T86" fmla="*/ 322 w 516"/>
              <a:gd name="T87" fmla="*/ 0 h 412"/>
              <a:gd name="T88" fmla="*/ 344 w 516"/>
              <a:gd name="T89" fmla="*/ 34 h 412"/>
              <a:gd name="T90" fmla="*/ 219 w 516"/>
              <a:gd name="T91" fmla="*/ 73 h 412"/>
              <a:gd name="T92" fmla="*/ 22 w 516"/>
              <a:gd name="T93" fmla="*/ 165 h 412"/>
              <a:gd name="T94" fmla="*/ 0 w 516"/>
              <a:gd name="T95" fmla="*/ 113 h 412"/>
              <a:gd name="T96" fmla="*/ 198 w 516"/>
              <a:gd name="T97" fmla="*/ 91 h 412"/>
              <a:gd name="T98" fmla="*/ 139 w 516"/>
              <a:gd name="T99" fmla="*/ 256 h 412"/>
              <a:gd name="T100" fmla="*/ 0 w 516"/>
              <a:gd name="T101" fmla="*/ 234 h 412"/>
              <a:gd name="T102" fmla="*/ 22 w 516"/>
              <a:gd name="T103" fmla="*/ 183 h 412"/>
              <a:gd name="T104" fmla="*/ 138 w 516"/>
              <a:gd name="T105" fmla="*/ 235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16" h="412">
                <a:moveTo>
                  <a:pt x="172" y="348"/>
                </a:moveTo>
                <a:cubicBezTo>
                  <a:pt x="22" y="348"/>
                  <a:pt x="22" y="348"/>
                  <a:pt x="22" y="348"/>
                </a:cubicBezTo>
                <a:cubicBezTo>
                  <a:pt x="10" y="348"/>
                  <a:pt x="0" y="338"/>
                  <a:pt x="0" y="326"/>
                </a:cubicBezTo>
                <a:cubicBezTo>
                  <a:pt x="0" y="296"/>
                  <a:pt x="0" y="296"/>
                  <a:pt x="0" y="296"/>
                </a:cubicBezTo>
                <a:cubicBezTo>
                  <a:pt x="0" y="284"/>
                  <a:pt x="10" y="274"/>
                  <a:pt x="22" y="274"/>
                </a:cubicBezTo>
                <a:cubicBezTo>
                  <a:pt x="142" y="274"/>
                  <a:pt x="142" y="274"/>
                  <a:pt x="142" y="274"/>
                </a:cubicBezTo>
                <a:cubicBezTo>
                  <a:pt x="147" y="301"/>
                  <a:pt x="158" y="326"/>
                  <a:pt x="172" y="348"/>
                </a:cubicBezTo>
                <a:close/>
                <a:moveTo>
                  <a:pt x="349" y="160"/>
                </a:moveTo>
                <a:cubicBezTo>
                  <a:pt x="349" y="216"/>
                  <a:pt x="349" y="216"/>
                  <a:pt x="349" y="216"/>
                </a:cubicBezTo>
                <a:cubicBezTo>
                  <a:pt x="367" y="217"/>
                  <a:pt x="381" y="219"/>
                  <a:pt x="391" y="221"/>
                </a:cubicBezTo>
                <a:cubicBezTo>
                  <a:pt x="402" y="224"/>
                  <a:pt x="411" y="229"/>
                  <a:pt x="417" y="237"/>
                </a:cubicBezTo>
                <a:cubicBezTo>
                  <a:pt x="424" y="245"/>
                  <a:pt x="427" y="257"/>
                  <a:pt x="427" y="273"/>
                </a:cubicBezTo>
                <a:cubicBezTo>
                  <a:pt x="427" y="289"/>
                  <a:pt x="425" y="302"/>
                  <a:pt x="420" y="311"/>
                </a:cubicBezTo>
                <a:cubicBezTo>
                  <a:pt x="415" y="321"/>
                  <a:pt x="408" y="327"/>
                  <a:pt x="398" y="331"/>
                </a:cubicBezTo>
                <a:cubicBezTo>
                  <a:pt x="388" y="335"/>
                  <a:pt x="374" y="338"/>
                  <a:pt x="356" y="338"/>
                </a:cubicBezTo>
                <a:cubicBezTo>
                  <a:pt x="349" y="338"/>
                  <a:pt x="349" y="338"/>
                  <a:pt x="349" y="338"/>
                </a:cubicBezTo>
                <a:cubicBezTo>
                  <a:pt x="349" y="360"/>
                  <a:pt x="349" y="360"/>
                  <a:pt x="349" y="360"/>
                </a:cubicBezTo>
                <a:cubicBezTo>
                  <a:pt x="327" y="360"/>
                  <a:pt x="327" y="360"/>
                  <a:pt x="327" y="360"/>
                </a:cubicBezTo>
                <a:cubicBezTo>
                  <a:pt x="327" y="338"/>
                  <a:pt x="327" y="338"/>
                  <a:pt x="327" y="338"/>
                </a:cubicBezTo>
                <a:cubicBezTo>
                  <a:pt x="315" y="338"/>
                  <a:pt x="304" y="337"/>
                  <a:pt x="295" y="336"/>
                </a:cubicBezTo>
                <a:cubicBezTo>
                  <a:pt x="286" y="334"/>
                  <a:pt x="278" y="331"/>
                  <a:pt x="271" y="326"/>
                </a:cubicBezTo>
                <a:cubicBezTo>
                  <a:pt x="264" y="322"/>
                  <a:pt x="259" y="316"/>
                  <a:pt x="255" y="307"/>
                </a:cubicBezTo>
                <a:cubicBezTo>
                  <a:pt x="251" y="299"/>
                  <a:pt x="249" y="289"/>
                  <a:pt x="249" y="278"/>
                </a:cubicBezTo>
                <a:cubicBezTo>
                  <a:pt x="249" y="270"/>
                  <a:pt x="249" y="270"/>
                  <a:pt x="249" y="270"/>
                </a:cubicBezTo>
                <a:cubicBezTo>
                  <a:pt x="285" y="270"/>
                  <a:pt x="285" y="270"/>
                  <a:pt x="285" y="270"/>
                </a:cubicBezTo>
                <a:cubicBezTo>
                  <a:pt x="285" y="279"/>
                  <a:pt x="285" y="286"/>
                  <a:pt x="287" y="291"/>
                </a:cubicBezTo>
                <a:cubicBezTo>
                  <a:pt x="288" y="296"/>
                  <a:pt x="291" y="299"/>
                  <a:pt x="294" y="301"/>
                </a:cubicBezTo>
                <a:cubicBezTo>
                  <a:pt x="297" y="304"/>
                  <a:pt x="301" y="305"/>
                  <a:pt x="305" y="306"/>
                </a:cubicBezTo>
                <a:cubicBezTo>
                  <a:pt x="309" y="306"/>
                  <a:pt x="316" y="307"/>
                  <a:pt x="327" y="308"/>
                </a:cubicBezTo>
                <a:cubicBezTo>
                  <a:pt x="327" y="246"/>
                  <a:pt x="327" y="246"/>
                  <a:pt x="327" y="246"/>
                </a:cubicBezTo>
                <a:cubicBezTo>
                  <a:pt x="313" y="245"/>
                  <a:pt x="302" y="244"/>
                  <a:pt x="294" y="243"/>
                </a:cubicBezTo>
                <a:cubicBezTo>
                  <a:pt x="286" y="241"/>
                  <a:pt x="278" y="239"/>
                  <a:pt x="272" y="235"/>
                </a:cubicBezTo>
                <a:cubicBezTo>
                  <a:pt x="265" y="231"/>
                  <a:pt x="260" y="225"/>
                  <a:pt x="257" y="217"/>
                </a:cubicBezTo>
                <a:cubicBezTo>
                  <a:pt x="253" y="210"/>
                  <a:pt x="251" y="199"/>
                  <a:pt x="251" y="187"/>
                </a:cubicBezTo>
                <a:cubicBezTo>
                  <a:pt x="251" y="171"/>
                  <a:pt x="255" y="159"/>
                  <a:pt x="261" y="150"/>
                </a:cubicBezTo>
                <a:cubicBezTo>
                  <a:pt x="267" y="142"/>
                  <a:pt x="276" y="136"/>
                  <a:pt x="286" y="133"/>
                </a:cubicBezTo>
                <a:cubicBezTo>
                  <a:pt x="297" y="130"/>
                  <a:pt x="311" y="129"/>
                  <a:pt x="327" y="129"/>
                </a:cubicBezTo>
                <a:cubicBezTo>
                  <a:pt x="327" y="109"/>
                  <a:pt x="327" y="109"/>
                  <a:pt x="327" y="109"/>
                </a:cubicBezTo>
                <a:cubicBezTo>
                  <a:pt x="349" y="109"/>
                  <a:pt x="349" y="109"/>
                  <a:pt x="349" y="109"/>
                </a:cubicBezTo>
                <a:cubicBezTo>
                  <a:pt x="349" y="129"/>
                  <a:pt x="349" y="129"/>
                  <a:pt x="349" y="129"/>
                </a:cubicBezTo>
                <a:cubicBezTo>
                  <a:pt x="367" y="129"/>
                  <a:pt x="381" y="131"/>
                  <a:pt x="391" y="134"/>
                </a:cubicBezTo>
                <a:cubicBezTo>
                  <a:pt x="401" y="137"/>
                  <a:pt x="409" y="142"/>
                  <a:pt x="414" y="151"/>
                </a:cubicBezTo>
                <a:cubicBezTo>
                  <a:pt x="420" y="160"/>
                  <a:pt x="422" y="172"/>
                  <a:pt x="422" y="190"/>
                </a:cubicBezTo>
                <a:cubicBezTo>
                  <a:pt x="387" y="190"/>
                  <a:pt x="387" y="190"/>
                  <a:pt x="387" y="190"/>
                </a:cubicBezTo>
                <a:cubicBezTo>
                  <a:pt x="387" y="189"/>
                  <a:pt x="387" y="187"/>
                  <a:pt x="387" y="186"/>
                </a:cubicBezTo>
                <a:cubicBezTo>
                  <a:pt x="387" y="175"/>
                  <a:pt x="385" y="169"/>
                  <a:pt x="380" y="165"/>
                </a:cubicBezTo>
                <a:cubicBezTo>
                  <a:pt x="376" y="162"/>
                  <a:pt x="369" y="160"/>
                  <a:pt x="358" y="160"/>
                </a:cubicBezTo>
                <a:cubicBezTo>
                  <a:pt x="349" y="160"/>
                  <a:pt x="349" y="160"/>
                  <a:pt x="349" y="160"/>
                </a:cubicBezTo>
                <a:close/>
                <a:moveTo>
                  <a:pt x="327" y="160"/>
                </a:moveTo>
                <a:cubicBezTo>
                  <a:pt x="321" y="160"/>
                  <a:pt x="321" y="160"/>
                  <a:pt x="321" y="160"/>
                </a:cubicBezTo>
                <a:cubicBezTo>
                  <a:pt x="313" y="160"/>
                  <a:pt x="307" y="161"/>
                  <a:pt x="302" y="162"/>
                </a:cubicBezTo>
                <a:cubicBezTo>
                  <a:pt x="298" y="163"/>
                  <a:pt x="294" y="165"/>
                  <a:pt x="291" y="169"/>
                </a:cubicBezTo>
                <a:cubicBezTo>
                  <a:pt x="289" y="172"/>
                  <a:pt x="287" y="178"/>
                  <a:pt x="287" y="186"/>
                </a:cubicBezTo>
                <a:cubicBezTo>
                  <a:pt x="287" y="197"/>
                  <a:pt x="291" y="205"/>
                  <a:pt x="297" y="209"/>
                </a:cubicBezTo>
                <a:cubicBezTo>
                  <a:pt x="304" y="213"/>
                  <a:pt x="314" y="216"/>
                  <a:pt x="327" y="216"/>
                </a:cubicBezTo>
                <a:cubicBezTo>
                  <a:pt x="327" y="160"/>
                  <a:pt x="327" y="160"/>
                  <a:pt x="327" y="160"/>
                </a:cubicBezTo>
                <a:close/>
                <a:moveTo>
                  <a:pt x="349" y="246"/>
                </a:moveTo>
                <a:cubicBezTo>
                  <a:pt x="349" y="308"/>
                  <a:pt x="349" y="308"/>
                  <a:pt x="349" y="308"/>
                </a:cubicBezTo>
                <a:cubicBezTo>
                  <a:pt x="356" y="308"/>
                  <a:pt x="356" y="308"/>
                  <a:pt x="356" y="308"/>
                </a:cubicBezTo>
                <a:cubicBezTo>
                  <a:pt x="368" y="308"/>
                  <a:pt x="377" y="305"/>
                  <a:pt x="383" y="301"/>
                </a:cubicBezTo>
                <a:cubicBezTo>
                  <a:pt x="388" y="297"/>
                  <a:pt x="391" y="289"/>
                  <a:pt x="391" y="277"/>
                </a:cubicBezTo>
                <a:cubicBezTo>
                  <a:pt x="391" y="268"/>
                  <a:pt x="390" y="262"/>
                  <a:pt x="386" y="257"/>
                </a:cubicBezTo>
                <a:cubicBezTo>
                  <a:pt x="383" y="253"/>
                  <a:pt x="379" y="250"/>
                  <a:pt x="374" y="249"/>
                </a:cubicBezTo>
                <a:cubicBezTo>
                  <a:pt x="369" y="248"/>
                  <a:pt x="361" y="247"/>
                  <a:pt x="349" y="246"/>
                </a:cubicBezTo>
                <a:close/>
                <a:moveTo>
                  <a:pt x="338" y="382"/>
                </a:moveTo>
                <a:cubicBezTo>
                  <a:pt x="379" y="382"/>
                  <a:pt x="415" y="365"/>
                  <a:pt x="442" y="339"/>
                </a:cubicBezTo>
                <a:cubicBezTo>
                  <a:pt x="469" y="312"/>
                  <a:pt x="485" y="275"/>
                  <a:pt x="485" y="235"/>
                </a:cubicBezTo>
                <a:cubicBezTo>
                  <a:pt x="485" y="194"/>
                  <a:pt x="469" y="157"/>
                  <a:pt x="442" y="131"/>
                </a:cubicBezTo>
                <a:cubicBezTo>
                  <a:pt x="415" y="104"/>
                  <a:pt x="379" y="88"/>
                  <a:pt x="338" y="88"/>
                </a:cubicBezTo>
                <a:cubicBezTo>
                  <a:pt x="298" y="88"/>
                  <a:pt x="261" y="104"/>
                  <a:pt x="234" y="131"/>
                </a:cubicBezTo>
                <a:cubicBezTo>
                  <a:pt x="208" y="157"/>
                  <a:pt x="191" y="194"/>
                  <a:pt x="191" y="235"/>
                </a:cubicBezTo>
                <a:cubicBezTo>
                  <a:pt x="191" y="275"/>
                  <a:pt x="208" y="312"/>
                  <a:pt x="234" y="339"/>
                </a:cubicBezTo>
                <a:cubicBezTo>
                  <a:pt x="261" y="365"/>
                  <a:pt x="298" y="382"/>
                  <a:pt x="338" y="382"/>
                </a:cubicBezTo>
                <a:close/>
                <a:moveTo>
                  <a:pt x="464" y="360"/>
                </a:moveTo>
                <a:cubicBezTo>
                  <a:pt x="496" y="328"/>
                  <a:pt x="516" y="284"/>
                  <a:pt x="516" y="235"/>
                </a:cubicBezTo>
                <a:cubicBezTo>
                  <a:pt x="516" y="186"/>
                  <a:pt x="496" y="141"/>
                  <a:pt x="464" y="109"/>
                </a:cubicBezTo>
                <a:cubicBezTo>
                  <a:pt x="432" y="77"/>
                  <a:pt x="387" y="57"/>
                  <a:pt x="338" y="57"/>
                </a:cubicBezTo>
                <a:cubicBezTo>
                  <a:pt x="289" y="57"/>
                  <a:pt x="245" y="77"/>
                  <a:pt x="213" y="109"/>
                </a:cubicBezTo>
                <a:cubicBezTo>
                  <a:pt x="181" y="141"/>
                  <a:pt x="161" y="186"/>
                  <a:pt x="161" y="235"/>
                </a:cubicBezTo>
                <a:cubicBezTo>
                  <a:pt x="161" y="284"/>
                  <a:pt x="181" y="328"/>
                  <a:pt x="213" y="360"/>
                </a:cubicBezTo>
                <a:cubicBezTo>
                  <a:pt x="245" y="392"/>
                  <a:pt x="289" y="412"/>
                  <a:pt x="338" y="412"/>
                </a:cubicBezTo>
                <a:cubicBezTo>
                  <a:pt x="387" y="412"/>
                  <a:pt x="432" y="392"/>
                  <a:pt x="464" y="360"/>
                </a:cubicBezTo>
                <a:close/>
                <a:moveTo>
                  <a:pt x="219" y="73"/>
                </a:moveTo>
                <a:cubicBezTo>
                  <a:pt x="22" y="73"/>
                  <a:pt x="22" y="73"/>
                  <a:pt x="22" y="73"/>
                </a:cubicBezTo>
                <a:cubicBezTo>
                  <a:pt x="10" y="73"/>
                  <a:pt x="0" y="63"/>
                  <a:pt x="0" y="51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10"/>
                  <a:pt x="10" y="0"/>
                  <a:pt x="22" y="0"/>
                </a:cubicBezTo>
                <a:cubicBezTo>
                  <a:pt x="322" y="0"/>
                  <a:pt x="322" y="0"/>
                  <a:pt x="322" y="0"/>
                </a:cubicBezTo>
                <a:cubicBezTo>
                  <a:pt x="334" y="0"/>
                  <a:pt x="344" y="10"/>
                  <a:pt x="344" y="22"/>
                </a:cubicBezTo>
                <a:cubicBezTo>
                  <a:pt x="344" y="34"/>
                  <a:pt x="344" y="34"/>
                  <a:pt x="344" y="34"/>
                </a:cubicBezTo>
                <a:cubicBezTo>
                  <a:pt x="342" y="34"/>
                  <a:pt x="340" y="34"/>
                  <a:pt x="338" y="34"/>
                </a:cubicBezTo>
                <a:cubicBezTo>
                  <a:pt x="294" y="34"/>
                  <a:pt x="253" y="49"/>
                  <a:pt x="219" y="73"/>
                </a:cubicBezTo>
                <a:close/>
                <a:moveTo>
                  <a:pt x="150" y="165"/>
                </a:moveTo>
                <a:cubicBezTo>
                  <a:pt x="22" y="165"/>
                  <a:pt x="22" y="165"/>
                  <a:pt x="22" y="165"/>
                </a:cubicBezTo>
                <a:cubicBezTo>
                  <a:pt x="10" y="165"/>
                  <a:pt x="0" y="155"/>
                  <a:pt x="0" y="143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101"/>
                  <a:pt x="10" y="91"/>
                  <a:pt x="22" y="91"/>
                </a:cubicBezTo>
                <a:cubicBezTo>
                  <a:pt x="198" y="91"/>
                  <a:pt x="198" y="91"/>
                  <a:pt x="198" y="91"/>
                </a:cubicBezTo>
                <a:cubicBezTo>
                  <a:pt x="177" y="112"/>
                  <a:pt x="161" y="137"/>
                  <a:pt x="150" y="165"/>
                </a:cubicBezTo>
                <a:close/>
                <a:moveTo>
                  <a:pt x="139" y="256"/>
                </a:moveTo>
                <a:cubicBezTo>
                  <a:pt x="22" y="256"/>
                  <a:pt x="22" y="256"/>
                  <a:pt x="22" y="256"/>
                </a:cubicBezTo>
                <a:cubicBezTo>
                  <a:pt x="10" y="256"/>
                  <a:pt x="0" y="246"/>
                  <a:pt x="0" y="234"/>
                </a:cubicBezTo>
                <a:cubicBezTo>
                  <a:pt x="0" y="205"/>
                  <a:pt x="0" y="205"/>
                  <a:pt x="0" y="205"/>
                </a:cubicBezTo>
                <a:cubicBezTo>
                  <a:pt x="0" y="193"/>
                  <a:pt x="10" y="183"/>
                  <a:pt x="22" y="183"/>
                </a:cubicBezTo>
                <a:cubicBezTo>
                  <a:pt x="144" y="183"/>
                  <a:pt x="144" y="183"/>
                  <a:pt x="144" y="183"/>
                </a:cubicBezTo>
                <a:cubicBezTo>
                  <a:pt x="140" y="199"/>
                  <a:pt x="138" y="217"/>
                  <a:pt x="138" y="235"/>
                </a:cubicBezTo>
                <a:cubicBezTo>
                  <a:pt x="138" y="242"/>
                  <a:pt x="138" y="249"/>
                  <a:pt x="139" y="2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Freeform 28"/>
          <p:cNvSpPr>
            <a:spLocks noEditPoints="1"/>
          </p:cNvSpPr>
          <p:nvPr/>
        </p:nvSpPr>
        <p:spPr bwMode="auto">
          <a:xfrm>
            <a:off x="1376155" y="4775364"/>
            <a:ext cx="273023" cy="322563"/>
          </a:xfrm>
          <a:custGeom>
            <a:avLst/>
            <a:gdLst>
              <a:gd name="T0" fmla="*/ 344 w 420"/>
              <a:gd name="T1" fmla="*/ 0 h 496"/>
              <a:gd name="T2" fmla="*/ 332 w 420"/>
              <a:gd name="T3" fmla="*/ 79 h 496"/>
              <a:gd name="T4" fmla="*/ 347 w 420"/>
              <a:gd name="T5" fmla="*/ 92 h 496"/>
              <a:gd name="T6" fmla="*/ 360 w 420"/>
              <a:gd name="T7" fmla="*/ 13 h 496"/>
              <a:gd name="T8" fmla="*/ 193 w 420"/>
              <a:gd name="T9" fmla="*/ 362 h 496"/>
              <a:gd name="T10" fmla="*/ 145 w 420"/>
              <a:gd name="T11" fmla="*/ 410 h 496"/>
              <a:gd name="T12" fmla="*/ 193 w 420"/>
              <a:gd name="T13" fmla="*/ 362 h 496"/>
              <a:gd name="T14" fmla="*/ 229 w 420"/>
              <a:gd name="T15" fmla="*/ 362 h 496"/>
              <a:gd name="T16" fmla="*/ 276 w 420"/>
              <a:gd name="T17" fmla="*/ 410 h 496"/>
              <a:gd name="T18" fmla="*/ 110 w 420"/>
              <a:gd name="T19" fmla="*/ 362 h 496"/>
              <a:gd name="T20" fmla="*/ 62 w 420"/>
              <a:gd name="T21" fmla="*/ 410 h 496"/>
              <a:gd name="T22" fmla="*/ 110 w 420"/>
              <a:gd name="T23" fmla="*/ 362 h 496"/>
              <a:gd name="T24" fmla="*/ 312 w 420"/>
              <a:gd name="T25" fmla="*/ 291 h 496"/>
              <a:gd name="T26" fmla="*/ 360 w 420"/>
              <a:gd name="T27" fmla="*/ 338 h 496"/>
              <a:gd name="T28" fmla="*/ 193 w 420"/>
              <a:gd name="T29" fmla="*/ 291 h 496"/>
              <a:gd name="T30" fmla="*/ 145 w 420"/>
              <a:gd name="T31" fmla="*/ 338 h 496"/>
              <a:gd name="T32" fmla="*/ 193 w 420"/>
              <a:gd name="T33" fmla="*/ 291 h 496"/>
              <a:gd name="T34" fmla="*/ 229 w 420"/>
              <a:gd name="T35" fmla="*/ 291 h 496"/>
              <a:gd name="T36" fmla="*/ 276 w 420"/>
              <a:gd name="T37" fmla="*/ 338 h 496"/>
              <a:gd name="T38" fmla="*/ 110 w 420"/>
              <a:gd name="T39" fmla="*/ 291 h 496"/>
              <a:gd name="T40" fmla="*/ 62 w 420"/>
              <a:gd name="T41" fmla="*/ 338 h 496"/>
              <a:gd name="T42" fmla="*/ 110 w 420"/>
              <a:gd name="T43" fmla="*/ 291 h 496"/>
              <a:gd name="T44" fmla="*/ 312 w 420"/>
              <a:gd name="T45" fmla="*/ 219 h 496"/>
              <a:gd name="T46" fmla="*/ 360 w 420"/>
              <a:gd name="T47" fmla="*/ 267 h 496"/>
              <a:gd name="T48" fmla="*/ 193 w 420"/>
              <a:gd name="T49" fmla="*/ 219 h 496"/>
              <a:gd name="T50" fmla="*/ 145 w 420"/>
              <a:gd name="T51" fmla="*/ 267 h 496"/>
              <a:gd name="T52" fmla="*/ 193 w 420"/>
              <a:gd name="T53" fmla="*/ 219 h 496"/>
              <a:gd name="T54" fmla="*/ 229 w 420"/>
              <a:gd name="T55" fmla="*/ 219 h 496"/>
              <a:gd name="T56" fmla="*/ 276 w 420"/>
              <a:gd name="T57" fmla="*/ 267 h 496"/>
              <a:gd name="T58" fmla="*/ 77 w 420"/>
              <a:gd name="T59" fmla="*/ 0 h 496"/>
              <a:gd name="T60" fmla="*/ 62 w 420"/>
              <a:gd name="T61" fmla="*/ 13 h 496"/>
              <a:gd name="T62" fmla="*/ 75 w 420"/>
              <a:gd name="T63" fmla="*/ 92 h 496"/>
              <a:gd name="T64" fmla="*/ 90 w 420"/>
              <a:gd name="T65" fmla="*/ 79 h 496"/>
              <a:gd name="T66" fmla="*/ 77 w 420"/>
              <a:gd name="T67" fmla="*/ 0 h 496"/>
              <a:gd name="T68" fmla="*/ 392 w 420"/>
              <a:gd name="T69" fmla="*/ 441 h 496"/>
              <a:gd name="T70" fmla="*/ 34 w 420"/>
              <a:gd name="T71" fmla="*/ 446 h 496"/>
              <a:gd name="T72" fmla="*/ 28 w 420"/>
              <a:gd name="T73" fmla="*/ 185 h 496"/>
              <a:gd name="T74" fmla="*/ 386 w 420"/>
              <a:gd name="T75" fmla="*/ 180 h 496"/>
              <a:gd name="T76" fmla="*/ 392 w 420"/>
              <a:gd name="T77" fmla="*/ 460 h 496"/>
              <a:gd name="T78" fmla="*/ 28 w 420"/>
              <a:gd name="T79" fmla="*/ 463 h 496"/>
              <a:gd name="T80" fmla="*/ 392 w 420"/>
              <a:gd name="T81" fmla="*/ 460 h 496"/>
              <a:gd name="T82" fmla="*/ 392 w 420"/>
              <a:gd name="T83" fmla="*/ 481 h 496"/>
              <a:gd name="T84" fmla="*/ 28 w 420"/>
              <a:gd name="T85" fmla="*/ 478 h 496"/>
              <a:gd name="T86" fmla="*/ 386 w 420"/>
              <a:gd name="T87" fmla="*/ 41 h 496"/>
              <a:gd name="T88" fmla="*/ 420 w 420"/>
              <a:gd name="T89" fmla="*/ 463 h 496"/>
              <a:gd name="T90" fmla="*/ 34 w 420"/>
              <a:gd name="T91" fmla="*/ 496 h 496"/>
              <a:gd name="T92" fmla="*/ 0 w 420"/>
              <a:gd name="T93" fmla="*/ 75 h 496"/>
              <a:gd name="T94" fmla="*/ 51 w 420"/>
              <a:gd name="T95" fmla="*/ 41 h 496"/>
              <a:gd name="T96" fmla="*/ 69 w 420"/>
              <a:gd name="T97" fmla="*/ 106 h 496"/>
              <a:gd name="T98" fmla="*/ 101 w 420"/>
              <a:gd name="T99" fmla="*/ 88 h 496"/>
              <a:gd name="T100" fmla="*/ 321 w 420"/>
              <a:gd name="T101" fmla="*/ 41 h 496"/>
              <a:gd name="T102" fmla="*/ 339 w 420"/>
              <a:gd name="T103" fmla="*/ 106 h 496"/>
              <a:gd name="T104" fmla="*/ 370 w 420"/>
              <a:gd name="T105" fmla="*/ 88 h 496"/>
              <a:gd name="T106" fmla="*/ 386 w 420"/>
              <a:gd name="T107" fmla="*/ 41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20" h="496">
                <a:moveTo>
                  <a:pt x="347" y="0"/>
                </a:moveTo>
                <a:cubicBezTo>
                  <a:pt x="346" y="0"/>
                  <a:pt x="345" y="0"/>
                  <a:pt x="344" y="0"/>
                </a:cubicBezTo>
                <a:cubicBezTo>
                  <a:pt x="337" y="0"/>
                  <a:pt x="332" y="6"/>
                  <a:pt x="332" y="13"/>
                </a:cubicBezTo>
                <a:cubicBezTo>
                  <a:pt x="332" y="79"/>
                  <a:pt x="332" y="79"/>
                  <a:pt x="332" y="79"/>
                </a:cubicBezTo>
                <a:cubicBezTo>
                  <a:pt x="332" y="87"/>
                  <a:pt x="337" y="92"/>
                  <a:pt x="344" y="92"/>
                </a:cubicBezTo>
                <a:cubicBezTo>
                  <a:pt x="345" y="92"/>
                  <a:pt x="346" y="92"/>
                  <a:pt x="347" y="92"/>
                </a:cubicBezTo>
                <a:cubicBezTo>
                  <a:pt x="354" y="92"/>
                  <a:pt x="360" y="87"/>
                  <a:pt x="360" y="79"/>
                </a:cubicBezTo>
                <a:cubicBezTo>
                  <a:pt x="360" y="13"/>
                  <a:pt x="360" y="13"/>
                  <a:pt x="360" y="13"/>
                </a:cubicBezTo>
                <a:cubicBezTo>
                  <a:pt x="360" y="6"/>
                  <a:pt x="354" y="0"/>
                  <a:pt x="347" y="0"/>
                </a:cubicBezTo>
                <a:close/>
                <a:moveTo>
                  <a:pt x="193" y="362"/>
                </a:moveTo>
                <a:cubicBezTo>
                  <a:pt x="177" y="362"/>
                  <a:pt x="161" y="362"/>
                  <a:pt x="145" y="362"/>
                </a:cubicBezTo>
                <a:cubicBezTo>
                  <a:pt x="145" y="378"/>
                  <a:pt x="145" y="394"/>
                  <a:pt x="145" y="410"/>
                </a:cubicBezTo>
                <a:cubicBezTo>
                  <a:pt x="161" y="410"/>
                  <a:pt x="177" y="410"/>
                  <a:pt x="193" y="410"/>
                </a:cubicBezTo>
                <a:cubicBezTo>
                  <a:pt x="193" y="394"/>
                  <a:pt x="193" y="378"/>
                  <a:pt x="193" y="362"/>
                </a:cubicBezTo>
                <a:close/>
                <a:moveTo>
                  <a:pt x="276" y="362"/>
                </a:moveTo>
                <a:cubicBezTo>
                  <a:pt x="260" y="362"/>
                  <a:pt x="245" y="362"/>
                  <a:pt x="229" y="362"/>
                </a:cubicBezTo>
                <a:cubicBezTo>
                  <a:pt x="229" y="378"/>
                  <a:pt x="229" y="394"/>
                  <a:pt x="229" y="410"/>
                </a:cubicBezTo>
                <a:cubicBezTo>
                  <a:pt x="245" y="410"/>
                  <a:pt x="260" y="410"/>
                  <a:pt x="276" y="410"/>
                </a:cubicBezTo>
                <a:cubicBezTo>
                  <a:pt x="276" y="394"/>
                  <a:pt x="276" y="378"/>
                  <a:pt x="276" y="362"/>
                </a:cubicBezTo>
                <a:close/>
                <a:moveTo>
                  <a:pt x="110" y="362"/>
                </a:moveTo>
                <a:cubicBezTo>
                  <a:pt x="62" y="362"/>
                  <a:pt x="62" y="362"/>
                  <a:pt x="62" y="362"/>
                </a:cubicBezTo>
                <a:cubicBezTo>
                  <a:pt x="62" y="410"/>
                  <a:pt x="62" y="410"/>
                  <a:pt x="62" y="410"/>
                </a:cubicBezTo>
                <a:cubicBezTo>
                  <a:pt x="110" y="410"/>
                  <a:pt x="110" y="410"/>
                  <a:pt x="110" y="410"/>
                </a:cubicBezTo>
                <a:cubicBezTo>
                  <a:pt x="110" y="362"/>
                  <a:pt x="110" y="362"/>
                  <a:pt x="110" y="362"/>
                </a:cubicBezTo>
                <a:close/>
                <a:moveTo>
                  <a:pt x="360" y="291"/>
                </a:moveTo>
                <a:cubicBezTo>
                  <a:pt x="312" y="291"/>
                  <a:pt x="312" y="291"/>
                  <a:pt x="312" y="291"/>
                </a:cubicBezTo>
                <a:cubicBezTo>
                  <a:pt x="312" y="338"/>
                  <a:pt x="312" y="338"/>
                  <a:pt x="312" y="338"/>
                </a:cubicBezTo>
                <a:cubicBezTo>
                  <a:pt x="360" y="338"/>
                  <a:pt x="360" y="338"/>
                  <a:pt x="360" y="338"/>
                </a:cubicBezTo>
                <a:cubicBezTo>
                  <a:pt x="360" y="291"/>
                  <a:pt x="360" y="291"/>
                  <a:pt x="360" y="291"/>
                </a:cubicBezTo>
                <a:close/>
                <a:moveTo>
                  <a:pt x="193" y="291"/>
                </a:moveTo>
                <a:cubicBezTo>
                  <a:pt x="177" y="291"/>
                  <a:pt x="161" y="291"/>
                  <a:pt x="145" y="291"/>
                </a:cubicBezTo>
                <a:cubicBezTo>
                  <a:pt x="145" y="306"/>
                  <a:pt x="145" y="322"/>
                  <a:pt x="145" y="338"/>
                </a:cubicBezTo>
                <a:cubicBezTo>
                  <a:pt x="161" y="338"/>
                  <a:pt x="177" y="338"/>
                  <a:pt x="193" y="338"/>
                </a:cubicBezTo>
                <a:cubicBezTo>
                  <a:pt x="193" y="322"/>
                  <a:pt x="193" y="306"/>
                  <a:pt x="193" y="291"/>
                </a:cubicBezTo>
                <a:close/>
                <a:moveTo>
                  <a:pt x="276" y="291"/>
                </a:moveTo>
                <a:cubicBezTo>
                  <a:pt x="260" y="291"/>
                  <a:pt x="245" y="291"/>
                  <a:pt x="229" y="291"/>
                </a:cubicBezTo>
                <a:cubicBezTo>
                  <a:pt x="229" y="306"/>
                  <a:pt x="229" y="322"/>
                  <a:pt x="229" y="338"/>
                </a:cubicBezTo>
                <a:cubicBezTo>
                  <a:pt x="245" y="338"/>
                  <a:pt x="260" y="338"/>
                  <a:pt x="276" y="338"/>
                </a:cubicBezTo>
                <a:cubicBezTo>
                  <a:pt x="276" y="322"/>
                  <a:pt x="276" y="306"/>
                  <a:pt x="276" y="291"/>
                </a:cubicBezTo>
                <a:close/>
                <a:moveTo>
                  <a:pt x="110" y="291"/>
                </a:moveTo>
                <a:cubicBezTo>
                  <a:pt x="62" y="291"/>
                  <a:pt x="62" y="291"/>
                  <a:pt x="62" y="291"/>
                </a:cubicBezTo>
                <a:cubicBezTo>
                  <a:pt x="62" y="338"/>
                  <a:pt x="62" y="338"/>
                  <a:pt x="62" y="338"/>
                </a:cubicBezTo>
                <a:cubicBezTo>
                  <a:pt x="110" y="338"/>
                  <a:pt x="110" y="338"/>
                  <a:pt x="110" y="338"/>
                </a:cubicBezTo>
                <a:cubicBezTo>
                  <a:pt x="110" y="291"/>
                  <a:pt x="110" y="291"/>
                  <a:pt x="110" y="291"/>
                </a:cubicBezTo>
                <a:close/>
                <a:moveTo>
                  <a:pt x="360" y="219"/>
                </a:moveTo>
                <a:cubicBezTo>
                  <a:pt x="312" y="219"/>
                  <a:pt x="312" y="219"/>
                  <a:pt x="312" y="219"/>
                </a:cubicBezTo>
                <a:cubicBezTo>
                  <a:pt x="312" y="267"/>
                  <a:pt x="312" y="267"/>
                  <a:pt x="312" y="267"/>
                </a:cubicBezTo>
                <a:cubicBezTo>
                  <a:pt x="360" y="267"/>
                  <a:pt x="360" y="267"/>
                  <a:pt x="360" y="267"/>
                </a:cubicBezTo>
                <a:cubicBezTo>
                  <a:pt x="360" y="219"/>
                  <a:pt x="360" y="219"/>
                  <a:pt x="360" y="219"/>
                </a:cubicBezTo>
                <a:close/>
                <a:moveTo>
                  <a:pt x="193" y="219"/>
                </a:moveTo>
                <a:cubicBezTo>
                  <a:pt x="177" y="219"/>
                  <a:pt x="161" y="219"/>
                  <a:pt x="145" y="219"/>
                </a:cubicBezTo>
                <a:cubicBezTo>
                  <a:pt x="145" y="235"/>
                  <a:pt x="145" y="251"/>
                  <a:pt x="145" y="267"/>
                </a:cubicBezTo>
                <a:cubicBezTo>
                  <a:pt x="161" y="267"/>
                  <a:pt x="177" y="267"/>
                  <a:pt x="193" y="267"/>
                </a:cubicBezTo>
                <a:cubicBezTo>
                  <a:pt x="193" y="251"/>
                  <a:pt x="193" y="235"/>
                  <a:pt x="193" y="219"/>
                </a:cubicBezTo>
                <a:close/>
                <a:moveTo>
                  <a:pt x="276" y="219"/>
                </a:moveTo>
                <a:cubicBezTo>
                  <a:pt x="260" y="219"/>
                  <a:pt x="245" y="219"/>
                  <a:pt x="229" y="219"/>
                </a:cubicBezTo>
                <a:cubicBezTo>
                  <a:pt x="229" y="235"/>
                  <a:pt x="229" y="251"/>
                  <a:pt x="229" y="267"/>
                </a:cubicBezTo>
                <a:cubicBezTo>
                  <a:pt x="245" y="267"/>
                  <a:pt x="260" y="267"/>
                  <a:pt x="276" y="267"/>
                </a:cubicBezTo>
                <a:cubicBezTo>
                  <a:pt x="276" y="251"/>
                  <a:pt x="276" y="235"/>
                  <a:pt x="276" y="219"/>
                </a:cubicBezTo>
                <a:close/>
                <a:moveTo>
                  <a:pt x="77" y="0"/>
                </a:moveTo>
                <a:cubicBezTo>
                  <a:pt x="76" y="0"/>
                  <a:pt x="76" y="0"/>
                  <a:pt x="75" y="0"/>
                </a:cubicBezTo>
                <a:cubicBezTo>
                  <a:pt x="68" y="0"/>
                  <a:pt x="62" y="6"/>
                  <a:pt x="62" y="13"/>
                </a:cubicBezTo>
                <a:cubicBezTo>
                  <a:pt x="62" y="79"/>
                  <a:pt x="62" y="79"/>
                  <a:pt x="62" y="79"/>
                </a:cubicBezTo>
                <a:cubicBezTo>
                  <a:pt x="62" y="87"/>
                  <a:pt x="68" y="92"/>
                  <a:pt x="75" y="92"/>
                </a:cubicBezTo>
                <a:cubicBezTo>
                  <a:pt x="76" y="92"/>
                  <a:pt x="76" y="92"/>
                  <a:pt x="77" y="92"/>
                </a:cubicBezTo>
                <a:cubicBezTo>
                  <a:pt x="84" y="92"/>
                  <a:pt x="90" y="87"/>
                  <a:pt x="90" y="79"/>
                </a:cubicBezTo>
                <a:cubicBezTo>
                  <a:pt x="90" y="13"/>
                  <a:pt x="90" y="13"/>
                  <a:pt x="90" y="13"/>
                </a:cubicBezTo>
                <a:cubicBezTo>
                  <a:pt x="90" y="6"/>
                  <a:pt x="84" y="0"/>
                  <a:pt x="77" y="0"/>
                </a:cubicBezTo>
                <a:close/>
                <a:moveTo>
                  <a:pt x="392" y="185"/>
                </a:moveTo>
                <a:cubicBezTo>
                  <a:pt x="392" y="441"/>
                  <a:pt x="392" y="441"/>
                  <a:pt x="392" y="441"/>
                </a:cubicBezTo>
                <a:cubicBezTo>
                  <a:pt x="392" y="443"/>
                  <a:pt x="389" y="446"/>
                  <a:pt x="386" y="446"/>
                </a:cubicBezTo>
                <a:cubicBezTo>
                  <a:pt x="34" y="446"/>
                  <a:pt x="34" y="446"/>
                  <a:pt x="34" y="446"/>
                </a:cubicBezTo>
                <a:cubicBezTo>
                  <a:pt x="31" y="446"/>
                  <a:pt x="28" y="443"/>
                  <a:pt x="28" y="441"/>
                </a:cubicBezTo>
                <a:cubicBezTo>
                  <a:pt x="28" y="185"/>
                  <a:pt x="28" y="185"/>
                  <a:pt x="28" y="185"/>
                </a:cubicBezTo>
                <a:cubicBezTo>
                  <a:pt x="28" y="182"/>
                  <a:pt x="31" y="180"/>
                  <a:pt x="34" y="180"/>
                </a:cubicBezTo>
                <a:cubicBezTo>
                  <a:pt x="386" y="180"/>
                  <a:pt x="386" y="180"/>
                  <a:pt x="386" y="180"/>
                </a:cubicBezTo>
                <a:cubicBezTo>
                  <a:pt x="389" y="180"/>
                  <a:pt x="392" y="182"/>
                  <a:pt x="392" y="185"/>
                </a:cubicBezTo>
                <a:close/>
                <a:moveTo>
                  <a:pt x="392" y="460"/>
                </a:moveTo>
                <a:cubicBezTo>
                  <a:pt x="392" y="463"/>
                  <a:pt x="392" y="463"/>
                  <a:pt x="392" y="463"/>
                </a:cubicBezTo>
                <a:cubicBezTo>
                  <a:pt x="28" y="463"/>
                  <a:pt x="28" y="463"/>
                  <a:pt x="28" y="463"/>
                </a:cubicBezTo>
                <a:cubicBezTo>
                  <a:pt x="28" y="460"/>
                  <a:pt x="28" y="460"/>
                  <a:pt x="28" y="460"/>
                </a:cubicBezTo>
                <a:cubicBezTo>
                  <a:pt x="392" y="460"/>
                  <a:pt x="392" y="460"/>
                  <a:pt x="392" y="460"/>
                </a:cubicBezTo>
                <a:close/>
                <a:moveTo>
                  <a:pt x="392" y="478"/>
                </a:moveTo>
                <a:cubicBezTo>
                  <a:pt x="392" y="481"/>
                  <a:pt x="392" y="481"/>
                  <a:pt x="392" y="481"/>
                </a:cubicBezTo>
                <a:cubicBezTo>
                  <a:pt x="28" y="481"/>
                  <a:pt x="28" y="481"/>
                  <a:pt x="28" y="481"/>
                </a:cubicBezTo>
                <a:cubicBezTo>
                  <a:pt x="28" y="478"/>
                  <a:pt x="28" y="478"/>
                  <a:pt x="28" y="478"/>
                </a:cubicBezTo>
                <a:cubicBezTo>
                  <a:pt x="392" y="478"/>
                  <a:pt x="392" y="478"/>
                  <a:pt x="392" y="478"/>
                </a:cubicBezTo>
                <a:close/>
                <a:moveTo>
                  <a:pt x="386" y="41"/>
                </a:moveTo>
                <a:cubicBezTo>
                  <a:pt x="405" y="41"/>
                  <a:pt x="420" y="56"/>
                  <a:pt x="420" y="75"/>
                </a:cubicBezTo>
                <a:cubicBezTo>
                  <a:pt x="420" y="463"/>
                  <a:pt x="420" y="463"/>
                  <a:pt x="420" y="463"/>
                </a:cubicBezTo>
                <a:cubicBezTo>
                  <a:pt x="420" y="481"/>
                  <a:pt x="405" y="496"/>
                  <a:pt x="386" y="496"/>
                </a:cubicBezTo>
                <a:cubicBezTo>
                  <a:pt x="269" y="496"/>
                  <a:pt x="151" y="496"/>
                  <a:pt x="34" y="496"/>
                </a:cubicBezTo>
                <a:cubicBezTo>
                  <a:pt x="15" y="496"/>
                  <a:pt x="0" y="481"/>
                  <a:pt x="0" y="463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56"/>
                  <a:pt x="15" y="41"/>
                  <a:pt x="34" y="41"/>
                </a:cubicBezTo>
                <a:cubicBezTo>
                  <a:pt x="51" y="41"/>
                  <a:pt x="51" y="41"/>
                  <a:pt x="51" y="41"/>
                </a:cubicBezTo>
                <a:cubicBezTo>
                  <a:pt x="51" y="57"/>
                  <a:pt x="51" y="72"/>
                  <a:pt x="51" y="88"/>
                </a:cubicBezTo>
                <a:cubicBezTo>
                  <a:pt x="51" y="98"/>
                  <a:pt x="59" y="106"/>
                  <a:pt x="69" y="106"/>
                </a:cubicBezTo>
                <a:cubicBezTo>
                  <a:pt x="74" y="106"/>
                  <a:pt x="78" y="106"/>
                  <a:pt x="83" y="106"/>
                </a:cubicBezTo>
                <a:cubicBezTo>
                  <a:pt x="93" y="106"/>
                  <a:pt x="101" y="98"/>
                  <a:pt x="101" y="88"/>
                </a:cubicBezTo>
                <a:cubicBezTo>
                  <a:pt x="101" y="72"/>
                  <a:pt x="101" y="57"/>
                  <a:pt x="101" y="41"/>
                </a:cubicBezTo>
                <a:cubicBezTo>
                  <a:pt x="321" y="41"/>
                  <a:pt x="321" y="41"/>
                  <a:pt x="321" y="41"/>
                </a:cubicBezTo>
                <a:cubicBezTo>
                  <a:pt x="321" y="57"/>
                  <a:pt x="321" y="72"/>
                  <a:pt x="321" y="88"/>
                </a:cubicBezTo>
                <a:cubicBezTo>
                  <a:pt x="321" y="98"/>
                  <a:pt x="329" y="106"/>
                  <a:pt x="339" y="106"/>
                </a:cubicBezTo>
                <a:cubicBezTo>
                  <a:pt x="343" y="106"/>
                  <a:pt x="348" y="106"/>
                  <a:pt x="352" y="106"/>
                </a:cubicBezTo>
                <a:cubicBezTo>
                  <a:pt x="362" y="106"/>
                  <a:pt x="370" y="98"/>
                  <a:pt x="370" y="88"/>
                </a:cubicBezTo>
                <a:cubicBezTo>
                  <a:pt x="370" y="72"/>
                  <a:pt x="370" y="57"/>
                  <a:pt x="370" y="41"/>
                </a:cubicBezTo>
                <a:lnTo>
                  <a:pt x="386" y="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21" name="Group 29"/>
          <p:cNvGrpSpPr/>
          <p:nvPr/>
        </p:nvGrpSpPr>
        <p:grpSpPr>
          <a:xfrm>
            <a:off x="7421669" y="3121011"/>
            <a:ext cx="373995" cy="244893"/>
            <a:chOff x="5148263" y="3502025"/>
            <a:chExt cx="2005012" cy="1312863"/>
          </a:xfrm>
          <a:solidFill>
            <a:schemeClr val="bg1"/>
          </a:solidFill>
        </p:grpSpPr>
        <p:sp>
          <p:nvSpPr>
            <p:cNvPr id="22" name="Rectangle 30"/>
            <p:cNvSpPr>
              <a:spLocks noChangeArrowheads="1"/>
            </p:cNvSpPr>
            <p:nvPr/>
          </p:nvSpPr>
          <p:spPr bwMode="auto">
            <a:xfrm>
              <a:off x="5354638" y="4019550"/>
              <a:ext cx="476250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3" name="Rectangle 31"/>
            <p:cNvSpPr>
              <a:spLocks noChangeArrowheads="1"/>
            </p:cNvSpPr>
            <p:nvPr/>
          </p:nvSpPr>
          <p:spPr bwMode="auto">
            <a:xfrm>
              <a:off x="5354638" y="4178300"/>
              <a:ext cx="757237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4" name="Rectangle 32"/>
            <p:cNvSpPr>
              <a:spLocks noChangeArrowheads="1"/>
            </p:cNvSpPr>
            <p:nvPr/>
          </p:nvSpPr>
          <p:spPr bwMode="auto">
            <a:xfrm>
              <a:off x="5354638" y="4330700"/>
              <a:ext cx="757237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5" name="Rectangle 33"/>
            <p:cNvSpPr>
              <a:spLocks noChangeArrowheads="1"/>
            </p:cNvSpPr>
            <p:nvPr/>
          </p:nvSpPr>
          <p:spPr bwMode="auto">
            <a:xfrm>
              <a:off x="5354638" y="4489450"/>
              <a:ext cx="757237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6" name="Freeform 34"/>
            <p:cNvSpPr/>
            <p:nvPr/>
          </p:nvSpPr>
          <p:spPr bwMode="auto">
            <a:xfrm>
              <a:off x="6530975" y="4173538"/>
              <a:ext cx="93662" cy="274638"/>
            </a:xfrm>
            <a:custGeom>
              <a:avLst/>
              <a:gdLst>
                <a:gd name="T0" fmla="*/ 11 w 25"/>
                <a:gd name="T1" fmla="*/ 72 h 73"/>
                <a:gd name="T2" fmla="*/ 25 w 25"/>
                <a:gd name="T3" fmla="*/ 65 h 73"/>
                <a:gd name="T4" fmla="*/ 25 w 25"/>
                <a:gd name="T5" fmla="*/ 9 h 73"/>
                <a:gd name="T6" fmla="*/ 2 w 25"/>
                <a:gd name="T7" fmla="*/ 0 h 73"/>
                <a:gd name="T8" fmla="*/ 0 w 25"/>
                <a:gd name="T9" fmla="*/ 1 h 73"/>
                <a:gd name="T10" fmla="*/ 0 w 25"/>
                <a:gd name="T11" fmla="*/ 73 h 73"/>
                <a:gd name="T12" fmla="*/ 2 w 25"/>
                <a:gd name="T13" fmla="*/ 73 h 73"/>
                <a:gd name="T14" fmla="*/ 11 w 25"/>
                <a:gd name="T15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73">
                  <a:moveTo>
                    <a:pt x="11" y="72"/>
                  </a:moveTo>
                  <a:cubicBezTo>
                    <a:pt x="16" y="71"/>
                    <a:pt x="21" y="68"/>
                    <a:pt x="25" y="65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19" y="3"/>
                    <a:pt x="11" y="0"/>
                    <a:pt x="2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" y="73"/>
                    <a:pt x="2" y="73"/>
                    <a:pt x="2" y="73"/>
                  </a:cubicBezTo>
                  <a:cubicBezTo>
                    <a:pt x="5" y="73"/>
                    <a:pt x="8" y="73"/>
                    <a:pt x="11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7" name="Freeform 35"/>
            <p:cNvSpPr>
              <a:spLocks noEditPoints="1"/>
            </p:cNvSpPr>
            <p:nvPr/>
          </p:nvSpPr>
          <p:spPr bwMode="auto">
            <a:xfrm>
              <a:off x="5148263" y="3502025"/>
              <a:ext cx="1476375" cy="1312863"/>
            </a:xfrm>
            <a:custGeom>
              <a:avLst/>
              <a:gdLst>
                <a:gd name="T0" fmla="*/ 371 w 394"/>
                <a:gd name="T1" fmla="*/ 321 h 350"/>
                <a:gd name="T2" fmla="*/ 369 w 394"/>
                <a:gd name="T3" fmla="*/ 320 h 350"/>
                <a:gd name="T4" fmla="*/ 369 w 394"/>
                <a:gd name="T5" fmla="*/ 325 h 350"/>
                <a:gd name="T6" fmla="*/ 25 w 394"/>
                <a:gd name="T7" fmla="*/ 325 h 350"/>
                <a:gd name="T8" fmla="*/ 25 w 394"/>
                <a:gd name="T9" fmla="*/ 88 h 350"/>
                <a:gd name="T10" fmla="*/ 369 w 394"/>
                <a:gd name="T11" fmla="*/ 88 h 350"/>
                <a:gd name="T12" fmla="*/ 369 w 394"/>
                <a:gd name="T13" fmla="*/ 111 h 350"/>
                <a:gd name="T14" fmla="*/ 371 w 394"/>
                <a:gd name="T15" fmla="*/ 111 h 350"/>
                <a:gd name="T16" fmla="*/ 394 w 394"/>
                <a:gd name="T17" fmla="*/ 114 h 350"/>
                <a:gd name="T18" fmla="*/ 394 w 394"/>
                <a:gd name="T19" fmla="*/ 13 h 350"/>
                <a:gd name="T20" fmla="*/ 382 w 394"/>
                <a:gd name="T21" fmla="*/ 0 h 350"/>
                <a:gd name="T22" fmla="*/ 13 w 394"/>
                <a:gd name="T23" fmla="*/ 0 h 350"/>
                <a:gd name="T24" fmla="*/ 0 w 394"/>
                <a:gd name="T25" fmla="*/ 13 h 350"/>
                <a:gd name="T26" fmla="*/ 0 w 394"/>
                <a:gd name="T27" fmla="*/ 338 h 350"/>
                <a:gd name="T28" fmla="*/ 13 w 394"/>
                <a:gd name="T29" fmla="*/ 350 h 350"/>
                <a:gd name="T30" fmla="*/ 382 w 394"/>
                <a:gd name="T31" fmla="*/ 350 h 350"/>
                <a:gd name="T32" fmla="*/ 394 w 394"/>
                <a:gd name="T33" fmla="*/ 338 h 350"/>
                <a:gd name="T34" fmla="*/ 394 w 394"/>
                <a:gd name="T35" fmla="*/ 318 h 350"/>
                <a:gd name="T36" fmla="*/ 371 w 394"/>
                <a:gd name="T37" fmla="*/ 321 h 350"/>
                <a:gd name="T38" fmla="*/ 353 w 394"/>
                <a:gd name="T39" fmla="*/ 27 h 350"/>
                <a:gd name="T40" fmla="*/ 369 w 394"/>
                <a:gd name="T41" fmla="*/ 44 h 350"/>
                <a:gd name="T42" fmla="*/ 353 w 394"/>
                <a:gd name="T43" fmla="*/ 61 h 350"/>
                <a:gd name="T44" fmla="*/ 336 w 394"/>
                <a:gd name="T45" fmla="*/ 44 h 350"/>
                <a:gd name="T46" fmla="*/ 353 w 394"/>
                <a:gd name="T47" fmla="*/ 27 h 350"/>
                <a:gd name="T48" fmla="*/ 304 w 394"/>
                <a:gd name="T49" fmla="*/ 27 h 350"/>
                <a:gd name="T50" fmla="*/ 320 w 394"/>
                <a:gd name="T51" fmla="*/ 44 h 350"/>
                <a:gd name="T52" fmla="*/ 304 w 394"/>
                <a:gd name="T53" fmla="*/ 61 h 350"/>
                <a:gd name="T54" fmla="*/ 287 w 394"/>
                <a:gd name="T55" fmla="*/ 44 h 350"/>
                <a:gd name="T56" fmla="*/ 304 w 394"/>
                <a:gd name="T57" fmla="*/ 27 h 350"/>
                <a:gd name="T58" fmla="*/ 255 w 394"/>
                <a:gd name="T59" fmla="*/ 27 h 350"/>
                <a:gd name="T60" fmla="*/ 271 w 394"/>
                <a:gd name="T61" fmla="*/ 44 h 350"/>
                <a:gd name="T62" fmla="*/ 255 w 394"/>
                <a:gd name="T63" fmla="*/ 61 h 350"/>
                <a:gd name="T64" fmla="*/ 238 w 394"/>
                <a:gd name="T65" fmla="*/ 44 h 350"/>
                <a:gd name="T66" fmla="*/ 255 w 394"/>
                <a:gd name="T67" fmla="*/ 27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94" h="350">
                  <a:moveTo>
                    <a:pt x="371" y="321"/>
                  </a:moveTo>
                  <a:cubicBezTo>
                    <a:pt x="371" y="321"/>
                    <a:pt x="370" y="320"/>
                    <a:pt x="369" y="320"/>
                  </a:cubicBezTo>
                  <a:cubicBezTo>
                    <a:pt x="369" y="325"/>
                    <a:pt x="369" y="325"/>
                    <a:pt x="369" y="325"/>
                  </a:cubicBezTo>
                  <a:cubicBezTo>
                    <a:pt x="25" y="325"/>
                    <a:pt x="25" y="325"/>
                    <a:pt x="25" y="325"/>
                  </a:cubicBezTo>
                  <a:cubicBezTo>
                    <a:pt x="25" y="88"/>
                    <a:pt x="25" y="88"/>
                    <a:pt x="25" y="88"/>
                  </a:cubicBezTo>
                  <a:cubicBezTo>
                    <a:pt x="369" y="88"/>
                    <a:pt x="369" y="88"/>
                    <a:pt x="369" y="88"/>
                  </a:cubicBezTo>
                  <a:cubicBezTo>
                    <a:pt x="369" y="111"/>
                    <a:pt x="369" y="111"/>
                    <a:pt x="369" y="111"/>
                  </a:cubicBezTo>
                  <a:cubicBezTo>
                    <a:pt x="370" y="111"/>
                    <a:pt x="371" y="111"/>
                    <a:pt x="371" y="111"/>
                  </a:cubicBezTo>
                  <a:cubicBezTo>
                    <a:pt x="379" y="111"/>
                    <a:pt x="387" y="112"/>
                    <a:pt x="394" y="114"/>
                  </a:cubicBezTo>
                  <a:cubicBezTo>
                    <a:pt x="394" y="13"/>
                    <a:pt x="394" y="13"/>
                    <a:pt x="394" y="13"/>
                  </a:cubicBezTo>
                  <a:cubicBezTo>
                    <a:pt x="394" y="6"/>
                    <a:pt x="389" y="0"/>
                    <a:pt x="38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338"/>
                    <a:pt x="0" y="338"/>
                    <a:pt x="0" y="338"/>
                  </a:cubicBezTo>
                  <a:cubicBezTo>
                    <a:pt x="0" y="345"/>
                    <a:pt x="6" y="350"/>
                    <a:pt x="13" y="350"/>
                  </a:cubicBezTo>
                  <a:cubicBezTo>
                    <a:pt x="382" y="350"/>
                    <a:pt x="382" y="350"/>
                    <a:pt x="382" y="350"/>
                  </a:cubicBezTo>
                  <a:cubicBezTo>
                    <a:pt x="389" y="350"/>
                    <a:pt x="394" y="345"/>
                    <a:pt x="394" y="338"/>
                  </a:cubicBezTo>
                  <a:cubicBezTo>
                    <a:pt x="394" y="318"/>
                    <a:pt x="394" y="318"/>
                    <a:pt x="394" y="318"/>
                  </a:cubicBezTo>
                  <a:cubicBezTo>
                    <a:pt x="387" y="320"/>
                    <a:pt x="379" y="321"/>
                    <a:pt x="371" y="321"/>
                  </a:cubicBezTo>
                  <a:close/>
                  <a:moveTo>
                    <a:pt x="353" y="27"/>
                  </a:moveTo>
                  <a:cubicBezTo>
                    <a:pt x="362" y="27"/>
                    <a:pt x="369" y="35"/>
                    <a:pt x="369" y="44"/>
                  </a:cubicBezTo>
                  <a:cubicBezTo>
                    <a:pt x="369" y="53"/>
                    <a:pt x="362" y="61"/>
                    <a:pt x="353" y="61"/>
                  </a:cubicBezTo>
                  <a:cubicBezTo>
                    <a:pt x="343" y="61"/>
                    <a:pt x="336" y="53"/>
                    <a:pt x="336" y="44"/>
                  </a:cubicBezTo>
                  <a:cubicBezTo>
                    <a:pt x="336" y="35"/>
                    <a:pt x="343" y="27"/>
                    <a:pt x="353" y="27"/>
                  </a:cubicBezTo>
                  <a:close/>
                  <a:moveTo>
                    <a:pt x="304" y="27"/>
                  </a:moveTo>
                  <a:cubicBezTo>
                    <a:pt x="313" y="27"/>
                    <a:pt x="320" y="35"/>
                    <a:pt x="320" y="44"/>
                  </a:cubicBezTo>
                  <a:cubicBezTo>
                    <a:pt x="320" y="53"/>
                    <a:pt x="313" y="61"/>
                    <a:pt x="304" y="61"/>
                  </a:cubicBezTo>
                  <a:cubicBezTo>
                    <a:pt x="294" y="61"/>
                    <a:pt x="287" y="53"/>
                    <a:pt x="287" y="44"/>
                  </a:cubicBezTo>
                  <a:cubicBezTo>
                    <a:pt x="287" y="35"/>
                    <a:pt x="294" y="27"/>
                    <a:pt x="304" y="27"/>
                  </a:cubicBezTo>
                  <a:close/>
                  <a:moveTo>
                    <a:pt x="255" y="27"/>
                  </a:moveTo>
                  <a:cubicBezTo>
                    <a:pt x="264" y="27"/>
                    <a:pt x="271" y="35"/>
                    <a:pt x="271" y="44"/>
                  </a:cubicBezTo>
                  <a:cubicBezTo>
                    <a:pt x="271" y="53"/>
                    <a:pt x="264" y="61"/>
                    <a:pt x="255" y="61"/>
                  </a:cubicBezTo>
                  <a:cubicBezTo>
                    <a:pt x="245" y="61"/>
                    <a:pt x="238" y="53"/>
                    <a:pt x="238" y="44"/>
                  </a:cubicBezTo>
                  <a:cubicBezTo>
                    <a:pt x="238" y="35"/>
                    <a:pt x="245" y="27"/>
                    <a:pt x="255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" name="Freeform 36"/>
            <p:cNvSpPr>
              <a:spLocks noEditPoints="1"/>
            </p:cNvSpPr>
            <p:nvPr/>
          </p:nvSpPr>
          <p:spPr bwMode="auto">
            <a:xfrm>
              <a:off x="6186488" y="3956050"/>
              <a:ext cx="966787" cy="784225"/>
            </a:xfrm>
            <a:custGeom>
              <a:avLst/>
              <a:gdLst>
                <a:gd name="T0" fmla="*/ 247 w 258"/>
                <a:gd name="T1" fmla="*/ 174 h 209"/>
                <a:gd name="T2" fmla="*/ 197 w 258"/>
                <a:gd name="T3" fmla="*/ 142 h 209"/>
                <a:gd name="T4" fmla="*/ 183 w 258"/>
                <a:gd name="T5" fmla="*/ 139 h 209"/>
                <a:gd name="T6" fmla="*/ 178 w 258"/>
                <a:gd name="T7" fmla="*/ 141 h 209"/>
                <a:gd name="T8" fmla="*/ 170 w 258"/>
                <a:gd name="T9" fmla="*/ 136 h 209"/>
                <a:gd name="T10" fmla="*/ 178 w 258"/>
                <a:gd name="T11" fmla="*/ 75 h 209"/>
                <a:gd name="T12" fmla="*/ 74 w 258"/>
                <a:gd name="T13" fmla="*/ 11 h 209"/>
                <a:gd name="T14" fmla="*/ 11 w 258"/>
                <a:gd name="T15" fmla="*/ 115 h 209"/>
                <a:gd name="T16" fmla="*/ 115 w 258"/>
                <a:gd name="T17" fmla="*/ 178 h 209"/>
                <a:gd name="T18" fmla="*/ 160 w 258"/>
                <a:gd name="T19" fmla="*/ 151 h 209"/>
                <a:gd name="T20" fmla="*/ 168 w 258"/>
                <a:gd name="T21" fmla="*/ 156 h 209"/>
                <a:gd name="T22" fmla="*/ 176 w 258"/>
                <a:gd name="T23" fmla="*/ 173 h 209"/>
                <a:gd name="T24" fmla="*/ 227 w 258"/>
                <a:gd name="T25" fmla="*/ 206 h 209"/>
                <a:gd name="T26" fmla="*/ 241 w 258"/>
                <a:gd name="T27" fmla="*/ 208 h 209"/>
                <a:gd name="T28" fmla="*/ 253 w 258"/>
                <a:gd name="T29" fmla="*/ 200 h 209"/>
                <a:gd name="T30" fmla="*/ 247 w 258"/>
                <a:gd name="T31" fmla="*/ 174 h 209"/>
                <a:gd name="T32" fmla="*/ 107 w 258"/>
                <a:gd name="T33" fmla="*/ 148 h 209"/>
                <a:gd name="T34" fmla="*/ 41 w 258"/>
                <a:gd name="T35" fmla="*/ 108 h 209"/>
                <a:gd name="T36" fmla="*/ 81 w 258"/>
                <a:gd name="T37" fmla="*/ 41 h 209"/>
                <a:gd name="T38" fmla="*/ 148 w 258"/>
                <a:gd name="T39" fmla="*/ 82 h 209"/>
                <a:gd name="T40" fmla="*/ 107 w 258"/>
                <a:gd name="T41" fmla="*/ 14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8" h="209">
                  <a:moveTo>
                    <a:pt x="247" y="174"/>
                  </a:moveTo>
                  <a:cubicBezTo>
                    <a:pt x="197" y="142"/>
                    <a:pt x="197" y="142"/>
                    <a:pt x="197" y="142"/>
                  </a:cubicBezTo>
                  <a:cubicBezTo>
                    <a:pt x="192" y="139"/>
                    <a:pt x="187" y="138"/>
                    <a:pt x="183" y="139"/>
                  </a:cubicBezTo>
                  <a:cubicBezTo>
                    <a:pt x="181" y="140"/>
                    <a:pt x="179" y="140"/>
                    <a:pt x="178" y="141"/>
                  </a:cubicBezTo>
                  <a:cubicBezTo>
                    <a:pt x="170" y="136"/>
                    <a:pt x="170" y="136"/>
                    <a:pt x="170" y="136"/>
                  </a:cubicBezTo>
                  <a:cubicBezTo>
                    <a:pt x="180" y="118"/>
                    <a:pt x="183" y="96"/>
                    <a:pt x="178" y="75"/>
                  </a:cubicBezTo>
                  <a:cubicBezTo>
                    <a:pt x="167" y="28"/>
                    <a:pt x="120" y="0"/>
                    <a:pt x="74" y="11"/>
                  </a:cubicBezTo>
                  <a:cubicBezTo>
                    <a:pt x="28" y="22"/>
                    <a:pt x="0" y="69"/>
                    <a:pt x="11" y="115"/>
                  </a:cubicBezTo>
                  <a:cubicBezTo>
                    <a:pt x="22" y="161"/>
                    <a:pt x="68" y="190"/>
                    <a:pt x="115" y="178"/>
                  </a:cubicBezTo>
                  <a:cubicBezTo>
                    <a:pt x="133" y="174"/>
                    <a:pt x="148" y="164"/>
                    <a:pt x="160" y="151"/>
                  </a:cubicBezTo>
                  <a:cubicBezTo>
                    <a:pt x="168" y="156"/>
                    <a:pt x="168" y="156"/>
                    <a:pt x="168" y="156"/>
                  </a:cubicBezTo>
                  <a:cubicBezTo>
                    <a:pt x="168" y="163"/>
                    <a:pt x="171" y="169"/>
                    <a:pt x="176" y="173"/>
                  </a:cubicBezTo>
                  <a:cubicBezTo>
                    <a:pt x="227" y="206"/>
                    <a:pt x="227" y="206"/>
                    <a:pt x="227" y="206"/>
                  </a:cubicBezTo>
                  <a:cubicBezTo>
                    <a:pt x="231" y="209"/>
                    <a:pt x="236" y="209"/>
                    <a:pt x="241" y="208"/>
                  </a:cubicBezTo>
                  <a:cubicBezTo>
                    <a:pt x="246" y="207"/>
                    <a:pt x="250" y="204"/>
                    <a:pt x="253" y="200"/>
                  </a:cubicBezTo>
                  <a:cubicBezTo>
                    <a:pt x="258" y="191"/>
                    <a:pt x="256" y="180"/>
                    <a:pt x="247" y="174"/>
                  </a:cubicBezTo>
                  <a:close/>
                  <a:moveTo>
                    <a:pt x="107" y="148"/>
                  </a:moveTo>
                  <a:cubicBezTo>
                    <a:pt x="78" y="156"/>
                    <a:pt x="48" y="137"/>
                    <a:pt x="41" y="108"/>
                  </a:cubicBezTo>
                  <a:cubicBezTo>
                    <a:pt x="34" y="78"/>
                    <a:pt x="52" y="48"/>
                    <a:pt x="81" y="41"/>
                  </a:cubicBezTo>
                  <a:cubicBezTo>
                    <a:pt x="111" y="34"/>
                    <a:pt x="141" y="52"/>
                    <a:pt x="148" y="82"/>
                  </a:cubicBezTo>
                  <a:cubicBezTo>
                    <a:pt x="155" y="111"/>
                    <a:pt x="137" y="141"/>
                    <a:pt x="107" y="1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29" name="Group 37"/>
          <p:cNvGrpSpPr/>
          <p:nvPr/>
        </p:nvGrpSpPr>
        <p:grpSpPr>
          <a:xfrm>
            <a:off x="7437593" y="4797950"/>
            <a:ext cx="342146" cy="277391"/>
            <a:chOff x="5292726" y="3127376"/>
            <a:chExt cx="2155824" cy="1747838"/>
          </a:xfrm>
          <a:solidFill>
            <a:schemeClr val="bg1"/>
          </a:solidFill>
        </p:grpSpPr>
        <p:sp>
          <p:nvSpPr>
            <p:cNvPr id="30" name="Freeform 38"/>
            <p:cNvSpPr/>
            <p:nvPr/>
          </p:nvSpPr>
          <p:spPr bwMode="auto">
            <a:xfrm>
              <a:off x="5570538" y="3829051"/>
              <a:ext cx="715962" cy="139700"/>
            </a:xfrm>
            <a:custGeom>
              <a:avLst/>
              <a:gdLst>
                <a:gd name="T0" fmla="*/ 173 w 191"/>
                <a:gd name="T1" fmla="*/ 37 h 37"/>
                <a:gd name="T2" fmla="*/ 19 w 191"/>
                <a:gd name="T3" fmla="*/ 37 h 37"/>
                <a:gd name="T4" fmla="*/ 0 w 191"/>
                <a:gd name="T5" fmla="*/ 19 h 37"/>
                <a:gd name="T6" fmla="*/ 19 w 191"/>
                <a:gd name="T7" fmla="*/ 0 h 37"/>
                <a:gd name="T8" fmla="*/ 173 w 191"/>
                <a:gd name="T9" fmla="*/ 0 h 37"/>
                <a:gd name="T10" fmla="*/ 191 w 191"/>
                <a:gd name="T11" fmla="*/ 19 h 37"/>
                <a:gd name="T12" fmla="*/ 173 w 191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1" h="37">
                  <a:moveTo>
                    <a:pt x="173" y="37"/>
                  </a:moveTo>
                  <a:cubicBezTo>
                    <a:pt x="19" y="37"/>
                    <a:pt x="19" y="37"/>
                    <a:pt x="19" y="37"/>
                  </a:cubicBezTo>
                  <a:cubicBezTo>
                    <a:pt x="9" y="37"/>
                    <a:pt x="0" y="2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183" y="0"/>
                    <a:pt x="191" y="8"/>
                    <a:pt x="191" y="19"/>
                  </a:cubicBezTo>
                  <a:cubicBezTo>
                    <a:pt x="191" y="29"/>
                    <a:pt x="183" y="37"/>
                    <a:pt x="173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1" name="Freeform 39"/>
            <p:cNvSpPr/>
            <p:nvPr/>
          </p:nvSpPr>
          <p:spPr bwMode="auto">
            <a:xfrm>
              <a:off x="5653088" y="3848101"/>
              <a:ext cx="142875" cy="292100"/>
            </a:xfrm>
            <a:custGeom>
              <a:avLst/>
              <a:gdLst>
                <a:gd name="T0" fmla="*/ 19 w 38"/>
                <a:gd name="T1" fmla="*/ 78 h 78"/>
                <a:gd name="T2" fmla="*/ 0 w 38"/>
                <a:gd name="T3" fmla="*/ 59 h 78"/>
                <a:gd name="T4" fmla="*/ 0 w 38"/>
                <a:gd name="T5" fmla="*/ 18 h 78"/>
                <a:gd name="T6" fmla="*/ 19 w 38"/>
                <a:gd name="T7" fmla="*/ 0 h 78"/>
                <a:gd name="T8" fmla="*/ 38 w 38"/>
                <a:gd name="T9" fmla="*/ 18 h 78"/>
                <a:gd name="T10" fmla="*/ 38 w 38"/>
                <a:gd name="T11" fmla="*/ 59 h 78"/>
                <a:gd name="T12" fmla="*/ 19 w 38"/>
                <a:gd name="T13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78">
                  <a:moveTo>
                    <a:pt x="19" y="78"/>
                  </a:moveTo>
                  <a:cubicBezTo>
                    <a:pt x="9" y="78"/>
                    <a:pt x="0" y="69"/>
                    <a:pt x="0" y="5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29" y="0"/>
                    <a:pt x="38" y="8"/>
                    <a:pt x="38" y="18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69"/>
                    <a:pt x="29" y="78"/>
                    <a:pt x="19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2" name="Freeform 40"/>
            <p:cNvSpPr/>
            <p:nvPr/>
          </p:nvSpPr>
          <p:spPr bwMode="auto">
            <a:xfrm>
              <a:off x="5826125" y="3848101"/>
              <a:ext cx="138112" cy="292100"/>
            </a:xfrm>
            <a:custGeom>
              <a:avLst/>
              <a:gdLst>
                <a:gd name="T0" fmla="*/ 19 w 37"/>
                <a:gd name="T1" fmla="*/ 78 h 78"/>
                <a:gd name="T2" fmla="*/ 0 w 37"/>
                <a:gd name="T3" fmla="*/ 59 h 78"/>
                <a:gd name="T4" fmla="*/ 0 w 37"/>
                <a:gd name="T5" fmla="*/ 18 h 78"/>
                <a:gd name="T6" fmla="*/ 19 w 37"/>
                <a:gd name="T7" fmla="*/ 0 h 78"/>
                <a:gd name="T8" fmla="*/ 37 w 37"/>
                <a:gd name="T9" fmla="*/ 18 h 78"/>
                <a:gd name="T10" fmla="*/ 37 w 37"/>
                <a:gd name="T11" fmla="*/ 59 h 78"/>
                <a:gd name="T12" fmla="*/ 19 w 37"/>
                <a:gd name="T13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78">
                  <a:moveTo>
                    <a:pt x="19" y="78"/>
                  </a:moveTo>
                  <a:cubicBezTo>
                    <a:pt x="8" y="78"/>
                    <a:pt x="0" y="69"/>
                    <a:pt x="0" y="5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29" y="0"/>
                    <a:pt x="37" y="8"/>
                    <a:pt x="37" y="18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69"/>
                    <a:pt x="29" y="78"/>
                    <a:pt x="19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3" name="Freeform 41"/>
            <p:cNvSpPr>
              <a:spLocks noEditPoints="1"/>
            </p:cNvSpPr>
            <p:nvPr/>
          </p:nvSpPr>
          <p:spPr bwMode="auto">
            <a:xfrm>
              <a:off x="6170613" y="3597276"/>
              <a:ext cx="412750" cy="603250"/>
            </a:xfrm>
            <a:custGeom>
              <a:avLst/>
              <a:gdLst>
                <a:gd name="T0" fmla="*/ 55 w 110"/>
                <a:gd name="T1" fmla="*/ 161 h 161"/>
                <a:gd name="T2" fmla="*/ 0 w 110"/>
                <a:gd name="T3" fmla="*/ 106 h 161"/>
                <a:gd name="T4" fmla="*/ 0 w 110"/>
                <a:gd name="T5" fmla="*/ 55 h 161"/>
                <a:gd name="T6" fmla="*/ 55 w 110"/>
                <a:gd name="T7" fmla="*/ 0 h 161"/>
                <a:gd name="T8" fmla="*/ 110 w 110"/>
                <a:gd name="T9" fmla="*/ 55 h 161"/>
                <a:gd name="T10" fmla="*/ 110 w 110"/>
                <a:gd name="T11" fmla="*/ 106 h 161"/>
                <a:gd name="T12" fmla="*/ 55 w 110"/>
                <a:gd name="T13" fmla="*/ 161 h 161"/>
                <a:gd name="T14" fmla="*/ 55 w 110"/>
                <a:gd name="T15" fmla="*/ 38 h 161"/>
                <a:gd name="T16" fmla="*/ 38 w 110"/>
                <a:gd name="T17" fmla="*/ 55 h 161"/>
                <a:gd name="T18" fmla="*/ 38 w 110"/>
                <a:gd name="T19" fmla="*/ 106 h 161"/>
                <a:gd name="T20" fmla="*/ 55 w 110"/>
                <a:gd name="T21" fmla="*/ 124 h 161"/>
                <a:gd name="T22" fmla="*/ 73 w 110"/>
                <a:gd name="T23" fmla="*/ 106 h 161"/>
                <a:gd name="T24" fmla="*/ 73 w 110"/>
                <a:gd name="T25" fmla="*/ 55 h 161"/>
                <a:gd name="T26" fmla="*/ 55 w 110"/>
                <a:gd name="T27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0" h="161">
                  <a:moveTo>
                    <a:pt x="55" y="161"/>
                  </a:moveTo>
                  <a:cubicBezTo>
                    <a:pt x="25" y="161"/>
                    <a:pt x="0" y="137"/>
                    <a:pt x="0" y="106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25"/>
                    <a:pt x="25" y="0"/>
                    <a:pt x="55" y="0"/>
                  </a:cubicBezTo>
                  <a:cubicBezTo>
                    <a:pt x="86" y="0"/>
                    <a:pt x="110" y="25"/>
                    <a:pt x="110" y="55"/>
                  </a:cubicBezTo>
                  <a:cubicBezTo>
                    <a:pt x="110" y="106"/>
                    <a:pt x="110" y="106"/>
                    <a:pt x="110" y="106"/>
                  </a:cubicBezTo>
                  <a:cubicBezTo>
                    <a:pt x="110" y="137"/>
                    <a:pt x="86" y="161"/>
                    <a:pt x="55" y="161"/>
                  </a:cubicBezTo>
                  <a:close/>
                  <a:moveTo>
                    <a:pt x="55" y="38"/>
                  </a:moveTo>
                  <a:cubicBezTo>
                    <a:pt x="46" y="38"/>
                    <a:pt x="38" y="46"/>
                    <a:pt x="38" y="55"/>
                  </a:cubicBezTo>
                  <a:cubicBezTo>
                    <a:pt x="38" y="106"/>
                    <a:pt x="38" y="106"/>
                    <a:pt x="38" y="106"/>
                  </a:cubicBezTo>
                  <a:cubicBezTo>
                    <a:pt x="38" y="116"/>
                    <a:pt x="46" y="124"/>
                    <a:pt x="55" y="124"/>
                  </a:cubicBezTo>
                  <a:cubicBezTo>
                    <a:pt x="65" y="124"/>
                    <a:pt x="73" y="116"/>
                    <a:pt x="73" y="106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73" y="46"/>
                    <a:pt x="65" y="38"/>
                    <a:pt x="55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4" name="Freeform 42"/>
            <p:cNvSpPr>
              <a:spLocks noEditPoints="1"/>
            </p:cNvSpPr>
            <p:nvPr/>
          </p:nvSpPr>
          <p:spPr bwMode="auto">
            <a:xfrm>
              <a:off x="5292726" y="3127376"/>
              <a:ext cx="2155824" cy="1747838"/>
            </a:xfrm>
            <a:custGeom>
              <a:avLst/>
              <a:gdLst>
                <a:gd name="T0" fmla="*/ 550 w 575"/>
                <a:gd name="T1" fmla="*/ 387 h 466"/>
                <a:gd name="T2" fmla="*/ 439 w 575"/>
                <a:gd name="T3" fmla="*/ 315 h 466"/>
                <a:gd name="T4" fmla="*/ 407 w 575"/>
                <a:gd name="T5" fmla="*/ 310 h 466"/>
                <a:gd name="T6" fmla="*/ 397 w 575"/>
                <a:gd name="T7" fmla="*/ 314 h 466"/>
                <a:gd name="T8" fmla="*/ 378 w 575"/>
                <a:gd name="T9" fmla="*/ 302 h 466"/>
                <a:gd name="T10" fmla="*/ 396 w 575"/>
                <a:gd name="T11" fmla="*/ 166 h 466"/>
                <a:gd name="T12" fmla="*/ 165 w 575"/>
                <a:gd name="T13" fmla="*/ 25 h 466"/>
                <a:gd name="T14" fmla="*/ 24 w 575"/>
                <a:gd name="T15" fmla="*/ 256 h 466"/>
                <a:gd name="T16" fmla="*/ 256 w 575"/>
                <a:gd name="T17" fmla="*/ 397 h 466"/>
                <a:gd name="T18" fmla="*/ 356 w 575"/>
                <a:gd name="T19" fmla="*/ 335 h 466"/>
                <a:gd name="T20" fmla="*/ 375 w 575"/>
                <a:gd name="T21" fmla="*/ 347 h 466"/>
                <a:gd name="T22" fmla="*/ 393 w 575"/>
                <a:gd name="T23" fmla="*/ 385 h 466"/>
                <a:gd name="T24" fmla="*/ 505 w 575"/>
                <a:gd name="T25" fmla="*/ 457 h 466"/>
                <a:gd name="T26" fmla="*/ 537 w 575"/>
                <a:gd name="T27" fmla="*/ 463 h 466"/>
                <a:gd name="T28" fmla="*/ 563 w 575"/>
                <a:gd name="T29" fmla="*/ 445 h 466"/>
                <a:gd name="T30" fmla="*/ 550 w 575"/>
                <a:gd name="T31" fmla="*/ 387 h 466"/>
                <a:gd name="T32" fmla="*/ 247 w 575"/>
                <a:gd name="T33" fmla="*/ 362 h 466"/>
                <a:gd name="T34" fmla="*/ 59 w 575"/>
                <a:gd name="T35" fmla="*/ 248 h 466"/>
                <a:gd name="T36" fmla="*/ 174 w 575"/>
                <a:gd name="T37" fmla="*/ 59 h 466"/>
                <a:gd name="T38" fmla="*/ 362 w 575"/>
                <a:gd name="T39" fmla="*/ 174 h 466"/>
                <a:gd name="T40" fmla="*/ 247 w 575"/>
                <a:gd name="T41" fmla="*/ 362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5" h="466">
                  <a:moveTo>
                    <a:pt x="550" y="387"/>
                  </a:moveTo>
                  <a:cubicBezTo>
                    <a:pt x="439" y="315"/>
                    <a:pt x="439" y="315"/>
                    <a:pt x="439" y="315"/>
                  </a:cubicBezTo>
                  <a:cubicBezTo>
                    <a:pt x="429" y="309"/>
                    <a:pt x="417" y="307"/>
                    <a:pt x="407" y="310"/>
                  </a:cubicBezTo>
                  <a:cubicBezTo>
                    <a:pt x="403" y="311"/>
                    <a:pt x="400" y="312"/>
                    <a:pt x="397" y="314"/>
                  </a:cubicBezTo>
                  <a:cubicBezTo>
                    <a:pt x="378" y="302"/>
                    <a:pt x="378" y="302"/>
                    <a:pt x="378" y="302"/>
                  </a:cubicBezTo>
                  <a:cubicBezTo>
                    <a:pt x="400" y="262"/>
                    <a:pt x="408" y="214"/>
                    <a:pt x="396" y="166"/>
                  </a:cubicBezTo>
                  <a:cubicBezTo>
                    <a:pt x="371" y="63"/>
                    <a:pt x="268" y="0"/>
                    <a:pt x="165" y="25"/>
                  </a:cubicBezTo>
                  <a:cubicBezTo>
                    <a:pt x="63" y="50"/>
                    <a:pt x="0" y="153"/>
                    <a:pt x="24" y="256"/>
                  </a:cubicBezTo>
                  <a:cubicBezTo>
                    <a:pt x="49" y="359"/>
                    <a:pt x="153" y="422"/>
                    <a:pt x="256" y="397"/>
                  </a:cubicBezTo>
                  <a:cubicBezTo>
                    <a:pt x="296" y="387"/>
                    <a:pt x="330" y="365"/>
                    <a:pt x="356" y="335"/>
                  </a:cubicBezTo>
                  <a:cubicBezTo>
                    <a:pt x="375" y="347"/>
                    <a:pt x="375" y="347"/>
                    <a:pt x="375" y="347"/>
                  </a:cubicBezTo>
                  <a:cubicBezTo>
                    <a:pt x="374" y="362"/>
                    <a:pt x="380" y="377"/>
                    <a:pt x="393" y="385"/>
                  </a:cubicBezTo>
                  <a:cubicBezTo>
                    <a:pt x="505" y="457"/>
                    <a:pt x="505" y="457"/>
                    <a:pt x="505" y="457"/>
                  </a:cubicBezTo>
                  <a:cubicBezTo>
                    <a:pt x="515" y="464"/>
                    <a:pt x="527" y="466"/>
                    <a:pt x="537" y="463"/>
                  </a:cubicBezTo>
                  <a:cubicBezTo>
                    <a:pt x="547" y="461"/>
                    <a:pt x="556" y="454"/>
                    <a:pt x="563" y="445"/>
                  </a:cubicBezTo>
                  <a:cubicBezTo>
                    <a:pt x="575" y="426"/>
                    <a:pt x="570" y="400"/>
                    <a:pt x="550" y="387"/>
                  </a:cubicBezTo>
                  <a:close/>
                  <a:moveTo>
                    <a:pt x="247" y="362"/>
                  </a:moveTo>
                  <a:cubicBezTo>
                    <a:pt x="163" y="383"/>
                    <a:pt x="79" y="331"/>
                    <a:pt x="59" y="248"/>
                  </a:cubicBezTo>
                  <a:cubicBezTo>
                    <a:pt x="39" y="164"/>
                    <a:pt x="90" y="80"/>
                    <a:pt x="174" y="59"/>
                  </a:cubicBezTo>
                  <a:cubicBezTo>
                    <a:pt x="257" y="39"/>
                    <a:pt x="342" y="90"/>
                    <a:pt x="362" y="174"/>
                  </a:cubicBezTo>
                  <a:cubicBezTo>
                    <a:pt x="382" y="258"/>
                    <a:pt x="331" y="342"/>
                    <a:pt x="247" y="3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35" name="TextBox 43"/>
          <p:cNvSpPr txBox="1"/>
          <p:nvPr/>
        </p:nvSpPr>
        <p:spPr>
          <a:xfrm>
            <a:off x="1563676" y="3492052"/>
            <a:ext cx="1061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请输入你的题目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36" name="TextBox 44"/>
          <p:cNvSpPr txBox="1"/>
          <p:nvPr/>
        </p:nvSpPr>
        <p:spPr>
          <a:xfrm>
            <a:off x="1558159" y="5227046"/>
            <a:ext cx="1061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请输入你的题目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37" name="TextBox 45"/>
          <p:cNvSpPr txBox="1"/>
          <p:nvPr/>
        </p:nvSpPr>
        <p:spPr>
          <a:xfrm>
            <a:off x="7726542" y="3492052"/>
            <a:ext cx="1061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请输入你的题目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38" name="TextBox 46"/>
          <p:cNvSpPr txBox="1"/>
          <p:nvPr/>
        </p:nvSpPr>
        <p:spPr>
          <a:xfrm>
            <a:off x="7721025" y="5185240"/>
            <a:ext cx="1061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请输入你的题目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709661" y="4699000"/>
            <a:ext cx="1233860" cy="1917700"/>
          </a:xfrm>
          <a:prstGeom prst="rect">
            <a:avLst/>
          </a:prstGeom>
        </p:spPr>
      </p:pic>
      <p:sp>
        <p:nvSpPr>
          <p:cNvPr id="40" name="矩形 39"/>
          <p:cNvSpPr/>
          <p:nvPr/>
        </p:nvSpPr>
        <p:spPr>
          <a:xfrm>
            <a:off x="11018814" y="1851858"/>
            <a:ext cx="615553" cy="2605842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2800" dirty="0">
                <a:solidFill>
                  <a:srgbClr val="005A71"/>
                </a:solidFill>
              </a:rPr>
              <a:t>请输入你的题目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35" grpId="0"/>
      <p:bldP spid="36" grpId="0"/>
      <p:bldP spid="37" grpId="0"/>
      <p:bldP spid="38" grpId="0"/>
      <p:bldP spid="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6"/>
          <p:cNvSpPr/>
          <p:nvPr/>
        </p:nvSpPr>
        <p:spPr>
          <a:xfrm>
            <a:off x="7372350" y="3448050"/>
            <a:ext cx="1600200" cy="885175"/>
          </a:xfrm>
          <a:prstGeom prst="roundRect">
            <a:avLst>
              <a:gd name="adj" fmla="val 12258"/>
            </a:avLst>
          </a:prstGeom>
          <a:noFill/>
          <a:ln w="12700">
            <a:solidFill>
              <a:srgbClr val="01D4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41"/>
          <p:cNvSpPr/>
          <p:nvPr/>
        </p:nvSpPr>
        <p:spPr bwMode="auto">
          <a:xfrm>
            <a:off x="3775442" y="5198904"/>
            <a:ext cx="3101608" cy="725646"/>
          </a:xfrm>
          <a:custGeom>
            <a:avLst/>
            <a:gdLst>
              <a:gd name="T0" fmla="*/ 0 w 1013"/>
              <a:gd name="T1" fmla="*/ 0 h 237"/>
              <a:gd name="T2" fmla="*/ 0 w 1013"/>
              <a:gd name="T3" fmla="*/ 237 h 237"/>
              <a:gd name="T4" fmla="*/ 1013 w 1013"/>
              <a:gd name="T5" fmla="*/ 206 h 237"/>
              <a:gd name="T6" fmla="*/ 1013 w 1013"/>
              <a:gd name="T7" fmla="*/ 17 h 237"/>
              <a:gd name="T8" fmla="*/ 0 w 1013"/>
              <a:gd name="T9" fmla="*/ 0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13" h="237">
                <a:moveTo>
                  <a:pt x="0" y="0"/>
                </a:moveTo>
                <a:lnTo>
                  <a:pt x="0" y="237"/>
                </a:lnTo>
                <a:lnTo>
                  <a:pt x="1013" y="206"/>
                </a:lnTo>
                <a:lnTo>
                  <a:pt x="1013" y="17"/>
                </a:lnTo>
                <a:lnTo>
                  <a:pt x="0" y="0"/>
                </a:lnTo>
                <a:close/>
              </a:path>
            </a:pathLst>
          </a:custGeom>
          <a:solidFill>
            <a:srgbClr val="00C3D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" name="Freeform 42"/>
          <p:cNvSpPr/>
          <p:nvPr/>
        </p:nvSpPr>
        <p:spPr bwMode="auto">
          <a:xfrm>
            <a:off x="3295650" y="4552862"/>
            <a:ext cx="3196523" cy="740956"/>
          </a:xfrm>
          <a:custGeom>
            <a:avLst/>
            <a:gdLst>
              <a:gd name="T0" fmla="*/ 1044 w 1044"/>
              <a:gd name="T1" fmla="*/ 0 h 242"/>
              <a:gd name="T2" fmla="*/ 1044 w 1044"/>
              <a:gd name="T3" fmla="*/ 242 h 242"/>
              <a:gd name="T4" fmla="*/ 0 w 1044"/>
              <a:gd name="T5" fmla="*/ 207 h 242"/>
              <a:gd name="T6" fmla="*/ 0 w 1044"/>
              <a:gd name="T7" fmla="*/ 18 h 242"/>
              <a:gd name="T8" fmla="*/ 1044 w 1044"/>
              <a:gd name="T9" fmla="*/ 0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4" h="242">
                <a:moveTo>
                  <a:pt x="1044" y="0"/>
                </a:moveTo>
                <a:lnTo>
                  <a:pt x="1044" y="242"/>
                </a:lnTo>
                <a:lnTo>
                  <a:pt x="0" y="207"/>
                </a:lnTo>
                <a:lnTo>
                  <a:pt x="0" y="18"/>
                </a:lnTo>
                <a:lnTo>
                  <a:pt x="1044" y="0"/>
                </a:lnTo>
                <a:close/>
              </a:path>
            </a:pathLst>
          </a:custGeom>
          <a:solidFill>
            <a:srgbClr val="F4C60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" name="Freeform 43"/>
          <p:cNvSpPr/>
          <p:nvPr/>
        </p:nvSpPr>
        <p:spPr bwMode="auto">
          <a:xfrm>
            <a:off x="3775442" y="3923662"/>
            <a:ext cx="3101608" cy="725646"/>
          </a:xfrm>
          <a:custGeom>
            <a:avLst/>
            <a:gdLst>
              <a:gd name="T0" fmla="*/ 0 w 1013"/>
              <a:gd name="T1" fmla="*/ 0 h 237"/>
              <a:gd name="T2" fmla="*/ 0 w 1013"/>
              <a:gd name="T3" fmla="*/ 237 h 237"/>
              <a:gd name="T4" fmla="*/ 1013 w 1013"/>
              <a:gd name="T5" fmla="*/ 206 h 237"/>
              <a:gd name="T6" fmla="*/ 1013 w 1013"/>
              <a:gd name="T7" fmla="*/ 17 h 237"/>
              <a:gd name="T8" fmla="*/ 0 w 1013"/>
              <a:gd name="T9" fmla="*/ 0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13" h="237">
                <a:moveTo>
                  <a:pt x="0" y="0"/>
                </a:moveTo>
                <a:lnTo>
                  <a:pt x="0" y="237"/>
                </a:lnTo>
                <a:lnTo>
                  <a:pt x="1013" y="206"/>
                </a:lnTo>
                <a:lnTo>
                  <a:pt x="1013" y="17"/>
                </a:lnTo>
                <a:lnTo>
                  <a:pt x="0" y="0"/>
                </a:lnTo>
                <a:close/>
              </a:path>
            </a:pathLst>
          </a:custGeom>
          <a:solidFill>
            <a:srgbClr val="01D48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" name="Freeform 44"/>
          <p:cNvSpPr/>
          <p:nvPr/>
        </p:nvSpPr>
        <p:spPr bwMode="auto">
          <a:xfrm>
            <a:off x="3295650" y="3306709"/>
            <a:ext cx="3196523" cy="722586"/>
          </a:xfrm>
          <a:custGeom>
            <a:avLst/>
            <a:gdLst>
              <a:gd name="T0" fmla="*/ 1044 w 1044"/>
              <a:gd name="T1" fmla="*/ 0 h 236"/>
              <a:gd name="T2" fmla="*/ 1044 w 1044"/>
              <a:gd name="T3" fmla="*/ 236 h 236"/>
              <a:gd name="T4" fmla="*/ 0 w 1044"/>
              <a:gd name="T5" fmla="*/ 206 h 236"/>
              <a:gd name="T6" fmla="*/ 0 w 1044"/>
              <a:gd name="T7" fmla="*/ 13 h 236"/>
              <a:gd name="T8" fmla="*/ 1044 w 1044"/>
              <a:gd name="T9" fmla="*/ 0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4" h="236">
                <a:moveTo>
                  <a:pt x="1044" y="0"/>
                </a:moveTo>
                <a:lnTo>
                  <a:pt x="1044" y="236"/>
                </a:lnTo>
                <a:lnTo>
                  <a:pt x="0" y="206"/>
                </a:lnTo>
                <a:lnTo>
                  <a:pt x="0" y="13"/>
                </a:lnTo>
                <a:lnTo>
                  <a:pt x="1044" y="0"/>
                </a:lnTo>
                <a:close/>
              </a:path>
            </a:pathLst>
          </a:custGeom>
          <a:solidFill>
            <a:srgbClr val="DF730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7" name="Group 14"/>
          <p:cNvGrpSpPr/>
          <p:nvPr/>
        </p:nvGrpSpPr>
        <p:grpSpPr>
          <a:xfrm>
            <a:off x="5810250" y="3503390"/>
            <a:ext cx="328043" cy="329223"/>
            <a:chOff x="8247063" y="2435225"/>
            <a:chExt cx="441326" cy="442913"/>
          </a:xfrm>
          <a:solidFill>
            <a:schemeClr val="bg1"/>
          </a:solidFill>
        </p:grpSpPr>
        <p:sp>
          <p:nvSpPr>
            <p:cNvPr id="8" name="Freeform 15"/>
            <p:cNvSpPr/>
            <p:nvPr/>
          </p:nvSpPr>
          <p:spPr bwMode="auto">
            <a:xfrm>
              <a:off x="8250238" y="2435225"/>
              <a:ext cx="220663" cy="93663"/>
            </a:xfrm>
            <a:custGeom>
              <a:avLst/>
              <a:gdLst>
                <a:gd name="T0" fmla="*/ 50 w 59"/>
                <a:gd name="T1" fmla="*/ 0 h 25"/>
                <a:gd name="T2" fmla="*/ 9 w 59"/>
                <a:gd name="T3" fmla="*/ 0 h 25"/>
                <a:gd name="T4" fmla="*/ 0 w 59"/>
                <a:gd name="T5" fmla="*/ 6 h 25"/>
                <a:gd name="T6" fmla="*/ 29 w 59"/>
                <a:gd name="T7" fmla="*/ 25 h 25"/>
                <a:gd name="T8" fmla="*/ 59 w 59"/>
                <a:gd name="T9" fmla="*/ 6 h 25"/>
                <a:gd name="T10" fmla="*/ 50 w 59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25">
                  <a:moveTo>
                    <a:pt x="5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5" y="0"/>
                    <a:pt x="1" y="2"/>
                    <a:pt x="0" y="6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8" y="2"/>
                    <a:pt x="54" y="0"/>
                    <a:pt x="5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" name="Freeform 16"/>
            <p:cNvSpPr/>
            <p:nvPr/>
          </p:nvSpPr>
          <p:spPr bwMode="auto">
            <a:xfrm>
              <a:off x="8247063" y="2487613"/>
              <a:ext cx="228600" cy="134938"/>
            </a:xfrm>
            <a:custGeom>
              <a:avLst/>
              <a:gdLst>
                <a:gd name="T0" fmla="*/ 30 w 61"/>
                <a:gd name="T1" fmla="*/ 18 h 36"/>
                <a:gd name="T2" fmla="*/ 29 w 61"/>
                <a:gd name="T3" fmla="*/ 18 h 36"/>
                <a:gd name="T4" fmla="*/ 0 w 61"/>
                <a:gd name="T5" fmla="*/ 0 h 36"/>
                <a:gd name="T6" fmla="*/ 0 w 61"/>
                <a:gd name="T7" fmla="*/ 26 h 36"/>
                <a:gd name="T8" fmla="*/ 10 w 61"/>
                <a:gd name="T9" fmla="*/ 36 h 36"/>
                <a:gd name="T10" fmla="*/ 51 w 61"/>
                <a:gd name="T11" fmla="*/ 36 h 36"/>
                <a:gd name="T12" fmla="*/ 61 w 61"/>
                <a:gd name="T13" fmla="*/ 26 h 36"/>
                <a:gd name="T14" fmla="*/ 61 w 61"/>
                <a:gd name="T15" fmla="*/ 0 h 36"/>
                <a:gd name="T16" fmla="*/ 31 w 61"/>
                <a:gd name="T17" fmla="*/ 18 h 36"/>
                <a:gd name="T18" fmla="*/ 30 w 61"/>
                <a:gd name="T19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36">
                  <a:moveTo>
                    <a:pt x="30" y="18"/>
                  </a:moveTo>
                  <a:cubicBezTo>
                    <a:pt x="30" y="18"/>
                    <a:pt x="30" y="18"/>
                    <a:pt x="29" y="1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1"/>
                    <a:pt x="4" y="36"/>
                    <a:pt x="10" y="36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7" y="36"/>
                    <a:pt x="61" y="31"/>
                    <a:pt x="61" y="26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8"/>
                    <a:pt x="31" y="18"/>
                    <a:pt x="3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" name="Freeform 17"/>
            <p:cNvSpPr>
              <a:spLocks noEditPoints="1"/>
            </p:cNvSpPr>
            <p:nvPr/>
          </p:nvSpPr>
          <p:spPr bwMode="auto">
            <a:xfrm>
              <a:off x="8362951" y="2435225"/>
              <a:ext cx="325438" cy="442913"/>
            </a:xfrm>
            <a:custGeom>
              <a:avLst/>
              <a:gdLst>
                <a:gd name="T0" fmla="*/ 66 w 87"/>
                <a:gd name="T1" fmla="*/ 0 h 118"/>
                <a:gd name="T2" fmla="*/ 34 w 87"/>
                <a:gd name="T3" fmla="*/ 0 h 118"/>
                <a:gd name="T4" fmla="*/ 36 w 87"/>
                <a:gd name="T5" fmla="*/ 3 h 118"/>
                <a:gd name="T6" fmla="*/ 37 w 87"/>
                <a:gd name="T7" fmla="*/ 14 h 118"/>
                <a:gd name="T8" fmla="*/ 37 w 87"/>
                <a:gd name="T9" fmla="*/ 16 h 118"/>
                <a:gd name="T10" fmla="*/ 71 w 87"/>
                <a:gd name="T11" fmla="*/ 16 h 118"/>
                <a:gd name="T12" fmla="*/ 71 w 87"/>
                <a:gd name="T13" fmla="*/ 95 h 118"/>
                <a:gd name="T14" fmla="*/ 16 w 87"/>
                <a:gd name="T15" fmla="*/ 95 h 118"/>
                <a:gd name="T16" fmla="*/ 16 w 87"/>
                <a:gd name="T17" fmla="*/ 57 h 118"/>
                <a:gd name="T18" fmla="*/ 0 w 87"/>
                <a:gd name="T19" fmla="*/ 57 h 118"/>
                <a:gd name="T20" fmla="*/ 0 w 87"/>
                <a:gd name="T21" fmla="*/ 98 h 118"/>
                <a:gd name="T22" fmla="*/ 21 w 87"/>
                <a:gd name="T23" fmla="*/ 118 h 118"/>
                <a:gd name="T24" fmla="*/ 66 w 87"/>
                <a:gd name="T25" fmla="*/ 118 h 118"/>
                <a:gd name="T26" fmla="*/ 87 w 87"/>
                <a:gd name="T27" fmla="*/ 98 h 118"/>
                <a:gd name="T28" fmla="*/ 87 w 87"/>
                <a:gd name="T29" fmla="*/ 21 h 118"/>
                <a:gd name="T30" fmla="*/ 66 w 87"/>
                <a:gd name="T31" fmla="*/ 0 h 118"/>
                <a:gd name="T32" fmla="*/ 44 w 87"/>
                <a:gd name="T33" fmla="*/ 112 h 118"/>
                <a:gd name="T34" fmla="*/ 37 w 87"/>
                <a:gd name="T35" fmla="*/ 106 h 118"/>
                <a:gd name="T36" fmla="*/ 44 w 87"/>
                <a:gd name="T37" fmla="*/ 99 h 118"/>
                <a:gd name="T38" fmla="*/ 50 w 87"/>
                <a:gd name="T39" fmla="*/ 106 h 118"/>
                <a:gd name="T40" fmla="*/ 44 w 87"/>
                <a:gd name="T41" fmla="*/ 112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7" h="118">
                  <a:moveTo>
                    <a:pt x="66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5" y="1"/>
                    <a:pt x="36" y="2"/>
                    <a:pt x="36" y="3"/>
                  </a:cubicBezTo>
                  <a:cubicBezTo>
                    <a:pt x="37" y="6"/>
                    <a:pt x="37" y="11"/>
                    <a:pt x="37" y="14"/>
                  </a:cubicBezTo>
                  <a:cubicBezTo>
                    <a:pt x="37" y="14"/>
                    <a:pt x="37" y="16"/>
                    <a:pt x="37" y="16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1" y="95"/>
                    <a:pt x="71" y="95"/>
                    <a:pt x="71" y="95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09"/>
                    <a:pt x="10" y="118"/>
                    <a:pt x="21" y="118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78" y="118"/>
                    <a:pt x="87" y="109"/>
                    <a:pt x="87" y="98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7" y="9"/>
                    <a:pt x="78" y="0"/>
                    <a:pt x="66" y="0"/>
                  </a:cubicBezTo>
                  <a:close/>
                  <a:moveTo>
                    <a:pt x="44" y="112"/>
                  </a:moveTo>
                  <a:cubicBezTo>
                    <a:pt x="40" y="112"/>
                    <a:pt x="37" y="109"/>
                    <a:pt x="37" y="106"/>
                  </a:cubicBezTo>
                  <a:cubicBezTo>
                    <a:pt x="37" y="102"/>
                    <a:pt x="40" y="99"/>
                    <a:pt x="44" y="99"/>
                  </a:cubicBezTo>
                  <a:cubicBezTo>
                    <a:pt x="47" y="99"/>
                    <a:pt x="50" y="102"/>
                    <a:pt x="50" y="106"/>
                  </a:cubicBezTo>
                  <a:cubicBezTo>
                    <a:pt x="50" y="109"/>
                    <a:pt x="47" y="112"/>
                    <a:pt x="44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11" name="TextBox 18"/>
          <p:cNvSpPr txBox="1"/>
          <p:nvPr/>
        </p:nvSpPr>
        <p:spPr>
          <a:xfrm>
            <a:off x="4188026" y="3498724"/>
            <a:ext cx="15791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+mj-lt"/>
              </a:rPr>
              <a:t>SAMPLE DESCRIPTION</a:t>
            </a:r>
          </a:p>
        </p:txBody>
      </p:sp>
      <p:sp>
        <p:nvSpPr>
          <p:cNvPr id="12" name="TextBox 19"/>
          <p:cNvSpPr txBox="1"/>
          <p:nvPr/>
        </p:nvSpPr>
        <p:spPr>
          <a:xfrm>
            <a:off x="4509085" y="4134820"/>
            <a:ext cx="15791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+mj-lt"/>
              </a:rPr>
              <a:t>SAMPLE DESCRIPTION</a:t>
            </a:r>
          </a:p>
        </p:txBody>
      </p:sp>
      <p:grpSp>
        <p:nvGrpSpPr>
          <p:cNvPr id="13" name="Group 20"/>
          <p:cNvGrpSpPr/>
          <p:nvPr/>
        </p:nvGrpSpPr>
        <p:grpSpPr>
          <a:xfrm>
            <a:off x="4157154" y="4124678"/>
            <a:ext cx="274253" cy="333966"/>
            <a:chOff x="8269288" y="4060825"/>
            <a:chExt cx="393700" cy="479426"/>
          </a:xfrm>
          <a:solidFill>
            <a:schemeClr val="bg1"/>
          </a:solidFill>
        </p:grpSpPr>
        <p:sp>
          <p:nvSpPr>
            <p:cNvPr id="14" name="Freeform 21"/>
            <p:cNvSpPr/>
            <p:nvPr/>
          </p:nvSpPr>
          <p:spPr bwMode="auto">
            <a:xfrm>
              <a:off x="8396288" y="4168775"/>
              <a:ext cx="142875" cy="30163"/>
            </a:xfrm>
            <a:custGeom>
              <a:avLst/>
              <a:gdLst>
                <a:gd name="T0" fmla="*/ 38 w 38"/>
                <a:gd name="T1" fmla="*/ 4 h 8"/>
                <a:gd name="T2" fmla="*/ 34 w 38"/>
                <a:gd name="T3" fmla="*/ 8 h 8"/>
                <a:gd name="T4" fmla="*/ 4 w 38"/>
                <a:gd name="T5" fmla="*/ 8 h 8"/>
                <a:gd name="T6" fmla="*/ 0 w 38"/>
                <a:gd name="T7" fmla="*/ 4 h 8"/>
                <a:gd name="T8" fmla="*/ 0 w 38"/>
                <a:gd name="T9" fmla="*/ 4 h 8"/>
                <a:gd name="T10" fmla="*/ 4 w 38"/>
                <a:gd name="T11" fmla="*/ 0 h 8"/>
                <a:gd name="T12" fmla="*/ 34 w 38"/>
                <a:gd name="T13" fmla="*/ 0 h 8"/>
                <a:gd name="T14" fmla="*/ 38 w 38"/>
                <a:gd name="T1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">
                  <a:moveTo>
                    <a:pt x="38" y="4"/>
                  </a:moveTo>
                  <a:cubicBezTo>
                    <a:pt x="38" y="6"/>
                    <a:pt x="36" y="8"/>
                    <a:pt x="3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6" y="0"/>
                    <a:pt x="38" y="2"/>
                    <a:pt x="3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" name="Freeform 22"/>
            <p:cNvSpPr/>
            <p:nvPr/>
          </p:nvSpPr>
          <p:spPr bwMode="auto">
            <a:xfrm>
              <a:off x="8385176" y="4060825"/>
              <a:ext cx="160338" cy="93663"/>
            </a:xfrm>
            <a:custGeom>
              <a:avLst/>
              <a:gdLst>
                <a:gd name="T0" fmla="*/ 43 w 43"/>
                <a:gd name="T1" fmla="*/ 13 h 25"/>
                <a:gd name="T2" fmla="*/ 34 w 43"/>
                <a:gd name="T3" fmla="*/ 25 h 25"/>
                <a:gd name="T4" fmla="*/ 9 w 43"/>
                <a:gd name="T5" fmla="*/ 25 h 25"/>
                <a:gd name="T6" fmla="*/ 0 w 43"/>
                <a:gd name="T7" fmla="*/ 13 h 25"/>
                <a:gd name="T8" fmla="*/ 0 w 43"/>
                <a:gd name="T9" fmla="*/ 13 h 25"/>
                <a:gd name="T10" fmla="*/ 9 w 43"/>
                <a:gd name="T11" fmla="*/ 0 h 25"/>
                <a:gd name="T12" fmla="*/ 19 w 43"/>
                <a:gd name="T13" fmla="*/ 7 h 25"/>
                <a:gd name="T14" fmla="*/ 25 w 43"/>
                <a:gd name="T15" fmla="*/ 0 h 25"/>
                <a:gd name="T16" fmla="*/ 31 w 43"/>
                <a:gd name="T17" fmla="*/ 7 h 25"/>
                <a:gd name="T18" fmla="*/ 34 w 43"/>
                <a:gd name="T19" fmla="*/ 0 h 25"/>
                <a:gd name="T20" fmla="*/ 43 w 43"/>
                <a:gd name="T21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25">
                  <a:moveTo>
                    <a:pt x="43" y="13"/>
                  </a:moveTo>
                  <a:cubicBezTo>
                    <a:pt x="43" y="20"/>
                    <a:pt x="39" y="25"/>
                    <a:pt x="34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4" y="25"/>
                    <a:pt x="0" y="20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4" y="0"/>
                    <a:pt x="9" y="0"/>
                  </a:cubicBezTo>
                  <a:cubicBezTo>
                    <a:pt x="9" y="0"/>
                    <a:pt x="16" y="7"/>
                    <a:pt x="19" y="7"/>
                  </a:cubicBezTo>
                  <a:cubicBezTo>
                    <a:pt x="21" y="6"/>
                    <a:pt x="23" y="0"/>
                    <a:pt x="25" y="0"/>
                  </a:cubicBezTo>
                  <a:cubicBezTo>
                    <a:pt x="27" y="1"/>
                    <a:pt x="29" y="7"/>
                    <a:pt x="31" y="7"/>
                  </a:cubicBezTo>
                  <a:cubicBezTo>
                    <a:pt x="33" y="6"/>
                    <a:pt x="34" y="0"/>
                    <a:pt x="34" y="0"/>
                  </a:cubicBezTo>
                  <a:cubicBezTo>
                    <a:pt x="39" y="0"/>
                    <a:pt x="43" y="6"/>
                    <a:pt x="4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" name="Freeform 23"/>
            <p:cNvSpPr>
              <a:spLocks noEditPoints="1"/>
            </p:cNvSpPr>
            <p:nvPr/>
          </p:nvSpPr>
          <p:spPr bwMode="auto">
            <a:xfrm>
              <a:off x="8269288" y="4217988"/>
              <a:ext cx="393700" cy="322263"/>
            </a:xfrm>
            <a:custGeom>
              <a:avLst/>
              <a:gdLst>
                <a:gd name="T0" fmla="*/ 105 w 105"/>
                <a:gd name="T1" fmla="*/ 76 h 86"/>
                <a:gd name="T2" fmla="*/ 96 w 105"/>
                <a:gd name="T3" fmla="*/ 86 h 86"/>
                <a:gd name="T4" fmla="*/ 10 w 105"/>
                <a:gd name="T5" fmla="*/ 86 h 86"/>
                <a:gd name="T6" fmla="*/ 0 w 105"/>
                <a:gd name="T7" fmla="*/ 76 h 86"/>
                <a:gd name="T8" fmla="*/ 10 w 105"/>
                <a:gd name="T9" fmla="*/ 67 h 86"/>
                <a:gd name="T10" fmla="*/ 10 w 105"/>
                <a:gd name="T11" fmla="*/ 31 h 86"/>
                <a:gd name="T12" fmla="*/ 41 w 105"/>
                <a:gd name="T13" fmla="*/ 0 h 86"/>
                <a:gd name="T14" fmla="*/ 65 w 105"/>
                <a:gd name="T15" fmla="*/ 0 h 86"/>
                <a:gd name="T16" fmla="*/ 96 w 105"/>
                <a:gd name="T17" fmla="*/ 31 h 86"/>
                <a:gd name="T18" fmla="*/ 96 w 105"/>
                <a:gd name="T19" fmla="*/ 67 h 86"/>
                <a:gd name="T20" fmla="*/ 105 w 105"/>
                <a:gd name="T21" fmla="*/ 76 h 86"/>
                <a:gd name="T22" fmla="*/ 71 w 105"/>
                <a:gd name="T23" fmla="*/ 64 h 86"/>
                <a:gd name="T24" fmla="*/ 69 w 105"/>
                <a:gd name="T25" fmla="*/ 55 h 86"/>
                <a:gd name="T26" fmla="*/ 60 w 105"/>
                <a:gd name="T27" fmla="*/ 57 h 86"/>
                <a:gd name="T28" fmla="*/ 51 w 105"/>
                <a:gd name="T29" fmla="*/ 53 h 86"/>
                <a:gd name="T30" fmla="*/ 48 w 105"/>
                <a:gd name="T31" fmla="*/ 48 h 86"/>
                <a:gd name="T32" fmla="*/ 66 w 105"/>
                <a:gd name="T33" fmla="*/ 48 h 86"/>
                <a:gd name="T34" fmla="*/ 69 w 105"/>
                <a:gd name="T35" fmla="*/ 45 h 86"/>
                <a:gd name="T36" fmla="*/ 66 w 105"/>
                <a:gd name="T37" fmla="*/ 42 h 86"/>
                <a:gd name="T38" fmla="*/ 66 w 105"/>
                <a:gd name="T39" fmla="*/ 42 h 86"/>
                <a:gd name="T40" fmla="*/ 66 w 105"/>
                <a:gd name="T41" fmla="*/ 42 h 86"/>
                <a:gd name="T42" fmla="*/ 47 w 105"/>
                <a:gd name="T43" fmla="*/ 42 h 86"/>
                <a:gd name="T44" fmla="*/ 47 w 105"/>
                <a:gd name="T45" fmla="*/ 41 h 86"/>
                <a:gd name="T46" fmla="*/ 47 w 105"/>
                <a:gd name="T47" fmla="*/ 39 h 86"/>
                <a:gd name="T48" fmla="*/ 67 w 105"/>
                <a:gd name="T49" fmla="*/ 39 h 86"/>
                <a:gd name="T50" fmla="*/ 70 w 105"/>
                <a:gd name="T51" fmla="*/ 36 h 86"/>
                <a:gd name="T52" fmla="*/ 67 w 105"/>
                <a:gd name="T53" fmla="*/ 33 h 86"/>
                <a:gd name="T54" fmla="*/ 48 w 105"/>
                <a:gd name="T55" fmla="*/ 33 h 86"/>
                <a:gd name="T56" fmla="*/ 51 w 105"/>
                <a:gd name="T57" fmla="*/ 28 h 86"/>
                <a:gd name="T58" fmla="*/ 60 w 105"/>
                <a:gd name="T59" fmla="*/ 24 h 86"/>
                <a:gd name="T60" fmla="*/ 69 w 105"/>
                <a:gd name="T61" fmla="*/ 26 h 86"/>
                <a:gd name="T62" fmla="*/ 71 w 105"/>
                <a:gd name="T63" fmla="*/ 17 h 86"/>
                <a:gd name="T64" fmla="*/ 59 w 105"/>
                <a:gd name="T65" fmla="*/ 15 h 86"/>
                <a:gd name="T66" fmla="*/ 41 w 105"/>
                <a:gd name="T67" fmla="*/ 23 h 86"/>
                <a:gd name="T68" fmla="*/ 36 w 105"/>
                <a:gd name="T69" fmla="*/ 33 h 86"/>
                <a:gd name="T70" fmla="*/ 32 w 105"/>
                <a:gd name="T71" fmla="*/ 33 h 86"/>
                <a:gd name="T72" fmla="*/ 29 w 105"/>
                <a:gd name="T73" fmla="*/ 36 h 86"/>
                <a:gd name="T74" fmla="*/ 32 w 105"/>
                <a:gd name="T75" fmla="*/ 39 h 86"/>
                <a:gd name="T76" fmla="*/ 35 w 105"/>
                <a:gd name="T77" fmla="*/ 39 h 86"/>
                <a:gd name="T78" fmla="*/ 35 w 105"/>
                <a:gd name="T79" fmla="*/ 41 h 86"/>
                <a:gd name="T80" fmla="*/ 35 w 105"/>
                <a:gd name="T81" fmla="*/ 42 h 86"/>
                <a:gd name="T82" fmla="*/ 32 w 105"/>
                <a:gd name="T83" fmla="*/ 42 h 86"/>
                <a:gd name="T84" fmla="*/ 32 w 105"/>
                <a:gd name="T85" fmla="*/ 42 h 86"/>
                <a:gd name="T86" fmla="*/ 32 w 105"/>
                <a:gd name="T87" fmla="*/ 42 h 86"/>
                <a:gd name="T88" fmla="*/ 29 w 105"/>
                <a:gd name="T89" fmla="*/ 45 h 86"/>
                <a:gd name="T90" fmla="*/ 32 w 105"/>
                <a:gd name="T91" fmla="*/ 48 h 86"/>
                <a:gd name="T92" fmla="*/ 36 w 105"/>
                <a:gd name="T93" fmla="*/ 48 h 86"/>
                <a:gd name="T94" fmla="*/ 40 w 105"/>
                <a:gd name="T95" fmla="*/ 58 h 86"/>
                <a:gd name="T96" fmla="*/ 59 w 105"/>
                <a:gd name="T97" fmla="*/ 67 h 86"/>
                <a:gd name="T98" fmla="*/ 71 w 105"/>
                <a:gd name="T99" fmla="*/ 6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5" h="86">
                  <a:moveTo>
                    <a:pt x="105" y="76"/>
                  </a:moveTo>
                  <a:cubicBezTo>
                    <a:pt x="105" y="82"/>
                    <a:pt x="101" y="86"/>
                    <a:pt x="96" y="86"/>
                  </a:cubicBezTo>
                  <a:cubicBezTo>
                    <a:pt x="10" y="86"/>
                    <a:pt x="10" y="86"/>
                    <a:pt x="10" y="86"/>
                  </a:cubicBezTo>
                  <a:cubicBezTo>
                    <a:pt x="4" y="86"/>
                    <a:pt x="0" y="82"/>
                    <a:pt x="0" y="76"/>
                  </a:cubicBezTo>
                  <a:cubicBezTo>
                    <a:pt x="0" y="71"/>
                    <a:pt x="4" y="67"/>
                    <a:pt x="10" y="67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14"/>
                    <a:pt x="24" y="0"/>
                    <a:pt x="41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82" y="0"/>
                    <a:pt x="96" y="14"/>
                    <a:pt x="96" y="31"/>
                  </a:cubicBezTo>
                  <a:cubicBezTo>
                    <a:pt x="96" y="67"/>
                    <a:pt x="96" y="67"/>
                    <a:pt x="96" y="67"/>
                  </a:cubicBezTo>
                  <a:cubicBezTo>
                    <a:pt x="101" y="67"/>
                    <a:pt x="105" y="71"/>
                    <a:pt x="105" y="76"/>
                  </a:cubicBezTo>
                  <a:close/>
                  <a:moveTo>
                    <a:pt x="71" y="64"/>
                  </a:moveTo>
                  <a:cubicBezTo>
                    <a:pt x="69" y="55"/>
                    <a:pt x="69" y="55"/>
                    <a:pt x="69" y="55"/>
                  </a:cubicBezTo>
                  <a:cubicBezTo>
                    <a:pt x="68" y="56"/>
                    <a:pt x="64" y="57"/>
                    <a:pt x="60" y="57"/>
                  </a:cubicBezTo>
                  <a:cubicBezTo>
                    <a:pt x="57" y="57"/>
                    <a:pt x="53" y="56"/>
                    <a:pt x="51" y="53"/>
                  </a:cubicBezTo>
                  <a:cubicBezTo>
                    <a:pt x="49" y="52"/>
                    <a:pt x="49" y="50"/>
                    <a:pt x="48" y="48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8" y="48"/>
                    <a:pt x="69" y="47"/>
                    <a:pt x="69" y="45"/>
                  </a:cubicBezTo>
                  <a:cubicBezTo>
                    <a:pt x="69" y="44"/>
                    <a:pt x="68" y="42"/>
                    <a:pt x="66" y="4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7" y="42"/>
                    <a:pt x="47" y="42"/>
                    <a:pt x="47" y="41"/>
                  </a:cubicBezTo>
                  <a:cubicBezTo>
                    <a:pt x="47" y="40"/>
                    <a:pt x="47" y="40"/>
                    <a:pt x="47" y="3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8" y="39"/>
                    <a:pt x="70" y="38"/>
                    <a:pt x="70" y="36"/>
                  </a:cubicBezTo>
                  <a:cubicBezTo>
                    <a:pt x="70" y="35"/>
                    <a:pt x="68" y="33"/>
                    <a:pt x="67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9" y="31"/>
                    <a:pt x="49" y="30"/>
                    <a:pt x="51" y="28"/>
                  </a:cubicBezTo>
                  <a:cubicBezTo>
                    <a:pt x="53" y="26"/>
                    <a:pt x="56" y="24"/>
                    <a:pt x="60" y="24"/>
                  </a:cubicBezTo>
                  <a:cubicBezTo>
                    <a:pt x="63" y="24"/>
                    <a:pt x="67" y="25"/>
                    <a:pt x="69" y="26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68" y="16"/>
                    <a:pt x="64" y="15"/>
                    <a:pt x="59" y="15"/>
                  </a:cubicBezTo>
                  <a:cubicBezTo>
                    <a:pt x="52" y="15"/>
                    <a:pt x="46" y="18"/>
                    <a:pt x="41" y="23"/>
                  </a:cubicBezTo>
                  <a:cubicBezTo>
                    <a:pt x="39" y="26"/>
                    <a:pt x="37" y="29"/>
                    <a:pt x="36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0" y="33"/>
                    <a:pt x="29" y="35"/>
                    <a:pt x="29" y="36"/>
                  </a:cubicBezTo>
                  <a:cubicBezTo>
                    <a:pt x="29" y="38"/>
                    <a:pt x="30" y="39"/>
                    <a:pt x="32" y="39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5" y="40"/>
                    <a:pt x="35" y="40"/>
                    <a:pt x="35" y="41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0" y="42"/>
                    <a:pt x="29" y="44"/>
                    <a:pt x="29" y="45"/>
                  </a:cubicBezTo>
                  <a:cubicBezTo>
                    <a:pt x="29" y="47"/>
                    <a:pt x="30" y="48"/>
                    <a:pt x="32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7" y="52"/>
                    <a:pt x="38" y="55"/>
                    <a:pt x="40" y="58"/>
                  </a:cubicBezTo>
                  <a:cubicBezTo>
                    <a:pt x="45" y="64"/>
                    <a:pt x="51" y="67"/>
                    <a:pt x="59" y="67"/>
                  </a:cubicBezTo>
                  <a:cubicBezTo>
                    <a:pt x="64" y="67"/>
                    <a:pt x="68" y="65"/>
                    <a:pt x="71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7" name="Group 24"/>
          <p:cNvGrpSpPr/>
          <p:nvPr/>
        </p:nvGrpSpPr>
        <p:grpSpPr>
          <a:xfrm>
            <a:off x="5859826" y="4738846"/>
            <a:ext cx="228891" cy="396663"/>
            <a:chOff x="7121525" y="4951413"/>
            <a:chExt cx="303213" cy="525462"/>
          </a:xfrm>
          <a:solidFill>
            <a:schemeClr val="bg1"/>
          </a:solidFill>
        </p:grpSpPr>
        <p:sp>
          <p:nvSpPr>
            <p:cNvPr id="18" name="Freeform 25"/>
            <p:cNvSpPr/>
            <p:nvPr/>
          </p:nvSpPr>
          <p:spPr bwMode="auto">
            <a:xfrm>
              <a:off x="7162800" y="5067300"/>
              <a:ext cx="261938" cy="315912"/>
            </a:xfrm>
            <a:custGeom>
              <a:avLst/>
              <a:gdLst>
                <a:gd name="T0" fmla="*/ 69 w 70"/>
                <a:gd name="T1" fmla="*/ 51 h 84"/>
                <a:gd name="T2" fmla="*/ 61 w 70"/>
                <a:gd name="T3" fmla="*/ 84 h 84"/>
                <a:gd name="T4" fmla="*/ 22 w 70"/>
                <a:gd name="T5" fmla="*/ 84 h 84"/>
                <a:gd name="T6" fmla="*/ 4 w 70"/>
                <a:gd name="T7" fmla="*/ 47 h 84"/>
                <a:gd name="T8" fmla="*/ 3 w 70"/>
                <a:gd name="T9" fmla="*/ 36 h 84"/>
                <a:gd name="T10" fmla="*/ 13 w 70"/>
                <a:gd name="T11" fmla="*/ 37 h 84"/>
                <a:gd name="T12" fmla="*/ 19 w 70"/>
                <a:gd name="T13" fmla="*/ 44 h 84"/>
                <a:gd name="T14" fmla="*/ 19 w 70"/>
                <a:gd name="T15" fmla="*/ 6 h 84"/>
                <a:gd name="T16" fmla="*/ 25 w 70"/>
                <a:gd name="T17" fmla="*/ 0 h 84"/>
                <a:gd name="T18" fmla="*/ 32 w 70"/>
                <a:gd name="T19" fmla="*/ 7 h 84"/>
                <a:gd name="T20" fmla="*/ 32 w 70"/>
                <a:gd name="T21" fmla="*/ 31 h 84"/>
                <a:gd name="T22" fmla="*/ 34 w 70"/>
                <a:gd name="T23" fmla="*/ 34 h 84"/>
                <a:gd name="T24" fmla="*/ 36 w 70"/>
                <a:gd name="T25" fmla="*/ 31 h 84"/>
                <a:gd name="T26" fmla="*/ 36 w 70"/>
                <a:gd name="T27" fmla="*/ 25 h 84"/>
                <a:gd name="T28" fmla="*/ 42 w 70"/>
                <a:gd name="T29" fmla="*/ 27 h 84"/>
                <a:gd name="T30" fmla="*/ 45 w 70"/>
                <a:gd name="T31" fmla="*/ 31 h 84"/>
                <a:gd name="T32" fmla="*/ 44 w 70"/>
                <a:gd name="T33" fmla="*/ 36 h 84"/>
                <a:gd name="T34" fmla="*/ 47 w 70"/>
                <a:gd name="T35" fmla="*/ 39 h 84"/>
                <a:gd name="T36" fmla="*/ 49 w 70"/>
                <a:gd name="T37" fmla="*/ 37 h 84"/>
                <a:gd name="T38" fmla="*/ 49 w 70"/>
                <a:gd name="T39" fmla="*/ 30 h 84"/>
                <a:gd name="T40" fmla="*/ 55 w 70"/>
                <a:gd name="T41" fmla="*/ 33 h 84"/>
                <a:gd name="T42" fmla="*/ 57 w 70"/>
                <a:gd name="T43" fmla="*/ 37 h 84"/>
                <a:gd name="T44" fmla="*/ 57 w 70"/>
                <a:gd name="T45" fmla="*/ 41 h 84"/>
                <a:gd name="T46" fmla="*/ 59 w 70"/>
                <a:gd name="T47" fmla="*/ 43 h 84"/>
                <a:gd name="T48" fmla="*/ 62 w 70"/>
                <a:gd name="T49" fmla="*/ 41 h 84"/>
                <a:gd name="T50" fmla="*/ 62 w 70"/>
                <a:gd name="T51" fmla="*/ 36 h 84"/>
                <a:gd name="T52" fmla="*/ 63 w 70"/>
                <a:gd name="T53" fmla="*/ 37 h 84"/>
                <a:gd name="T54" fmla="*/ 69 w 70"/>
                <a:gd name="T55" fmla="*/ 51 h 84"/>
                <a:gd name="T56" fmla="*/ 69 w 70"/>
                <a:gd name="T57" fmla="*/ 5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0" h="84">
                  <a:moveTo>
                    <a:pt x="69" y="51"/>
                  </a:moveTo>
                  <a:cubicBezTo>
                    <a:pt x="69" y="65"/>
                    <a:pt x="64" y="69"/>
                    <a:pt x="61" y="84"/>
                  </a:cubicBezTo>
                  <a:cubicBezTo>
                    <a:pt x="48" y="84"/>
                    <a:pt x="36" y="84"/>
                    <a:pt x="22" y="84"/>
                  </a:cubicBezTo>
                  <a:cubicBezTo>
                    <a:pt x="16" y="63"/>
                    <a:pt x="6" y="51"/>
                    <a:pt x="4" y="47"/>
                  </a:cubicBezTo>
                  <a:cubicBezTo>
                    <a:pt x="1" y="43"/>
                    <a:pt x="0" y="38"/>
                    <a:pt x="3" y="36"/>
                  </a:cubicBezTo>
                  <a:cubicBezTo>
                    <a:pt x="6" y="34"/>
                    <a:pt x="10" y="35"/>
                    <a:pt x="13" y="37"/>
                  </a:cubicBezTo>
                  <a:cubicBezTo>
                    <a:pt x="16" y="40"/>
                    <a:pt x="19" y="44"/>
                    <a:pt x="19" y="44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3"/>
                    <a:pt x="22" y="0"/>
                    <a:pt x="25" y="0"/>
                  </a:cubicBezTo>
                  <a:cubicBezTo>
                    <a:pt x="29" y="0"/>
                    <a:pt x="32" y="3"/>
                    <a:pt x="32" y="7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3"/>
                    <a:pt x="33" y="34"/>
                    <a:pt x="34" y="34"/>
                  </a:cubicBezTo>
                  <a:cubicBezTo>
                    <a:pt x="35" y="34"/>
                    <a:pt x="36" y="33"/>
                    <a:pt x="36" y="31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8" y="26"/>
                    <a:pt x="40" y="26"/>
                    <a:pt x="42" y="27"/>
                  </a:cubicBezTo>
                  <a:cubicBezTo>
                    <a:pt x="44" y="28"/>
                    <a:pt x="45" y="30"/>
                    <a:pt x="45" y="31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4" y="38"/>
                    <a:pt x="45" y="39"/>
                    <a:pt x="47" y="39"/>
                  </a:cubicBezTo>
                  <a:cubicBezTo>
                    <a:pt x="48" y="39"/>
                    <a:pt x="49" y="38"/>
                    <a:pt x="49" y="37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51" y="31"/>
                    <a:pt x="53" y="32"/>
                    <a:pt x="55" y="33"/>
                  </a:cubicBezTo>
                  <a:cubicBezTo>
                    <a:pt x="56" y="34"/>
                    <a:pt x="57" y="35"/>
                    <a:pt x="57" y="37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7" y="42"/>
                    <a:pt x="58" y="43"/>
                    <a:pt x="59" y="43"/>
                  </a:cubicBezTo>
                  <a:cubicBezTo>
                    <a:pt x="60" y="44"/>
                    <a:pt x="62" y="43"/>
                    <a:pt x="62" y="41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2" y="36"/>
                    <a:pt x="63" y="37"/>
                    <a:pt x="63" y="37"/>
                  </a:cubicBezTo>
                  <a:cubicBezTo>
                    <a:pt x="69" y="40"/>
                    <a:pt x="70" y="44"/>
                    <a:pt x="69" y="51"/>
                  </a:cubicBezTo>
                  <a:cubicBezTo>
                    <a:pt x="69" y="65"/>
                    <a:pt x="70" y="44"/>
                    <a:pt x="69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" name="Freeform 26"/>
            <p:cNvSpPr>
              <a:spLocks noEditPoints="1"/>
            </p:cNvSpPr>
            <p:nvPr/>
          </p:nvSpPr>
          <p:spPr bwMode="auto">
            <a:xfrm>
              <a:off x="7215188" y="5397500"/>
              <a:ext cx="209550" cy="79375"/>
            </a:xfrm>
            <a:custGeom>
              <a:avLst/>
              <a:gdLst>
                <a:gd name="T0" fmla="*/ 49 w 56"/>
                <a:gd name="T1" fmla="*/ 0 h 21"/>
                <a:gd name="T2" fmla="*/ 6 w 56"/>
                <a:gd name="T3" fmla="*/ 0 h 21"/>
                <a:gd name="T4" fmla="*/ 0 w 56"/>
                <a:gd name="T5" fmla="*/ 7 h 21"/>
                <a:gd name="T6" fmla="*/ 0 w 56"/>
                <a:gd name="T7" fmla="*/ 15 h 21"/>
                <a:gd name="T8" fmla="*/ 6 w 56"/>
                <a:gd name="T9" fmla="*/ 21 h 21"/>
                <a:gd name="T10" fmla="*/ 49 w 56"/>
                <a:gd name="T11" fmla="*/ 21 h 21"/>
                <a:gd name="T12" fmla="*/ 56 w 56"/>
                <a:gd name="T13" fmla="*/ 15 h 21"/>
                <a:gd name="T14" fmla="*/ 56 w 56"/>
                <a:gd name="T15" fmla="*/ 7 h 21"/>
                <a:gd name="T16" fmla="*/ 49 w 56"/>
                <a:gd name="T17" fmla="*/ 0 h 21"/>
                <a:gd name="T18" fmla="*/ 45 w 56"/>
                <a:gd name="T19" fmla="*/ 14 h 21"/>
                <a:gd name="T20" fmla="*/ 41 w 56"/>
                <a:gd name="T21" fmla="*/ 11 h 21"/>
                <a:gd name="T22" fmla="*/ 45 w 56"/>
                <a:gd name="T23" fmla="*/ 7 h 21"/>
                <a:gd name="T24" fmla="*/ 48 w 56"/>
                <a:gd name="T25" fmla="*/ 11 h 21"/>
                <a:gd name="T26" fmla="*/ 45 w 56"/>
                <a:gd name="T27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" h="21">
                  <a:moveTo>
                    <a:pt x="49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8"/>
                    <a:pt x="3" y="21"/>
                    <a:pt x="6" y="21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53" y="21"/>
                    <a:pt x="56" y="18"/>
                    <a:pt x="56" y="15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3"/>
                    <a:pt x="53" y="0"/>
                    <a:pt x="49" y="0"/>
                  </a:cubicBezTo>
                  <a:close/>
                  <a:moveTo>
                    <a:pt x="45" y="14"/>
                  </a:moveTo>
                  <a:cubicBezTo>
                    <a:pt x="43" y="14"/>
                    <a:pt x="41" y="13"/>
                    <a:pt x="41" y="11"/>
                  </a:cubicBezTo>
                  <a:cubicBezTo>
                    <a:pt x="41" y="9"/>
                    <a:pt x="43" y="7"/>
                    <a:pt x="45" y="7"/>
                  </a:cubicBezTo>
                  <a:cubicBezTo>
                    <a:pt x="47" y="7"/>
                    <a:pt x="48" y="9"/>
                    <a:pt x="48" y="11"/>
                  </a:cubicBezTo>
                  <a:cubicBezTo>
                    <a:pt x="48" y="13"/>
                    <a:pt x="47" y="14"/>
                    <a:pt x="4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" name="Freeform 27"/>
            <p:cNvSpPr/>
            <p:nvPr/>
          </p:nvSpPr>
          <p:spPr bwMode="auto">
            <a:xfrm>
              <a:off x="7121525" y="4951413"/>
              <a:ext cx="269875" cy="206375"/>
            </a:xfrm>
            <a:custGeom>
              <a:avLst/>
              <a:gdLst>
                <a:gd name="T0" fmla="*/ 72 w 72"/>
                <a:gd name="T1" fmla="*/ 31 h 55"/>
                <a:gd name="T2" fmla="*/ 57 w 72"/>
                <a:gd name="T3" fmla="*/ 23 h 55"/>
                <a:gd name="T4" fmla="*/ 57 w 72"/>
                <a:gd name="T5" fmla="*/ 23 h 55"/>
                <a:gd name="T6" fmla="*/ 56 w 72"/>
                <a:gd name="T7" fmla="*/ 23 h 55"/>
                <a:gd name="T8" fmla="*/ 56 w 72"/>
                <a:gd name="T9" fmla="*/ 24 h 55"/>
                <a:gd name="T10" fmla="*/ 56 w 72"/>
                <a:gd name="T11" fmla="*/ 27 h 55"/>
                <a:gd name="T12" fmla="*/ 41 w 72"/>
                <a:gd name="T13" fmla="*/ 33 h 55"/>
                <a:gd name="T14" fmla="*/ 41 w 72"/>
                <a:gd name="T15" fmla="*/ 17 h 55"/>
                <a:gd name="T16" fmla="*/ 45 w 72"/>
                <a:gd name="T17" fmla="*/ 17 h 55"/>
                <a:gd name="T18" fmla="*/ 45 w 72"/>
                <a:gd name="T19" fmla="*/ 16 h 55"/>
                <a:gd name="T20" fmla="*/ 45 w 72"/>
                <a:gd name="T21" fmla="*/ 15 h 55"/>
                <a:gd name="T22" fmla="*/ 37 w 72"/>
                <a:gd name="T23" fmla="*/ 1 h 55"/>
                <a:gd name="T24" fmla="*/ 36 w 72"/>
                <a:gd name="T25" fmla="*/ 0 h 55"/>
                <a:gd name="T26" fmla="*/ 35 w 72"/>
                <a:gd name="T27" fmla="*/ 1 h 55"/>
                <a:gd name="T28" fmla="*/ 27 w 72"/>
                <a:gd name="T29" fmla="*/ 15 h 55"/>
                <a:gd name="T30" fmla="*/ 27 w 72"/>
                <a:gd name="T31" fmla="*/ 16 h 55"/>
                <a:gd name="T32" fmla="*/ 28 w 72"/>
                <a:gd name="T33" fmla="*/ 17 h 55"/>
                <a:gd name="T34" fmla="*/ 31 w 72"/>
                <a:gd name="T35" fmla="*/ 17 h 55"/>
                <a:gd name="T36" fmla="*/ 31 w 72"/>
                <a:gd name="T37" fmla="*/ 33 h 55"/>
                <a:gd name="T38" fmla="*/ 17 w 72"/>
                <a:gd name="T39" fmla="*/ 27 h 55"/>
                <a:gd name="T40" fmla="*/ 17 w 72"/>
                <a:gd name="T41" fmla="*/ 24 h 55"/>
                <a:gd name="T42" fmla="*/ 16 w 72"/>
                <a:gd name="T43" fmla="*/ 23 h 55"/>
                <a:gd name="T44" fmla="*/ 16 w 72"/>
                <a:gd name="T45" fmla="*/ 23 h 55"/>
                <a:gd name="T46" fmla="*/ 15 w 72"/>
                <a:gd name="T47" fmla="*/ 23 h 55"/>
                <a:gd name="T48" fmla="*/ 0 w 72"/>
                <a:gd name="T49" fmla="*/ 31 h 55"/>
                <a:gd name="T50" fmla="*/ 0 w 72"/>
                <a:gd name="T51" fmla="*/ 32 h 55"/>
                <a:gd name="T52" fmla="*/ 0 w 72"/>
                <a:gd name="T53" fmla="*/ 33 h 55"/>
                <a:gd name="T54" fmla="*/ 15 w 72"/>
                <a:gd name="T55" fmla="*/ 41 h 55"/>
                <a:gd name="T56" fmla="*/ 16 w 72"/>
                <a:gd name="T57" fmla="*/ 41 h 55"/>
                <a:gd name="T58" fmla="*/ 16 w 72"/>
                <a:gd name="T59" fmla="*/ 41 h 55"/>
                <a:gd name="T60" fmla="*/ 17 w 72"/>
                <a:gd name="T61" fmla="*/ 40 h 55"/>
                <a:gd name="T62" fmla="*/ 17 w 72"/>
                <a:gd name="T63" fmla="*/ 38 h 55"/>
                <a:gd name="T64" fmla="*/ 31 w 72"/>
                <a:gd name="T65" fmla="*/ 55 h 55"/>
                <a:gd name="T66" fmla="*/ 41 w 72"/>
                <a:gd name="T67" fmla="*/ 55 h 55"/>
                <a:gd name="T68" fmla="*/ 56 w 72"/>
                <a:gd name="T69" fmla="*/ 38 h 55"/>
                <a:gd name="T70" fmla="*/ 56 w 72"/>
                <a:gd name="T71" fmla="*/ 40 h 55"/>
                <a:gd name="T72" fmla="*/ 56 w 72"/>
                <a:gd name="T73" fmla="*/ 41 h 55"/>
                <a:gd name="T74" fmla="*/ 57 w 72"/>
                <a:gd name="T75" fmla="*/ 41 h 55"/>
                <a:gd name="T76" fmla="*/ 57 w 72"/>
                <a:gd name="T77" fmla="*/ 41 h 55"/>
                <a:gd name="T78" fmla="*/ 72 w 72"/>
                <a:gd name="T79" fmla="*/ 33 h 55"/>
                <a:gd name="T80" fmla="*/ 72 w 72"/>
                <a:gd name="T81" fmla="*/ 32 h 55"/>
                <a:gd name="T82" fmla="*/ 72 w 72"/>
                <a:gd name="T83" fmla="*/ 3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2" h="55">
                  <a:moveTo>
                    <a:pt x="72" y="31"/>
                  </a:move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6" y="23"/>
                    <a:pt x="56" y="23"/>
                  </a:cubicBezTo>
                  <a:cubicBezTo>
                    <a:pt x="56" y="23"/>
                    <a:pt x="56" y="23"/>
                    <a:pt x="56" y="24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0" y="28"/>
                    <a:pt x="46" y="30"/>
                    <a:pt x="41" y="33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5" y="17"/>
                    <a:pt x="45" y="16"/>
                    <a:pt x="45" y="16"/>
                  </a:cubicBezTo>
                  <a:cubicBezTo>
                    <a:pt x="46" y="16"/>
                    <a:pt x="46" y="15"/>
                    <a:pt x="45" y="15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6" y="0"/>
                    <a:pt x="35" y="0"/>
                    <a:pt x="35" y="1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5"/>
                    <a:pt x="27" y="16"/>
                    <a:pt x="27" y="16"/>
                  </a:cubicBezTo>
                  <a:cubicBezTo>
                    <a:pt x="27" y="16"/>
                    <a:pt x="27" y="17"/>
                    <a:pt x="28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27" y="30"/>
                    <a:pt x="22" y="28"/>
                    <a:pt x="17" y="27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32"/>
                    <a:pt x="0" y="33"/>
                    <a:pt x="0" y="33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5" y="41"/>
                    <a:pt x="15" y="41"/>
                    <a:pt x="16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6" y="41"/>
                    <a:pt x="17" y="41"/>
                    <a:pt x="17" y="40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25" y="39"/>
                    <a:pt x="31" y="47"/>
                    <a:pt x="31" y="55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2" y="47"/>
                    <a:pt x="48" y="39"/>
                    <a:pt x="56" y="38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56" y="41"/>
                    <a:pt x="57" y="41"/>
                    <a:pt x="57" y="4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72" y="33"/>
                    <a:pt x="72" y="33"/>
                    <a:pt x="72" y="33"/>
                  </a:cubicBezTo>
                  <a:cubicBezTo>
                    <a:pt x="72" y="33"/>
                    <a:pt x="72" y="32"/>
                    <a:pt x="72" y="32"/>
                  </a:cubicBezTo>
                  <a:cubicBezTo>
                    <a:pt x="72" y="32"/>
                    <a:pt x="72" y="31"/>
                    <a:pt x="72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21" name="TextBox 28"/>
          <p:cNvSpPr txBox="1"/>
          <p:nvPr/>
        </p:nvSpPr>
        <p:spPr>
          <a:xfrm>
            <a:off x="4165372" y="4754564"/>
            <a:ext cx="15791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+mj-lt"/>
              </a:rPr>
              <a:t>SAMPLE DESCRIPTION</a:t>
            </a:r>
          </a:p>
        </p:txBody>
      </p:sp>
      <p:grpSp>
        <p:nvGrpSpPr>
          <p:cNvPr id="22" name="Group 29"/>
          <p:cNvGrpSpPr/>
          <p:nvPr/>
        </p:nvGrpSpPr>
        <p:grpSpPr>
          <a:xfrm>
            <a:off x="4149423" y="5417370"/>
            <a:ext cx="289714" cy="288715"/>
            <a:chOff x="8364538" y="2466975"/>
            <a:chExt cx="461963" cy="460376"/>
          </a:xfrm>
          <a:solidFill>
            <a:schemeClr val="bg1"/>
          </a:solidFill>
        </p:grpSpPr>
        <p:sp>
          <p:nvSpPr>
            <p:cNvPr id="23" name="Freeform 30"/>
            <p:cNvSpPr/>
            <p:nvPr/>
          </p:nvSpPr>
          <p:spPr bwMode="auto">
            <a:xfrm>
              <a:off x="8567738" y="2698750"/>
              <a:ext cx="198438" cy="44450"/>
            </a:xfrm>
            <a:custGeom>
              <a:avLst/>
              <a:gdLst>
                <a:gd name="T0" fmla="*/ 50 w 53"/>
                <a:gd name="T1" fmla="*/ 4 h 12"/>
                <a:gd name="T2" fmla="*/ 34 w 53"/>
                <a:gd name="T3" fmla="*/ 4 h 12"/>
                <a:gd name="T4" fmla="*/ 30 w 53"/>
                <a:gd name="T5" fmla="*/ 0 h 12"/>
                <a:gd name="T6" fmla="*/ 23 w 53"/>
                <a:gd name="T7" fmla="*/ 0 h 12"/>
                <a:gd name="T8" fmla="*/ 19 w 53"/>
                <a:gd name="T9" fmla="*/ 4 h 12"/>
                <a:gd name="T10" fmla="*/ 4 w 53"/>
                <a:gd name="T11" fmla="*/ 4 h 12"/>
                <a:gd name="T12" fmla="*/ 0 w 53"/>
                <a:gd name="T13" fmla="*/ 8 h 12"/>
                <a:gd name="T14" fmla="*/ 4 w 53"/>
                <a:gd name="T15" fmla="*/ 12 h 12"/>
                <a:gd name="T16" fmla="*/ 50 w 53"/>
                <a:gd name="T17" fmla="*/ 12 h 12"/>
                <a:gd name="T18" fmla="*/ 53 w 53"/>
                <a:gd name="T19" fmla="*/ 8 h 12"/>
                <a:gd name="T20" fmla="*/ 50 w 53"/>
                <a:gd name="T2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" h="12">
                  <a:moveTo>
                    <a:pt x="50" y="4"/>
                  </a:moveTo>
                  <a:cubicBezTo>
                    <a:pt x="34" y="4"/>
                    <a:pt x="34" y="4"/>
                    <a:pt x="34" y="4"/>
                  </a:cubicBezTo>
                  <a:cubicBezTo>
                    <a:pt x="34" y="2"/>
                    <a:pt x="33" y="0"/>
                    <a:pt x="3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1" y="0"/>
                    <a:pt x="19" y="2"/>
                    <a:pt x="19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2" y="4"/>
                    <a:pt x="0" y="6"/>
                    <a:pt x="0" y="8"/>
                  </a:cubicBezTo>
                  <a:cubicBezTo>
                    <a:pt x="0" y="10"/>
                    <a:pt x="2" y="12"/>
                    <a:pt x="4" y="12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2" y="12"/>
                    <a:pt x="53" y="10"/>
                    <a:pt x="53" y="8"/>
                  </a:cubicBezTo>
                  <a:cubicBezTo>
                    <a:pt x="53" y="6"/>
                    <a:pt x="52" y="4"/>
                    <a:pt x="5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4" name="Freeform 31"/>
            <p:cNvSpPr>
              <a:spLocks noEditPoints="1"/>
            </p:cNvSpPr>
            <p:nvPr/>
          </p:nvSpPr>
          <p:spPr bwMode="auto">
            <a:xfrm>
              <a:off x="8578850" y="2754313"/>
              <a:ext cx="176213" cy="173038"/>
            </a:xfrm>
            <a:custGeom>
              <a:avLst/>
              <a:gdLst>
                <a:gd name="T0" fmla="*/ 0 w 47"/>
                <a:gd name="T1" fmla="*/ 0 h 46"/>
                <a:gd name="T2" fmla="*/ 0 w 47"/>
                <a:gd name="T3" fmla="*/ 38 h 46"/>
                <a:gd name="T4" fmla="*/ 9 w 47"/>
                <a:gd name="T5" fmla="*/ 46 h 46"/>
                <a:gd name="T6" fmla="*/ 38 w 47"/>
                <a:gd name="T7" fmla="*/ 46 h 46"/>
                <a:gd name="T8" fmla="*/ 47 w 47"/>
                <a:gd name="T9" fmla="*/ 38 h 46"/>
                <a:gd name="T10" fmla="*/ 47 w 47"/>
                <a:gd name="T11" fmla="*/ 0 h 46"/>
                <a:gd name="T12" fmla="*/ 0 w 47"/>
                <a:gd name="T13" fmla="*/ 0 h 46"/>
                <a:gd name="T14" fmla="*/ 13 w 47"/>
                <a:gd name="T15" fmla="*/ 35 h 46"/>
                <a:gd name="T16" fmla="*/ 11 w 47"/>
                <a:gd name="T17" fmla="*/ 37 h 46"/>
                <a:gd name="T18" fmla="*/ 9 w 47"/>
                <a:gd name="T19" fmla="*/ 35 h 46"/>
                <a:gd name="T20" fmla="*/ 9 w 47"/>
                <a:gd name="T21" fmla="*/ 12 h 46"/>
                <a:gd name="T22" fmla="*/ 11 w 47"/>
                <a:gd name="T23" fmla="*/ 9 h 46"/>
                <a:gd name="T24" fmla="*/ 13 w 47"/>
                <a:gd name="T25" fmla="*/ 12 h 46"/>
                <a:gd name="T26" fmla="*/ 13 w 47"/>
                <a:gd name="T27" fmla="*/ 35 h 46"/>
                <a:gd name="T28" fmla="*/ 26 w 47"/>
                <a:gd name="T29" fmla="*/ 35 h 46"/>
                <a:gd name="T30" fmla="*/ 24 w 47"/>
                <a:gd name="T31" fmla="*/ 37 h 46"/>
                <a:gd name="T32" fmla="*/ 21 w 47"/>
                <a:gd name="T33" fmla="*/ 35 h 46"/>
                <a:gd name="T34" fmla="*/ 21 w 47"/>
                <a:gd name="T35" fmla="*/ 12 h 46"/>
                <a:gd name="T36" fmla="*/ 24 w 47"/>
                <a:gd name="T37" fmla="*/ 9 h 46"/>
                <a:gd name="T38" fmla="*/ 26 w 47"/>
                <a:gd name="T39" fmla="*/ 12 h 46"/>
                <a:gd name="T40" fmla="*/ 26 w 47"/>
                <a:gd name="T41" fmla="*/ 35 h 46"/>
                <a:gd name="T42" fmla="*/ 39 w 47"/>
                <a:gd name="T43" fmla="*/ 35 h 46"/>
                <a:gd name="T44" fmla="*/ 36 w 47"/>
                <a:gd name="T45" fmla="*/ 37 h 46"/>
                <a:gd name="T46" fmla="*/ 34 w 47"/>
                <a:gd name="T47" fmla="*/ 35 h 46"/>
                <a:gd name="T48" fmla="*/ 34 w 47"/>
                <a:gd name="T49" fmla="*/ 12 h 46"/>
                <a:gd name="T50" fmla="*/ 36 w 47"/>
                <a:gd name="T51" fmla="*/ 9 h 46"/>
                <a:gd name="T52" fmla="*/ 39 w 47"/>
                <a:gd name="T53" fmla="*/ 12 h 46"/>
                <a:gd name="T54" fmla="*/ 39 w 47"/>
                <a:gd name="T55" fmla="*/ 3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7" h="46">
                  <a:moveTo>
                    <a:pt x="0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42"/>
                    <a:pt x="4" y="46"/>
                    <a:pt x="9" y="46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43" y="46"/>
                    <a:pt x="47" y="42"/>
                    <a:pt x="47" y="38"/>
                  </a:cubicBezTo>
                  <a:cubicBezTo>
                    <a:pt x="47" y="0"/>
                    <a:pt x="47" y="0"/>
                    <a:pt x="47" y="0"/>
                  </a:cubicBezTo>
                  <a:lnTo>
                    <a:pt x="0" y="0"/>
                  </a:lnTo>
                  <a:close/>
                  <a:moveTo>
                    <a:pt x="13" y="35"/>
                  </a:moveTo>
                  <a:cubicBezTo>
                    <a:pt x="13" y="36"/>
                    <a:pt x="12" y="37"/>
                    <a:pt x="11" y="37"/>
                  </a:cubicBezTo>
                  <a:cubicBezTo>
                    <a:pt x="10" y="37"/>
                    <a:pt x="9" y="36"/>
                    <a:pt x="9" y="3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0"/>
                    <a:pt x="10" y="9"/>
                    <a:pt x="11" y="9"/>
                  </a:cubicBezTo>
                  <a:cubicBezTo>
                    <a:pt x="12" y="9"/>
                    <a:pt x="13" y="10"/>
                    <a:pt x="13" y="12"/>
                  </a:cubicBezTo>
                  <a:lnTo>
                    <a:pt x="13" y="35"/>
                  </a:lnTo>
                  <a:close/>
                  <a:moveTo>
                    <a:pt x="26" y="35"/>
                  </a:moveTo>
                  <a:cubicBezTo>
                    <a:pt x="26" y="36"/>
                    <a:pt x="25" y="37"/>
                    <a:pt x="24" y="37"/>
                  </a:cubicBezTo>
                  <a:cubicBezTo>
                    <a:pt x="22" y="37"/>
                    <a:pt x="21" y="36"/>
                    <a:pt x="21" y="35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0"/>
                    <a:pt x="22" y="9"/>
                    <a:pt x="24" y="9"/>
                  </a:cubicBezTo>
                  <a:cubicBezTo>
                    <a:pt x="25" y="9"/>
                    <a:pt x="26" y="10"/>
                    <a:pt x="26" y="12"/>
                  </a:cubicBezTo>
                  <a:lnTo>
                    <a:pt x="26" y="35"/>
                  </a:lnTo>
                  <a:close/>
                  <a:moveTo>
                    <a:pt x="39" y="35"/>
                  </a:moveTo>
                  <a:cubicBezTo>
                    <a:pt x="39" y="36"/>
                    <a:pt x="38" y="37"/>
                    <a:pt x="36" y="37"/>
                  </a:cubicBezTo>
                  <a:cubicBezTo>
                    <a:pt x="35" y="37"/>
                    <a:pt x="34" y="36"/>
                    <a:pt x="34" y="35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0"/>
                    <a:pt x="35" y="9"/>
                    <a:pt x="36" y="9"/>
                  </a:cubicBezTo>
                  <a:cubicBezTo>
                    <a:pt x="38" y="9"/>
                    <a:pt x="39" y="10"/>
                    <a:pt x="39" y="12"/>
                  </a:cubicBezTo>
                  <a:lnTo>
                    <a:pt x="39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5" name="Freeform 32"/>
            <p:cNvSpPr/>
            <p:nvPr/>
          </p:nvSpPr>
          <p:spPr bwMode="auto">
            <a:xfrm>
              <a:off x="8364538" y="2728913"/>
              <a:ext cx="195263" cy="198438"/>
            </a:xfrm>
            <a:custGeom>
              <a:avLst/>
              <a:gdLst>
                <a:gd name="T0" fmla="*/ 50 w 52"/>
                <a:gd name="T1" fmla="*/ 31 h 53"/>
                <a:gd name="T2" fmla="*/ 0 w 52"/>
                <a:gd name="T3" fmla="*/ 0 h 53"/>
                <a:gd name="T4" fmla="*/ 0 w 52"/>
                <a:gd name="T5" fmla="*/ 33 h 53"/>
                <a:gd name="T6" fmla="*/ 20 w 52"/>
                <a:gd name="T7" fmla="*/ 53 h 53"/>
                <a:gd name="T8" fmla="*/ 52 w 52"/>
                <a:gd name="T9" fmla="*/ 53 h 53"/>
                <a:gd name="T10" fmla="*/ 50 w 52"/>
                <a:gd name="T11" fmla="*/ 45 h 53"/>
                <a:gd name="T12" fmla="*/ 50 w 52"/>
                <a:gd name="T13" fmla="*/ 3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53">
                  <a:moveTo>
                    <a:pt x="50" y="3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44"/>
                    <a:pt x="9" y="53"/>
                    <a:pt x="20" y="53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1" y="51"/>
                    <a:pt x="50" y="48"/>
                    <a:pt x="50" y="45"/>
                  </a:cubicBezTo>
                  <a:lnTo>
                    <a:pt x="50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6" name="Freeform 33"/>
            <p:cNvSpPr/>
            <p:nvPr/>
          </p:nvSpPr>
          <p:spPr bwMode="auto">
            <a:xfrm>
              <a:off x="8777288" y="2728913"/>
              <a:ext cx="49213" cy="193675"/>
            </a:xfrm>
            <a:custGeom>
              <a:avLst/>
              <a:gdLst>
                <a:gd name="T0" fmla="*/ 3 w 13"/>
                <a:gd name="T1" fmla="*/ 7 h 52"/>
                <a:gd name="T2" fmla="*/ 2 w 13"/>
                <a:gd name="T3" fmla="*/ 8 h 52"/>
                <a:gd name="T4" fmla="*/ 2 w 13"/>
                <a:gd name="T5" fmla="*/ 45 h 52"/>
                <a:gd name="T6" fmla="*/ 0 w 13"/>
                <a:gd name="T7" fmla="*/ 52 h 52"/>
                <a:gd name="T8" fmla="*/ 13 w 13"/>
                <a:gd name="T9" fmla="*/ 33 h 52"/>
                <a:gd name="T10" fmla="*/ 13 w 13"/>
                <a:gd name="T11" fmla="*/ 0 h 52"/>
                <a:gd name="T12" fmla="*/ 3 w 13"/>
                <a:gd name="T13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52">
                  <a:moveTo>
                    <a:pt x="3" y="7"/>
                  </a:moveTo>
                  <a:cubicBezTo>
                    <a:pt x="2" y="7"/>
                    <a:pt x="2" y="8"/>
                    <a:pt x="2" y="8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7"/>
                    <a:pt x="1" y="50"/>
                    <a:pt x="0" y="52"/>
                  </a:cubicBezTo>
                  <a:cubicBezTo>
                    <a:pt x="7" y="49"/>
                    <a:pt x="13" y="42"/>
                    <a:pt x="13" y="33"/>
                  </a:cubicBezTo>
                  <a:cubicBezTo>
                    <a:pt x="13" y="0"/>
                    <a:pt x="13" y="0"/>
                    <a:pt x="13" y="0"/>
                  </a:cubicBezTo>
                  <a:lnTo>
                    <a:pt x="3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7" name="Freeform 34"/>
            <p:cNvSpPr/>
            <p:nvPr/>
          </p:nvSpPr>
          <p:spPr bwMode="auto">
            <a:xfrm>
              <a:off x="8364538" y="2466975"/>
              <a:ext cx="461963" cy="231775"/>
            </a:xfrm>
            <a:custGeom>
              <a:avLst/>
              <a:gdLst>
                <a:gd name="T0" fmla="*/ 115 w 123"/>
                <a:gd name="T1" fmla="*/ 58 h 62"/>
                <a:gd name="T2" fmla="*/ 123 w 123"/>
                <a:gd name="T3" fmla="*/ 53 h 62"/>
                <a:gd name="T4" fmla="*/ 118 w 123"/>
                <a:gd name="T5" fmla="*/ 39 h 62"/>
                <a:gd name="T6" fmla="*/ 115 w 123"/>
                <a:gd name="T7" fmla="*/ 37 h 62"/>
                <a:gd name="T8" fmla="*/ 115 w 123"/>
                <a:gd name="T9" fmla="*/ 23 h 62"/>
                <a:gd name="T10" fmla="*/ 108 w 123"/>
                <a:gd name="T11" fmla="*/ 16 h 62"/>
                <a:gd name="T12" fmla="*/ 87 w 123"/>
                <a:gd name="T13" fmla="*/ 16 h 62"/>
                <a:gd name="T14" fmla="*/ 73 w 123"/>
                <a:gd name="T15" fmla="*/ 6 h 62"/>
                <a:gd name="T16" fmla="*/ 50 w 123"/>
                <a:gd name="T17" fmla="*/ 6 h 62"/>
                <a:gd name="T18" fmla="*/ 36 w 123"/>
                <a:gd name="T19" fmla="*/ 16 h 62"/>
                <a:gd name="T20" fmla="*/ 15 w 123"/>
                <a:gd name="T21" fmla="*/ 16 h 62"/>
                <a:gd name="T22" fmla="*/ 8 w 123"/>
                <a:gd name="T23" fmla="*/ 23 h 62"/>
                <a:gd name="T24" fmla="*/ 8 w 123"/>
                <a:gd name="T25" fmla="*/ 37 h 62"/>
                <a:gd name="T26" fmla="*/ 5 w 123"/>
                <a:gd name="T27" fmla="*/ 39 h 62"/>
                <a:gd name="T28" fmla="*/ 0 w 123"/>
                <a:gd name="T29" fmla="*/ 53 h 62"/>
                <a:gd name="T30" fmla="*/ 8 w 123"/>
                <a:gd name="T31" fmla="*/ 58 h 62"/>
                <a:gd name="T32" fmla="*/ 16 w 123"/>
                <a:gd name="T33" fmla="*/ 62 h 62"/>
                <a:gd name="T34" fmla="*/ 16 w 123"/>
                <a:gd name="T35" fmla="*/ 31 h 62"/>
                <a:gd name="T36" fmla="*/ 16 w 123"/>
                <a:gd name="T37" fmla="*/ 24 h 62"/>
                <a:gd name="T38" fmla="*/ 26 w 123"/>
                <a:gd name="T39" fmla="*/ 24 h 62"/>
                <a:gd name="T40" fmla="*/ 97 w 123"/>
                <a:gd name="T41" fmla="*/ 24 h 62"/>
                <a:gd name="T42" fmla="*/ 107 w 123"/>
                <a:gd name="T43" fmla="*/ 24 h 62"/>
                <a:gd name="T44" fmla="*/ 107 w 123"/>
                <a:gd name="T45" fmla="*/ 31 h 62"/>
                <a:gd name="T46" fmla="*/ 107 w 123"/>
                <a:gd name="T47" fmla="*/ 59 h 62"/>
                <a:gd name="T48" fmla="*/ 111 w 123"/>
                <a:gd name="T49" fmla="*/ 60 h 62"/>
                <a:gd name="T50" fmla="*/ 115 w 123"/>
                <a:gd name="T51" fmla="*/ 5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3" h="62">
                  <a:moveTo>
                    <a:pt x="115" y="58"/>
                  </a:moveTo>
                  <a:cubicBezTo>
                    <a:pt x="123" y="53"/>
                    <a:pt x="123" y="53"/>
                    <a:pt x="123" y="53"/>
                  </a:cubicBezTo>
                  <a:cubicBezTo>
                    <a:pt x="123" y="48"/>
                    <a:pt x="122" y="43"/>
                    <a:pt x="118" y="39"/>
                  </a:cubicBezTo>
                  <a:cubicBezTo>
                    <a:pt x="115" y="37"/>
                    <a:pt x="115" y="37"/>
                    <a:pt x="115" y="37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5" y="19"/>
                    <a:pt x="112" y="16"/>
                    <a:pt x="108" y="16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67" y="0"/>
                    <a:pt x="56" y="0"/>
                    <a:pt x="50" y="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1" y="16"/>
                    <a:pt x="8" y="19"/>
                    <a:pt x="8" y="23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1" y="43"/>
                    <a:pt x="0" y="48"/>
                    <a:pt x="0" y="53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97" y="24"/>
                    <a:pt x="97" y="24"/>
                    <a:pt x="97" y="24"/>
                  </a:cubicBezTo>
                  <a:cubicBezTo>
                    <a:pt x="107" y="24"/>
                    <a:pt x="107" y="24"/>
                    <a:pt x="107" y="24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59"/>
                    <a:pt x="107" y="59"/>
                    <a:pt x="107" y="59"/>
                  </a:cubicBezTo>
                  <a:cubicBezTo>
                    <a:pt x="109" y="59"/>
                    <a:pt x="110" y="60"/>
                    <a:pt x="111" y="60"/>
                  </a:cubicBezTo>
                  <a:lnTo>
                    <a:pt x="115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" name="Freeform 35"/>
            <p:cNvSpPr/>
            <p:nvPr/>
          </p:nvSpPr>
          <p:spPr bwMode="auto">
            <a:xfrm>
              <a:off x="8482013" y="2611438"/>
              <a:ext cx="227013" cy="30163"/>
            </a:xfrm>
            <a:custGeom>
              <a:avLst/>
              <a:gdLst>
                <a:gd name="T0" fmla="*/ 4 w 61"/>
                <a:gd name="T1" fmla="*/ 8 h 8"/>
                <a:gd name="T2" fmla="*/ 57 w 61"/>
                <a:gd name="T3" fmla="*/ 8 h 8"/>
                <a:gd name="T4" fmla="*/ 61 w 61"/>
                <a:gd name="T5" fmla="*/ 4 h 8"/>
                <a:gd name="T6" fmla="*/ 57 w 61"/>
                <a:gd name="T7" fmla="*/ 0 h 8"/>
                <a:gd name="T8" fmla="*/ 4 w 61"/>
                <a:gd name="T9" fmla="*/ 0 h 8"/>
                <a:gd name="T10" fmla="*/ 0 w 61"/>
                <a:gd name="T11" fmla="*/ 4 h 8"/>
                <a:gd name="T12" fmla="*/ 4 w 61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8">
                  <a:moveTo>
                    <a:pt x="4" y="8"/>
                  </a:moveTo>
                  <a:cubicBezTo>
                    <a:pt x="57" y="8"/>
                    <a:pt x="57" y="8"/>
                    <a:pt x="57" y="8"/>
                  </a:cubicBezTo>
                  <a:cubicBezTo>
                    <a:pt x="59" y="8"/>
                    <a:pt x="61" y="6"/>
                    <a:pt x="61" y="4"/>
                  </a:cubicBezTo>
                  <a:cubicBezTo>
                    <a:pt x="61" y="2"/>
                    <a:pt x="59" y="0"/>
                    <a:pt x="5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9" name="Freeform 36"/>
            <p:cNvSpPr/>
            <p:nvPr/>
          </p:nvSpPr>
          <p:spPr bwMode="auto">
            <a:xfrm>
              <a:off x="8482013" y="2668588"/>
              <a:ext cx="66675" cy="30163"/>
            </a:xfrm>
            <a:custGeom>
              <a:avLst/>
              <a:gdLst>
                <a:gd name="T0" fmla="*/ 15 w 18"/>
                <a:gd name="T1" fmla="*/ 8 h 8"/>
                <a:gd name="T2" fmla="*/ 4 w 18"/>
                <a:gd name="T3" fmla="*/ 8 h 8"/>
                <a:gd name="T4" fmla="*/ 0 w 18"/>
                <a:gd name="T5" fmla="*/ 4 h 8"/>
                <a:gd name="T6" fmla="*/ 4 w 18"/>
                <a:gd name="T7" fmla="*/ 0 h 8"/>
                <a:gd name="T8" fmla="*/ 18 w 18"/>
                <a:gd name="T9" fmla="*/ 0 h 8"/>
                <a:gd name="T10" fmla="*/ 15 w 1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8">
                  <a:moveTo>
                    <a:pt x="15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6" y="2"/>
                    <a:pt x="15" y="5"/>
                    <a:pt x="1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30" name="TextBox 37"/>
          <p:cNvSpPr txBox="1"/>
          <p:nvPr/>
        </p:nvSpPr>
        <p:spPr>
          <a:xfrm>
            <a:off x="4509085" y="5406555"/>
            <a:ext cx="15791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+mj-lt"/>
              </a:rPr>
              <a:t>SAMPLE DESCRIPTION</a:t>
            </a:r>
          </a:p>
        </p:txBody>
      </p:sp>
      <p:sp>
        <p:nvSpPr>
          <p:cNvPr id="31" name="Rectangle 44"/>
          <p:cNvSpPr/>
          <p:nvPr/>
        </p:nvSpPr>
        <p:spPr>
          <a:xfrm>
            <a:off x="7442251" y="3638550"/>
            <a:ext cx="14603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</a:rPr>
              <a:t>请在此处添加详细描述文本，尽量与标题文本语言风格相符合，语言描述尽量简洁生动。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2" name="Rounded Rectangle 45"/>
          <p:cNvSpPr/>
          <p:nvPr/>
        </p:nvSpPr>
        <p:spPr>
          <a:xfrm>
            <a:off x="7540652" y="3257550"/>
            <a:ext cx="1263599" cy="381000"/>
          </a:xfrm>
          <a:prstGeom prst="roundRect">
            <a:avLst>
              <a:gd name="adj" fmla="val 31802"/>
            </a:avLst>
          </a:prstGeom>
          <a:solidFill>
            <a:srgbClr val="01D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43"/>
          <p:cNvSpPr txBox="1"/>
          <p:nvPr/>
        </p:nvSpPr>
        <p:spPr>
          <a:xfrm>
            <a:off x="7639051" y="3278773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+mj-lt"/>
              </a:rPr>
              <a:t>SAMPLE</a:t>
            </a:r>
          </a:p>
        </p:txBody>
      </p:sp>
      <p:sp>
        <p:nvSpPr>
          <p:cNvPr id="34" name="Rounded Rectangle 47"/>
          <p:cNvSpPr/>
          <p:nvPr/>
        </p:nvSpPr>
        <p:spPr>
          <a:xfrm>
            <a:off x="7372350" y="5181760"/>
            <a:ext cx="1600200" cy="885175"/>
          </a:xfrm>
          <a:prstGeom prst="roundRect">
            <a:avLst>
              <a:gd name="adj" fmla="val 12258"/>
            </a:avLst>
          </a:prstGeom>
          <a:noFill/>
          <a:ln w="12700">
            <a:solidFill>
              <a:srgbClr val="DF73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48"/>
          <p:cNvSpPr/>
          <p:nvPr/>
        </p:nvSpPr>
        <p:spPr>
          <a:xfrm>
            <a:off x="7442251" y="5372260"/>
            <a:ext cx="14603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</a:rPr>
              <a:t>请在此处添加详细描述文本，尽量与标题文本语言风格相符合，语言描述尽量简洁生动。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6" name="Rounded Rectangle 49"/>
          <p:cNvSpPr/>
          <p:nvPr/>
        </p:nvSpPr>
        <p:spPr>
          <a:xfrm>
            <a:off x="7540652" y="4991260"/>
            <a:ext cx="1263599" cy="381000"/>
          </a:xfrm>
          <a:prstGeom prst="roundRect">
            <a:avLst>
              <a:gd name="adj" fmla="val 31802"/>
            </a:avLst>
          </a:prstGeom>
          <a:solidFill>
            <a:srgbClr val="DF73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50"/>
          <p:cNvSpPr txBox="1"/>
          <p:nvPr/>
        </p:nvSpPr>
        <p:spPr>
          <a:xfrm>
            <a:off x="7639051" y="5012483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+mj-lt"/>
              </a:rPr>
              <a:t>SAMPLE</a:t>
            </a:r>
          </a:p>
        </p:txBody>
      </p:sp>
      <p:sp>
        <p:nvSpPr>
          <p:cNvPr id="38" name="Rounded Rectangle 52"/>
          <p:cNvSpPr/>
          <p:nvPr/>
        </p:nvSpPr>
        <p:spPr>
          <a:xfrm>
            <a:off x="1200150" y="3448050"/>
            <a:ext cx="1600200" cy="885175"/>
          </a:xfrm>
          <a:prstGeom prst="roundRect">
            <a:avLst>
              <a:gd name="adj" fmla="val 12258"/>
            </a:avLst>
          </a:prstGeom>
          <a:noFill/>
          <a:ln w="12700">
            <a:solidFill>
              <a:srgbClr val="00C3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53"/>
          <p:cNvSpPr/>
          <p:nvPr/>
        </p:nvSpPr>
        <p:spPr>
          <a:xfrm>
            <a:off x="1270051" y="3638550"/>
            <a:ext cx="14603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</a:rPr>
              <a:t>请在此处添加详细描述文本，尽量与标题文本语言风格相符合，语言描述尽量简洁生动。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0" name="Rounded Rectangle 54"/>
          <p:cNvSpPr/>
          <p:nvPr/>
        </p:nvSpPr>
        <p:spPr>
          <a:xfrm>
            <a:off x="1368452" y="3257550"/>
            <a:ext cx="1263599" cy="381000"/>
          </a:xfrm>
          <a:prstGeom prst="roundRect">
            <a:avLst>
              <a:gd name="adj" fmla="val 31802"/>
            </a:avLst>
          </a:prstGeom>
          <a:solidFill>
            <a:srgbClr val="00C3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55"/>
          <p:cNvSpPr txBox="1"/>
          <p:nvPr/>
        </p:nvSpPr>
        <p:spPr>
          <a:xfrm>
            <a:off x="1466851" y="3278773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+mj-lt"/>
              </a:rPr>
              <a:t>SAMPLE</a:t>
            </a:r>
          </a:p>
        </p:txBody>
      </p:sp>
      <p:sp>
        <p:nvSpPr>
          <p:cNvPr id="42" name="Rounded Rectangle 56"/>
          <p:cNvSpPr/>
          <p:nvPr/>
        </p:nvSpPr>
        <p:spPr>
          <a:xfrm>
            <a:off x="1200150" y="5181760"/>
            <a:ext cx="1600200" cy="885175"/>
          </a:xfrm>
          <a:prstGeom prst="roundRect">
            <a:avLst>
              <a:gd name="adj" fmla="val 12258"/>
            </a:avLst>
          </a:prstGeom>
          <a:noFill/>
          <a:ln w="12700">
            <a:solidFill>
              <a:srgbClr val="F4C6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57"/>
          <p:cNvSpPr/>
          <p:nvPr/>
        </p:nvSpPr>
        <p:spPr>
          <a:xfrm>
            <a:off x="1270051" y="5372260"/>
            <a:ext cx="14603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</a:rPr>
              <a:t>请在此处添加详细描述文本，尽量与标题文本语言风格相符合，语言描述尽量简洁生动。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4" name="Rounded Rectangle 58"/>
          <p:cNvSpPr/>
          <p:nvPr/>
        </p:nvSpPr>
        <p:spPr>
          <a:xfrm>
            <a:off x="1368452" y="4991260"/>
            <a:ext cx="1263599" cy="381000"/>
          </a:xfrm>
          <a:prstGeom prst="roundRect">
            <a:avLst>
              <a:gd name="adj" fmla="val 31802"/>
            </a:avLst>
          </a:prstGeom>
          <a:solidFill>
            <a:srgbClr val="F4C6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59"/>
          <p:cNvSpPr txBox="1"/>
          <p:nvPr/>
        </p:nvSpPr>
        <p:spPr>
          <a:xfrm>
            <a:off x="1466851" y="5012483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+mj-lt"/>
              </a:rPr>
              <a:t>SAMPLE</a:t>
            </a:r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709661" y="4699000"/>
            <a:ext cx="1233860" cy="1917700"/>
          </a:xfrm>
          <a:prstGeom prst="rect">
            <a:avLst/>
          </a:prstGeom>
        </p:spPr>
      </p:pic>
      <p:sp>
        <p:nvSpPr>
          <p:cNvPr id="47" name="矩形 46"/>
          <p:cNvSpPr/>
          <p:nvPr/>
        </p:nvSpPr>
        <p:spPr>
          <a:xfrm>
            <a:off x="11018814" y="1851858"/>
            <a:ext cx="615553" cy="2605842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2800" dirty="0">
                <a:solidFill>
                  <a:srgbClr val="005A71"/>
                </a:solidFill>
              </a:rPr>
              <a:t>请输入你的题目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5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0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5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0"/>
                            </p:stCondLst>
                            <p:childTnLst>
                              <p:par>
                                <p:cTn id="8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500"/>
                            </p:stCondLst>
                            <p:childTnLst>
                              <p:par>
                                <p:cTn id="9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000"/>
                            </p:stCondLst>
                            <p:childTnLst>
                              <p:par>
                                <p:cTn id="9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1" grpId="0"/>
      <p:bldP spid="12" grpId="0"/>
      <p:bldP spid="21" grpId="0"/>
      <p:bldP spid="30" grpId="0"/>
      <p:bldP spid="31" grpId="0"/>
      <p:bldP spid="32" grpId="0" animBg="1"/>
      <p:bldP spid="33" grpId="0"/>
      <p:bldP spid="34" grpId="0" animBg="1"/>
      <p:bldP spid="35" grpId="0"/>
      <p:bldP spid="36" grpId="0" animBg="1"/>
      <p:bldP spid="37" grpId="0"/>
      <p:bldP spid="38" grpId="0" animBg="1"/>
      <p:bldP spid="39" grpId="0"/>
      <p:bldP spid="40" grpId="0" animBg="1"/>
      <p:bldP spid="41" grpId="0"/>
      <p:bldP spid="42" grpId="0" animBg="1"/>
      <p:bldP spid="43" grpId="0"/>
      <p:bldP spid="44" grpId="0" animBg="1"/>
      <p:bldP spid="45" grpId="0"/>
      <p:bldP spid="4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261757" y="3874868"/>
            <a:ext cx="25200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5A71"/>
                </a:solidFill>
              </a:rPr>
              <a:t>请输入你的题目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4670523" y="458415"/>
            <a:ext cx="1928344" cy="1929185"/>
            <a:chOff x="4670523" y="458415"/>
            <a:chExt cx="1928344" cy="1929185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670523" y="458415"/>
              <a:ext cx="1928344" cy="1929185"/>
            </a:xfrm>
            <a:prstGeom prst="rect">
              <a:avLst/>
            </a:prstGeom>
          </p:spPr>
        </p:pic>
        <p:sp>
          <p:nvSpPr>
            <p:cNvPr id="3" name="文本框 2"/>
            <p:cNvSpPr txBox="1"/>
            <p:nvPr/>
          </p:nvSpPr>
          <p:spPr>
            <a:xfrm>
              <a:off x="5228455" y="592010"/>
              <a:ext cx="86754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b="1" dirty="0">
                  <a:solidFill>
                    <a:schemeClr val="bg1"/>
                  </a:solidFill>
                </a:rPr>
                <a:t>01</a:t>
              </a:r>
              <a:endParaRPr lang="zh-CN" altLang="en-US" sz="4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2269671" y="4489135"/>
            <a:ext cx="69233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005A71"/>
                </a:solidFill>
              </a:rPr>
              <a:t>请在此处添加详细描述文本，尽量与标题文本语言风格相符合，语言描述尽量简洁生动。请在此处添加详细描述文本，尽量与标题文本语言风格相符合，语言描述尽量简洁生动。请在此处添加详细描述文本，尽量与标题文本语言风格相符合，语言描述尽量简洁生动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81150" y="3292441"/>
            <a:ext cx="1386679" cy="1168771"/>
            <a:chOff x="1066800" y="1682716"/>
            <a:chExt cx="1386679" cy="1168771"/>
          </a:xfrm>
        </p:grpSpPr>
        <p:sp>
          <p:nvSpPr>
            <p:cNvPr id="3" name="Rectangle 5"/>
            <p:cNvSpPr>
              <a:spLocks noChangeArrowheads="1"/>
            </p:cNvSpPr>
            <p:nvPr/>
          </p:nvSpPr>
          <p:spPr bwMode="auto">
            <a:xfrm>
              <a:off x="1066800" y="1682716"/>
              <a:ext cx="1386679" cy="46225"/>
            </a:xfrm>
            <a:prstGeom prst="rect">
              <a:avLst/>
            </a:prstGeom>
            <a:solidFill>
              <a:srgbClr val="DF73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" name="Freeform 6"/>
            <p:cNvSpPr>
              <a:spLocks noEditPoints="1"/>
            </p:cNvSpPr>
            <p:nvPr/>
          </p:nvSpPr>
          <p:spPr bwMode="auto">
            <a:xfrm>
              <a:off x="1113025" y="1781763"/>
              <a:ext cx="1300840" cy="1069724"/>
            </a:xfrm>
            <a:custGeom>
              <a:avLst/>
              <a:gdLst>
                <a:gd name="T0" fmla="*/ 0 w 104"/>
                <a:gd name="T1" fmla="*/ 0 h 86"/>
                <a:gd name="T2" fmla="*/ 0 w 104"/>
                <a:gd name="T3" fmla="*/ 54 h 86"/>
                <a:gd name="T4" fmla="*/ 4 w 104"/>
                <a:gd name="T5" fmla="*/ 58 h 86"/>
                <a:gd name="T6" fmla="*/ 49 w 104"/>
                <a:gd name="T7" fmla="*/ 58 h 86"/>
                <a:gd name="T8" fmla="*/ 49 w 104"/>
                <a:gd name="T9" fmla="*/ 72 h 86"/>
                <a:gd name="T10" fmla="*/ 23 w 104"/>
                <a:gd name="T11" fmla="*/ 81 h 86"/>
                <a:gd name="T12" fmla="*/ 25 w 104"/>
                <a:gd name="T13" fmla="*/ 86 h 86"/>
                <a:gd name="T14" fmla="*/ 53 w 104"/>
                <a:gd name="T15" fmla="*/ 77 h 86"/>
                <a:gd name="T16" fmla="*/ 81 w 104"/>
                <a:gd name="T17" fmla="*/ 86 h 86"/>
                <a:gd name="T18" fmla="*/ 83 w 104"/>
                <a:gd name="T19" fmla="*/ 81 h 86"/>
                <a:gd name="T20" fmla="*/ 55 w 104"/>
                <a:gd name="T21" fmla="*/ 72 h 86"/>
                <a:gd name="T22" fmla="*/ 55 w 104"/>
                <a:gd name="T23" fmla="*/ 58 h 86"/>
                <a:gd name="T24" fmla="*/ 100 w 104"/>
                <a:gd name="T25" fmla="*/ 58 h 86"/>
                <a:gd name="T26" fmla="*/ 104 w 104"/>
                <a:gd name="T27" fmla="*/ 54 h 86"/>
                <a:gd name="T28" fmla="*/ 104 w 104"/>
                <a:gd name="T29" fmla="*/ 0 h 86"/>
                <a:gd name="T30" fmla="*/ 0 w 104"/>
                <a:gd name="T31" fmla="*/ 0 h 86"/>
                <a:gd name="T32" fmla="*/ 85 w 104"/>
                <a:gd name="T33" fmla="*/ 50 h 86"/>
                <a:gd name="T34" fmla="*/ 78 w 104"/>
                <a:gd name="T35" fmla="*/ 24 h 86"/>
                <a:gd name="T36" fmla="*/ 71 w 104"/>
                <a:gd name="T37" fmla="*/ 50 h 86"/>
                <a:gd name="T38" fmla="*/ 64 w 104"/>
                <a:gd name="T39" fmla="*/ 32 h 86"/>
                <a:gd name="T40" fmla="*/ 56 w 104"/>
                <a:gd name="T41" fmla="*/ 50 h 86"/>
                <a:gd name="T42" fmla="*/ 49 w 104"/>
                <a:gd name="T43" fmla="*/ 27 h 86"/>
                <a:gd name="T44" fmla="*/ 43 w 104"/>
                <a:gd name="T45" fmla="*/ 42 h 86"/>
                <a:gd name="T46" fmla="*/ 35 w 104"/>
                <a:gd name="T47" fmla="*/ 36 h 86"/>
                <a:gd name="T48" fmla="*/ 28 w 104"/>
                <a:gd name="T49" fmla="*/ 47 h 86"/>
                <a:gd name="T50" fmla="*/ 21 w 104"/>
                <a:gd name="T51" fmla="*/ 42 h 86"/>
                <a:gd name="T52" fmla="*/ 15 w 104"/>
                <a:gd name="T53" fmla="*/ 51 h 86"/>
                <a:gd name="T54" fmla="*/ 11 w 104"/>
                <a:gd name="T55" fmla="*/ 49 h 86"/>
                <a:gd name="T56" fmla="*/ 20 w 104"/>
                <a:gd name="T57" fmla="*/ 36 h 86"/>
                <a:gd name="T58" fmla="*/ 27 w 104"/>
                <a:gd name="T59" fmla="*/ 41 h 86"/>
                <a:gd name="T60" fmla="*/ 34 w 104"/>
                <a:gd name="T61" fmla="*/ 30 h 86"/>
                <a:gd name="T62" fmla="*/ 41 w 104"/>
                <a:gd name="T63" fmla="*/ 36 h 86"/>
                <a:gd name="T64" fmla="*/ 50 w 104"/>
                <a:gd name="T65" fmla="*/ 16 h 86"/>
                <a:gd name="T66" fmla="*/ 57 w 104"/>
                <a:gd name="T67" fmla="*/ 39 h 86"/>
                <a:gd name="T68" fmla="*/ 64 w 104"/>
                <a:gd name="T69" fmla="*/ 23 h 86"/>
                <a:gd name="T70" fmla="*/ 71 w 104"/>
                <a:gd name="T71" fmla="*/ 38 h 86"/>
                <a:gd name="T72" fmla="*/ 78 w 104"/>
                <a:gd name="T73" fmla="*/ 8 h 86"/>
                <a:gd name="T74" fmla="*/ 86 w 104"/>
                <a:gd name="T75" fmla="*/ 38 h 86"/>
                <a:gd name="T76" fmla="*/ 91 w 104"/>
                <a:gd name="T77" fmla="*/ 27 h 86"/>
                <a:gd name="T78" fmla="*/ 94 w 104"/>
                <a:gd name="T79" fmla="*/ 28 h 86"/>
                <a:gd name="T80" fmla="*/ 85 w 104"/>
                <a:gd name="T81" fmla="*/ 5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4" h="86">
                  <a:moveTo>
                    <a:pt x="0" y="0"/>
                  </a:moveTo>
                  <a:cubicBezTo>
                    <a:pt x="0" y="54"/>
                    <a:pt x="0" y="54"/>
                    <a:pt x="0" y="54"/>
                  </a:cubicBezTo>
                  <a:cubicBezTo>
                    <a:pt x="0" y="57"/>
                    <a:pt x="2" y="58"/>
                    <a:pt x="4" y="58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5" y="86"/>
                    <a:pt x="25" y="86"/>
                    <a:pt x="25" y="86"/>
                  </a:cubicBezTo>
                  <a:cubicBezTo>
                    <a:pt x="53" y="77"/>
                    <a:pt x="53" y="77"/>
                    <a:pt x="53" y="77"/>
                  </a:cubicBezTo>
                  <a:cubicBezTo>
                    <a:pt x="81" y="86"/>
                    <a:pt x="81" y="86"/>
                    <a:pt x="81" y="86"/>
                  </a:cubicBezTo>
                  <a:cubicBezTo>
                    <a:pt x="83" y="81"/>
                    <a:pt x="83" y="81"/>
                    <a:pt x="83" y="81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55" y="58"/>
                    <a:pt x="55" y="58"/>
                    <a:pt x="55" y="58"/>
                  </a:cubicBezTo>
                  <a:cubicBezTo>
                    <a:pt x="100" y="58"/>
                    <a:pt x="100" y="58"/>
                    <a:pt x="100" y="58"/>
                  </a:cubicBezTo>
                  <a:cubicBezTo>
                    <a:pt x="102" y="58"/>
                    <a:pt x="104" y="57"/>
                    <a:pt x="104" y="54"/>
                  </a:cubicBezTo>
                  <a:cubicBezTo>
                    <a:pt x="104" y="0"/>
                    <a:pt x="104" y="0"/>
                    <a:pt x="104" y="0"/>
                  </a:cubicBezTo>
                  <a:lnTo>
                    <a:pt x="0" y="0"/>
                  </a:lnTo>
                  <a:close/>
                  <a:moveTo>
                    <a:pt x="85" y="50"/>
                  </a:moveTo>
                  <a:cubicBezTo>
                    <a:pt x="78" y="24"/>
                    <a:pt x="78" y="24"/>
                    <a:pt x="78" y="24"/>
                  </a:cubicBezTo>
                  <a:cubicBezTo>
                    <a:pt x="71" y="50"/>
                    <a:pt x="71" y="50"/>
                    <a:pt x="71" y="50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7" y="39"/>
                    <a:pt x="57" y="39"/>
                    <a:pt x="57" y="39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71" y="38"/>
                    <a:pt x="71" y="38"/>
                    <a:pt x="71" y="3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86" y="38"/>
                    <a:pt x="86" y="38"/>
                    <a:pt x="86" y="38"/>
                  </a:cubicBezTo>
                  <a:cubicBezTo>
                    <a:pt x="91" y="27"/>
                    <a:pt x="91" y="27"/>
                    <a:pt x="91" y="27"/>
                  </a:cubicBezTo>
                  <a:cubicBezTo>
                    <a:pt x="94" y="28"/>
                    <a:pt x="94" y="28"/>
                    <a:pt x="94" y="28"/>
                  </a:cubicBezTo>
                  <a:lnTo>
                    <a:pt x="85" y="50"/>
                  </a:lnTo>
                  <a:close/>
                </a:path>
              </a:pathLst>
            </a:custGeom>
            <a:solidFill>
              <a:srgbClr val="23CAD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5" name="Freeform 7"/>
          <p:cNvSpPr>
            <a:spLocks noEditPoints="1"/>
          </p:cNvSpPr>
          <p:nvPr/>
        </p:nvSpPr>
        <p:spPr bwMode="auto">
          <a:xfrm>
            <a:off x="4349413" y="3114675"/>
            <a:ext cx="1498937" cy="1498937"/>
          </a:xfrm>
          <a:custGeom>
            <a:avLst/>
            <a:gdLst>
              <a:gd name="T0" fmla="*/ 112 w 120"/>
              <a:gd name="T1" fmla="*/ 60 h 120"/>
              <a:gd name="T2" fmla="*/ 107 w 120"/>
              <a:gd name="T3" fmla="*/ 63 h 120"/>
              <a:gd name="T4" fmla="*/ 99 w 120"/>
              <a:gd name="T5" fmla="*/ 63 h 120"/>
              <a:gd name="T6" fmla="*/ 94 w 120"/>
              <a:gd name="T7" fmla="*/ 50 h 120"/>
              <a:gd name="T8" fmla="*/ 90 w 120"/>
              <a:gd name="T9" fmla="*/ 52 h 120"/>
              <a:gd name="T10" fmla="*/ 85 w 120"/>
              <a:gd name="T11" fmla="*/ 55 h 120"/>
              <a:gd name="T12" fmla="*/ 83 w 120"/>
              <a:gd name="T13" fmla="*/ 56 h 120"/>
              <a:gd name="T14" fmla="*/ 88 w 120"/>
              <a:gd name="T15" fmla="*/ 68 h 120"/>
              <a:gd name="T16" fmla="*/ 84 w 120"/>
              <a:gd name="T17" fmla="*/ 79 h 120"/>
              <a:gd name="T18" fmla="*/ 80 w 120"/>
              <a:gd name="T19" fmla="*/ 87 h 120"/>
              <a:gd name="T20" fmla="*/ 74 w 120"/>
              <a:gd name="T21" fmla="*/ 84 h 120"/>
              <a:gd name="T22" fmla="*/ 70 w 120"/>
              <a:gd name="T23" fmla="*/ 73 h 120"/>
              <a:gd name="T24" fmla="*/ 62 w 120"/>
              <a:gd name="T25" fmla="*/ 65 h 120"/>
              <a:gd name="T26" fmla="*/ 54 w 120"/>
              <a:gd name="T27" fmla="*/ 57 h 120"/>
              <a:gd name="T28" fmla="*/ 62 w 120"/>
              <a:gd name="T29" fmla="*/ 52 h 120"/>
              <a:gd name="T30" fmla="*/ 79 w 120"/>
              <a:gd name="T31" fmla="*/ 44 h 120"/>
              <a:gd name="T32" fmla="*/ 66 w 120"/>
              <a:gd name="T33" fmla="*/ 44 h 120"/>
              <a:gd name="T34" fmla="*/ 52 w 120"/>
              <a:gd name="T35" fmla="*/ 43 h 120"/>
              <a:gd name="T36" fmla="*/ 66 w 120"/>
              <a:gd name="T37" fmla="*/ 31 h 120"/>
              <a:gd name="T38" fmla="*/ 77 w 120"/>
              <a:gd name="T39" fmla="*/ 20 h 120"/>
              <a:gd name="T40" fmla="*/ 91 w 120"/>
              <a:gd name="T41" fmla="*/ 19 h 120"/>
              <a:gd name="T42" fmla="*/ 104 w 120"/>
              <a:gd name="T43" fmla="*/ 19 h 120"/>
              <a:gd name="T44" fmla="*/ 16 w 120"/>
              <a:gd name="T45" fmla="*/ 18 h 120"/>
              <a:gd name="T46" fmla="*/ 34 w 120"/>
              <a:gd name="T47" fmla="*/ 18 h 120"/>
              <a:gd name="T48" fmla="*/ 44 w 120"/>
              <a:gd name="T49" fmla="*/ 25 h 120"/>
              <a:gd name="T50" fmla="*/ 41 w 120"/>
              <a:gd name="T51" fmla="*/ 39 h 120"/>
              <a:gd name="T52" fmla="*/ 34 w 120"/>
              <a:gd name="T53" fmla="*/ 54 h 120"/>
              <a:gd name="T54" fmla="*/ 51 w 120"/>
              <a:gd name="T55" fmla="*/ 64 h 120"/>
              <a:gd name="T56" fmla="*/ 57 w 120"/>
              <a:gd name="T57" fmla="*/ 72 h 120"/>
              <a:gd name="T58" fmla="*/ 48 w 120"/>
              <a:gd name="T59" fmla="*/ 82 h 120"/>
              <a:gd name="T60" fmla="*/ 42 w 120"/>
              <a:gd name="T61" fmla="*/ 91 h 120"/>
              <a:gd name="T62" fmla="*/ 43 w 120"/>
              <a:gd name="T63" fmla="*/ 101 h 120"/>
              <a:gd name="T64" fmla="*/ 38 w 120"/>
              <a:gd name="T65" fmla="*/ 102 h 120"/>
              <a:gd name="T66" fmla="*/ 35 w 120"/>
              <a:gd name="T67" fmla="*/ 88 h 120"/>
              <a:gd name="T68" fmla="*/ 26 w 120"/>
              <a:gd name="T69" fmla="*/ 76 h 120"/>
              <a:gd name="T70" fmla="*/ 21 w 120"/>
              <a:gd name="T71" fmla="*/ 59 h 120"/>
              <a:gd name="T72" fmla="*/ 13 w 120"/>
              <a:gd name="T73" fmla="*/ 57 h 120"/>
              <a:gd name="T74" fmla="*/ 10 w 120"/>
              <a:gd name="T75" fmla="*/ 40 h 120"/>
              <a:gd name="T76" fmla="*/ 8 w 120"/>
              <a:gd name="T77" fmla="*/ 32 h 120"/>
              <a:gd name="T78" fmla="*/ 0 w 120"/>
              <a:gd name="T79" fmla="*/ 60 h 120"/>
              <a:gd name="T80" fmla="*/ 120 w 120"/>
              <a:gd name="T81" fmla="*/ 61 h 120"/>
              <a:gd name="T82" fmla="*/ 50 w 120"/>
              <a:gd name="T83" fmla="*/ 36 h 120"/>
              <a:gd name="T84" fmla="*/ 47 w 120"/>
              <a:gd name="T85" fmla="*/ 29 h 120"/>
              <a:gd name="T86" fmla="*/ 58 w 120"/>
              <a:gd name="T87" fmla="*/ 23 h 120"/>
              <a:gd name="T88" fmla="*/ 58 w 120"/>
              <a:gd name="T89" fmla="*/ 31 h 120"/>
              <a:gd name="T90" fmla="*/ 50 w 120"/>
              <a:gd name="T91" fmla="*/ 36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0" h="120">
                <a:moveTo>
                  <a:pt x="115" y="63"/>
                </a:moveTo>
                <a:cubicBezTo>
                  <a:pt x="113" y="63"/>
                  <a:pt x="112" y="62"/>
                  <a:pt x="112" y="60"/>
                </a:cubicBezTo>
                <a:cubicBezTo>
                  <a:pt x="112" y="59"/>
                  <a:pt x="111" y="58"/>
                  <a:pt x="110" y="58"/>
                </a:cubicBezTo>
                <a:cubicBezTo>
                  <a:pt x="108" y="58"/>
                  <a:pt x="107" y="60"/>
                  <a:pt x="107" y="63"/>
                </a:cubicBezTo>
                <a:cubicBezTo>
                  <a:pt x="107" y="66"/>
                  <a:pt x="107" y="69"/>
                  <a:pt x="101" y="69"/>
                </a:cubicBezTo>
                <a:cubicBezTo>
                  <a:pt x="96" y="69"/>
                  <a:pt x="99" y="63"/>
                  <a:pt x="99" y="63"/>
                </a:cubicBezTo>
                <a:cubicBezTo>
                  <a:pt x="100" y="60"/>
                  <a:pt x="100" y="56"/>
                  <a:pt x="97" y="54"/>
                </a:cubicBezTo>
                <a:cubicBezTo>
                  <a:pt x="96" y="52"/>
                  <a:pt x="95" y="51"/>
                  <a:pt x="94" y="50"/>
                </a:cubicBezTo>
                <a:cubicBezTo>
                  <a:pt x="92" y="48"/>
                  <a:pt x="90" y="47"/>
                  <a:pt x="89" y="48"/>
                </a:cubicBezTo>
                <a:cubicBezTo>
                  <a:pt x="88" y="48"/>
                  <a:pt x="88" y="50"/>
                  <a:pt x="90" y="52"/>
                </a:cubicBezTo>
                <a:cubicBezTo>
                  <a:pt x="91" y="53"/>
                  <a:pt x="92" y="55"/>
                  <a:pt x="91" y="56"/>
                </a:cubicBezTo>
                <a:cubicBezTo>
                  <a:pt x="91" y="57"/>
                  <a:pt x="88" y="57"/>
                  <a:pt x="85" y="55"/>
                </a:cubicBezTo>
                <a:cubicBezTo>
                  <a:pt x="85" y="55"/>
                  <a:pt x="84" y="55"/>
                  <a:pt x="84" y="55"/>
                </a:cubicBezTo>
                <a:cubicBezTo>
                  <a:pt x="81" y="53"/>
                  <a:pt x="81" y="54"/>
                  <a:pt x="83" y="56"/>
                </a:cubicBezTo>
                <a:cubicBezTo>
                  <a:pt x="84" y="57"/>
                  <a:pt x="85" y="58"/>
                  <a:pt x="86" y="59"/>
                </a:cubicBezTo>
                <a:cubicBezTo>
                  <a:pt x="88" y="61"/>
                  <a:pt x="89" y="65"/>
                  <a:pt x="88" y="68"/>
                </a:cubicBezTo>
                <a:cubicBezTo>
                  <a:pt x="88" y="68"/>
                  <a:pt x="88" y="69"/>
                  <a:pt x="87" y="69"/>
                </a:cubicBezTo>
                <a:cubicBezTo>
                  <a:pt x="86" y="72"/>
                  <a:pt x="84" y="76"/>
                  <a:pt x="84" y="79"/>
                </a:cubicBezTo>
                <a:cubicBezTo>
                  <a:pt x="84" y="79"/>
                  <a:pt x="84" y="80"/>
                  <a:pt x="83" y="80"/>
                </a:cubicBezTo>
                <a:cubicBezTo>
                  <a:pt x="83" y="83"/>
                  <a:pt x="81" y="86"/>
                  <a:pt x="80" y="87"/>
                </a:cubicBezTo>
                <a:cubicBezTo>
                  <a:pt x="78" y="89"/>
                  <a:pt x="77" y="88"/>
                  <a:pt x="76" y="87"/>
                </a:cubicBezTo>
                <a:cubicBezTo>
                  <a:pt x="76" y="85"/>
                  <a:pt x="75" y="84"/>
                  <a:pt x="74" y="84"/>
                </a:cubicBezTo>
                <a:cubicBezTo>
                  <a:pt x="72" y="84"/>
                  <a:pt x="71" y="81"/>
                  <a:pt x="70" y="78"/>
                </a:cubicBezTo>
                <a:cubicBezTo>
                  <a:pt x="70" y="77"/>
                  <a:pt x="70" y="75"/>
                  <a:pt x="70" y="73"/>
                </a:cubicBezTo>
                <a:cubicBezTo>
                  <a:pt x="69" y="70"/>
                  <a:pt x="67" y="67"/>
                  <a:pt x="64" y="66"/>
                </a:cubicBezTo>
                <a:cubicBezTo>
                  <a:pt x="64" y="65"/>
                  <a:pt x="63" y="65"/>
                  <a:pt x="62" y="65"/>
                </a:cubicBezTo>
                <a:cubicBezTo>
                  <a:pt x="60" y="63"/>
                  <a:pt x="56" y="60"/>
                  <a:pt x="54" y="58"/>
                </a:cubicBezTo>
                <a:cubicBezTo>
                  <a:pt x="54" y="57"/>
                  <a:pt x="54" y="57"/>
                  <a:pt x="54" y="57"/>
                </a:cubicBezTo>
                <a:cubicBezTo>
                  <a:pt x="52" y="54"/>
                  <a:pt x="54" y="52"/>
                  <a:pt x="57" y="52"/>
                </a:cubicBezTo>
                <a:cubicBezTo>
                  <a:pt x="59" y="52"/>
                  <a:pt x="61" y="52"/>
                  <a:pt x="62" y="52"/>
                </a:cubicBezTo>
                <a:cubicBezTo>
                  <a:pt x="65" y="52"/>
                  <a:pt x="70" y="52"/>
                  <a:pt x="73" y="51"/>
                </a:cubicBezTo>
                <a:cubicBezTo>
                  <a:pt x="76" y="50"/>
                  <a:pt x="79" y="47"/>
                  <a:pt x="79" y="44"/>
                </a:cubicBezTo>
                <a:cubicBezTo>
                  <a:pt x="79" y="42"/>
                  <a:pt x="77" y="40"/>
                  <a:pt x="74" y="41"/>
                </a:cubicBezTo>
                <a:cubicBezTo>
                  <a:pt x="71" y="41"/>
                  <a:pt x="67" y="43"/>
                  <a:pt x="66" y="44"/>
                </a:cubicBezTo>
                <a:cubicBezTo>
                  <a:pt x="64" y="46"/>
                  <a:pt x="60" y="47"/>
                  <a:pt x="57" y="47"/>
                </a:cubicBezTo>
                <a:cubicBezTo>
                  <a:pt x="54" y="47"/>
                  <a:pt x="52" y="45"/>
                  <a:pt x="52" y="43"/>
                </a:cubicBezTo>
                <a:cubicBezTo>
                  <a:pt x="53" y="40"/>
                  <a:pt x="55" y="37"/>
                  <a:pt x="57" y="35"/>
                </a:cubicBezTo>
                <a:cubicBezTo>
                  <a:pt x="59" y="33"/>
                  <a:pt x="63" y="31"/>
                  <a:pt x="66" y="31"/>
                </a:cubicBezTo>
                <a:cubicBezTo>
                  <a:pt x="68" y="31"/>
                  <a:pt x="70" y="29"/>
                  <a:pt x="71" y="26"/>
                </a:cubicBezTo>
                <a:cubicBezTo>
                  <a:pt x="72" y="23"/>
                  <a:pt x="75" y="21"/>
                  <a:pt x="77" y="20"/>
                </a:cubicBezTo>
                <a:cubicBezTo>
                  <a:pt x="79" y="20"/>
                  <a:pt x="80" y="20"/>
                  <a:pt x="82" y="20"/>
                </a:cubicBezTo>
                <a:cubicBezTo>
                  <a:pt x="84" y="19"/>
                  <a:pt x="88" y="19"/>
                  <a:pt x="91" y="19"/>
                </a:cubicBezTo>
                <a:cubicBezTo>
                  <a:pt x="93" y="19"/>
                  <a:pt x="95" y="19"/>
                  <a:pt x="97" y="19"/>
                </a:cubicBezTo>
                <a:cubicBezTo>
                  <a:pt x="99" y="19"/>
                  <a:pt x="102" y="19"/>
                  <a:pt x="104" y="19"/>
                </a:cubicBezTo>
                <a:cubicBezTo>
                  <a:pt x="93" y="7"/>
                  <a:pt x="78" y="0"/>
                  <a:pt x="60" y="0"/>
                </a:cubicBezTo>
                <a:cubicBezTo>
                  <a:pt x="43" y="0"/>
                  <a:pt x="27" y="7"/>
                  <a:pt x="16" y="18"/>
                </a:cubicBezTo>
                <a:cubicBezTo>
                  <a:pt x="19" y="18"/>
                  <a:pt x="21" y="18"/>
                  <a:pt x="24" y="18"/>
                </a:cubicBezTo>
                <a:cubicBezTo>
                  <a:pt x="27" y="18"/>
                  <a:pt x="31" y="18"/>
                  <a:pt x="34" y="18"/>
                </a:cubicBezTo>
                <a:cubicBezTo>
                  <a:pt x="35" y="18"/>
                  <a:pt x="37" y="19"/>
                  <a:pt x="38" y="19"/>
                </a:cubicBezTo>
                <a:cubicBezTo>
                  <a:pt x="41" y="20"/>
                  <a:pt x="43" y="23"/>
                  <a:pt x="44" y="25"/>
                </a:cubicBezTo>
                <a:cubicBezTo>
                  <a:pt x="44" y="27"/>
                  <a:pt x="44" y="29"/>
                  <a:pt x="44" y="31"/>
                </a:cubicBezTo>
                <a:cubicBezTo>
                  <a:pt x="45" y="34"/>
                  <a:pt x="43" y="37"/>
                  <a:pt x="41" y="39"/>
                </a:cubicBezTo>
                <a:cubicBezTo>
                  <a:pt x="39" y="42"/>
                  <a:pt x="36" y="44"/>
                  <a:pt x="33" y="47"/>
                </a:cubicBezTo>
                <a:cubicBezTo>
                  <a:pt x="31" y="49"/>
                  <a:pt x="31" y="52"/>
                  <a:pt x="34" y="54"/>
                </a:cubicBezTo>
                <a:cubicBezTo>
                  <a:pt x="36" y="56"/>
                  <a:pt x="39" y="57"/>
                  <a:pt x="41" y="59"/>
                </a:cubicBezTo>
                <a:cubicBezTo>
                  <a:pt x="44" y="61"/>
                  <a:pt x="48" y="63"/>
                  <a:pt x="51" y="64"/>
                </a:cubicBezTo>
                <a:cubicBezTo>
                  <a:pt x="51" y="64"/>
                  <a:pt x="52" y="65"/>
                  <a:pt x="52" y="65"/>
                </a:cubicBezTo>
                <a:cubicBezTo>
                  <a:pt x="55" y="66"/>
                  <a:pt x="57" y="69"/>
                  <a:pt x="57" y="72"/>
                </a:cubicBezTo>
                <a:cubicBezTo>
                  <a:pt x="56" y="74"/>
                  <a:pt x="55" y="77"/>
                  <a:pt x="54" y="77"/>
                </a:cubicBezTo>
                <a:cubicBezTo>
                  <a:pt x="52" y="77"/>
                  <a:pt x="50" y="79"/>
                  <a:pt x="48" y="82"/>
                </a:cubicBezTo>
                <a:cubicBezTo>
                  <a:pt x="48" y="82"/>
                  <a:pt x="48" y="83"/>
                  <a:pt x="47" y="83"/>
                </a:cubicBezTo>
                <a:cubicBezTo>
                  <a:pt x="46" y="86"/>
                  <a:pt x="43" y="90"/>
                  <a:pt x="42" y="91"/>
                </a:cubicBezTo>
                <a:cubicBezTo>
                  <a:pt x="40" y="93"/>
                  <a:pt x="40" y="95"/>
                  <a:pt x="41" y="97"/>
                </a:cubicBezTo>
                <a:cubicBezTo>
                  <a:pt x="43" y="98"/>
                  <a:pt x="43" y="100"/>
                  <a:pt x="43" y="101"/>
                </a:cubicBezTo>
                <a:cubicBezTo>
                  <a:pt x="43" y="103"/>
                  <a:pt x="41" y="103"/>
                  <a:pt x="39" y="103"/>
                </a:cubicBezTo>
                <a:cubicBezTo>
                  <a:pt x="39" y="102"/>
                  <a:pt x="38" y="102"/>
                  <a:pt x="38" y="102"/>
                </a:cubicBezTo>
                <a:cubicBezTo>
                  <a:pt x="36" y="101"/>
                  <a:pt x="34" y="98"/>
                  <a:pt x="34" y="95"/>
                </a:cubicBezTo>
                <a:cubicBezTo>
                  <a:pt x="34" y="93"/>
                  <a:pt x="34" y="90"/>
                  <a:pt x="35" y="88"/>
                </a:cubicBezTo>
                <a:cubicBezTo>
                  <a:pt x="35" y="85"/>
                  <a:pt x="34" y="82"/>
                  <a:pt x="32" y="81"/>
                </a:cubicBezTo>
                <a:cubicBezTo>
                  <a:pt x="30" y="80"/>
                  <a:pt x="28" y="77"/>
                  <a:pt x="26" y="76"/>
                </a:cubicBezTo>
                <a:cubicBezTo>
                  <a:pt x="25" y="74"/>
                  <a:pt x="24" y="71"/>
                  <a:pt x="24" y="68"/>
                </a:cubicBezTo>
                <a:cubicBezTo>
                  <a:pt x="24" y="65"/>
                  <a:pt x="22" y="61"/>
                  <a:pt x="21" y="59"/>
                </a:cubicBezTo>
                <a:cubicBezTo>
                  <a:pt x="19" y="58"/>
                  <a:pt x="18" y="57"/>
                  <a:pt x="18" y="57"/>
                </a:cubicBezTo>
                <a:cubicBezTo>
                  <a:pt x="18" y="57"/>
                  <a:pt x="18" y="57"/>
                  <a:pt x="13" y="57"/>
                </a:cubicBezTo>
                <a:cubicBezTo>
                  <a:pt x="7" y="57"/>
                  <a:pt x="7" y="51"/>
                  <a:pt x="7" y="51"/>
                </a:cubicBezTo>
                <a:cubicBezTo>
                  <a:pt x="7" y="48"/>
                  <a:pt x="9" y="43"/>
                  <a:pt x="10" y="40"/>
                </a:cubicBezTo>
                <a:cubicBezTo>
                  <a:pt x="10" y="39"/>
                  <a:pt x="11" y="37"/>
                  <a:pt x="12" y="35"/>
                </a:cubicBezTo>
                <a:cubicBezTo>
                  <a:pt x="13" y="32"/>
                  <a:pt x="11" y="30"/>
                  <a:pt x="8" y="32"/>
                </a:cubicBezTo>
                <a:cubicBezTo>
                  <a:pt x="8" y="32"/>
                  <a:pt x="7" y="32"/>
                  <a:pt x="6" y="32"/>
                </a:cubicBezTo>
                <a:cubicBezTo>
                  <a:pt x="2" y="41"/>
                  <a:pt x="0" y="50"/>
                  <a:pt x="0" y="60"/>
                </a:cubicBezTo>
                <a:cubicBezTo>
                  <a:pt x="0" y="93"/>
                  <a:pt x="27" y="120"/>
                  <a:pt x="60" y="120"/>
                </a:cubicBezTo>
                <a:cubicBezTo>
                  <a:pt x="93" y="120"/>
                  <a:pt x="119" y="93"/>
                  <a:pt x="120" y="61"/>
                </a:cubicBezTo>
                <a:cubicBezTo>
                  <a:pt x="118" y="62"/>
                  <a:pt x="116" y="63"/>
                  <a:pt x="115" y="63"/>
                </a:cubicBezTo>
                <a:close/>
                <a:moveTo>
                  <a:pt x="50" y="36"/>
                </a:moveTo>
                <a:cubicBezTo>
                  <a:pt x="49" y="37"/>
                  <a:pt x="48" y="36"/>
                  <a:pt x="47" y="33"/>
                </a:cubicBezTo>
                <a:cubicBezTo>
                  <a:pt x="47" y="32"/>
                  <a:pt x="47" y="30"/>
                  <a:pt x="47" y="29"/>
                </a:cubicBezTo>
                <a:cubicBezTo>
                  <a:pt x="47" y="26"/>
                  <a:pt x="51" y="23"/>
                  <a:pt x="53" y="23"/>
                </a:cubicBezTo>
                <a:cubicBezTo>
                  <a:pt x="55" y="23"/>
                  <a:pt x="56" y="23"/>
                  <a:pt x="58" y="23"/>
                </a:cubicBezTo>
                <a:cubicBezTo>
                  <a:pt x="61" y="23"/>
                  <a:pt x="63" y="25"/>
                  <a:pt x="63" y="26"/>
                </a:cubicBezTo>
                <a:cubicBezTo>
                  <a:pt x="63" y="27"/>
                  <a:pt x="61" y="29"/>
                  <a:pt x="58" y="31"/>
                </a:cubicBezTo>
                <a:cubicBezTo>
                  <a:pt x="58" y="31"/>
                  <a:pt x="58" y="31"/>
                  <a:pt x="57" y="31"/>
                </a:cubicBezTo>
                <a:cubicBezTo>
                  <a:pt x="54" y="33"/>
                  <a:pt x="51" y="35"/>
                  <a:pt x="50" y="36"/>
                </a:cubicBezTo>
                <a:close/>
              </a:path>
            </a:pathLst>
          </a:custGeom>
          <a:solidFill>
            <a:srgbClr val="F6AA4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6" name="Group 12"/>
          <p:cNvGrpSpPr/>
          <p:nvPr/>
        </p:nvGrpSpPr>
        <p:grpSpPr>
          <a:xfrm>
            <a:off x="7296150" y="3242012"/>
            <a:ext cx="891438" cy="1261217"/>
            <a:chOff x="1531144" y="3781426"/>
            <a:chExt cx="504641" cy="713971"/>
          </a:xfrm>
        </p:grpSpPr>
        <p:sp>
          <p:nvSpPr>
            <p:cNvPr id="7" name="Freeform 8"/>
            <p:cNvSpPr/>
            <p:nvPr/>
          </p:nvSpPr>
          <p:spPr bwMode="auto">
            <a:xfrm>
              <a:off x="1624597" y="3781426"/>
              <a:ext cx="332690" cy="291570"/>
            </a:xfrm>
            <a:custGeom>
              <a:avLst/>
              <a:gdLst>
                <a:gd name="T0" fmla="*/ 42 w 47"/>
                <a:gd name="T1" fmla="*/ 32 h 41"/>
                <a:gd name="T2" fmla="*/ 31 w 47"/>
                <a:gd name="T3" fmla="*/ 26 h 41"/>
                <a:gd name="T4" fmla="*/ 32 w 47"/>
                <a:gd name="T5" fmla="*/ 24 h 41"/>
                <a:gd name="T6" fmla="*/ 32 w 47"/>
                <a:gd name="T7" fmla="*/ 21 h 41"/>
                <a:gd name="T8" fmla="*/ 33 w 47"/>
                <a:gd name="T9" fmla="*/ 21 h 41"/>
                <a:gd name="T10" fmla="*/ 34 w 47"/>
                <a:gd name="T11" fmla="*/ 16 h 41"/>
                <a:gd name="T12" fmla="*/ 33 w 47"/>
                <a:gd name="T13" fmla="*/ 15 h 41"/>
                <a:gd name="T14" fmla="*/ 33 w 47"/>
                <a:gd name="T15" fmla="*/ 8 h 41"/>
                <a:gd name="T16" fmla="*/ 34 w 47"/>
                <a:gd name="T17" fmla="*/ 8 h 41"/>
                <a:gd name="T18" fmla="*/ 29 w 47"/>
                <a:gd name="T19" fmla="*/ 2 h 41"/>
                <a:gd name="T20" fmla="*/ 24 w 47"/>
                <a:gd name="T21" fmla="*/ 1 h 41"/>
                <a:gd name="T22" fmla="*/ 23 w 47"/>
                <a:gd name="T23" fmla="*/ 1 h 41"/>
                <a:gd name="T24" fmla="*/ 22 w 47"/>
                <a:gd name="T25" fmla="*/ 1 h 41"/>
                <a:gd name="T26" fmla="*/ 14 w 47"/>
                <a:gd name="T27" fmla="*/ 15 h 41"/>
                <a:gd name="T28" fmla="*/ 13 w 47"/>
                <a:gd name="T29" fmla="*/ 16 h 41"/>
                <a:gd name="T30" fmla="*/ 14 w 47"/>
                <a:gd name="T31" fmla="*/ 21 h 41"/>
                <a:gd name="T32" fmla="*/ 15 w 47"/>
                <a:gd name="T33" fmla="*/ 21 h 41"/>
                <a:gd name="T34" fmla="*/ 16 w 47"/>
                <a:gd name="T35" fmla="*/ 24 h 41"/>
                <a:gd name="T36" fmla="*/ 17 w 47"/>
                <a:gd name="T37" fmla="*/ 26 h 41"/>
                <a:gd name="T38" fmla="*/ 5 w 47"/>
                <a:gd name="T39" fmla="*/ 32 h 41"/>
                <a:gd name="T40" fmla="*/ 1 w 47"/>
                <a:gd name="T41" fmla="*/ 41 h 41"/>
                <a:gd name="T42" fmla="*/ 24 w 47"/>
                <a:gd name="T43" fmla="*/ 41 h 41"/>
                <a:gd name="T44" fmla="*/ 46 w 47"/>
                <a:gd name="T45" fmla="*/ 41 h 41"/>
                <a:gd name="T46" fmla="*/ 42 w 47"/>
                <a:gd name="T47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7" h="41">
                  <a:moveTo>
                    <a:pt x="42" y="32"/>
                  </a:moveTo>
                  <a:cubicBezTo>
                    <a:pt x="37" y="30"/>
                    <a:pt x="32" y="30"/>
                    <a:pt x="31" y="26"/>
                  </a:cubicBezTo>
                  <a:cubicBezTo>
                    <a:pt x="31" y="26"/>
                    <a:pt x="31" y="25"/>
                    <a:pt x="32" y="24"/>
                  </a:cubicBezTo>
                  <a:cubicBezTo>
                    <a:pt x="32" y="22"/>
                    <a:pt x="32" y="21"/>
                    <a:pt x="32" y="21"/>
                  </a:cubicBezTo>
                  <a:cubicBezTo>
                    <a:pt x="32" y="21"/>
                    <a:pt x="33" y="22"/>
                    <a:pt x="33" y="21"/>
                  </a:cubicBezTo>
                  <a:cubicBezTo>
                    <a:pt x="34" y="20"/>
                    <a:pt x="34" y="17"/>
                    <a:pt x="34" y="16"/>
                  </a:cubicBezTo>
                  <a:cubicBezTo>
                    <a:pt x="34" y="15"/>
                    <a:pt x="33" y="15"/>
                    <a:pt x="33" y="15"/>
                  </a:cubicBezTo>
                  <a:cubicBezTo>
                    <a:pt x="33" y="15"/>
                    <a:pt x="34" y="11"/>
                    <a:pt x="33" y="8"/>
                  </a:cubicBezTo>
                  <a:cubicBezTo>
                    <a:pt x="33" y="8"/>
                    <a:pt x="34" y="8"/>
                    <a:pt x="34" y="8"/>
                  </a:cubicBezTo>
                  <a:cubicBezTo>
                    <a:pt x="32" y="6"/>
                    <a:pt x="33" y="4"/>
                    <a:pt x="29" y="2"/>
                  </a:cubicBezTo>
                  <a:cubicBezTo>
                    <a:pt x="28" y="2"/>
                    <a:pt x="26" y="1"/>
                    <a:pt x="24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11" y="0"/>
                    <a:pt x="14" y="15"/>
                    <a:pt x="14" y="15"/>
                  </a:cubicBezTo>
                  <a:cubicBezTo>
                    <a:pt x="14" y="15"/>
                    <a:pt x="13" y="15"/>
                    <a:pt x="13" y="16"/>
                  </a:cubicBezTo>
                  <a:cubicBezTo>
                    <a:pt x="13" y="17"/>
                    <a:pt x="14" y="20"/>
                    <a:pt x="14" y="21"/>
                  </a:cubicBezTo>
                  <a:cubicBezTo>
                    <a:pt x="14" y="22"/>
                    <a:pt x="15" y="21"/>
                    <a:pt x="15" y="21"/>
                  </a:cubicBezTo>
                  <a:cubicBezTo>
                    <a:pt x="15" y="21"/>
                    <a:pt x="15" y="22"/>
                    <a:pt x="16" y="24"/>
                  </a:cubicBezTo>
                  <a:cubicBezTo>
                    <a:pt x="16" y="25"/>
                    <a:pt x="17" y="26"/>
                    <a:pt x="17" y="26"/>
                  </a:cubicBezTo>
                  <a:cubicBezTo>
                    <a:pt x="16" y="30"/>
                    <a:pt x="10" y="30"/>
                    <a:pt x="5" y="32"/>
                  </a:cubicBezTo>
                  <a:cubicBezTo>
                    <a:pt x="0" y="33"/>
                    <a:pt x="1" y="41"/>
                    <a:pt x="1" y="41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6" y="41"/>
                    <a:pt x="47" y="33"/>
                    <a:pt x="42" y="32"/>
                  </a:cubicBezTo>
                  <a:close/>
                </a:path>
              </a:pathLst>
            </a:custGeom>
            <a:solidFill>
              <a:srgbClr val="92C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" name="Oval 9"/>
            <p:cNvSpPr>
              <a:spLocks noChangeArrowheads="1"/>
            </p:cNvSpPr>
            <p:nvPr/>
          </p:nvSpPr>
          <p:spPr bwMode="auto">
            <a:xfrm>
              <a:off x="1718048" y="4368303"/>
              <a:ext cx="134571" cy="127094"/>
            </a:xfrm>
            <a:prstGeom prst="ellipse">
              <a:avLst/>
            </a:prstGeom>
            <a:solidFill>
              <a:srgbClr val="1391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" name="Oval 10"/>
            <p:cNvSpPr>
              <a:spLocks noChangeArrowheads="1"/>
            </p:cNvSpPr>
            <p:nvPr/>
          </p:nvSpPr>
          <p:spPr bwMode="auto">
            <a:xfrm>
              <a:off x="1531144" y="4368303"/>
              <a:ext cx="134571" cy="127094"/>
            </a:xfrm>
            <a:prstGeom prst="ellipse">
              <a:avLst/>
            </a:prstGeom>
            <a:solidFill>
              <a:srgbClr val="DE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" name="Oval 11"/>
            <p:cNvSpPr>
              <a:spLocks noChangeArrowheads="1"/>
            </p:cNvSpPr>
            <p:nvPr/>
          </p:nvSpPr>
          <p:spPr bwMode="auto">
            <a:xfrm>
              <a:off x="1901214" y="4368303"/>
              <a:ext cx="134571" cy="127094"/>
            </a:xfrm>
            <a:prstGeom prst="ellipse">
              <a:avLst/>
            </a:prstGeom>
            <a:solidFill>
              <a:srgbClr val="23CA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" name="Freeform 12"/>
            <p:cNvSpPr/>
            <p:nvPr/>
          </p:nvSpPr>
          <p:spPr bwMode="auto">
            <a:xfrm>
              <a:off x="1598429" y="4162710"/>
              <a:ext cx="381284" cy="134571"/>
            </a:xfrm>
            <a:custGeom>
              <a:avLst/>
              <a:gdLst>
                <a:gd name="T0" fmla="*/ 90 w 102"/>
                <a:gd name="T1" fmla="*/ 0 h 36"/>
                <a:gd name="T2" fmla="*/ 11 w 102"/>
                <a:gd name="T3" fmla="*/ 0 h 36"/>
                <a:gd name="T4" fmla="*/ 0 w 102"/>
                <a:gd name="T5" fmla="*/ 32 h 36"/>
                <a:gd name="T6" fmla="*/ 7 w 102"/>
                <a:gd name="T7" fmla="*/ 34 h 36"/>
                <a:gd name="T8" fmla="*/ 17 w 102"/>
                <a:gd name="T9" fmla="*/ 10 h 36"/>
                <a:gd name="T10" fmla="*/ 47 w 102"/>
                <a:gd name="T11" fmla="*/ 10 h 36"/>
                <a:gd name="T12" fmla="*/ 47 w 102"/>
                <a:gd name="T13" fmla="*/ 36 h 36"/>
                <a:gd name="T14" fmla="*/ 54 w 102"/>
                <a:gd name="T15" fmla="*/ 36 h 36"/>
                <a:gd name="T16" fmla="*/ 54 w 102"/>
                <a:gd name="T17" fmla="*/ 10 h 36"/>
                <a:gd name="T18" fmla="*/ 85 w 102"/>
                <a:gd name="T19" fmla="*/ 10 h 36"/>
                <a:gd name="T20" fmla="*/ 94 w 102"/>
                <a:gd name="T21" fmla="*/ 34 h 36"/>
                <a:gd name="T22" fmla="*/ 102 w 102"/>
                <a:gd name="T23" fmla="*/ 32 h 36"/>
                <a:gd name="T24" fmla="*/ 90 w 102"/>
                <a:gd name="T2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36">
                  <a:moveTo>
                    <a:pt x="90" y="0"/>
                  </a:moveTo>
                  <a:lnTo>
                    <a:pt x="11" y="0"/>
                  </a:lnTo>
                  <a:lnTo>
                    <a:pt x="0" y="32"/>
                  </a:lnTo>
                  <a:lnTo>
                    <a:pt x="7" y="34"/>
                  </a:lnTo>
                  <a:lnTo>
                    <a:pt x="17" y="10"/>
                  </a:lnTo>
                  <a:lnTo>
                    <a:pt x="47" y="10"/>
                  </a:lnTo>
                  <a:lnTo>
                    <a:pt x="47" y="36"/>
                  </a:lnTo>
                  <a:lnTo>
                    <a:pt x="54" y="36"/>
                  </a:lnTo>
                  <a:lnTo>
                    <a:pt x="54" y="10"/>
                  </a:lnTo>
                  <a:lnTo>
                    <a:pt x="85" y="10"/>
                  </a:lnTo>
                  <a:lnTo>
                    <a:pt x="94" y="34"/>
                  </a:lnTo>
                  <a:lnTo>
                    <a:pt x="102" y="32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4C6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12" name="Oval 21"/>
          <p:cNvSpPr/>
          <p:nvPr/>
        </p:nvSpPr>
        <p:spPr>
          <a:xfrm>
            <a:off x="1414018" y="4918412"/>
            <a:ext cx="1676400" cy="457200"/>
          </a:xfrm>
          <a:prstGeom prst="ellipse">
            <a:avLst/>
          </a:prstGeom>
          <a:solidFill>
            <a:srgbClr val="92C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22"/>
          <p:cNvSpPr/>
          <p:nvPr/>
        </p:nvSpPr>
        <p:spPr>
          <a:xfrm>
            <a:off x="4171950" y="4918412"/>
            <a:ext cx="1676400" cy="457200"/>
          </a:xfrm>
          <a:prstGeom prst="ellipse">
            <a:avLst/>
          </a:prstGeom>
          <a:solidFill>
            <a:srgbClr val="92C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23"/>
          <p:cNvSpPr/>
          <p:nvPr/>
        </p:nvSpPr>
        <p:spPr>
          <a:xfrm>
            <a:off x="6916432" y="4918412"/>
            <a:ext cx="1676400" cy="457200"/>
          </a:xfrm>
          <a:prstGeom prst="ellipse">
            <a:avLst/>
          </a:prstGeom>
          <a:solidFill>
            <a:srgbClr val="92C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24"/>
          <p:cNvSpPr/>
          <p:nvPr/>
        </p:nvSpPr>
        <p:spPr>
          <a:xfrm>
            <a:off x="1423163" y="5440794"/>
            <a:ext cx="165810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</a:rPr>
              <a:t>请在此处添加详细描述文本，尽量与标题文本语言风格相符合，语言描述尽量简洁生动。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Rectangle 25"/>
          <p:cNvSpPr/>
          <p:nvPr/>
        </p:nvSpPr>
        <p:spPr>
          <a:xfrm>
            <a:off x="4181096" y="5440794"/>
            <a:ext cx="165810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</a:rPr>
              <a:t>请在此处添加详细描述文本，尽量与标题文本语言风格相符合，语言描述尽量简洁生动。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7" name="Rectangle 26"/>
          <p:cNvSpPr/>
          <p:nvPr/>
        </p:nvSpPr>
        <p:spPr>
          <a:xfrm>
            <a:off x="6925578" y="5440794"/>
            <a:ext cx="165810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</a:rPr>
              <a:t>请在此处添加详细描述文本，尽量与标题文本语言风格相符合，语言描述尽量简洁生动。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TextBox 27"/>
          <p:cNvSpPr txBox="1"/>
          <p:nvPr/>
        </p:nvSpPr>
        <p:spPr>
          <a:xfrm>
            <a:off x="1581150" y="4998257"/>
            <a:ext cx="14410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+mj-lt"/>
              </a:rPr>
              <a:t>TEXT HERE</a:t>
            </a:r>
          </a:p>
        </p:txBody>
      </p:sp>
      <p:sp>
        <p:nvSpPr>
          <p:cNvPr id="19" name="TextBox 28"/>
          <p:cNvSpPr txBox="1"/>
          <p:nvPr/>
        </p:nvSpPr>
        <p:spPr>
          <a:xfrm>
            <a:off x="4339082" y="4998257"/>
            <a:ext cx="14410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+mj-lt"/>
              </a:rPr>
              <a:t>TEXT HERE</a:t>
            </a:r>
          </a:p>
        </p:txBody>
      </p:sp>
      <p:sp>
        <p:nvSpPr>
          <p:cNvPr id="20" name="TextBox 29"/>
          <p:cNvSpPr txBox="1"/>
          <p:nvPr/>
        </p:nvSpPr>
        <p:spPr>
          <a:xfrm>
            <a:off x="7083564" y="4998257"/>
            <a:ext cx="14410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+mj-lt"/>
              </a:rPr>
              <a:t>TEXT HERE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709661" y="4699000"/>
            <a:ext cx="1233860" cy="1917700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11018814" y="1851858"/>
            <a:ext cx="615553" cy="2605842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2800" dirty="0">
                <a:solidFill>
                  <a:srgbClr val="005A71"/>
                </a:solidFill>
              </a:rPr>
              <a:t>请输入你的题目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4"/>
          <p:cNvSpPr>
            <a:spLocks noEditPoints="1"/>
          </p:cNvSpPr>
          <p:nvPr/>
        </p:nvSpPr>
        <p:spPr bwMode="auto">
          <a:xfrm>
            <a:off x="2057400" y="5417887"/>
            <a:ext cx="423550" cy="582085"/>
          </a:xfrm>
          <a:custGeom>
            <a:avLst/>
            <a:gdLst>
              <a:gd name="T0" fmla="*/ 48 w 75"/>
              <a:gd name="T1" fmla="*/ 34 h 103"/>
              <a:gd name="T2" fmla="*/ 56 w 75"/>
              <a:gd name="T3" fmla="*/ 19 h 103"/>
              <a:gd name="T4" fmla="*/ 37 w 75"/>
              <a:gd name="T5" fmla="*/ 0 h 103"/>
              <a:gd name="T6" fmla="*/ 18 w 75"/>
              <a:gd name="T7" fmla="*/ 19 h 103"/>
              <a:gd name="T8" fmla="*/ 27 w 75"/>
              <a:gd name="T9" fmla="*/ 34 h 103"/>
              <a:gd name="T10" fmla="*/ 0 w 75"/>
              <a:gd name="T11" fmla="*/ 70 h 103"/>
              <a:gd name="T12" fmla="*/ 0 w 75"/>
              <a:gd name="T13" fmla="*/ 101 h 103"/>
              <a:gd name="T14" fmla="*/ 2 w 75"/>
              <a:gd name="T15" fmla="*/ 103 h 103"/>
              <a:gd name="T16" fmla="*/ 72 w 75"/>
              <a:gd name="T17" fmla="*/ 103 h 103"/>
              <a:gd name="T18" fmla="*/ 75 w 75"/>
              <a:gd name="T19" fmla="*/ 101 h 103"/>
              <a:gd name="T20" fmla="*/ 75 w 75"/>
              <a:gd name="T21" fmla="*/ 70 h 103"/>
              <a:gd name="T22" fmla="*/ 48 w 75"/>
              <a:gd name="T23" fmla="*/ 34 h 103"/>
              <a:gd name="T24" fmla="*/ 23 w 75"/>
              <a:gd name="T25" fmla="*/ 19 h 103"/>
              <a:gd name="T26" fmla="*/ 37 w 75"/>
              <a:gd name="T27" fmla="*/ 4 h 103"/>
              <a:gd name="T28" fmla="*/ 51 w 75"/>
              <a:gd name="T29" fmla="*/ 19 h 103"/>
              <a:gd name="T30" fmla="*/ 37 w 75"/>
              <a:gd name="T31" fmla="*/ 33 h 103"/>
              <a:gd name="T32" fmla="*/ 23 w 75"/>
              <a:gd name="T33" fmla="*/ 19 h 103"/>
              <a:gd name="T34" fmla="*/ 37 w 75"/>
              <a:gd name="T35" fmla="*/ 50 h 103"/>
              <a:gd name="T36" fmla="*/ 32 w 75"/>
              <a:gd name="T37" fmla="*/ 45 h 103"/>
              <a:gd name="T38" fmla="*/ 37 w 75"/>
              <a:gd name="T39" fmla="*/ 40 h 103"/>
              <a:gd name="T40" fmla="*/ 42 w 75"/>
              <a:gd name="T41" fmla="*/ 45 h 103"/>
              <a:gd name="T42" fmla="*/ 37 w 75"/>
              <a:gd name="T43" fmla="*/ 50 h 103"/>
              <a:gd name="T44" fmla="*/ 43 w 75"/>
              <a:gd name="T45" fmla="*/ 85 h 103"/>
              <a:gd name="T46" fmla="*/ 37 w 75"/>
              <a:gd name="T47" fmla="*/ 89 h 103"/>
              <a:gd name="T48" fmla="*/ 31 w 75"/>
              <a:gd name="T49" fmla="*/ 85 h 103"/>
              <a:gd name="T50" fmla="*/ 34 w 75"/>
              <a:gd name="T51" fmla="*/ 51 h 103"/>
              <a:gd name="T52" fmla="*/ 37 w 75"/>
              <a:gd name="T53" fmla="*/ 52 h 103"/>
              <a:gd name="T54" fmla="*/ 41 w 75"/>
              <a:gd name="T55" fmla="*/ 51 h 103"/>
              <a:gd name="T56" fmla="*/ 43 w 75"/>
              <a:gd name="T57" fmla="*/ 85 h 103"/>
              <a:gd name="T58" fmla="*/ 70 w 75"/>
              <a:gd name="T59" fmla="*/ 98 h 103"/>
              <a:gd name="T60" fmla="*/ 60 w 75"/>
              <a:gd name="T61" fmla="*/ 98 h 103"/>
              <a:gd name="T62" fmla="*/ 60 w 75"/>
              <a:gd name="T63" fmla="*/ 69 h 103"/>
              <a:gd name="T64" fmla="*/ 58 w 75"/>
              <a:gd name="T65" fmla="*/ 66 h 103"/>
              <a:gd name="T66" fmla="*/ 55 w 75"/>
              <a:gd name="T67" fmla="*/ 69 h 103"/>
              <a:gd name="T68" fmla="*/ 55 w 75"/>
              <a:gd name="T69" fmla="*/ 98 h 103"/>
              <a:gd name="T70" fmla="*/ 19 w 75"/>
              <a:gd name="T71" fmla="*/ 98 h 103"/>
              <a:gd name="T72" fmla="*/ 19 w 75"/>
              <a:gd name="T73" fmla="*/ 69 h 103"/>
              <a:gd name="T74" fmla="*/ 16 w 75"/>
              <a:gd name="T75" fmla="*/ 66 h 103"/>
              <a:gd name="T76" fmla="*/ 14 w 75"/>
              <a:gd name="T77" fmla="*/ 69 h 103"/>
              <a:gd name="T78" fmla="*/ 14 w 75"/>
              <a:gd name="T79" fmla="*/ 98 h 103"/>
              <a:gd name="T80" fmla="*/ 4 w 75"/>
              <a:gd name="T81" fmla="*/ 98 h 103"/>
              <a:gd name="T82" fmla="*/ 4 w 75"/>
              <a:gd name="T83" fmla="*/ 70 h 103"/>
              <a:gd name="T84" fmla="*/ 34 w 75"/>
              <a:gd name="T85" fmla="*/ 38 h 103"/>
              <a:gd name="T86" fmla="*/ 30 w 75"/>
              <a:gd name="T87" fmla="*/ 45 h 103"/>
              <a:gd name="T88" fmla="*/ 31 w 75"/>
              <a:gd name="T89" fmla="*/ 50 h 103"/>
              <a:gd name="T90" fmla="*/ 29 w 75"/>
              <a:gd name="T91" fmla="*/ 85 h 103"/>
              <a:gd name="T92" fmla="*/ 29 w 75"/>
              <a:gd name="T93" fmla="*/ 86 h 103"/>
              <a:gd name="T94" fmla="*/ 36 w 75"/>
              <a:gd name="T95" fmla="*/ 92 h 103"/>
              <a:gd name="T96" fmla="*/ 37 w 75"/>
              <a:gd name="T97" fmla="*/ 92 h 103"/>
              <a:gd name="T98" fmla="*/ 38 w 75"/>
              <a:gd name="T99" fmla="*/ 92 h 103"/>
              <a:gd name="T100" fmla="*/ 45 w 75"/>
              <a:gd name="T101" fmla="*/ 86 h 103"/>
              <a:gd name="T102" fmla="*/ 46 w 75"/>
              <a:gd name="T103" fmla="*/ 85 h 103"/>
              <a:gd name="T104" fmla="*/ 43 w 75"/>
              <a:gd name="T105" fmla="*/ 50 h 103"/>
              <a:gd name="T106" fmla="*/ 45 w 75"/>
              <a:gd name="T107" fmla="*/ 45 h 103"/>
              <a:gd name="T108" fmla="*/ 40 w 75"/>
              <a:gd name="T109" fmla="*/ 38 h 103"/>
              <a:gd name="T110" fmla="*/ 70 w 75"/>
              <a:gd name="T111" fmla="*/ 70 h 103"/>
              <a:gd name="T112" fmla="*/ 70 w 75"/>
              <a:gd name="T113" fmla="*/ 98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5" h="103">
                <a:moveTo>
                  <a:pt x="48" y="34"/>
                </a:moveTo>
                <a:cubicBezTo>
                  <a:pt x="53" y="31"/>
                  <a:pt x="56" y="25"/>
                  <a:pt x="56" y="19"/>
                </a:cubicBezTo>
                <a:cubicBezTo>
                  <a:pt x="56" y="8"/>
                  <a:pt x="48" y="0"/>
                  <a:pt x="37" y="0"/>
                </a:cubicBezTo>
                <a:cubicBezTo>
                  <a:pt x="27" y="0"/>
                  <a:pt x="18" y="8"/>
                  <a:pt x="18" y="19"/>
                </a:cubicBezTo>
                <a:cubicBezTo>
                  <a:pt x="18" y="25"/>
                  <a:pt x="21" y="31"/>
                  <a:pt x="27" y="34"/>
                </a:cubicBezTo>
                <a:cubicBezTo>
                  <a:pt x="11" y="39"/>
                  <a:pt x="0" y="53"/>
                  <a:pt x="0" y="70"/>
                </a:cubicBezTo>
                <a:cubicBezTo>
                  <a:pt x="0" y="101"/>
                  <a:pt x="0" y="101"/>
                  <a:pt x="0" y="101"/>
                </a:cubicBezTo>
                <a:cubicBezTo>
                  <a:pt x="0" y="102"/>
                  <a:pt x="1" y="103"/>
                  <a:pt x="2" y="103"/>
                </a:cubicBezTo>
                <a:cubicBezTo>
                  <a:pt x="72" y="103"/>
                  <a:pt x="72" y="103"/>
                  <a:pt x="72" y="103"/>
                </a:cubicBezTo>
                <a:cubicBezTo>
                  <a:pt x="74" y="103"/>
                  <a:pt x="75" y="102"/>
                  <a:pt x="75" y="101"/>
                </a:cubicBezTo>
                <a:cubicBezTo>
                  <a:pt x="75" y="70"/>
                  <a:pt x="75" y="70"/>
                  <a:pt x="75" y="70"/>
                </a:cubicBezTo>
                <a:cubicBezTo>
                  <a:pt x="75" y="53"/>
                  <a:pt x="63" y="39"/>
                  <a:pt x="48" y="34"/>
                </a:cubicBezTo>
                <a:close/>
                <a:moveTo>
                  <a:pt x="23" y="19"/>
                </a:moveTo>
                <a:cubicBezTo>
                  <a:pt x="23" y="11"/>
                  <a:pt x="29" y="4"/>
                  <a:pt x="37" y="4"/>
                </a:cubicBezTo>
                <a:cubicBezTo>
                  <a:pt x="45" y="4"/>
                  <a:pt x="51" y="11"/>
                  <a:pt x="51" y="19"/>
                </a:cubicBezTo>
                <a:cubicBezTo>
                  <a:pt x="51" y="26"/>
                  <a:pt x="45" y="33"/>
                  <a:pt x="37" y="33"/>
                </a:cubicBezTo>
                <a:cubicBezTo>
                  <a:pt x="29" y="33"/>
                  <a:pt x="23" y="26"/>
                  <a:pt x="23" y="19"/>
                </a:cubicBezTo>
                <a:close/>
                <a:moveTo>
                  <a:pt x="37" y="50"/>
                </a:moveTo>
                <a:cubicBezTo>
                  <a:pt x="34" y="50"/>
                  <a:pt x="32" y="48"/>
                  <a:pt x="32" y="45"/>
                </a:cubicBezTo>
                <a:cubicBezTo>
                  <a:pt x="32" y="42"/>
                  <a:pt x="34" y="40"/>
                  <a:pt x="37" y="40"/>
                </a:cubicBezTo>
                <a:cubicBezTo>
                  <a:pt x="40" y="40"/>
                  <a:pt x="42" y="42"/>
                  <a:pt x="42" y="45"/>
                </a:cubicBezTo>
                <a:cubicBezTo>
                  <a:pt x="42" y="48"/>
                  <a:pt x="40" y="50"/>
                  <a:pt x="37" y="50"/>
                </a:cubicBezTo>
                <a:close/>
                <a:moveTo>
                  <a:pt x="43" y="85"/>
                </a:moveTo>
                <a:cubicBezTo>
                  <a:pt x="37" y="89"/>
                  <a:pt x="37" y="89"/>
                  <a:pt x="37" y="89"/>
                </a:cubicBezTo>
                <a:cubicBezTo>
                  <a:pt x="31" y="85"/>
                  <a:pt x="31" y="85"/>
                  <a:pt x="31" y="85"/>
                </a:cubicBezTo>
                <a:cubicBezTo>
                  <a:pt x="34" y="51"/>
                  <a:pt x="34" y="51"/>
                  <a:pt x="34" y="51"/>
                </a:cubicBezTo>
                <a:cubicBezTo>
                  <a:pt x="35" y="52"/>
                  <a:pt x="36" y="52"/>
                  <a:pt x="37" y="52"/>
                </a:cubicBezTo>
                <a:cubicBezTo>
                  <a:pt x="38" y="52"/>
                  <a:pt x="40" y="52"/>
                  <a:pt x="41" y="51"/>
                </a:cubicBezTo>
                <a:lnTo>
                  <a:pt x="43" y="85"/>
                </a:lnTo>
                <a:close/>
                <a:moveTo>
                  <a:pt x="70" y="98"/>
                </a:moveTo>
                <a:cubicBezTo>
                  <a:pt x="60" y="98"/>
                  <a:pt x="60" y="98"/>
                  <a:pt x="60" y="98"/>
                </a:cubicBezTo>
                <a:cubicBezTo>
                  <a:pt x="60" y="69"/>
                  <a:pt x="60" y="69"/>
                  <a:pt x="60" y="69"/>
                </a:cubicBezTo>
                <a:cubicBezTo>
                  <a:pt x="60" y="67"/>
                  <a:pt x="59" y="66"/>
                  <a:pt x="58" y="66"/>
                </a:cubicBezTo>
                <a:cubicBezTo>
                  <a:pt x="57" y="66"/>
                  <a:pt x="55" y="67"/>
                  <a:pt x="55" y="69"/>
                </a:cubicBezTo>
                <a:cubicBezTo>
                  <a:pt x="55" y="98"/>
                  <a:pt x="55" y="98"/>
                  <a:pt x="55" y="98"/>
                </a:cubicBezTo>
                <a:cubicBezTo>
                  <a:pt x="19" y="98"/>
                  <a:pt x="19" y="98"/>
                  <a:pt x="19" y="98"/>
                </a:cubicBezTo>
                <a:cubicBezTo>
                  <a:pt x="19" y="69"/>
                  <a:pt x="19" y="69"/>
                  <a:pt x="19" y="69"/>
                </a:cubicBezTo>
                <a:cubicBezTo>
                  <a:pt x="19" y="67"/>
                  <a:pt x="18" y="66"/>
                  <a:pt x="16" y="66"/>
                </a:cubicBezTo>
                <a:cubicBezTo>
                  <a:pt x="15" y="66"/>
                  <a:pt x="14" y="67"/>
                  <a:pt x="14" y="69"/>
                </a:cubicBezTo>
                <a:cubicBezTo>
                  <a:pt x="14" y="98"/>
                  <a:pt x="14" y="98"/>
                  <a:pt x="14" y="98"/>
                </a:cubicBezTo>
                <a:cubicBezTo>
                  <a:pt x="4" y="98"/>
                  <a:pt x="4" y="98"/>
                  <a:pt x="4" y="98"/>
                </a:cubicBezTo>
                <a:cubicBezTo>
                  <a:pt x="4" y="70"/>
                  <a:pt x="4" y="70"/>
                  <a:pt x="4" y="70"/>
                </a:cubicBezTo>
                <a:cubicBezTo>
                  <a:pt x="4" y="53"/>
                  <a:pt x="18" y="39"/>
                  <a:pt x="34" y="38"/>
                </a:cubicBezTo>
                <a:cubicBezTo>
                  <a:pt x="32" y="39"/>
                  <a:pt x="30" y="42"/>
                  <a:pt x="30" y="45"/>
                </a:cubicBezTo>
                <a:cubicBezTo>
                  <a:pt x="30" y="47"/>
                  <a:pt x="30" y="48"/>
                  <a:pt x="31" y="50"/>
                </a:cubicBezTo>
                <a:cubicBezTo>
                  <a:pt x="29" y="85"/>
                  <a:pt x="29" y="85"/>
                  <a:pt x="29" y="85"/>
                </a:cubicBezTo>
                <a:cubicBezTo>
                  <a:pt x="29" y="86"/>
                  <a:pt x="29" y="86"/>
                  <a:pt x="29" y="86"/>
                </a:cubicBezTo>
                <a:cubicBezTo>
                  <a:pt x="36" y="92"/>
                  <a:pt x="36" y="92"/>
                  <a:pt x="36" y="92"/>
                </a:cubicBezTo>
                <a:cubicBezTo>
                  <a:pt x="37" y="92"/>
                  <a:pt x="37" y="92"/>
                  <a:pt x="37" y="92"/>
                </a:cubicBezTo>
                <a:cubicBezTo>
                  <a:pt x="38" y="92"/>
                  <a:pt x="38" y="92"/>
                  <a:pt x="38" y="92"/>
                </a:cubicBezTo>
                <a:cubicBezTo>
                  <a:pt x="45" y="86"/>
                  <a:pt x="45" y="86"/>
                  <a:pt x="45" y="86"/>
                </a:cubicBezTo>
                <a:cubicBezTo>
                  <a:pt x="45" y="86"/>
                  <a:pt x="46" y="86"/>
                  <a:pt x="46" y="85"/>
                </a:cubicBezTo>
                <a:cubicBezTo>
                  <a:pt x="43" y="50"/>
                  <a:pt x="43" y="50"/>
                  <a:pt x="43" y="50"/>
                </a:cubicBezTo>
                <a:cubicBezTo>
                  <a:pt x="44" y="48"/>
                  <a:pt x="45" y="47"/>
                  <a:pt x="45" y="45"/>
                </a:cubicBezTo>
                <a:cubicBezTo>
                  <a:pt x="45" y="42"/>
                  <a:pt x="43" y="39"/>
                  <a:pt x="40" y="38"/>
                </a:cubicBezTo>
                <a:cubicBezTo>
                  <a:pt x="57" y="39"/>
                  <a:pt x="70" y="53"/>
                  <a:pt x="70" y="70"/>
                </a:cubicBezTo>
                <a:lnTo>
                  <a:pt x="70" y="98"/>
                </a:lnTo>
                <a:close/>
              </a:path>
            </a:pathLst>
          </a:custGeom>
          <a:solidFill>
            <a:srgbClr val="F4C60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3" name="Group 31"/>
          <p:cNvGrpSpPr/>
          <p:nvPr/>
        </p:nvGrpSpPr>
        <p:grpSpPr>
          <a:xfrm>
            <a:off x="812361" y="4626353"/>
            <a:ext cx="773113" cy="584200"/>
            <a:chOff x="906463" y="3468688"/>
            <a:chExt cx="773113" cy="584200"/>
          </a:xfrm>
          <a:solidFill>
            <a:schemeClr val="bg1">
              <a:lumMod val="95000"/>
            </a:schemeClr>
          </a:solidFill>
        </p:grpSpPr>
        <p:sp>
          <p:nvSpPr>
            <p:cNvPr id="4" name="Freeform 25"/>
            <p:cNvSpPr>
              <a:spLocks noEditPoints="1"/>
            </p:cNvSpPr>
            <p:nvPr/>
          </p:nvSpPr>
          <p:spPr bwMode="auto">
            <a:xfrm>
              <a:off x="906463" y="3468688"/>
              <a:ext cx="773113" cy="431800"/>
            </a:xfrm>
            <a:custGeom>
              <a:avLst/>
              <a:gdLst>
                <a:gd name="T0" fmla="*/ 102 w 102"/>
                <a:gd name="T1" fmla="*/ 13 h 57"/>
                <a:gd name="T2" fmla="*/ 90 w 102"/>
                <a:gd name="T3" fmla="*/ 1 h 57"/>
                <a:gd name="T4" fmla="*/ 69 w 102"/>
                <a:gd name="T5" fmla="*/ 8 h 57"/>
                <a:gd name="T6" fmla="*/ 74 w 102"/>
                <a:gd name="T7" fmla="*/ 18 h 57"/>
                <a:gd name="T8" fmla="*/ 38 w 102"/>
                <a:gd name="T9" fmla="*/ 19 h 57"/>
                <a:gd name="T10" fmla="*/ 3 w 102"/>
                <a:gd name="T11" fmla="*/ 43 h 57"/>
                <a:gd name="T12" fmla="*/ 14 w 102"/>
                <a:gd name="T13" fmla="*/ 54 h 57"/>
                <a:gd name="T14" fmla="*/ 50 w 102"/>
                <a:gd name="T15" fmla="*/ 54 h 57"/>
                <a:gd name="T16" fmla="*/ 53 w 102"/>
                <a:gd name="T17" fmla="*/ 56 h 57"/>
                <a:gd name="T18" fmla="*/ 54 w 102"/>
                <a:gd name="T19" fmla="*/ 56 h 57"/>
                <a:gd name="T20" fmla="*/ 54 w 102"/>
                <a:gd name="T21" fmla="*/ 56 h 57"/>
                <a:gd name="T22" fmla="*/ 57 w 102"/>
                <a:gd name="T23" fmla="*/ 56 h 57"/>
                <a:gd name="T24" fmla="*/ 57 w 102"/>
                <a:gd name="T25" fmla="*/ 56 h 57"/>
                <a:gd name="T26" fmla="*/ 58 w 102"/>
                <a:gd name="T27" fmla="*/ 56 h 57"/>
                <a:gd name="T28" fmla="*/ 61 w 102"/>
                <a:gd name="T29" fmla="*/ 54 h 57"/>
                <a:gd name="T30" fmla="*/ 87 w 102"/>
                <a:gd name="T31" fmla="*/ 31 h 57"/>
                <a:gd name="T32" fmla="*/ 100 w 102"/>
                <a:gd name="T33" fmla="*/ 26 h 57"/>
                <a:gd name="T34" fmla="*/ 89 w 102"/>
                <a:gd name="T35" fmla="*/ 28 h 57"/>
                <a:gd name="T36" fmla="*/ 85 w 102"/>
                <a:gd name="T37" fmla="*/ 23 h 57"/>
                <a:gd name="T38" fmla="*/ 58 w 102"/>
                <a:gd name="T39" fmla="*/ 51 h 57"/>
                <a:gd name="T40" fmla="*/ 56 w 102"/>
                <a:gd name="T41" fmla="*/ 52 h 57"/>
                <a:gd name="T42" fmla="*/ 56 w 102"/>
                <a:gd name="T43" fmla="*/ 52 h 57"/>
                <a:gd name="T44" fmla="*/ 55 w 102"/>
                <a:gd name="T45" fmla="*/ 52 h 57"/>
                <a:gd name="T46" fmla="*/ 54 w 102"/>
                <a:gd name="T47" fmla="*/ 51 h 57"/>
                <a:gd name="T48" fmla="*/ 53 w 102"/>
                <a:gd name="T49" fmla="*/ 51 h 57"/>
                <a:gd name="T50" fmla="*/ 11 w 102"/>
                <a:gd name="T51" fmla="*/ 51 h 57"/>
                <a:gd name="T52" fmla="*/ 6 w 102"/>
                <a:gd name="T53" fmla="*/ 46 h 57"/>
                <a:gd name="T54" fmla="*/ 35 w 102"/>
                <a:gd name="T55" fmla="*/ 22 h 57"/>
                <a:gd name="T56" fmla="*/ 80 w 102"/>
                <a:gd name="T57" fmla="*/ 18 h 57"/>
                <a:gd name="T58" fmla="*/ 75 w 102"/>
                <a:gd name="T59" fmla="*/ 13 h 57"/>
                <a:gd name="T60" fmla="*/ 77 w 102"/>
                <a:gd name="T61" fmla="*/ 7 h 57"/>
                <a:gd name="T62" fmla="*/ 96 w 102"/>
                <a:gd name="T63" fmla="*/ 6 h 57"/>
                <a:gd name="T64" fmla="*/ 96 w 102"/>
                <a:gd name="T65" fmla="*/ 2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2" h="57">
                  <a:moveTo>
                    <a:pt x="100" y="26"/>
                  </a:moveTo>
                  <a:cubicBezTo>
                    <a:pt x="102" y="13"/>
                    <a:pt x="102" y="13"/>
                    <a:pt x="102" y="13"/>
                  </a:cubicBezTo>
                  <a:cubicBezTo>
                    <a:pt x="102" y="9"/>
                    <a:pt x="101" y="6"/>
                    <a:pt x="99" y="3"/>
                  </a:cubicBezTo>
                  <a:cubicBezTo>
                    <a:pt x="97" y="1"/>
                    <a:pt x="93" y="0"/>
                    <a:pt x="90" y="1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1" y="4"/>
                    <a:pt x="69" y="6"/>
                    <a:pt x="69" y="8"/>
                  </a:cubicBezTo>
                  <a:cubicBezTo>
                    <a:pt x="68" y="9"/>
                    <a:pt x="68" y="13"/>
                    <a:pt x="72" y="16"/>
                  </a:cubicBezTo>
                  <a:cubicBezTo>
                    <a:pt x="74" y="18"/>
                    <a:pt x="74" y="18"/>
                    <a:pt x="74" y="18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5" y="16"/>
                    <a:pt x="30" y="16"/>
                    <a:pt x="26" y="19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0" y="46"/>
                    <a:pt x="0" y="51"/>
                    <a:pt x="3" y="54"/>
                  </a:cubicBezTo>
                  <a:cubicBezTo>
                    <a:pt x="6" y="57"/>
                    <a:pt x="11" y="57"/>
                    <a:pt x="14" y="54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50" y="54"/>
                    <a:pt x="50" y="54"/>
                    <a:pt x="50" y="54"/>
                  </a:cubicBezTo>
                  <a:cubicBezTo>
                    <a:pt x="50" y="54"/>
                    <a:pt x="51" y="54"/>
                    <a:pt x="51" y="54"/>
                  </a:cubicBezTo>
                  <a:cubicBezTo>
                    <a:pt x="52" y="55"/>
                    <a:pt x="52" y="55"/>
                    <a:pt x="53" y="56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4" y="56"/>
                    <a:pt x="54" y="56"/>
                    <a:pt x="54" y="56"/>
                  </a:cubicBezTo>
                  <a:cubicBezTo>
                    <a:pt x="54" y="56"/>
                    <a:pt x="54" y="56"/>
                    <a:pt x="54" y="56"/>
                  </a:cubicBezTo>
                  <a:cubicBezTo>
                    <a:pt x="54" y="56"/>
                    <a:pt x="54" y="56"/>
                    <a:pt x="54" y="56"/>
                  </a:cubicBezTo>
                  <a:cubicBezTo>
                    <a:pt x="55" y="56"/>
                    <a:pt x="55" y="56"/>
                    <a:pt x="56" y="56"/>
                  </a:cubicBezTo>
                  <a:cubicBezTo>
                    <a:pt x="56" y="56"/>
                    <a:pt x="56" y="56"/>
                    <a:pt x="57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9" y="55"/>
                    <a:pt x="59" y="55"/>
                    <a:pt x="60" y="54"/>
                  </a:cubicBezTo>
                  <a:cubicBezTo>
                    <a:pt x="60" y="54"/>
                    <a:pt x="61" y="54"/>
                    <a:pt x="61" y="54"/>
                  </a:cubicBezTo>
                  <a:cubicBezTo>
                    <a:pt x="85" y="29"/>
                    <a:pt x="85" y="29"/>
                    <a:pt x="85" y="29"/>
                  </a:cubicBezTo>
                  <a:cubicBezTo>
                    <a:pt x="87" y="31"/>
                    <a:pt x="87" y="31"/>
                    <a:pt x="87" y="31"/>
                  </a:cubicBezTo>
                  <a:cubicBezTo>
                    <a:pt x="90" y="35"/>
                    <a:pt x="93" y="34"/>
                    <a:pt x="95" y="34"/>
                  </a:cubicBezTo>
                  <a:cubicBezTo>
                    <a:pt x="97" y="33"/>
                    <a:pt x="99" y="32"/>
                    <a:pt x="100" y="26"/>
                  </a:cubicBezTo>
                  <a:close/>
                  <a:moveTo>
                    <a:pt x="94" y="30"/>
                  </a:moveTo>
                  <a:cubicBezTo>
                    <a:pt x="93" y="30"/>
                    <a:pt x="91" y="29"/>
                    <a:pt x="89" y="28"/>
                  </a:cubicBezTo>
                  <a:cubicBezTo>
                    <a:pt x="88" y="26"/>
                    <a:pt x="88" y="26"/>
                    <a:pt x="88" y="26"/>
                  </a:cubicBezTo>
                  <a:cubicBezTo>
                    <a:pt x="85" y="23"/>
                    <a:pt x="85" y="23"/>
                    <a:pt x="85" y="23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4" y="51"/>
                    <a:pt x="54" y="51"/>
                    <a:pt x="54" y="51"/>
                  </a:cubicBezTo>
                  <a:cubicBezTo>
                    <a:pt x="54" y="51"/>
                    <a:pt x="54" y="51"/>
                    <a:pt x="53" y="51"/>
                  </a:cubicBezTo>
                  <a:cubicBezTo>
                    <a:pt x="53" y="51"/>
                    <a:pt x="53" y="51"/>
                    <a:pt x="53" y="51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0" y="52"/>
                    <a:pt x="8" y="52"/>
                    <a:pt x="6" y="51"/>
                  </a:cubicBezTo>
                  <a:cubicBezTo>
                    <a:pt x="5" y="49"/>
                    <a:pt x="5" y="47"/>
                    <a:pt x="6" y="46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1" y="21"/>
                    <a:pt x="33" y="21"/>
                    <a:pt x="35" y="22"/>
                  </a:cubicBezTo>
                  <a:cubicBezTo>
                    <a:pt x="55" y="43"/>
                    <a:pt x="55" y="43"/>
                    <a:pt x="55" y="43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77" y="15"/>
                    <a:pt x="77" y="15"/>
                    <a:pt x="77" y="15"/>
                  </a:cubicBezTo>
                  <a:cubicBezTo>
                    <a:pt x="75" y="13"/>
                    <a:pt x="75" y="13"/>
                    <a:pt x="75" y="13"/>
                  </a:cubicBezTo>
                  <a:cubicBezTo>
                    <a:pt x="73" y="12"/>
                    <a:pt x="72" y="10"/>
                    <a:pt x="73" y="9"/>
                  </a:cubicBezTo>
                  <a:cubicBezTo>
                    <a:pt x="73" y="8"/>
                    <a:pt x="75" y="7"/>
                    <a:pt x="77" y="7"/>
                  </a:cubicBezTo>
                  <a:cubicBezTo>
                    <a:pt x="90" y="5"/>
                    <a:pt x="90" y="5"/>
                    <a:pt x="90" y="5"/>
                  </a:cubicBezTo>
                  <a:cubicBezTo>
                    <a:pt x="93" y="4"/>
                    <a:pt x="95" y="5"/>
                    <a:pt x="96" y="6"/>
                  </a:cubicBezTo>
                  <a:cubicBezTo>
                    <a:pt x="98" y="8"/>
                    <a:pt x="98" y="10"/>
                    <a:pt x="98" y="12"/>
                  </a:cubicBezTo>
                  <a:cubicBezTo>
                    <a:pt x="96" y="26"/>
                    <a:pt x="96" y="26"/>
                    <a:pt x="96" y="26"/>
                  </a:cubicBezTo>
                  <a:cubicBezTo>
                    <a:pt x="96" y="28"/>
                    <a:pt x="95" y="29"/>
                    <a:pt x="94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" name="Freeform 26"/>
            <p:cNvSpPr>
              <a:spLocks noEditPoints="1"/>
            </p:cNvSpPr>
            <p:nvPr/>
          </p:nvSpPr>
          <p:spPr bwMode="auto">
            <a:xfrm>
              <a:off x="930275" y="3932238"/>
              <a:ext cx="735013" cy="120650"/>
            </a:xfrm>
            <a:custGeom>
              <a:avLst/>
              <a:gdLst>
                <a:gd name="T0" fmla="*/ 90 w 97"/>
                <a:gd name="T1" fmla="*/ 16 h 16"/>
                <a:gd name="T2" fmla="*/ 8 w 97"/>
                <a:gd name="T3" fmla="*/ 16 h 16"/>
                <a:gd name="T4" fmla="*/ 0 w 97"/>
                <a:gd name="T5" fmla="*/ 8 h 16"/>
                <a:gd name="T6" fmla="*/ 8 w 97"/>
                <a:gd name="T7" fmla="*/ 0 h 16"/>
                <a:gd name="T8" fmla="*/ 89 w 97"/>
                <a:gd name="T9" fmla="*/ 0 h 16"/>
                <a:gd name="T10" fmla="*/ 97 w 97"/>
                <a:gd name="T11" fmla="*/ 8 h 16"/>
                <a:gd name="T12" fmla="*/ 90 w 97"/>
                <a:gd name="T13" fmla="*/ 16 h 16"/>
                <a:gd name="T14" fmla="*/ 8 w 97"/>
                <a:gd name="T15" fmla="*/ 4 h 16"/>
                <a:gd name="T16" fmla="*/ 4 w 97"/>
                <a:gd name="T17" fmla="*/ 8 h 16"/>
                <a:gd name="T18" fmla="*/ 8 w 97"/>
                <a:gd name="T19" fmla="*/ 12 h 16"/>
                <a:gd name="T20" fmla="*/ 90 w 97"/>
                <a:gd name="T21" fmla="*/ 11 h 16"/>
                <a:gd name="T22" fmla="*/ 93 w 97"/>
                <a:gd name="T23" fmla="*/ 8 h 16"/>
                <a:gd name="T24" fmla="*/ 89 w 97"/>
                <a:gd name="T25" fmla="*/ 4 h 16"/>
                <a:gd name="T26" fmla="*/ 8 w 97"/>
                <a:gd name="T27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7" h="16">
                  <a:moveTo>
                    <a:pt x="90" y="1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2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94" y="0"/>
                    <a:pt x="97" y="3"/>
                    <a:pt x="97" y="8"/>
                  </a:cubicBezTo>
                  <a:cubicBezTo>
                    <a:pt x="97" y="12"/>
                    <a:pt x="94" y="16"/>
                    <a:pt x="90" y="16"/>
                  </a:cubicBezTo>
                  <a:close/>
                  <a:moveTo>
                    <a:pt x="8" y="4"/>
                  </a:moveTo>
                  <a:cubicBezTo>
                    <a:pt x="6" y="4"/>
                    <a:pt x="4" y="6"/>
                    <a:pt x="4" y="8"/>
                  </a:cubicBezTo>
                  <a:cubicBezTo>
                    <a:pt x="4" y="10"/>
                    <a:pt x="6" y="12"/>
                    <a:pt x="8" y="12"/>
                  </a:cubicBezTo>
                  <a:cubicBezTo>
                    <a:pt x="90" y="11"/>
                    <a:pt x="90" y="11"/>
                    <a:pt x="90" y="11"/>
                  </a:cubicBezTo>
                  <a:cubicBezTo>
                    <a:pt x="92" y="11"/>
                    <a:pt x="93" y="10"/>
                    <a:pt x="93" y="8"/>
                  </a:cubicBezTo>
                  <a:cubicBezTo>
                    <a:pt x="93" y="6"/>
                    <a:pt x="92" y="4"/>
                    <a:pt x="89" y="4"/>
                  </a:cubicBezTo>
                  <a:lnTo>
                    <a:pt x="8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6" name="Group 29"/>
          <p:cNvGrpSpPr/>
          <p:nvPr/>
        </p:nvGrpSpPr>
        <p:grpSpPr>
          <a:xfrm>
            <a:off x="2080993" y="2917315"/>
            <a:ext cx="490700" cy="480640"/>
            <a:chOff x="1550988" y="4014788"/>
            <a:chExt cx="696913" cy="682625"/>
          </a:xfrm>
          <a:solidFill>
            <a:srgbClr val="DE6E00"/>
          </a:solidFill>
        </p:grpSpPr>
        <p:sp>
          <p:nvSpPr>
            <p:cNvPr id="7" name="Freeform 27"/>
            <p:cNvSpPr>
              <a:spLocks noEditPoints="1"/>
            </p:cNvSpPr>
            <p:nvPr/>
          </p:nvSpPr>
          <p:spPr bwMode="auto">
            <a:xfrm>
              <a:off x="1550988" y="4583113"/>
              <a:ext cx="696913" cy="114300"/>
            </a:xfrm>
            <a:custGeom>
              <a:avLst/>
              <a:gdLst>
                <a:gd name="T0" fmla="*/ 85 w 92"/>
                <a:gd name="T1" fmla="*/ 15 h 15"/>
                <a:gd name="T2" fmla="*/ 7 w 92"/>
                <a:gd name="T3" fmla="*/ 15 h 15"/>
                <a:gd name="T4" fmla="*/ 0 w 92"/>
                <a:gd name="T5" fmla="*/ 7 h 15"/>
                <a:gd name="T6" fmla="*/ 7 w 92"/>
                <a:gd name="T7" fmla="*/ 0 h 15"/>
                <a:gd name="T8" fmla="*/ 85 w 92"/>
                <a:gd name="T9" fmla="*/ 0 h 15"/>
                <a:gd name="T10" fmla="*/ 92 w 92"/>
                <a:gd name="T11" fmla="*/ 7 h 15"/>
                <a:gd name="T12" fmla="*/ 85 w 92"/>
                <a:gd name="T13" fmla="*/ 15 h 15"/>
                <a:gd name="T14" fmla="*/ 7 w 92"/>
                <a:gd name="T15" fmla="*/ 4 h 15"/>
                <a:gd name="T16" fmla="*/ 4 w 92"/>
                <a:gd name="T17" fmla="*/ 7 h 15"/>
                <a:gd name="T18" fmla="*/ 7 w 92"/>
                <a:gd name="T19" fmla="*/ 11 h 15"/>
                <a:gd name="T20" fmla="*/ 85 w 92"/>
                <a:gd name="T21" fmla="*/ 11 h 15"/>
                <a:gd name="T22" fmla="*/ 88 w 92"/>
                <a:gd name="T23" fmla="*/ 7 h 15"/>
                <a:gd name="T24" fmla="*/ 85 w 92"/>
                <a:gd name="T25" fmla="*/ 4 h 15"/>
                <a:gd name="T26" fmla="*/ 7 w 92"/>
                <a:gd name="T27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2" h="15">
                  <a:moveTo>
                    <a:pt x="85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3" y="15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9" y="0"/>
                    <a:pt x="92" y="3"/>
                    <a:pt x="92" y="7"/>
                  </a:cubicBezTo>
                  <a:cubicBezTo>
                    <a:pt x="92" y="11"/>
                    <a:pt x="89" y="15"/>
                    <a:pt x="85" y="15"/>
                  </a:cubicBezTo>
                  <a:close/>
                  <a:moveTo>
                    <a:pt x="7" y="4"/>
                  </a:moveTo>
                  <a:cubicBezTo>
                    <a:pt x="5" y="4"/>
                    <a:pt x="4" y="5"/>
                    <a:pt x="4" y="7"/>
                  </a:cubicBezTo>
                  <a:cubicBezTo>
                    <a:pt x="4" y="9"/>
                    <a:pt x="5" y="11"/>
                    <a:pt x="7" y="11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87" y="11"/>
                    <a:pt x="88" y="9"/>
                    <a:pt x="88" y="7"/>
                  </a:cubicBezTo>
                  <a:cubicBezTo>
                    <a:pt x="88" y="5"/>
                    <a:pt x="87" y="4"/>
                    <a:pt x="85" y="4"/>
                  </a:cubicBezTo>
                  <a:lnTo>
                    <a:pt x="7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" name="Freeform 28"/>
            <p:cNvSpPr>
              <a:spLocks noEditPoints="1"/>
            </p:cNvSpPr>
            <p:nvPr/>
          </p:nvSpPr>
          <p:spPr bwMode="auto">
            <a:xfrm>
              <a:off x="1550988" y="4302125"/>
              <a:ext cx="114300" cy="258763"/>
            </a:xfrm>
            <a:custGeom>
              <a:avLst/>
              <a:gdLst>
                <a:gd name="T0" fmla="*/ 7 w 15"/>
                <a:gd name="T1" fmla="*/ 34 h 34"/>
                <a:gd name="T2" fmla="*/ 0 w 15"/>
                <a:gd name="T3" fmla="*/ 27 h 34"/>
                <a:gd name="T4" fmla="*/ 0 w 15"/>
                <a:gd name="T5" fmla="*/ 7 h 34"/>
                <a:gd name="T6" fmla="*/ 7 w 15"/>
                <a:gd name="T7" fmla="*/ 0 h 34"/>
                <a:gd name="T8" fmla="*/ 15 w 15"/>
                <a:gd name="T9" fmla="*/ 7 h 34"/>
                <a:gd name="T10" fmla="*/ 15 w 15"/>
                <a:gd name="T11" fmla="*/ 27 h 34"/>
                <a:gd name="T12" fmla="*/ 7 w 15"/>
                <a:gd name="T13" fmla="*/ 34 h 34"/>
                <a:gd name="T14" fmla="*/ 7 w 15"/>
                <a:gd name="T15" fmla="*/ 4 h 34"/>
                <a:gd name="T16" fmla="*/ 4 w 15"/>
                <a:gd name="T17" fmla="*/ 7 h 34"/>
                <a:gd name="T18" fmla="*/ 4 w 15"/>
                <a:gd name="T19" fmla="*/ 27 h 34"/>
                <a:gd name="T20" fmla="*/ 7 w 15"/>
                <a:gd name="T21" fmla="*/ 30 h 34"/>
                <a:gd name="T22" fmla="*/ 11 w 15"/>
                <a:gd name="T23" fmla="*/ 27 h 34"/>
                <a:gd name="T24" fmla="*/ 11 w 15"/>
                <a:gd name="T25" fmla="*/ 7 h 34"/>
                <a:gd name="T26" fmla="*/ 7 w 15"/>
                <a:gd name="T27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34">
                  <a:moveTo>
                    <a:pt x="7" y="34"/>
                  </a:moveTo>
                  <a:cubicBezTo>
                    <a:pt x="3" y="34"/>
                    <a:pt x="0" y="31"/>
                    <a:pt x="0" y="2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5" y="3"/>
                    <a:pt x="15" y="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31"/>
                    <a:pt x="11" y="34"/>
                    <a:pt x="7" y="34"/>
                  </a:cubicBezTo>
                  <a:close/>
                  <a:moveTo>
                    <a:pt x="7" y="4"/>
                  </a:moveTo>
                  <a:cubicBezTo>
                    <a:pt x="5" y="4"/>
                    <a:pt x="4" y="5"/>
                    <a:pt x="4" y="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9"/>
                    <a:pt x="5" y="30"/>
                    <a:pt x="7" y="30"/>
                  </a:cubicBezTo>
                  <a:cubicBezTo>
                    <a:pt x="9" y="30"/>
                    <a:pt x="11" y="29"/>
                    <a:pt x="11" y="2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5"/>
                    <a:pt x="9" y="4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" name="Freeform 29"/>
            <p:cNvSpPr>
              <a:spLocks noEditPoints="1"/>
            </p:cNvSpPr>
            <p:nvPr/>
          </p:nvSpPr>
          <p:spPr bwMode="auto">
            <a:xfrm>
              <a:off x="1695450" y="4203700"/>
              <a:ext cx="112713" cy="357188"/>
            </a:xfrm>
            <a:custGeom>
              <a:avLst/>
              <a:gdLst>
                <a:gd name="T0" fmla="*/ 7 w 15"/>
                <a:gd name="T1" fmla="*/ 47 h 47"/>
                <a:gd name="T2" fmla="*/ 0 w 15"/>
                <a:gd name="T3" fmla="*/ 40 h 47"/>
                <a:gd name="T4" fmla="*/ 0 w 15"/>
                <a:gd name="T5" fmla="*/ 7 h 47"/>
                <a:gd name="T6" fmla="*/ 7 w 15"/>
                <a:gd name="T7" fmla="*/ 0 h 47"/>
                <a:gd name="T8" fmla="*/ 15 w 15"/>
                <a:gd name="T9" fmla="*/ 7 h 47"/>
                <a:gd name="T10" fmla="*/ 15 w 15"/>
                <a:gd name="T11" fmla="*/ 40 h 47"/>
                <a:gd name="T12" fmla="*/ 7 w 15"/>
                <a:gd name="T13" fmla="*/ 47 h 47"/>
                <a:gd name="T14" fmla="*/ 7 w 15"/>
                <a:gd name="T15" fmla="*/ 4 h 47"/>
                <a:gd name="T16" fmla="*/ 4 w 15"/>
                <a:gd name="T17" fmla="*/ 7 h 47"/>
                <a:gd name="T18" fmla="*/ 4 w 15"/>
                <a:gd name="T19" fmla="*/ 40 h 47"/>
                <a:gd name="T20" fmla="*/ 7 w 15"/>
                <a:gd name="T21" fmla="*/ 43 h 47"/>
                <a:gd name="T22" fmla="*/ 11 w 15"/>
                <a:gd name="T23" fmla="*/ 40 h 47"/>
                <a:gd name="T24" fmla="*/ 11 w 15"/>
                <a:gd name="T25" fmla="*/ 7 h 47"/>
                <a:gd name="T26" fmla="*/ 7 w 15"/>
                <a:gd name="T27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47">
                  <a:moveTo>
                    <a:pt x="7" y="47"/>
                  </a:moveTo>
                  <a:cubicBezTo>
                    <a:pt x="3" y="47"/>
                    <a:pt x="0" y="44"/>
                    <a:pt x="0" y="4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2" y="0"/>
                    <a:pt x="15" y="3"/>
                    <a:pt x="15" y="7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4"/>
                    <a:pt x="12" y="47"/>
                    <a:pt x="7" y="47"/>
                  </a:cubicBezTo>
                  <a:close/>
                  <a:moveTo>
                    <a:pt x="7" y="4"/>
                  </a:moveTo>
                  <a:cubicBezTo>
                    <a:pt x="6" y="4"/>
                    <a:pt x="4" y="5"/>
                    <a:pt x="4" y="7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2"/>
                    <a:pt x="6" y="43"/>
                    <a:pt x="7" y="43"/>
                  </a:cubicBezTo>
                  <a:cubicBezTo>
                    <a:pt x="9" y="43"/>
                    <a:pt x="11" y="42"/>
                    <a:pt x="11" y="40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5"/>
                    <a:pt x="9" y="4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" name="Freeform 30"/>
            <p:cNvSpPr>
              <a:spLocks noEditPoints="1"/>
            </p:cNvSpPr>
            <p:nvPr/>
          </p:nvSpPr>
          <p:spPr bwMode="auto">
            <a:xfrm>
              <a:off x="1838325" y="4113213"/>
              <a:ext cx="114300" cy="447675"/>
            </a:xfrm>
            <a:custGeom>
              <a:avLst/>
              <a:gdLst>
                <a:gd name="T0" fmla="*/ 8 w 15"/>
                <a:gd name="T1" fmla="*/ 59 h 59"/>
                <a:gd name="T2" fmla="*/ 0 w 15"/>
                <a:gd name="T3" fmla="*/ 52 h 59"/>
                <a:gd name="T4" fmla="*/ 0 w 15"/>
                <a:gd name="T5" fmla="*/ 8 h 59"/>
                <a:gd name="T6" fmla="*/ 8 w 15"/>
                <a:gd name="T7" fmla="*/ 0 h 59"/>
                <a:gd name="T8" fmla="*/ 15 w 15"/>
                <a:gd name="T9" fmla="*/ 8 h 59"/>
                <a:gd name="T10" fmla="*/ 15 w 15"/>
                <a:gd name="T11" fmla="*/ 52 h 59"/>
                <a:gd name="T12" fmla="*/ 8 w 15"/>
                <a:gd name="T13" fmla="*/ 59 h 59"/>
                <a:gd name="T14" fmla="*/ 8 w 15"/>
                <a:gd name="T15" fmla="*/ 4 h 59"/>
                <a:gd name="T16" fmla="*/ 4 w 15"/>
                <a:gd name="T17" fmla="*/ 8 h 59"/>
                <a:gd name="T18" fmla="*/ 4 w 15"/>
                <a:gd name="T19" fmla="*/ 52 h 59"/>
                <a:gd name="T20" fmla="*/ 8 w 15"/>
                <a:gd name="T21" fmla="*/ 55 h 59"/>
                <a:gd name="T22" fmla="*/ 11 w 15"/>
                <a:gd name="T23" fmla="*/ 52 h 59"/>
                <a:gd name="T24" fmla="*/ 11 w 15"/>
                <a:gd name="T25" fmla="*/ 8 h 59"/>
                <a:gd name="T26" fmla="*/ 8 w 15"/>
                <a:gd name="T27" fmla="*/ 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59">
                  <a:moveTo>
                    <a:pt x="8" y="59"/>
                  </a:moveTo>
                  <a:cubicBezTo>
                    <a:pt x="3" y="59"/>
                    <a:pt x="0" y="56"/>
                    <a:pt x="0" y="5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12" y="0"/>
                    <a:pt x="15" y="4"/>
                    <a:pt x="15" y="8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56"/>
                    <a:pt x="12" y="59"/>
                    <a:pt x="8" y="59"/>
                  </a:cubicBezTo>
                  <a:close/>
                  <a:moveTo>
                    <a:pt x="8" y="4"/>
                  </a:moveTo>
                  <a:cubicBezTo>
                    <a:pt x="6" y="4"/>
                    <a:pt x="4" y="6"/>
                    <a:pt x="4" y="8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4"/>
                    <a:pt x="6" y="55"/>
                    <a:pt x="8" y="55"/>
                  </a:cubicBezTo>
                  <a:cubicBezTo>
                    <a:pt x="10" y="55"/>
                    <a:pt x="11" y="54"/>
                    <a:pt x="11" y="52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6"/>
                    <a:pt x="10" y="4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" name="Freeform 31"/>
            <p:cNvSpPr>
              <a:spLocks noEditPoints="1"/>
            </p:cNvSpPr>
            <p:nvPr/>
          </p:nvSpPr>
          <p:spPr bwMode="auto">
            <a:xfrm>
              <a:off x="1982788" y="4014788"/>
              <a:ext cx="114300" cy="546100"/>
            </a:xfrm>
            <a:custGeom>
              <a:avLst/>
              <a:gdLst>
                <a:gd name="T0" fmla="*/ 8 w 15"/>
                <a:gd name="T1" fmla="*/ 72 h 72"/>
                <a:gd name="T2" fmla="*/ 0 w 15"/>
                <a:gd name="T3" fmla="*/ 65 h 72"/>
                <a:gd name="T4" fmla="*/ 0 w 15"/>
                <a:gd name="T5" fmla="*/ 7 h 72"/>
                <a:gd name="T6" fmla="*/ 8 w 15"/>
                <a:gd name="T7" fmla="*/ 0 h 72"/>
                <a:gd name="T8" fmla="*/ 15 w 15"/>
                <a:gd name="T9" fmla="*/ 7 h 72"/>
                <a:gd name="T10" fmla="*/ 15 w 15"/>
                <a:gd name="T11" fmla="*/ 65 h 72"/>
                <a:gd name="T12" fmla="*/ 8 w 15"/>
                <a:gd name="T13" fmla="*/ 72 h 72"/>
                <a:gd name="T14" fmla="*/ 8 w 15"/>
                <a:gd name="T15" fmla="*/ 4 h 72"/>
                <a:gd name="T16" fmla="*/ 4 w 15"/>
                <a:gd name="T17" fmla="*/ 7 h 72"/>
                <a:gd name="T18" fmla="*/ 4 w 15"/>
                <a:gd name="T19" fmla="*/ 65 h 72"/>
                <a:gd name="T20" fmla="*/ 8 w 15"/>
                <a:gd name="T21" fmla="*/ 68 h 72"/>
                <a:gd name="T22" fmla="*/ 11 w 15"/>
                <a:gd name="T23" fmla="*/ 65 h 72"/>
                <a:gd name="T24" fmla="*/ 11 w 15"/>
                <a:gd name="T25" fmla="*/ 7 h 72"/>
                <a:gd name="T26" fmla="*/ 8 w 15"/>
                <a:gd name="T27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72">
                  <a:moveTo>
                    <a:pt x="8" y="72"/>
                  </a:moveTo>
                  <a:cubicBezTo>
                    <a:pt x="4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2" y="0"/>
                    <a:pt x="15" y="3"/>
                    <a:pt x="15" y="7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15" y="69"/>
                    <a:pt x="12" y="72"/>
                    <a:pt x="8" y="72"/>
                  </a:cubicBezTo>
                  <a:close/>
                  <a:moveTo>
                    <a:pt x="8" y="4"/>
                  </a:moveTo>
                  <a:cubicBezTo>
                    <a:pt x="6" y="4"/>
                    <a:pt x="4" y="5"/>
                    <a:pt x="4" y="7"/>
                  </a:cubicBezTo>
                  <a:cubicBezTo>
                    <a:pt x="4" y="65"/>
                    <a:pt x="4" y="65"/>
                    <a:pt x="4" y="65"/>
                  </a:cubicBezTo>
                  <a:cubicBezTo>
                    <a:pt x="4" y="67"/>
                    <a:pt x="6" y="68"/>
                    <a:pt x="8" y="68"/>
                  </a:cubicBezTo>
                  <a:cubicBezTo>
                    <a:pt x="10" y="68"/>
                    <a:pt x="11" y="67"/>
                    <a:pt x="11" y="65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5"/>
                    <a:pt x="10" y="4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Freeform 32"/>
            <p:cNvSpPr>
              <a:spLocks noEditPoints="1"/>
            </p:cNvSpPr>
            <p:nvPr/>
          </p:nvSpPr>
          <p:spPr bwMode="auto">
            <a:xfrm>
              <a:off x="2135188" y="4098925"/>
              <a:ext cx="112713" cy="461963"/>
            </a:xfrm>
            <a:custGeom>
              <a:avLst/>
              <a:gdLst>
                <a:gd name="T0" fmla="*/ 8 w 15"/>
                <a:gd name="T1" fmla="*/ 61 h 61"/>
                <a:gd name="T2" fmla="*/ 0 w 15"/>
                <a:gd name="T3" fmla="*/ 54 h 61"/>
                <a:gd name="T4" fmla="*/ 0 w 15"/>
                <a:gd name="T5" fmla="*/ 8 h 61"/>
                <a:gd name="T6" fmla="*/ 8 w 15"/>
                <a:gd name="T7" fmla="*/ 0 h 61"/>
                <a:gd name="T8" fmla="*/ 15 w 15"/>
                <a:gd name="T9" fmla="*/ 8 h 61"/>
                <a:gd name="T10" fmla="*/ 15 w 15"/>
                <a:gd name="T11" fmla="*/ 54 h 61"/>
                <a:gd name="T12" fmla="*/ 8 w 15"/>
                <a:gd name="T13" fmla="*/ 61 h 61"/>
                <a:gd name="T14" fmla="*/ 8 w 15"/>
                <a:gd name="T15" fmla="*/ 4 h 61"/>
                <a:gd name="T16" fmla="*/ 4 w 15"/>
                <a:gd name="T17" fmla="*/ 8 h 61"/>
                <a:gd name="T18" fmla="*/ 4 w 15"/>
                <a:gd name="T19" fmla="*/ 54 h 61"/>
                <a:gd name="T20" fmla="*/ 8 w 15"/>
                <a:gd name="T21" fmla="*/ 57 h 61"/>
                <a:gd name="T22" fmla="*/ 11 w 15"/>
                <a:gd name="T23" fmla="*/ 54 h 61"/>
                <a:gd name="T24" fmla="*/ 11 w 15"/>
                <a:gd name="T25" fmla="*/ 8 h 61"/>
                <a:gd name="T26" fmla="*/ 8 w 15"/>
                <a:gd name="T27" fmla="*/ 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61">
                  <a:moveTo>
                    <a:pt x="8" y="61"/>
                  </a:moveTo>
                  <a:cubicBezTo>
                    <a:pt x="4" y="61"/>
                    <a:pt x="0" y="58"/>
                    <a:pt x="0" y="5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2" y="0"/>
                    <a:pt x="15" y="4"/>
                    <a:pt x="15" y="8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5" y="58"/>
                    <a:pt x="12" y="61"/>
                    <a:pt x="8" y="61"/>
                  </a:cubicBezTo>
                  <a:close/>
                  <a:moveTo>
                    <a:pt x="8" y="4"/>
                  </a:moveTo>
                  <a:cubicBezTo>
                    <a:pt x="6" y="4"/>
                    <a:pt x="4" y="6"/>
                    <a:pt x="4" y="8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6"/>
                    <a:pt x="6" y="57"/>
                    <a:pt x="8" y="57"/>
                  </a:cubicBezTo>
                  <a:cubicBezTo>
                    <a:pt x="10" y="57"/>
                    <a:pt x="11" y="56"/>
                    <a:pt x="11" y="54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6"/>
                    <a:pt x="10" y="4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13" name="Freeform 6"/>
          <p:cNvSpPr>
            <a:spLocks noEditPoints="1"/>
          </p:cNvSpPr>
          <p:nvPr/>
        </p:nvSpPr>
        <p:spPr bwMode="auto">
          <a:xfrm>
            <a:off x="3120231" y="3019425"/>
            <a:ext cx="2751138" cy="2751138"/>
          </a:xfrm>
          <a:custGeom>
            <a:avLst/>
            <a:gdLst>
              <a:gd name="T0" fmla="*/ 83 w 214"/>
              <a:gd name="T1" fmla="*/ 197 h 214"/>
              <a:gd name="T2" fmla="*/ 64 w 214"/>
              <a:gd name="T3" fmla="*/ 183 h 214"/>
              <a:gd name="T4" fmla="*/ 26 w 214"/>
              <a:gd name="T5" fmla="*/ 177 h 214"/>
              <a:gd name="T6" fmla="*/ 30 w 214"/>
              <a:gd name="T7" fmla="*/ 134 h 214"/>
              <a:gd name="T8" fmla="*/ 0 w 214"/>
              <a:gd name="T9" fmla="*/ 114 h 214"/>
              <a:gd name="T10" fmla="*/ 23 w 214"/>
              <a:gd name="T11" fmla="*/ 83 h 214"/>
              <a:gd name="T12" fmla="*/ 26 w 214"/>
              <a:gd name="T13" fmla="*/ 59 h 214"/>
              <a:gd name="T14" fmla="*/ 59 w 214"/>
              <a:gd name="T15" fmla="*/ 26 h 214"/>
              <a:gd name="T16" fmla="*/ 80 w 214"/>
              <a:gd name="T17" fmla="*/ 30 h 214"/>
              <a:gd name="T18" fmla="*/ 99 w 214"/>
              <a:gd name="T19" fmla="*/ 0 h 214"/>
              <a:gd name="T20" fmla="*/ 130 w 214"/>
              <a:gd name="T21" fmla="*/ 23 h 214"/>
              <a:gd name="T22" fmla="*/ 154 w 214"/>
              <a:gd name="T23" fmla="*/ 26 h 214"/>
              <a:gd name="T24" fmla="*/ 188 w 214"/>
              <a:gd name="T25" fmla="*/ 59 h 214"/>
              <a:gd name="T26" fmla="*/ 190 w 214"/>
              <a:gd name="T27" fmla="*/ 83 h 214"/>
              <a:gd name="T28" fmla="*/ 214 w 214"/>
              <a:gd name="T29" fmla="*/ 114 h 214"/>
              <a:gd name="T30" fmla="*/ 180 w 214"/>
              <a:gd name="T31" fmla="*/ 142 h 214"/>
              <a:gd name="T32" fmla="*/ 188 w 214"/>
              <a:gd name="T33" fmla="*/ 177 h 214"/>
              <a:gd name="T34" fmla="*/ 149 w 214"/>
              <a:gd name="T35" fmla="*/ 183 h 214"/>
              <a:gd name="T36" fmla="*/ 130 w 214"/>
              <a:gd name="T37" fmla="*/ 190 h 214"/>
              <a:gd name="T38" fmla="*/ 70 w 214"/>
              <a:gd name="T39" fmla="*/ 168 h 214"/>
              <a:gd name="T40" fmla="*/ 95 w 214"/>
              <a:gd name="T41" fmla="*/ 197 h 214"/>
              <a:gd name="T42" fmla="*/ 118 w 214"/>
              <a:gd name="T43" fmla="*/ 197 h 214"/>
              <a:gd name="T44" fmla="*/ 144 w 214"/>
              <a:gd name="T45" fmla="*/ 170 h 214"/>
              <a:gd name="T46" fmla="*/ 168 w 214"/>
              <a:gd name="T47" fmla="*/ 179 h 214"/>
              <a:gd name="T48" fmla="*/ 174 w 214"/>
              <a:gd name="T49" fmla="*/ 158 h 214"/>
              <a:gd name="T50" fmla="*/ 198 w 214"/>
              <a:gd name="T51" fmla="*/ 118 h 214"/>
              <a:gd name="T52" fmla="*/ 198 w 214"/>
              <a:gd name="T53" fmla="*/ 95 h 214"/>
              <a:gd name="T54" fmla="*/ 174 w 214"/>
              <a:gd name="T55" fmla="*/ 56 h 214"/>
              <a:gd name="T56" fmla="*/ 168 w 214"/>
              <a:gd name="T57" fmla="*/ 34 h 214"/>
              <a:gd name="T58" fmla="*/ 136 w 214"/>
              <a:gd name="T59" fmla="*/ 44 h 214"/>
              <a:gd name="T60" fmla="*/ 114 w 214"/>
              <a:gd name="T61" fmla="*/ 12 h 214"/>
              <a:gd name="T62" fmla="*/ 95 w 214"/>
              <a:gd name="T63" fmla="*/ 23 h 214"/>
              <a:gd name="T64" fmla="*/ 56 w 214"/>
              <a:gd name="T65" fmla="*/ 39 h 214"/>
              <a:gd name="T66" fmla="*/ 34 w 214"/>
              <a:gd name="T67" fmla="*/ 45 h 214"/>
              <a:gd name="T68" fmla="*/ 44 w 214"/>
              <a:gd name="T69" fmla="*/ 77 h 214"/>
              <a:gd name="T70" fmla="*/ 12 w 214"/>
              <a:gd name="T71" fmla="*/ 99 h 214"/>
              <a:gd name="T72" fmla="*/ 23 w 214"/>
              <a:gd name="T73" fmla="*/ 118 h 214"/>
              <a:gd name="T74" fmla="*/ 34 w 214"/>
              <a:gd name="T75" fmla="*/ 163 h 214"/>
              <a:gd name="T76" fmla="*/ 51 w 214"/>
              <a:gd name="T77" fmla="*/ 179 h 214"/>
              <a:gd name="T78" fmla="*/ 107 w 214"/>
              <a:gd name="T79" fmla="*/ 163 h 214"/>
              <a:gd name="T80" fmla="*/ 163 w 214"/>
              <a:gd name="T81" fmla="*/ 107 h 214"/>
              <a:gd name="T82" fmla="*/ 62 w 214"/>
              <a:gd name="T83" fmla="*/ 107 h 214"/>
              <a:gd name="T84" fmla="*/ 107 w 214"/>
              <a:gd name="T85" fmla="*/ 62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14" h="214">
                <a:moveTo>
                  <a:pt x="114" y="214"/>
                </a:moveTo>
                <a:cubicBezTo>
                  <a:pt x="99" y="214"/>
                  <a:pt x="99" y="214"/>
                  <a:pt x="99" y="214"/>
                </a:cubicBezTo>
                <a:cubicBezTo>
                  <a:pt x="90" y="214"/>
                  <a:pt x="83" y="206"/>
                  <a:pt x="83" y="197"/>
                </a:cubicBezTo>
                <a:cubicBezTo>
                  <a:pt x="83" y="190"/>
                  <a:pt x="83" y="190"/>
                  <a:pt x="83" y="190"/>
                </a:cubicBezTo>
                <a:cubicBezTo>
                  <a:pt x="82" y="188"/>
                  <a:pt x="75" y="182"/>
                  <a:pt x="71" y="180"/>
                </a:cubicBezTo>
                <a:cubicBezTo>
                  <a:pt x="68" y="180"/>
                  <a:pt x="66" y="181"/>
                  <a:pt x="64" y="183"/>
                </a:cubicBezTo>
                <a:cubicBezTo>
                  <a:pt x="59" y="188"/>
                  <a:pt x="59" y="188"/>
                  <a:pt x="59" y="188"/>
                </a:cubicBezTo>
                <a:cubicBezTo>
                  <a:pt x="53" y="194"/>
                  <a:pt x="42" y="194"/>
                  <a:pt x="36" y="188"/>
                </a:cubicBezTo>
                <a:cubicBezTo>
                  <a:pt x="26" y="177"/>
                  <a:pt x="26" y="177"/>
                  <a:pt x="26" y="177"/>
                </a:cubicBezTo>
                <a:cubicBezTo>
                  <a:pt x="19" y="171"/>
                  <a:pt x="19" y="160"/>
                  <a:pt x="26" y="154"/>
                </a:cubicBezTo>
                <a:cubicBezTo>
                  <a:pt x="31" y="149"/>
                  <a:pt x="31" y="149"/>
                  <a:pt x="31" y="149"/>
                </a:cubicBezTo>
                <a:cubicBezTo>
                  <a:pt x="32" y="147"/>
                  <a:pt x="31" y="138"/>
                  <a:pt x="30" y="134"/>
                </a:cubicBezTo>
                <a:cubicBezTo>
                  <a:pt x="29" y="133"/>
                  <a:pt x="26" y="130"/>
                  <a:pt x="23" y="130"/>
                </a:cubicBezTo>
                <a:cubicBezTo>
                  <a:pt x="16" y="130"/>
                  <a:pt x="16" y="130"/>
                  <a:pt x="16" y="130"/>
                </a:cubicBezTo>
                <a:cubicBezTo>
                  <a:pt x="7" y="130"/>
                  <a:pt x="0" y="123"/>
                  <a:pt x="0" y="114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90"/>
                  <a:pt x="7" y="83"/>
                  <a:pt x="16" y="83"/>
                </a:cubicBezTo>
                <a:cubicBezTo>
                  <a:pt x="23" y="83"/>
                  <a:pt x="23" y="83"/>
                  <a:pt x="23" y="83"/>
                </a:cubicBezTo>
                <a:cubicBezTo>
                  <a:pt x="25" y="82"/>
                  <a:pt x="31" y="75"/>
                  <a:pt x="33" y="71"/>
                </a:cubicBezTo>
                <a:cubicBezTo>
                  <a:pt x="34" y="70"/>
                  <a:pt x="33" y="67"/>
                  <a:pt x="31" y="64"/>
                </a:cubicBezTo>
                <a:cubicBezTo>
                  <a:pt x="26" y="59"/>
                  <a:pt x="26" y="59"/>
                  <a:pt x="26" y="59"/>
                </a:cubicBezTo>
                <a:cubicBezTo>
                  <a:pt x="19" y="53"/>
                  <a:pt x="19" y="43"/>
                  <a:pt x="26" y="36"/>
                </a:cubicBezTo>
                <a:cubicBezTo>
                  <a:pt x="36" y="26"/>
                  <a:pt x="36" y="26"/>
                  <a:pt x="36" y="26"/>
                </a:cubicBezTo>
                <a:cubicBezTo>
                  <a:pt x="42" y="20"/>
                  <a:pt x="53" y="20"/>
                  <a:pt x="59" y="26"/>
                </a:cubicBezTo>
                <a:cubicBezTo>
                  <a:pt x="64" y="31"/>
                  <a:pt x="64" y="31"/>
                  <a:pt x="64" y="31"/>
                </a:cubicBezTo>
                <a:cubicBezTo>
                  <a:pt x="64" y="31"/>
                  <a:pt x="65" y="31"/>
                  <a:pt x="69" y="31"/>
                </a:cubicBezTo>
                <a:cubicBezTo>
                  <a:pt x="73" y="31"/>
                  <a:pt x="78" y="30"/>
                  <a:pt x="80" y="30"/>
                </a:cubicBezTo>
                <a:cubicBezTo>
                  <a:pt x="81" y="29"/>
                  <a:pt x="83" y="26"/>
                  <a:pt x="83" y="23"/>
                </a:cubicBezTo>
                <a:cubicBezTo>
                  <a:pt x="83" y="16"/>
                  <a:pt x="83" y="16"/>
                  <a:pt x="83" y="16"/>
                </a:cubicBezTo>
                <a:cubicBezTo>
                  <a:pt x="83" y="7"/>
                  <a:pt x="90" y="0"/>
                  <a:pt x="99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123" y="0"/>
                  <a:pt x="130" y="7"/>
                  <a:pt x="130" y="16"/>
                </a:cubicBezTo>
                <a:cubicBezTo>
                  <a:pt x="130" y="23"/>
                  <a:pt x="130" y="23"/>
                  <a:pt x="130" y="23"/>
                </a:cubicBezTo>
                <a:cubicBezTo>
                  <a:pt x="131" y="25"/>
                  <a:pt x="138" y="31"/>
                  <a:pt x="142" y="33"/>
                </a:cubicBezTo>
                <a:cubicBezTo>
                  <a:pt x="145" y="33"/>
                  <a:pt x="148" y="32"/>
                  <a:pt x="149" y="31"/>
                </a:cubicBezTo>
                <a:cubicBezTo>
                  <a:pt x="154" y="26"/>
                  <a:pt x="154" y="26"/>
                  <a:pt x="154" y="26"/>
                </a:cubicBezTo>
                <a:cubicBezTo>
                  <a:pt x="160" y="20"/>
                  <a:pt x="171" y="20"/>
                  <a:pt x="177" y="26"/>
                </a:cubicBezTo>
                <a:cubicBezTo>
                  <a:pt x="188" y="36"/>
                  <a:pt x="188" y="36"/>
                  <a:pt x="188" y="36"/>
                </a:cubicBezTo>
                <a:cubicBezTo>
                  <a:pt x="194" y="43"/>
                  <a:pt x="194" y="53"/>
                  <a:pt x="188" y="59"/>
                </a:cubicBezTo>
                <a:cubicBezTo>
                  <a:pt x="183" y="64"/>
                  <a:pt x="183" y="64"/>
                  <a:pt x="183" y="64"/>
                </a:cubicBezTo>
                <a:cubicBezTo>
                  <a:pt x="182" y="66"/>
                  <a:pt x="182" y="75"/>
                  <a:pt x="184" y="79"/>
                </a:cubicBezTo>
                <a:cubicBezTo>
                  <a:pt x="184" y="81"/>
                  <a:pt x="187" y="83"/>
                  <a:pt x="190" y="83"/>
                </a:cubicBezTo>
                <a:cubicBezTo>
                  <a:pt x="198" y="83"/>
                  <a:pt x="198" y="83"/>
                  <a:pt x="198" y="83"/>
                </a:cubicBezTo>
                <a:cubicBezTo>
                  <a:pt x="206" y="83"/>
                  <a:pt x="214" y="90"/>
                  <a:pt x="214" y="99"/>
                </a:cubicBezTo>
                <a:cubicBezTo>
                  <a:pt x="214" y="114"/>
                  <a:pt x="214" y="114"/>
                  <a:pt x="214" y="114"/>
                </a:cubicBezTo>
                <a:cubicBezTo>
                  <a:pt x="214" y="123"/>
                  <a:pt x="206" y="130"/>
                  <a:pt x="198" y="130"/>
                </a:cubicBezTo>
                <a:cubicBezTo>
                  <a:pt x="190" y="130"/>
                  <a:pt x="190" y="130"/>
                  <a:pt x="190" y="130"/>
                </a:cubicBezTo>
                <a:cubicBezTo>
                  <a:pt x="188" y="131"/>
                  <a:pt x="182" y="138"/>
                  <a:pt x="180" y="142"/>
                </a:cubicBezTo>
                <a:cubicBezTo>
                  <a:pt x="180" y="143"/>
                  <a:pt x="180" y="147"/>
                  <a:pt x="183" y="149"/>
                </a:cubicBezTo>
                <a:cubicBezTo>
                  <a:pt x="188" y="154"/>
                  <a:pt x="188" y="154"/>
                  <a:pt x="188" y="154"/>
                </a:cubicBezTo>
                <a:cubicBezTo>
                  <a:pt x="194" y="160"/>
                  <a:pt x="194" y="171"/>
                  <a:pt x="188" y="177"/>
                </a:cubicBezTo>
                <a:cubicBezTo>
                  <a:pt x="177" y="188"/>
                  <a:pt x="177" y="188"/>
                  <a:pt x="177" y="188"/>
                </a:cubicBezTo>
                <a:cubicBezTo>
                  <a:pt x="171" y="194"/>
                  <a:pt x="160" y="194"/>
                  <a:pt x="154" y="188"/>
                </a:cubicBezTo>
                <a:cubicBezTo>
                  <a:pt x="149" y="183"/>
                  <a:pt x="149" y="183"/>
                  <a:pt x="149" y="183"/>
                </a:cubicBezTo>
                <a:cubicBezTo>
                  <a:pt x="149" y="183"/>
                  <a:pt x="148" y="182"/>
                  <a:pt x="144" y="182"/>
                </a:cubicBezTo>
                <a:cubicBezTo>
                  <a:pt x="140" y="182"/>
                  <a:pt x="136" y="183"/>
                  <a:pt x="134" y="183"/>
                </a:cubicBezTo>
                <a:cubicBezTo>
                  <a:pt x="133" y="184"/>
                  <a:pt x="130" y="187"/>
                  <a:pt x="130" y="190"/>
                </a:cubicBezTo>
                <a:cubicBezTo>
                  <a:pt x="130" y="197"/>
                  <a:pt x="130" y="197"/>
                  <a:pt x="130" y="197"/>
                </a:cubicBezTo>
                <a:cubicBezTo>
                  <a:pt x="130" y="206"/>
                  <a:pt x="123" y="214"/>
                  <a:pt x="114" y="214"/>
                </a:cubicBezTo>
                <a:close/>
                <a:moveTo>
                  <a:pt x="70" y="168"/>
                </a:moveTo>
                <a:cubicBezTo>
                  <a:pt x="73" y="168"/>
                  <a:pt x="75" y="168"/>
                  <a:pt x="77" y="169"/>
                </a:cubicBezTo>
                <a:cubicBezTo>
                  <a:pt x="77" y="170"/>
                  <a:pt x="95" y="180"/>
                  <a:pt x="95" y="190"/>
                </a:cubicBezTo>
                <a:cubicBezTo>
                  <a:pt x="95" y="197"/>
                  <a:pt x="95" y="197"/>
                  <a:pt x="95" y="197"/>
                </a:cubicBezTo>
                <a:cubicBezTo>
                  <a:pt x="95" y="200"/>
                  <a:pt x="97" y="202"/>
                  <a:pt x="99" y="202"/>
                </a:cubicBezTo>
                <a:cubicBezTo>
                  <a:pt x="114" y="202"/>
                  <a:pt x="114" y="202"/>
                  <a:pt x="114" y="202"/>
                </a:cubicBezTo>
                <a:cubicBezTo>
                  <a:pt x="116" y="202"/>
                  <a:pt x="118" y="200"/>
                  <a:pt x="118" y="197"/>
                </a:cubicBezTo>
                <a:cubicBezTo>
                  <a:pt x="118" y="190"/>
                  <a:pt x="118" y="190"/>
                  <a:pt x="118" y="190"/>
                </a:cubicBezTo>
                <a:cubicBezTo>
                  <a:pt x="118" y="182"/>
                  <a:pt x="123" y="174"/>
                  <a:pt x="130" y="172"/>
                </a:cubicBezTo>
                <a:cubicBezTo>
                  <a:pt x="133" y="171"/>
                  <a:pt x="139" y="170"/>
                  <a:pt x="144" y="170"/>
                </a:cubicBezTo>
                <a:cubicBezTo>
                  <a:pt x="151" y="170"/>
                  <a:pt x="155" y="171"/>
                  <a:pt x="158" y="174"/>
                </a:cubicBezTo>
                <a:cubicBezTo>
                  <a:pt x="163" y="179"/>
                  <a:pt x="163" y="179"/>
                  <a:pt x="163" y="179"/>
                </a:cubicBezTo>
                <a:cubicBezTo>
                  <a:pt x="164" y="181"/>
                  <a:pt x="167" y="181"/>
                  <a:pt x="168" y="179"/>
                </a:cubicBezTo>
                <a:cubicBezTo>
                  <a:pt x="179" y="168"/>
                  <a:pt x="179" y="168"/>
                  <a:pt x="179" y="168"/>
                </a:cubicBezTo>
                <a:cubicBezTo>
                  <a:pt x="181" y="167"/>
                  <a:pt x="181" y="164"/>
                  <a:pt x="179" y="163"/>
                </a:cubicBezTo>
                <a:cubicBezTo>
                  <a:pt x="174" y="158"/>
                  <a:pt x="174" y="158"/>
                  <a:pt x="174" y="158"/>
                </a:cubicBezTo>
                <a:cubicBezTo>
                  <a:pt x="168" y="152"/>
                  <a:pt x="166" y="143"/>
                  <a:pt x="169" y="136"/>
                </a:cubicBezTo>
                <a:cubicBezTo>
                  <a:pt x="170" y="136"/>
                  <a:pt x="180" y="118"/>
                  <a:pt x="190" y="118"/>
                </a:cubicBezTo>
                <a:cubicBezTo>
                  <a:pt x="198" y="118"/>
                  <a:pt x="198" y="118"/>
                  <a:pt x="198" y="118"/>
                </a:cubicBezTo>
                <a:cubicBezTo>
                  <a:pt x="200" y="118"/>
                  <a:pt x="202" y="116"/>
                  <a:pt x="202" y="114"/>
                </a:cubicBezTo>
                <a:cubicBezTo>
                  <a:pt x="202" y="99"/>
                  <a:pt x="202" y="99"/>
                  <a:pt x="202" y="99"/>
                </a:cubicBezTo>
                <a:cubicBezTo>
                  <a:pt x="202" y="97"/>
                  <a:pt x="200" y="95"/>
                  <a:pt x="198" y="95"/>
                </a:cubicBezTo>
                <a:cubicBezTo>
                  <a:pt x="190" y="95"/>
                  <a:pt x="190" y="95"/>
                  <a:pt x="190" y="95"/>
                </a:cubicBezTo>
                <a:cubicBezTo>
                  <a:pt x="182" y="95"/>
                  <a:pt x="174" y="90"/>
                  <a:pt x="172" y="83"/>
                </a:cubicBezTo>
                <a:cubicBezTo>
                  <a:pt x="172" y="83"/>
                  <a:pt x="166" y="63"/>
                  <a:pt x="174" y="56"/>
                </a:cubicBezTo>
                <a:cubicBezTo>
                  <a:pt x="179" y="51"/>
                  <a:pt x="179" y="51"/>
                  <a:pt x="179" y="51"/>
                </a:cubicBezTo>
                <a:cubicBezTo>
                  <a:pt x="181" y="49"/>
                  <a:pt x="181" y="46"/>
                  <a:pt x="179" y="45"/>
                </a:cubicBezTo>
                <a:cubicBezTo>
                  <a:pt x="168" y="34"/>
                  <a:pt x="168" y="34"/>
                  <a:pt x="168" y="34"/>
                </a:cubicBezTo>
                <a:cubicBezTo>
                  <a:pt x="167" y="33"/>
                  <a:pt x="164" y="33"/>
                  <a:pt x="163" y="34"/>
                </a:cubicBezTo>
                <a:cubicBezTo>
                  <a:pt x="158" y="39"/>
                  <a:pt x="158" y="39"/>
                  <a:pt x="158" y="39"/>
                </a:cubicBezTo>
                <a:cubicBezTo>
                  <a:pt x="152" y="45"/>
                  <a:pt x="143" y="47"/>
                  <a:pt x="136" y="44"/>
                </a:cubicBezTo>
                <a:cubicBezTo>
                  <a:pt x="136" y="44"/>
                  <a:pt x="118" y="34"/>
                  <a:pt x="118" y="23"/>
                </a:cubicBezTo>
                <a:cubicBezTo>
                  <a:pt x="118" y="16"/>
                  <a:pt x="118" y="16"/>
                  <a:pt x="118" y="16"/>
                </a:cubicBezTo>
                <a:cubicBezTo>
                  <a:pt x="118" y="14"/>
                  <a:pt x="116" y="12"/>
                  <a:pt x="114" y="12"/>
                </a:cubicBezTo>
                <a:cubicBezTo>
                  <a:pt x="99" y="12"/>
                  <a:pt x="99" y="12"/>
                  <a:pt x="99" y="12"/>
                </a:cubicBezTo>
                <a:cubicBezTo>
                  <a:pt x="97" y="12"/>
                  <a:pt x="95" y="14"/>
                  <a:pt x="95" y="16"/>
                </a:cubicBezTo>
                <a:cubicBezTo>
                  <a:pt x="95" y="23"/>
                  <a:pt x="95" y="23"/>
                  <a:pt x="95" y="23"/>
                </a:cubicBezTo>
                <a:cubicBezTo>
                  <a:pt x="95" y="31"/>
                  <a:pt x="90" y="39"/>
                  <a:pt x="83" y="41"/>
                </a:cubicBezTo>
                <a:cubicBezTo>
                  <a:pt x="80" y="42"/>
                  <a:pt x="74" y="43"/>
                  <a:pt x="69" y="43"/>
                </a:cubicBezTo>
                <a:cubicBezTo>
                  <a:pt x="63" y="43"/>
                  <a:pt x="58" y="42"/>
                  <a:pt x="56" y="39"/>
                </a:cubicBezTo>
                <a:cubicBezTo>
                  <a:pt x="51" y="34"/>
                  <a:pt x="51" y="34"/>
                  <a:pt x="51" y="34"/>
                </a:cubicBezTo>
                <a:cubicBezTo>
                  <a:pt x="49" y="33"/>
                  <a:pt x="46" y="33"/>
                  <a:pt x="45" y="34"/>
                </a:cubicBezTo>
                <a:cubicBezTo>
                  <a:pt x="34" y="45"/>
                  <a:pt x="34" y="45"/>
                  <a:pt x="34" y="45"/>
                </a:cubicBezTo>
                <a:cubicBezTo>
                  <a:pt x="33" y="46"/>
                  <a:pt x="33" y="49"/>
                  <a:pt x="34" y="51"/>
                </a:cubicBezTo>
                <a:cubicBezTo>
                  <a:pt x="39" y="56"/>
                  <a:pt x="39" y="56"/>
                  <a:pt x="39" y="56"/>
                </a:cubicBezTo>
                <a:cubicBezTo>
                  <a:pt x="45" y="61"/>
                  <a:pt x="47" y="71"/>
                  <a:pt x="44" y="77"/>
                </a:cubicBezTo>
                <a:cubicBezTo>
                  <a:pt x="44" y="77"/>
                  <a:pt x="34" y="95"/>
                  <a:pt x="23" y="95"/>
                </a:cubicBezTo>
                <a:cubicBezTo>
                  <a:pt x="16" y="95"/>
                  <a:pt x="16" y="95"/>
                  <a:pt x="16" y="95"/>
                </a:cubicBezTo>
                <a:cubicBezTo>
                  <a:pt x="14" y="95"/>
                  <a:pt x="12" y="97"/>
                  <a:pt x="12" y="99"/>
                </a:cubicBezTo>
                <a:cubicBezTo>
                  <a:pt x="12" y="114"/>
                  <a:pt x="12" y="114"/>
                  <a:pt x="12" y="114"/>
                </a:cubicBezTo>
                <a:cubicBezTo>
                  <a:pt x="12" y="116"/>
                  <a:pt x="14" y="118"/>
                  <a:pt x="16" y="118"/>
                </a:cubicBezTo>
                <a:cubicBezTo>
                  <a:pt x="23" y="118"/>
                  <a:pt x="23" y="118"/>
                  <a:pt x="23" y="118"/>
                </a:cubicBezTo>
                <a:cubicBezTo>
                  <a:pt x="31" y="118"/>
                  <a:pt x="39" y="123"/>
                  <a:pt x="41" y="130"/>
                </a:cubicBezTo>
                <a:cubicBezTo>
                  <a:pt x="41" y="130"/>
                  <a:pt x="47" y="150"/>
                  <a:pt x="39" y="158"/>
                </a:cubicBezTo>
                <a:cubicBezTo>
                  <a:pt x="34" y="163"/>
                  <a:pt x="34" y="163"/>
                  <a:pt x="34" y="163"/>
                </a:cubicBezTo>
                <a:cubicBezTo>
                  <a:pt x="33" y="164"/>
                  <a:pt x="33" y="167"/>
                  <a:pt x="34" y="168"/>
                </a:cubicBezTo>
                <a:cubicBezTo>
                  <a:pt x="45" y="179"/>
                  <a:pt x="45" y="179"/>
                  <a:pt x="45" y="179"/>
                </a:cubicBezTo>
                <a:cubicBezTo>
                  <a:pt x="46" y="181"/>
                  <a:pt x="49" y="181"/>
                  <a:pt x="51" y="179"/>
                </a:cubicBezTo>
                <a:cubicBezTo>
                  <a:pt x="56" y="174"/>
                  <a:pt x="56" y="174"/>
                  <a:pt x="56" y="174"/>
                </a:cubicBezTo>
                <a:cubicBezTo>
                  <a:pt x="59" y="170"/>
                  <a:pt x="65" y="168"/>
                  <a:pt x="70" y="168"/>
                </a:cubicBezTo>
                <a:close/>
                <a:moveTo>
                  <a:pt x="107" y="163"/>
                </a:moveTo>
                <a:cubicBezTo>
                  <a:pt x="76" y="163"/>
                  <a:pt x="50" y="138"/>
                  <a:pt x="50" y="107"/>
                </a:cubicBezTo>
                <a:cubicBezTo>
                  <a:pt x="50" y="75"/>
                  <a:pt x="76" y="50"/>
                  <a:pt x="107" y="50"/>
                </a:cubicBezTo>
                <a:cubicBezTo>
                  <a:pt x="138" y="50"/>
                  <a:pt x="163" y="75"/>
                  <a:pt x="163" y="107"/>
                </a:cubicBezTo>
                <a:cubicBezTo>
                  <a:pt x="163" y="138"/>
                  <a:pt x="138" y="163"/>
                  <a:pt x="107" y="163"/>
                </a:cubicBezTo>
                <a:close/>
                <a:moveTo>
                  <a:pt x="107" y="62"/>
                </a:moveTo>
                <a:cubicBezTo>
                  <a:pt x="82" y="62"/>
                  <a:pt x="62" y="82"/>
                  <a:pt x="62" y="107"/>
                </a:cubicBezTo>
                <a:cubicBezTo>
                  <a:pt x="62" y="131"/>
                  <a:pt x="82" y="151"/>
                  <a:pt x="107" y="151"/>
                </a:cubicBezTo>
                <a:cubicBezTo>
                  <a:pt x="131" y="151"/>
                  <a:pt x="151" y="131"/>
                  <a:pt x="151" y="107"/>
                </a:cubicBezTo>
                <a:cubicBezTo>
                  <a:pt x="151" y="82"/>
                  <a:pt x="131" y="62"/>
                  <a:pt x="107" y="62"/>
                </a:cubicBezTo>
                <a:close/>
              </a:path>
            </a:pathLst>
          </a:custGeom>
          <a:solidFill>
            <a:srgbClr val="F6AA4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4" name="Freeform 7"/>
          <p:cNvSpPr>
            <a:spLocks noEditPoints="1"/>
          </p:cNvSpPr>
          <p:nvPr/>
        </p:nvSpPr>
        <p:spPr bwMode="auto">
          <a:xfrm>
            <a:off x="6402225" y="5345364"/>
            <a:ext cx="654608" cy="654608"/>
          </a:xfrm>
          <a:custGeom>
            <a:avLst/>
            <a:gdLst>
              <a:gd name="T0" fmla="*/ 27 w 81"/>
              <a:gd name="T1" fmla="*/ 68 h 81"/>
              <a:gd name="T2" fmla="*/ 18 w 81"/>
              <a:gd name="T3" fmla="*/ 73 h 81"/>
              <a:gd name="T4" fmla="*/ 8 w 81"/>
              <a:gd name="T5" fmla="*/ 63 h 81"/>
              <a:gd name="T6" fmla="*/ 13 w 81"/>
              <a:gd name="T7" fmla="*/ 54 h 81"/>
              <a:gd name="T8" fmla="*/ 15 w 81"/>
              <a:gd name="T9" fmla="*/ 25 h 81"/>
              <a:gd name="T10" fmla="*/ 18 w 81"/>
              <a:gd name="T11" fmla="*/ 31 h 81"/>
              <a:gd name="T12" fmla="*/ 33 w 81"/>
              <a:gd name="T13" fmla="*/ 25 h 81"/>
              <a:gd name="T14" fmla="*/ 26 w 81"/>
              <a:gd name="T15" fmla="*/ 17 h 81"/>
              <a:gd name="T16" fmla="*/ 40 w 81"/>
              <a:gd name="T17" fmla="*/ 0 h 81"/>
              <a:gd name="T18" fmla="*/ 55 w 81"/>
              <a:gd name="T19" fmla="*/ 11 h 81"/>
              <a:gd name="T20" fmla="*/ 70 w 81"/>
              <a:gd name="T21" fmla="*/ 11 h 81"/>
              <a:gd name="T22" fmla="*/ 68 w 81"/>
              <a:gd name="T23" fmla="*/ 27 h 81"/>
              <a:gd name="T24" fmla="*/ 65 w 81"/>
              <a:gd name="T25" fmla="*/ 57 h 81"/>
              <a:gd name="T26" fmla="*/ 62 w 81"/>
              <a:gd name="T27" fmla="*/ 51 h 81"/>
              <a:gd name="T28" fmla="*/ 48 w 81"/>
              <a:gd name="T29" fmla="*/ 57 h 81"/>
              <a:gd name="T30" fmla="*/ 54 w 81"/>
              <a:gd name="T31" fmla="*/ 66 h 81"/>
              <a:gd name="T32" fmla="*/ 40 w 81"/>
              <a:gd name="T33" fmla="*/ 81 h 81"/>
              <a:gd name="T34" fmla="*/ 40 w 81"/>
              <a:gd name="T35" fmla="*/ 78 h 81"/>
              <a:gd name="T36" fmla="*/ 49 w 81"/>
              <a:gd name="T37" fmla="*/ 65 h 81"/>
              <a:gd name="T38" fmla="*/ 49 w 81"/>
              <a:gd name="T39" fmla="*/ 50 h 81"/>
              <a:gd name="T40" fmla="*/ 64 w 81"/>
              <a:gd name="T41" fmla="*/ 50 h 81"/>
              <a:gd name="T42" fmla="*/ 78 w 81"/>
              <a:gd name="T43" fmla="*/ 41 h 81"/>
              <a:gd name="T44" fmla="*/ 66 w 81"/>
              <a:gd name="T45" fmla="*/ 26 h 81"/>
              <a:gd name="T46" fmla="*/ 68 w 81"/>
              <a:gd name="T47" fmla="*/ 13 h 81"/>
              <a:gd name="T48" fmla="*/ 55 w 81"/>
              <a:gd name="T49" fmla="*/ 15 h 81"/>
              <a:gd name="T50" fmla="*/ 40 w 81"/>
              <a:gd name="T51" fmla="*/ 3 h 81"/>
              <a:gd name="T52" fmla="*/ 31 w 81"/>
              <a:gd name="T53" fmla="*/ 18 h 81"/>
              <a:gd name="T54" fmla="*/ 31 w 81"/>
              <a:gd name="T55" fmla="*/ 33 h 81"/>
              <a:gd name="T56" fmla="*/ 17 w 81"/>
              <a:gd name="T57" fmla="*/ 33 h 81"/>
              <a:gd name="T58" fmla="*/ 2 w 81"/>
              <a:gd name="T59" fmla="*/ 41 h 81"/>
              <a:gd name="T60" fmla="*/ 15 w 81"/>
              <a:gd name="T61" fmla="*/ 55 h 81"/>
              <a:gd name="T62" fmla="*/ 10 w 81"/>
              <a:gd name="T63" fmla="*/ 63 h 81"/>
              <a:gd name="T64" fmla="*/ 24 w 81"/>
              <a:gd name="T65" fmla="*/ 69 h 81"/>
              <a:gd name="T66" fmla="*/ 26 w 81"/>
              <a:gd name="T67" fmla="*/ 65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81" h="81">
                <a:moveTo>
                  <a:pt x="40" y="81"/>
                </a:moveTo>
                <a:cubicBezTo>
                  <a:pt x="27" y="68"/>
                  <a:pt x="27" y="68"/>
                  <a:pt x="27" y="68"/>
                </a:cubicBezTo>
                <a:cubicBezTo>
                  <a:pt x="27" y="69"/>
                  <a:pt x="26" y="69"/>
                  <a:pt x="26" y="70"/>
                </a:cubicBezTo>
                <a:cubicBezTo>
                  <a:pt x="24" y="72"/>
                  <a:pt x="21" y="73"/>
                  <a:pt x="18" y="73"/>
                </a:cubicBezTo>
                <a:cubicBezTo>
                  <a:pt x="15" y="73"/>
                  <a:pt x="13" y="72"/>
                  <a:pt x="11" y="70"/>
                </a:cubicBezTo>
                <a:cubicBezTo>
                  <a:pt x="9" y="68"/>
                  <a:pt x="8" y="65"/>
                  <a:pt x="8" y="63"/>
                </a:cubicBezTo>
                <a:cubicBezTo>
                  <a:pt x="8" y="60"/>
                  <a:pt x="9" y="57"/>
                  <a:pt x="11" y="55"/>
                </a:cubicBezTo>
                <a:cubicBezTo>
                  <a:pt x="11" y="55"/>
                  <a:pt x="12" y="54"/>
                  <a:pt x="13" y="54"/>
                </a:cubicBezTo>
                <a:cubicBezTo>
                  <a:pt x="0" y="41"/>
                  <a:pt x="0" y="41"/>
                  <a:pt x="0" y="41"/>
                </a:cubicBezTo>
                <a:cubicBezTo>
                  <a:pt x="15" y="25"/>
                  <a:pt x="15" y="25"/>
                  <a:pt x="15" y="25"/>
                </a:cubicBezTo>
                <a:cubicBezTo>
                  <a:pt x="16" y="27"/>
                  <a:pt x="16" y="27"/>
                  <a:pt x="16" y="27"/>
                </a:cubicBezTo>
                <a:cubicBezTo>
                  <a:pt x="16" y="28"/>
                  <a:pt x="17" y="30"/>
                  <a:pt x="18" y="31"/>
                </a:cubicBezTo>
                <a:cubicBezTo>
                  <a:pt x="21" y="34"/>
                  <a:pt x="27" y="34"/>
                  <a:pt x="30" y="31"/>
                </a:cubicBezTo>
                <a:cubicBezTo>
                  <a:pt x="32" y="30"/>
                  <a:pt x="33" y="27"/>
                  <a:pt x="33" y="25"/>
                </a:cubicBezTo>
                <a:cubicBezTo>
                  <a:pt x="33" y="23"/>
                  <a:pt x="32" y="21"/>
                  <a:pt x="30" y="19"/>
                </a:cubicBezTo>
                <a:cubicBezTo>
                  <a:pt x="29" y="18"/>
                  <a:pt x="27" y="17"/>
                  <a:pt x="26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40" y="0"/>
                  <a:pt x="40" y="0"/>
                  <a:pt x="40" y="0"/>
                </a:cubicBezTo>
                <a:cubicBezTo>
                  <a:pt x="53" y="13"/>
                  <a:pt x="53" y="13"/>
                  <a:pt x="53" y="13"/>
                </a:cubicBezTo>
                <a:cubicBezTo>
                  <a:pt x="54" y="12"/>
                  <a:pt x="54" y="12"/>
                  <a:pt x="55" y="11"/>
                </a:cubicBezTo>
                <a:cubicBezTo>
                  <a:pt x="57" y="9"/>
                  <a:pt x="60" y="8"/>
                  <a:pt x="62" y="8"/>
                </a:cubicBezTo>
                <a:cubicBezTo>
                  <a:pt x="65" y="8"/>
                  <a:pt x="68" y="9"/>
                  <a:pt x="70" y="11"/>
                </a:cubicBezTo>
                <a:cubicBezTo>
                  <a:pt x="74" y="15"/>
                  <a:pt x="74" y="22"/>
                  <a:pt x="70" y="26"/>
                </a:cubicBezTo>
                <a:cubicBezTo>
                  <a:pt x="69" y="26"/>
                  <a:pt x="68" y="27"/>
                  <a:pt x="68" y="27"/>
                </a:cubicBezTo>
                <a:cubicBezTo>
                  <a:pt x="81" y="41"/>
                  <a:pt x="81" y="41"/>
                  <a:pt x="81" y="41"/>
                </a:cubicBezTo>
                <a:cubicBezTo>
                  <a:pt x="65" y="57"/>
                  <a:pt x="65" y="57"/>
                  <a:pt x="65" y="57"/>
                </a:cubicBezTo>
                <a:cubicBezTo>
                  <a:pt x="64" y="55"/>
                  <a:pt x="64" y="55"/>
                  <a:pt x="64" y="55"/>
                </a:cubicBezTo>
                <a:cubicBezTo>
                  <a:pt x="64" y="54"/>
                  <a:pt x="63" y="52"/>
                  <a:pt x="62" y="51"/>
                </a:cubicBezTo>
                <a:cubicBezTo>
                  <a:pt x="59" y="48"/>
                  <a:pt x="54" y="48"/>
                  <a:pt x="50" y="51"/>
                </a:cubicBezTo>
                <a:cubicBezTo>
                  <a:pt x="49" y="53"/>
                  <a:pt x="48" y="55"/>
                  <a:pt x="48" y="57"/>
                </a:cubicBezTo>
                <a:cubicBezTo>
                  <a:pt x="48" y="60"/>
                  <a:pt x="49" y="62"/>
                  <a:pt x="50" y="63"/>
                </a:cubicBezTo>
                <a:cubicBezTo>
                  <a:pt x="51" y="64"/>
                  <a:pt x="53" y="65"/>
                  <a:pt x="54" y="66"/>
                </a:cubicBezTo>
                <a:cubicBezTo>
                  <a:pt x="56" y="66"/>
                  <a:pt x="56" y="66"/>
                  <a:pt x="56" y="66"/>
                </a:cubicBezTo>
                <a:lnTo>
                  <a:pt x="40" y="81"/>
                </a:lnTo>
                <a:close/>
                <a:moveTo>
                  <a:pt x="26" y="65"/>
                </a:moveTo>
                <a:cubicBezTo>
                  <a:pt x="40" y="78"/>
                  <a:pt x="40" y="78"/>
                  <a:pt x="40" y="78"/>
                </a:cubicBezTo>
                <a:cubicBezTo>
                  <a:pt x="52" y="67"/>
                  <a:pt x="52" y="67"/>
                  <a:pt x="52" y="67"/>
                </a:cubicBezTo>
                <a:cubicBezTo>
                  <a:pt x="51" y="66"/>
                  <a:pt x="50" y="66"/>
                  <a:pt x="49" y="65"/>
                </a:cubicBezTo>
                <a:cubicBezTo>
                  <a:pt x="47" y="63"/>
                  <a:pt x="46" y="60"/>
                  <a:pt x="46" y="57"/>
                </a:cubicBezTo>
                <a:cubicBezTo>
                  <a:pt x="46" y="55"/>
                  <a:pt x="47" y="52"/>
                  <a:pt x="49" y="50"/>
                </a:cubicBezTo>
                <a:cubicBezTo>
                  <a:pt x="51" y="48"/>
                  <a:pt x="54" y="47"/>
                  <a:pt x="56" y="47"/>
                </a:cubicBezTo>
                <a:cubicBezTo>
                  <a:pt x="59" y="47"/>
                  <a:pt x="62" y="48"/>
                  <a:pt x="64" y="50"/>
                </a:cubicBezTo>
                <a:cubicBezTo>
                  <a:pt x="65" y="51"/>
                  <a:pt x="65" y="52"/>
                  <a:pt x="66" y="53"/>
                </a:cubicBezTo>
                <a:cubicBezTo>
                  <a:pt x="78" y="41"/>
                  <a:pt x="78" y="41"/>
                  <a:pt x="78" y="41"/>
                </a:cubicBezTo>
                <a:cubicBezTo>
                  <a:pt x="64" y="27"/>
                  <a:pt x="64" y="27"/>
                  <a:pt x="64" y="27"/>
                </a:cubicBezTo>
                <a:cubicBezTo>
                  <a:pt x="66" y="26"/>
                  <a:pt x="66" y="26"/>
                  <a:pt x="66" y="26"/>
                </a:cubicBezTo>
                <a:cubicBezTo>
                  <a:pt x="67" y="26"/>
                  <a:pt x="68" y="25"/>
                  <a:pt x="68" y="24"/>
                </a:cubicBezTo>
                <a:cubicBezTo>
                  <a:pt x="72" y="21"/>
                  <a:pt x="72" y="16"/>
                  <a:pt x="68" y="13"/>
                </a:cubicBezTo>
                <a:cubicBezTo>
                  <a:pt x="65" y="9"/>
                  <a:pt x="60" y="9"/>
                  <a:pt x="56" y="13"/>
                </a:cubicBezTo>
                <a:cubicBezTo>
                  <a:pt x="56" y="13"/>
                  <a:pt x="55" y="14"/>
                  <a:pt x="55" y="15"/>
                </a:cubicBezTo>
                <a:cubicBezTo>
                  <a:pt x="54" y="17"/>
                  <a:pt x="54" y="17"/>
                  <a:pt x="54" y="17"/>
                </a:cubicBezTo>
                <a:cubicBezTo>
                  <a:pt x="40" y="3"/>
                  <a:pt x="40" y="3"/>
                  <a:pt x="40" y="3"/>
                </a:cubicBezTo>
                <a:cubicBezTo>
                  <a:pt x="28" y="15"/>
                  <a:pt x="28" y="15"/>
                  <a:pt x="28" y="15"/>
                </a:cubicBezTo>
                <a:cubicBezTo>
                  <a:pt x="29" y="16"/>
                  <a:pt x="30" y="17"/>
                  <a:pt x="31" y="18"/>
                </a:cubicBezTo>
                <a:cubicBezTo>
                  <a:pt x="33" y="20"/>
                  <a:pt x="35" y="22"/>
                  <a:pt x="35" y="25"/>
                </a:cubicBezTo>
                <a:cubicBezTo>
                  <a:pt x="35" y="28"/>
                  <a:pt x="33" y="31"/>
                  <a:pt x="31" y="33"/>
                </a:cubicBezTo>
                <a:cubicBezTo>
                  <a:pt x="30" y="35"/>
                  <a:pt x="27" y="36"/>
                  <a:pt x="24" y="36"/>
                </a:cubicBezTo>
                <a:cubicBezTo>
                  <a:pt x="21" y="36"/>
                  <a:pt x="19" y="35"/>
                  <a:pt x="17" y="33"/>
                </a:cubicBezTo>
                <a:cubicBezTo>
                  <a:pt x="16" y="31"/>
                  <a:pt x="15" y="30"/>
                  <a:pt x="14" y="29"/>
                </a:cubicBezTo>
                <a:cubicBezTo>
                  <a:pt x="2" y="41"/>
                  <a:pt x="2" y="41"/>
                  <a:pt x="2" y="41"/>
                </a:cubicBezTo>
                <a:cubicBezTo>
                  <a:pt x="16" y="54"/>
                  <a:pt x="16" y="54"/>
                  <a:pt x="16" y="54"/>
                </a:cubicBezTo>
                <a:cubicBezTo>
                  <a:pt x="15" y="55"/>
                  <a:pt x="15" y="55"/>
                  <a:pt x="15" y="55"/>
                </a:cubicBezTo>
                <a:cubicBezTo>
                  <a:pt x="14" y="55"/>
                  <a:pt x="13" y="56"/>
                  <a:pt x="12" y="57"/>
                </a:cubicBezTo>
                <a:cubicBezTo>
                  <a:pt x="11" y="58"/>
                  <a:pt x="10" y="60"/>
                  <a:pt x="10" y="63"/>
                </a:cubicBezTo>
                <a:cubicBezTo>
                  <a:pt x="10" y="65"/>
                  <a:pt x="11" y="67"/>
                  <a:pt x="12" y="69"/>
                </a:cubicBezTo>
                <a:cubicBezTo>
                  <a:pt x="15" y="72"/>
                  <a:pt x="21" y="72"/>
                  <a:pt x="24" y="69"/>
                </a:cubicBezTo>
                <a:cubicBezTo>
                  <a:pt x="25" y="68"/>
                  <a:pt x="25" y="67"/>
                  <a:pt x="26" y="66"/>
                </a:cubicBezTo>
                <a:lnTo>
                  <a:pt x="26" y="65"/>
                </a:lnTo>
                <a:close/>
              </a:path>
            </a:pathLst>
          </a:custGeom>
          <a:solidFill>
            <a:srgbClr val="01D48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15" name="Group 20"/>
          <p:cNvGrpSpPr/>
          <p:nvPr/>
        </p:nvGrpSpPr>
        <p:grpSpPr>
          <a:xfrm>
            <a:off x="6433703" y="2759975"/>
            <a:ext cx="654279" cy="637980"/>
            <a:chOff x="6032329" y="1200150"/>
            <a:chExt cx="892175" cy="869950"/>
          </a:xfrm>
          <a:solidFill>
            <a:srgbClr val="23CADC"/>
          </a:solidFill>
        </p:grpSpPr>
        <p:sp>
          <p:nvSpPr>
            <p:cNvPr id="16" name="Freeform 8"/>
            <p:cNvSpPr>
              <a:spLocks noEditPoints="1"/>
            </p:cNvSpPr>
            <p:nvPr/>
          </p:nvSpPr>
          <p:spPr bwMode="auto">
            <a:xfrm>
              <a:off x="6257754" y="1200150"/>
              <a:ext cx="452438" cy="452438"/>
            </a:xfrm>
            <a:custGeom>
              <a:avLst/>
              <a:gdLst>
                <a:gd name="T0" fmla="*/ 20 w 40"/>
                <a:gd name="T1" fmla="*/ 40 h 40"/>
                <a:gd name="T2" fmla="*/ 0 w 40"/>
                <a:gd name="T3" fmla="*/ 20 h 40"/>
                <a:gd name="T4" fmla="*/ 20 w 40"/>
                <a:gd name="T5" fmla="*/ 0 h 40"/>
                <a:gd name="T6" fmla="*/ 40 w 40"/>
                <a:gd name="T7" fmla="*/ 20 h 40"/>
                <a:gd name="T8" fmla="*/ 20 w 40"/>
                <a:gd name="T9" fmla="*/ 40 h 40"/>
                <a:gd name="T10" fmla="*/ 20 w 40"/>
                <a:gd name="T11" fmla="*/ 2 h 40"/>
                <a:gd name="T12" fmla="*/ 2 w 40"/>
                <a:gd name="T13" fmla="*/ 20 h 40"/>
                <a:gd name="T14" fmla="*/ 20 w 40"/>
                <a:gd name="T15" fmla="*/ 38 h 40"/>
                <a:gd name="T16" fmla="*/ 38 w 40"/>
                <a:gd name="T17" fmla="*/ 20 h 40"/>
                <a:gd name="T18" fmla="*/ 20 w 40"/>
                <a:gd name="T19" fmla="*/ 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2"/>
                  </a:moveTo>
                  <a:cubicBezTo>
                    <a:pt x="10" y="2"/>
                    <a:pt x="2" y="10"/>
                    <a:pt x="2" y="20"/>
                  </a:cubicBezTo>
                  <a:cubicBezTo>
                    <a:pt x="2" y="30"/>
                    <a:pt x="10" y="38"/>
                    <a:pt x="20" y="38"/>
                  </a:cubicBezTo>
                  <a:cubicBezTo>
                    <a:pt x="30" y="38"/>
                    <a:pt x="38" y="30"/>
                    <a:pt x="38" y="20"/>
                  </a:cubicBezTo>
                  <a:cubicBezTo>
                    <a:pt x="38" y="10"/>
                    <a:pt x="30" y="2"/>
                    <a:pt x="2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6575254" y="1697037"/>
              <a:ext cx="349250" cy="373063"/>
            </a:xfrm>
            <a:custGeom>
              <a:avLst/>
              <a:gdLst>
                <a:gd name="T0" fmla="*/ 30 w 31"/>
                <a:gd name="T1" fmla="*/ 33 h 33"/>
                <a:gd name="T2" fmla="*/ 0 w 31"/>
                <a:gd name="T3" fmla="*/ 33 h 33"/>
                <a:gd name="T4" fmla="*/ 3 w 31"/>
                <a:gd name="T5" fmla="*/ 0 h 33"/>
                <a:gd name="T6" fmla="*/ 4 w 31"/>
                <a:gd name="T7" fmla="*/ 0 h 33"/>
                <a:gd name="T8" fmla="*/ 24 w 31"/>
                <a:gd name="T9" fmla="*/ 6 h 33"/>
                <a:gd name="T10" fmla="*/ 31 w 31"/>
                <a:gd name="T11" fmla="*/ 32 h 33"/>
                <a:gd name="T12" fmla="*/ 30 w 31"/>
                <a:gd name="T13" fmla="*/ 33 h 33"/>
                <a:gd name="T14" fmla="*/ 2 w 31"/>
                <a:gd name="T15" fmla="*/ 31 h 33"/>
                <a:gd name="T16" fmla="*/ 29 w 31"/>
                <a:gd name="T17" fmla="*/ 31 h 33"/>
                <a:gd name="T18" fmla="*/ 23 w 31"/>
                <a:gd name="T19" fmla="*/ 8 h 33"/>
                <a:gd name="T20" fmla="*/ 5 w 31"/>
                <a:gd name="T21" fmla="*/ 2 h 33"/>
                <a:gd name="T22" fmla="*/ 2 w 31"/>
                <a:gd name="T23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" h="33">
                  <a:moveTo>
                    <a:pt x="3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11" y="0"/>
                    <a:pt x="24" y="6"/>
                  </a:cubicBezTo>
                  <a:cubicBezTo>
                    <a:pt x="29" y="9"/>
                    <a:pt x="31" y="18"/>
                    <a:pt x="31" y="32"/>
                  </a:cubicBezTo>
                  <a:lnTo>
                    <a:pt x="30" y="33"/>
                  </a:lnTo>
                  <a:close/>
                  <a:moveTo>
                    <a:pt x="2" y="31"/>
                  </a:moveTo>
                  <a:cubicBezTo>
                    <a:pt x="29" y="31"/>
                    <a:pt x="29" y="31"/>
                    <a:pt x="29" y="31"/>
                  </a:cubicBezTo>
                  <a:cubicBezTo>
                    <a:pt x="29" y="18"/>
                    <a:pt x="27" y="10"/>
                    <a:pt x="23" y="8"/>
                  </a:cubicBezTo>
                  <a:cubicBezTo>
                    <a:pt x="13" y="3"/>
                    <a:pt x="7" y="2"/>
                    <a:pt x="5" y="2"/>
                  </a:cubicBezTo>
                  <a:lnTo>
                    <a:pt x="2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Freeform 10"/>
            <p:cNvSpPr>
              <a:spLocks noEditPoints="1"/>
            </p:cNvSpPr>
            <p:nvPr/>
          </p:nvSpPr>
          <p:spPr bwMode="auto">
            <a:xfrm>
              <a:off x="6032329" y="1697037"/>
              <a:ext cx="361950" cy="373063"/>
            </a:xfrm>
            <a:custGeom>
              <a:avLst/>
              <a:gdLst>
                <a:gd name="T0" fmla="*/ 32 w 32"/>
                <a:gd name="T1" fmla="*/ 33 h 33"/>
                <a:gd name="T2" fmla="*/ 1 w 32"/>
                <a:gd name="T3" fmla="*/ 33 h 33"/>
                <a:gd name="T4" fmla="*/ 1 w 32"/>
                <a:gd name="T5" fmla="*/ 32 h 33"/>
                <a:gd name="T6" fmla="*/ 8 w 32"/>
                <a:gd name="T7" fmla="*/ 6 h 33"/>
                <a:gd name="T8" fmla="*/ 27 w 32"/>
                <a:gd name="T9" fmla="*/ 0 h 33"/>
                <a:gd name="T10" fmla="*/ 28 w 32"/>
                <a:gd name="T11" fmla="*/ 0 h 33"/>
                <a:gd name="T12" fmla="*/ 32 w 32"/>
                <a:gd name="T13" fmla="*/ 33 h 33"/>
                <a:gd name="T14" fmla="*/ 3 w 32"/>
                <a:gd name="T15" fmla="*/ 31 h 33"/>
                <a:gd name="T16" fmla="*/ 29 w 32"/>
                <a:gd name="T17" fmla="*/ 31 h 33"/>
                <a:gd name="T18" fmla="*/ 27 w 32"/>
                <a:gd name="T19" fmla="*/ 2 h 33"/>
                <a:gd name="T20" fmla="*/ 9 w 32"/>
                <a:gd name="T21" fmla="*/ 8 h 33"/>
                <a:gd name="T22" fmla="*/ 3 w 32"/>
                <a:gd name="T23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33">
                  <a:moveTo>
                    <a:pt x="32" y="33"/>
                  </a:moveTo>
                  <a:cubicBezTo>
                    <a:pt x="1" y="33"/>
                    <a:pt x="1" y="33"/>
                    <a:pt x="1" y="33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0" y="18"/>
                    <a:pt x="3" y="9"/>
                    <a:pt x="8" y="6"/>
                  </a:cubicBezTo>
                  <a:cubicBezTo>
                    <a:pt x="21" y="0"/>
                    <a:pt x="27" y="0"/>
                    <a:pt x="27" y="0"/>
                  </a:cubicBezTo>
                  <a:cubicBezTo>
                    <a:pt x="28" y="0"/>
                    <a:pt x="28" y="0"/>
                    <a:pt x="28" y="0"/>
                  </a:cubicBezTo>
                  <a:lnTo>
                    <a:pt x="32" y="33"/>
                  </a:lnTo>
                  <a:close/>
                  <a:moveTo>
                    <a:pt x="3" y="31"/>
                  </a:moveTo>
                  <a:cubicBezTo>
                    <a:pt x="29" y="31"/>
                    <a:pt x="29" y="31"/>
                    <a:pt x="29" y="31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4" y="2"/>
                    <a:pt x="19" y="3"/>
                    <a:pt x="9" y="8"/>
                  </a:cubicBezTo>
                  <a:cubicBezTo>
                    <a:pt x="5" y="10"/>
                    <a:pt x="3" y="18"/>
                    <a:pt x="3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Freeform 11"/>
            <p:cNvSpPr>
              <a:spLocks noEditPoints="1"/>
            </p:cNvSpPr>
            <p:nvPr/>
          </p:nvSpPr>
          <p:spPr bwMode="auto">
            <a:xfrm>
              <a:off x="6473654" y="1685925"/>
              <a:ext cx="88900" cy="192088"/>
            </a:xfrm>
            <a:custGeom>
              <a:avLst/>
              <a:gdLst>
                <a:gd name="T0" fmla="*/ 56 w 56"/>
                <a:gd name="T1" fmla="*/ 121 h 121"/>
                <a:gd name="T2" fmla="*/ 0 w 56"/>
                <a:gd name="T3" fmla="*/ 57 h 121"/>
                <a:gd name="T4" fmla="*/ 56 w 56"/>
                <a:gd name="T5" fmla="*/ 0 h 121"/>
                <a:gd name="T6" fmla="*/ 56 w 56"/>
                <a:gd name="T7" fmla="*/ 121 h 121"/>
                <a:gd name="T8" fmla="*/ 14 w 56"/>
                <a:gd name="T9" fmla="*/ 57 h 121"/>
                <a:gd name="T10" fmla="*/ 42 w 56"/>
                <a:gd name="T11" fmla="*/ 85 h 121"/>
                <a:gd name="T12" fmla="*/ 42 w 56"/>
                <a:gd name="T13" fmla="*/ 35 h 121"/>
                <a:gd name="T14" fmla="*/ 14 w 56"/>
                <a:gd name="T15" fmla="*/ 5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121">
                  <a:moveTo>
                    <a:pt x="56" y="121"/>
                  </a:moveTo>
                  <a:lnTo>
                    <a:pt x="0" y="57"/>
                  </a:lnTo>
                  <a:lnTo>
                    <a:pt x="56" y="0"/>
                  </a:lnTo>
                  <a:lnTo>
                    <a:pt x="56" y="121"/>
                  </a:lnTo>
                  <a:close/>
                  <a:moveTo>
                    <a:pt x="14" y="57"/>
                  </a:moveTo>
                  <a:lnTo>
                    <a:pt x="42" y="85"/>
                  </a:lnTo>
                  <a:lnTo>
                    <a:pt x="42" y="35"/>
                  </a:lnTo>
                  <a:lnTo>
                    <a:pt x="14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" name="Freeform 12"/>
            <p:cNvSpPr>
              <a:spLocks noEditPoints="1"/>
            </p:cNvSpPr>
            <p:nvPr/>
          </p:nvSpPr>
          <p:spPr bwMode="auto">
            <a:xfrm>
              <a:off x="6405392" y="1685925"/>
              <a:ext cx="90488" cy="192088"/>
            </a:xfrm>
            <a:custGeom>
              <a:avLst/>
              <a:gdLst>
                <a:gd name="T0" fmla="*/ 0 w 57"/>
                <a:gd name="T1" fmla="*/ 121 h 121"/>
                <a:gd name="T2" fmla="*/ 0 w 57"/>
                <a:gd name="T3" fmla="*/ 0 h 121"/>
                <a:gd name="T4" fmla="*/ 57 w 57"/>
                <a:gd name="T5" fmla="*/ 57 h 121"/>
                <a:gd name="T6" fmla="*/ 0 w 57"/>
                <a:gd name="T7" fmla="*/ 121 h 121"/>
                <a:gd name="T8" fmla="*/ 14 w 57"/>
                <a:gd name="T9" fmla="*/ 35 h 121"/>
                <a:gd name="T10" fmla="*/ 14 w 57"/>
                <a:gd name="T11" fmla="*/ 85 h 121"/>
                <a:gd name="T12" fmla="*/ 35 w 57"/>
                <a:gd name="T13" fmla="*/ 57 h 121"/>
                <a:gd name="T14" fmla="*/ 14 w 57"/>
                <a:gd name="T15" fmla="*/ 35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121">
                  <a:moveTo>
                    <a:pt x="0" y="121"/>
                  </a:moveTo>
                  <a:lnTo>
                    <a:pt x="0" y="0"/>
                  </a:lnTo>
                  <a:lnTo>
                    <a:pt x="57" y="57"/>
                  </a:lnTo>
                  <a:lnTo>
                    <a:pt x="0" y="121"/>
                  </a:lnTo>
                  <a:close/>
                  <a:moveTo>
                    <a:pt x="14" y="35"/>
                  </a:moveTo>
                  <a:lnTo>
                    <a:pt x="14" y="85"/>
                  </a:lnTo>
                  <a:lnTo>
                    <a:pt x="35" y="57"/>
                  </a:lnTo>
                  <a:lnTo>
                    <a:pt x="14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1" name="Freeform 13"/>
          <p:cNvSpPr>
            <a:spLocks noEditPoints="1"/>
          </p:cNvSpPr>
          <p:nvPr/>
        </p:nvSpPr>
        <p:spPr bwMode="auto">
          <a:xfrm>
            <a:off x="7686699" y="3945858"/>
            <a:ext cx="421256" cy="842512"/>
          </a:xfrm>
          <a:custGeom>
            <a:avLst/>
            <a:gdLst>
              <a:gd name="T0" fmla="*/ 16 w 44"/>
              <a:gd name="T1" fmla="*/ 88 h 88"/>
              <a:gd name="T2" fmla="*/ 7 w 44"/>
              <a:gd name="T3" fmla="*/ 78 h 88"/>
              <a:gd name="T4" fmla="*/ 0 w 44"/>
              <a:gd name="T5" fmla="*/ 75 h 88"/>
              <a:gd name="T6" fmla="*/ 5 w 44"/>
              <a:gd name="T7" fmla="*/ 63 h 88"/>
              <a:gd name="T8" fmla="*/ 16 w 44"/>
              <a:gd name="T9" fmla="*/ 66 h 88"/>
              <a:gd name="T10" fmla="*/ 10 w 44"/>
              <a:gd name="T11" fmla="*/ 46 h 88"/>
              <a:gd name="T12" fmla="*/ 1 w 44"/>
              <a:gd name="T13" fmla="*/ 36 h 88"/>
              <a:gd name="T14" fmla="*/ 4 w 44"/>
              <a:gd name="T15" fmla="*/ 15 h 88"/>
              <a:gd name="T16" fmla="*/ 16 w 44"/>
              <a:gd name="T17" fmla="*/ 0 h 88"/>
              <a:gd name="T18" fmla="*/ 28 w 44"/>
              <a:gd name="T19" fmla="*/ 8 h 88"/>
              <a:gd name="T20" fmla="*/ 40 w 44"/>
              <a:gd name="T21" fmla="*/ 12 h 88"/>
              <a:gd name="T22" fmla="*/ 37 w 44"/>
              <a:gd name="T23" fmla="*/ 24 h 88"/>
              <a:gd name="T24" fmla="*/ 32 w 44"/>
              <a:gd name="T25" fmla="*/ 22 h 88"/>
              <a:gd name="T26" fmla="*/ 28 w 44"/>
              <a:gd name="T27" fmla="*/ 38 h 88"/>
              <a:gd name="T28" fmla="*/ 39 w 44"/>
              <a:gd name="T29" fmla="*/ 44 h 88"/>
              <a:gd name="T30" fmla="*/ 44 w 44"/>
              <a:gd name="T31" fmla="*/ 58 h 88"/>
              <a:gd name="T32" fmla="*/ 28 w 44"/>
              <a:gd name="T33" fmla="*/ 79 h 88"/>
              <a:gd name="T34" fmla="*/ 18 w 44"/>
              <a:gd name="T35" fmla="*/ 86 h 88"/>
              <a:gd name="T36" fmla="*/ 26 w 44"/>
              <a:gd name="T37" fmla="*/ 77 h 88"/>
              <a:gd name="T38" fmla="*/ 38 w 44"/>
              <a:gd name="T39" fmla="*/ 71 h 88"/>
              <a:gd name="T40" fmla="*/ 41 w 44"/>
              <a:gd name="T41" fmla="*/ 51 h 88"/>
              <a:gd name="T42" fmla="*/ 32 w 44"/>
              <a:gd name="T43" fmla="*/ 42 h 88"/>
              <a:gd name="T44" fmla="*/ 26 w 44"/>
              <a:gd name="T45" fmla="*/ 39 h 88"/>
              <a:gd name="T46" fmla="*/ 27 w 44"/>
              <a:gd name="T47" fmla="*/ 19 h 88"/>
              <a:gd name="T48" fmla="*/ 36 w 44"/>
              <a:gd name="T49" fmla="*/ 22 h 88"/>
              <a:gd name="T50" fmla="*/ 34 w 44"/>
              <a:gd name="T51" fmla="*/ 11 h 88"/>
              <a:gd name="T52" fmla="*/ 26 w 44"/>
              <a:gd name="T53" fmla="*/ 10 h 88"/>
              <a:gd name="T54" fmla="*/ 18 w 44"/>
              <a:gd name="T55" fmla="*/ 2 h 88"/>
              <a:gd name="T56" fmla="*/ 17 w 44"/>
              <a:gd name="T57" fmla="*/ 11 h 88"/>
              <a:gd name="T58" fmla="*/ 2 w 44"/>
              <a:gd name="T59" fmla="*/ 28 h 88"/>
              <a:gd name="T60" fmla="*/ 6 w 44"/>
              <a:gd name="T61" fmla="*/ 41 h 88"/>
              <a:gd name="T62" fmla="*/ 17 w 44"/>
              <a:gd name="T63" fmla="*/ 47 h 88"/>
              <a:gd name="T64" fmla="*/ 18 w 44"/>
              <a:gd name="T65" fmla="*/ 69 h 88"/>
              <a:gd name="T66" fmla="*/ 9 w 44"/>
              <a:gd name="T67" fmla="*/ 67 h 88"/>
              <a:gd name="T68" fmla="*/ 2 w 44"/>
              <a:gd name="T69" fmla="*/ 74 h 88"/>
              <a:gd name="T70" fmla="*/ 17 w 44"/>
              <a:gd name="T71" fmla="*/ 77 h 88"/>
              <a:gd name="T72" fmla="*/ 18 w 44"/>
              <a:gd name="T73" fmla="*/ 86 h 88"/>
              <a:gd name="T74" fmla="*/ 21 w 44"/>
              <a:gd name="T75" fmla="*/ 49 h 88"/>
              <a:gd name="T76" fmla="*/ 29 w 44"/>
              <a:gd name="T77" fmla="*/ 53 h 88"/>
              <a:gd name="T78" fmla="*/ 29 w 44"/>
              <a:gd name="T79" fmla="*/ 65 h 88"/>
              <a:gd name="T80" fmla="*/ 21 w 44"/>
              <a:gd name="T81" fmla="*/ 69 h 88"/>
              <a:gd name="T82" fmla="*/ 23 w 44"/>
              <a:gd name="T83" fmla="*/ 66 h 88"/>
              <a:gd name="T84" fmla="*/ 30 w 44"/>
              <a:gd name="T85" fmla="*/ 59 h 88"/>
              <a:gd name="T86" fmla="*/ 23 w 44"/>
              <a:gd name="T87" fmla="*/ 52 h 88"/>
              <a:gd name="T88" fmla="*/ 20 w 44"/>
              <a:gd name="T89" fmla="*/ 36 h 88"/>
              <a:gd name="T90" fmla="*/ 12 w 44"/>
              <a:gd name="T91" fmla="*/ 27 h 88"/>
              <a:gd name="T92" fmla="*/ 21 w 44"/>
              <a:gd name="T93" fmla="*/ 19 h 88"/>
              <a:gd name="T94" fmla="*/ 22 w 44"/>
              <a:gd name="T95" fmla="*/ 37 h 88"/>
              <a:gd name="T96" fmla="*/ 15 w 44"/>
              <a:gd name="T97" fmla="*/ 23 h 88"/>
              <a:gd name="T98" fmla="*/ 16 w 44"/>
              <a:gd name="T99" fmla="*/ 31 h 88"/>
              <a:gd name="T100" fmla="*/ 20 w 44"/>
              <a:gd name="T101" fmla="*/ 21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4" h="88">
                <a:moveTo>
                  <a:pt x="28" y="88"/>
                </a:moveTo>
                <a:cubicBezTo>
                  <a:pt x="16" y="88"/>
                  <a:pt x="16" y="88"/>
                  <a:pt x="16" y="88"/>
                </a:cubicBezTo>
                <a:cubicBezTo>
                  <a:pt x="16" y="79"/>
                  <a:pt x="16" y="79"/>
                  <a:pt x="16" y="79"/>
                </a:cubicBezTo>
                <a:cubicBezTo>
                  <a:pt x="12" y="79"/>
                  <a:pt x="9" y="79"/>
                  <a:pt x="7" y="78"/>
                </a:cubicBezTo>
                <a:cubicBezTo>
                  <a:pt x="4" y="78"/>
                  <a:pt x="2" y="77"/>
                  <a:pt x="0" y="76"/>
                </a:cubicBezTo>
                <a:cubicBezTo>
                  <a:pt x="0" y="75"/>
                  <a:pt x="0" y="75"/>
                  <a:pt x="0" y="75"/>
                </a:cubicBezTo>
                <a:cubicBezTo>
                  <a:pt x="4" y="63"/>
                  <a:pt x="4" y="63"/>
                  <a:pt x="4" y="63"/>
                </a:cubicBezTo>
                <a:cubicBezTo>
                  <a:pt x="5" y="63"/>
                  <a:pt x="5" y="63"/>
                  <a:pt x="5" y="63"/>
                </a:cubicBezTo>
                <a:cubicBezTo>
                  <a:pt x="6" y="64"/>
                  <a:pt x="8" y="65"/>
                  <a:pt x="10" y="65"/>
                </a:cubicBezTo>
                <a:cubicBezTo>
                  <a:pt x="11" y="66"/>
                  <a:pt x="13" y="66"/>
                  <a:pt x="16" y="66"/>
                </a:cubicBezTo>
                <a:cubicBezTo>
                  <a:pt x="16" y="49"/>
                  <a:pt x="16" y="49"/>
                  <a:pt x="16" y="49"/>
                </a:cubicBezTo>
                <a:cubicBezTo>
                  <a:pt x="14" y="48"/>
                  <a:pt x="12" y="47"/>
                  <a:pt x="10" y="46"/>
                </a:cubicBezTo>
                <a:cubicBezTo>
                  <a:pt x="8" y="45"/>
                  <a:pt x="7" y="44"/>
                  <a:pt x="5" y="42"/>
                </a:cubicBezTo>
                <a:cubicBezTo>
                  <a:pt x="3" y="40"/>
                  <a:pt x="2" y="38"/>
                  <a:pt x="1" y="36"/>
                </a:cubicBezTo>
                <a:cubicBezTo>
                  <a:pt x="0" y="34"/>
                  <a:pt x="0" y="31"/>
                  <a:pt x="0" y="28"/>
                </a:cubicBezTo>
                <a:cubicBezTo>
                  <a:pt x="0" y="23"/>
                  <a:pt x="1" y="18"/>
                  <a:pt x="4" y="15"/>
                </a:cubicBezTo>
                <a:cubicBezTo>
                  <a:pt x="7" y="12"/>
                  <a:pt x="11" y="10"/>
                  <a:pt x="16" y="9"/>
                </a:cubicBezTo>
                <a:cubicBezTo>
                  <a:pt x="16" y="0"/>
                  <a:pt x="16" y="0"/>
                  <a:pt x="16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8" y="8"/>
                  <a:pt x="28" y="8"/>
                  <a:pt x="28" y="8"/>
                </a:cubicBezTo>
                <a:cubicBezTo>
                  <a:pt x="30" y="9"/>
                  <a:pt x="32" y="9"/>
                  <a:pt x="34" y="9"/>
                </a:cubicBezTo>
                <a:cubicBezTo>
                  <a:pt x="36" y="10"/>
                  <a:pt x="38" y="11"/>
                  <a:pt x="40" y="12"/>
                </a:cubicBezTo>
                <a:cubicBezTo>
                  <a:pt x="41" y="12"/>
                  <a:pt x="41" y="12"/>
                  <a:pt x="41" y="12"/>
                </a:cubicBezTo>
                <a:cubicBezTo>
                  <a:pt x="37" y="24"/>
                  <a:pt x="37" y="24"/>
                  <a:pt x="37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35" y="23"/>
                  <a:pt x="33" y="23"/>
                  <a:pt x="32" y="22"/>
                </a:cubicBezTo>
                <a:cubicBezTo>
                  <a:pt x="31" y="22"/>
                  <a:pt x="29" y="22"/>
                  <a:pt x="28" y="21"/>
                </a:cubicBezTo>
                <a:cubicBezTo>
                  <a:pt x="28" y="38"/>
                  <a:pt x="28" y="38"/>
                  <a:pt x="28" y="38"/>
                </a:cubicBezTo>
                <a:cubicBezTo>
                  <a:pt x="29" y="38"/>
                  <a:pt x="31" y="39"/>
                  <a:pt x="33" y="40"/>
                </a:cubicBezTo>
                <a:cubicBezTo>
                  <a:pt x="35" y="41"/>
                  <a:pt x="37" y="43"/>
                  <a:pt x="39" y="44"/>
                </a:cubicBezTo>
                <a:cubicBezTo>
                  <a:pt x="40" y="46"/>
                  <a:pt x="42" y="48"/>
                  <a:pt x="43" y="50"/>
                </a:cubicBezTo>
                <a:cubicBezTo>
                  <a:pt x="44" y="52"/>
                  <a:pt x="44" y="55"/>
                  <a:pt x="44" y="58"/>
                </a:cubicBezTo>
                <a:cubicBezTo>
                  <a:pt x="44" y="64"/>
                  <a:pt x="43" y="69"/>
                  <a:pt x="39" y="72"/>
                </a:cubicBezTo>
                <a:cubicBezTo>
                  <a:pt x="37" y="75"/>
                  <a:pt x="33" y="78"/>
                  <a:pt x="28" y="79"/>
                </a:cubicBezTo>
                <a:lnTo>
                  <a:pt x="28" y="88"/>
                </a:lnTo>
                <a:close/>
                <a:moveTo>
                  <a:pt x="18" y="86"/>
                </a:moveTo>
                <a:cubicBezTo>
                  <a:pt x="26" y="86"/>
                  <a:pt x="26" y="86"/>
                  <a:pt x="26" y="86"/>
                </a:cubicBezTo>
                <a:cubicBezTo>
                  <a:pt x="26" y="77"/>
                  <a:pt x="26" y="77"/>
                  <a:pt x="26" y="77"/>
                </a:cubicBezTo>
                <a:cubicBezTo>
                  <a:pt x="26" y="77"/>
                  <a:pt x="26" y="77"/>
                  <a:pt x="26" y="77"/>
                </a:cubicBezTo>
                <a:cubicBezTo>
                  <a:pt x="31" y="76"/>
                  <a:pt x="35" y="74"/>
                  <a:pt x="38" y="71"/>
                </a:cubicBezTo>
                <a:cubicBezTo>
                  <a:pt x="41" y="68"/>
                  <a:pt x="42" y="63"/>
                  <a:pt x="42" y="58"/>
                </a:cubicBezTo>
                <a:cubicBezTo>
                  <a:pt x="42" y="55"/>
                  <a:pt x="42" y="53"/>
                  <a:pt x="41" y="51"/>
                </a:cubicBezTo>
                <a:cubicBezTo>
                  <a:pt x="40" y="49"/>
                  <a:pt x="39" y="47"/>
                  <a:pt x="37" y="46"/>
                </a:cubicBezTo>
                <a:cubicBezTo>
                  <a:pt x="36" y="44"/>
                  <a:pt x="34" y="43"/>
                  <a:pt x="32" y="42"/>
                </a:cubicBezTo>
                <a:cubicBezTo>
                  <a:pt x="30" y="41"/>
                  <a:pt x="28" y="40"/>
                  <a:pt x="26" y="39"/>
                </a:cubicBezTo>
                <a:cubicBezTo>
                  <a:pt x="26" y="39"/>
                  <a:pt x="26" y="39"/>
                  <a:pt x="26" y="39"/>
                </a:cubicBezTo>
                <a:cubicBezTo>
                  <a:pt x="26" y="19"/>
                  <a:pt x="26" y="19"/>
                  <a:pt x="26" y="19"/>
                </a:cubicBezTo>
                <a:cubicBezTo>
                  <a:pt x="27" y="19"/>
                  <a:pt x="27" y="19"/>
                  <a:pt x="27" y="19"/>
                </a:cubicBezTo>
                <a:cubicBezTo>
                  <a:pt x="29" y="20"/>
                  <a:pt x="31" y="20"/>
                  <a:pt x="32" y="20"/>
                </a:cubicBezTo>
                <a:cubicBezTo>
                  <a:pt x="34" y="21"/>
                  <a:pt x="35" y="21"/>
                  <a:pt x="36" y="22"/>
                </a:cubicBezTo>
                <a:cubicBezTo>
                  <a:pt x="38" y="13"/>
                  <a:pt x="38" y="13"/>
                  <a:pt x="38" y="13"/>
                </a:cubicBezTo>
                <a:cubicBezTo>
                  <a:pt x="37" y="12"/>
                  <a:pt x="35" y="12"/>
                  <a:pt x="34" y="11"/>
                </a:cubicBezTo>
                <a:cubicBezTo>
                  <a:pt x="32" y="11"/>
                  <a:pt x="29" y="10"/>
                  <a:pt x="27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2"/>
                  <a:pt x="26" y="2"/>
                  <a:pt x="26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11"/>
                  <a:pt x="18" y="11"/>
                  <a:pt x="18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2" y="12"/>
                  <a:pt x="8" y="13"/>
                  <a:pt x="6" y="16"/>
                </a:cubicBezTo>
                <a:cubicBezTo>
                  <a:pt x="3" y="19"/>
                  <a:pt x="2" y="23"/>
                  <a:pt x="2" y="28"/>
                </a:cubicBezTo>
                <a:cubicBezTo>
                  <a:pt x="2" y="31"/>
                  <a:pt x="2" y="33"/>
                  <a:pt x="3" y="35"/>
                </a:cubicBezTo>
                <a:cubicBezTo>
                  <a:pt x="4" y="37"/>
                  <a:pt x="5" y="39"/>
                  <a:pt x="6" y="41"/>
                </a:cubicBezTo>
                <a:cubicBezTo>
                  <a:pt x="8" y="42"/>
                  <a:pt x="9" y="43"/>
                  <a:pt x="11" y="44"/>
                </a:cubicBezTo>
                <a:cubicBezTo>
                  <a:pt x="13" y="45"/>
                  <a:pt x="15" y="46"/>
                  <a:pt x="17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69"/>
                  <a:pt x="18" y="69"/>
                  <a:pt x="18" y="69"/>
                </a:cubicBezTo>
                <a:cubicBezTo>
                  <a:pt x="17" y="68"/>
                  <a:pt x="17" y="68"/>
                  <a:pt x="17" y="68"/>
                </a:cubicBezTo>
                <a:cubicBezTo>
                  <a:pt x="14" y="68"/>
                  <a:pt x="11" y="68"/>
                  <a:pt x="9" y="67"/>
                </a:cubicBezTo>
                <a:cubicBezTo>
                  <a:pt x="7" y="67"/>
                  <a:pt x="6" y="66"/>
                  <a:pt x="5" y="66"/>
                </a:cubicBezTo>
                <a:cubicBezTo>
                  <a:pt x="2" y="74"/>
                  <a:pt x="2" y="74"/>
                  <a:pt x="2" y="74"/>
                </a:cubicBezTo>
                <a:cubicBezTo>
                  <a:pt x="3" y="75"/>
                  <a:pt x="5" y="76"/>
                  <a:pt x="7" y="76"/>
                </a:cubicBezTo>
                <a:cubicBezTo>
                  <a:pt x="10" y="77"/>
                  <a:pt x="13" y="77"/>
                  <a:pt x="17" y="77"/>
                </a:cubicBezTo>
                <a:cubicBezTo>
                  <a:pt x="18" y="77"/>
                  <a:pt x="18" y="77"/>
                  <a:pt x="18" y="77"/>
                </a:cubicBezTo>
                <a:lnTo>
                  <a:pt x="18" y="86"/>
                </a:lnTo>
                <a:close/>
                <a:moveTo>
                  <a:pt x="21" y="69"/>
                </a:moveTo>
                <a:cubicBezTo>
                  <a:pt x="21" y="49"/>
                  <a:pt x="21" y="49"/>
                  <a:pt x="21" y="49"/>
                </a:cubicBezTo>
                <a:cubicBezTo>
                  <a:pt x="23" y="50"/>
                  <a:pt x="23" y="50"/>
                  <a:pt x="23" y="50"/>
                </a:cubicBezTo>
                <a:cubicBezTo>
                  <a:pt x="25" y="51"/>
                  <a:pt x="27" y="52"/>
                  <a:pt x="29" y="53"/>
                </a:cubicBezTo>
                <a:cubicBezTo>
                  <a:pt x="31" y="55"/>
                  <a:pt x="32" y="57"/>
                  <a:pt x="32" y="59"/>
                </a:cubicBezTo>
                <a:cubicBezTo>
                  <a:pt x="32" y="62"/>
                  <a:pt x="31" y="64"/>
                  <a:pt x="29" y="65"/>
                </a:cubicBezTo>
                <a:cubicBezTo>
                  <a:pt x="28" y="67"/>
                  <a:pt x="26" y="68"/>
                  <a:pt x="23" y="68"/>
                </a:cubicBezTo>
                <a:lnTo>
                  <a:pt x="21" y="69"/>
                </a:lnTo>
                <a:close/>
                <a:moveTo>
                  <a:pt x="23" y="52"/>
                </a:moveTo>
                <a:cubicBezTo>
                  <a:pt x="23" y="66"/>
                  <a:pt x="23" y="66"/>
                  <a:pt x="23" y="66"/>
                </a:cubicBezTo>
                <a:cubicBezTo>
                  <a:pt x="25" y="66"/>
                  <a:pt x="27" y="65"/>
                  <a:pt x="28" y="64"/>
                </a:cubicBezTo>
                <a:cubicBezTo>
                  <a:pt x="29" y="63"/>
                  <a:pt x="30" y="61"/>
                  <a:pt x="30" y="59"/>
                </a:cubicBezTo>
                <a:cubicBezTo>
                  <a:pt x="30" y="57"/>
                  <a:pt x="29" y="56"/>
                  <a:pt x="28" y="55"/>
                </a:cubicBezTo>
                <a:cubicBezTo>
                  <a:pt x="27" y="54"/>
                  <a:pt x="25" y="53"/>
                  <a:pt x="23" y="52"/>
                </a:cubicBezTo>
                <a:close/>
                <a:moveTo>
                  <a:pt x="22" y="37"/>
                </a:moveTo>
                <a:cubicBezTo>
                  <a:pt x="20" y="36"/>
                  <a:pt x="20" y="36"/>
                  <a:pt x="20" y="36"/>
                </a:cubicBezTo>
                <a:cubicBezTo>
                  <a:pt x="18" y="35"/>
                  <a:pt x="16" y="34"/>
                  <a:pt x="15" y="33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13" y="23"/>
                  <a:pt x="14" y="22"/>
                </a:cubicBezTo>
                <a:cubicBezTo>
                  <a:pt x="15" y="20"/>
                  <a:pt x="17" y="19"/>
                  <a:pt x="21" y="19"/>
                </a:cubicBezTo>
                <a:cubicBezTo>
                  <a:pt x="22" y="19"/>
                  <a:pt x="22" y="19"/>
                  <a:pt x="22" y="19"/>
                </a:cubicBezTo>
                <a:lnTo>
                  <a:pt x="22" y="37"/>
                </a:lnTo>
                <a:close/>
                <a:moveTo>
                  <a:pt x="20" y="21"/>
                </a:moveTo>
                <a:cubicBezTo>
                  <a:pt x="18" y="21"/>
                  <a:pt x="16" y="22"/>
                  <a:pt x="15" y="23"/>
                </a:cubicBezTo>
                <a:cubicBezTo>
                  <a:pt x="14" y="24"/>
                  <a:pt x="14" y="25"/>
                  <a:pt x="14" y="27"/>
                </a:cubicBezTo>
                <a:cubicBezTo>
                  <a:pt x="14" y="29"/>
                  <a:pt x="15" y="30"/>
                  <a:pt x="16" y="31"/>
                </a:cubicBezTo>
                <a:cubicBezTo>
                  <a:pt x="17" y="32"/>
                  <a:pt x="18" y="33"/>
                  <a:pt x="20" y="34"/>
                </a:cubicBezTo>
                <a:lnTo>
                  <a:pt x="20" y="21"/>
                </a:lnTo>
                <a:close/>
              </a:path>
            </a:pathLst>
          </a:custGeom>
          <a:solidFill>
            <a:srgbClr val="F4C60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22" name="Group 30"/>
          <p:cNvGrpSpPr/>
          <p:nvPr/>
        </p:nvGrpSpPr>
        <p:grpSpPr>
          <a:xfrm>
            <a:off x="4068049" y="4187600"/>
            <a:ext cx="855503" cy="414789"/>
            <a:chOff x="4114800" y="2766561"/>
            <a:chExt cx="471488" cy="228600"/>
          </a:xfrm>
        </p:grpSpPr>
        <p:sp>
          <p:nvSpPr>
            <p:cNvPr id="23" name="Freeform 10"/>
            <p:cNvSpPr>
              <a:spLocks noEditPoints="1"/>
            </p:cNvSpPr>
            <p:nvPr/>
          </p:nvSpPr>
          <p:spPr bwMode="auto">
            <a:xfrm>
              <a:off x="4114800" y="2766561"/>
              <a:ext cx="471488" cy="228600"/>
            </a:xfrm>
            <a:custGeom>
              <a:avLst/>
              <a:gdLst>
                <a:gd name="T0" fmla="*/ 63 w 64"/>
                <a:gd name="T1" fmla="*/ 15 h 31"/>
                <a:gd name="T2" fmla="*/ 32 w 64"/>
                <a:gd name="T3" fmla="*/ 0 h 31"/>
                <a:gd name="T4" fmla="*/ 0 w 64"/>
                <a:gd name="T5" fmla="*/ 15 h 31"/>
                <a:gd name="T6" fmla="*/ 0 w 64"/>
                <a:gd name="T7" fmla="*/ 15 h 31"/>
                <a:gd name="T8" fmla="*/ 0 w 64"/>
                <a:gd name="T9" fmla="*/ 16 h 31"/>
                <a:gd name="T10" fmla="*/ 32 w 64"/>
                <a:gd name="T11" fmla="*/ 31 h 31"/>
                <a:gd name="T12" fmla="*/ 63 w 64"/>
                <a:gd name="T13" fmla="*/ 16 h 31"/>
                <a:gd name="T14" fmla="*/ 64 w 64"/>
                <a:gd name="T15" fmla="*/ 15 h 31"/>
                <a:gd name="T16" fmla="*/ 63 w 64"/>
                <a:gd name="T17" fmla="*/ 15 h 31"/>
                <a:gd name="T18" fmla="*/ 32 w 64"/>
                <a:gd name="T19" fmla="*/ 28 h 31"/>
                <a:gd name="T20" fmla="*/ 19 w 64"/>
                <a:gd name="T21" fmla="*/ 16 h 31"/>
                <a:gd name="T22" fmla="*/ 32 w 64"/>
                <a:gd name="T23" fmla="*/ 3 h 31"/>
                <a:gd name="T24" fmla="*/ 44 w 64"/>
                <a:gd name="T25" fmla="*/ 16 h 31"/>
                <a:gd name="T26" fmla="*/ 32 w 64"/>
                <a:gd name="T27" fmla="*/ 2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31">
                  <a:moveTo>
                    <a:pt x="63" y="15"/>
                  </a:moveTo>
                  <a:cubicBezTo>
                    <a:pt x="63" y="14"/>
                    <a:pt x="49" y="0"/>
                    <a:pt x="32" y="0"/>
                  </a:cubicBezTo>
                  <a:cubicBezTo>
                    <a:pt x="15" y="0"/>
                    <a:pt x="1" y="14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15" y="31"/>
                    <a:pt x="32" y="31"/>
                  </a:cubicBezTo>
                  <a:cubicBezTo>
                    <a:pt x="49" y="31"/>
                    <a:pt x="63" y="17"/>
                    <a:pt x="63" y="16"/>
                  </a:cubicBezTo>
                  <a:cubicBezTo>
                    <a:pt x="64" y="15"/>
                    <a:pt x="64" y="15"/>
                    <a:pt x="64" y="15"/>
                  </a:cubicBezTo>
                  <a:lnTo>
                    <a:pt x="63" y="15"/>
                  </a:lnTo>
                  <a:close/>
                  <a:moveTo>
                    <a:pt x="32" y="28"/>
                  </a:moveTo>
                  <a:cubicBezTo>
                    <a:pt x="25" y="28"/>
                    <a:pt x="19" y="22"/>
                    <a:pt x="19" y="16"/>
                  </a:cubicBezTo>
                  <a:cubicBezTo>
                    <a:pt x="19" y="9"/>
                    <a:pt x="25" y="3"/>
                    <a:pt x="32" y="3"/>
                  </a:cubicBezTo>
                  <a:cubicBezTo>
                    <a:pt x="38" y="3"/>
                    <a:pt x="44" y="9"/>
                    <a:pt x="44" y="16"/>
                  </a:cubicBezTo>
                  <a:cubicBezTo>
                    <a:pt x="44" y="22"/>
                    <a:pt x="38" y="28"/>
                    <a:pt x="32" y="28"/>
                  </a:cubicBezTo>
                  <a:close/>
                </a:path>
              </a:pathLst>
            </a:custGeom>
            <a:solidFill>
              <a:srgbClr val="92C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4" name="Freeform 11"/>
            <p:cNvSpPr>
              <a:spLocks noEditPoints="1"/>
            </p:cNvSpPr>
            <p:nvPr/>
          </p:nvSpPr>
          <p:spPr bwMode="auto">
            <a:xfrm>
              <a:off x="4292600" y="2825298"/>
              <a:ext cx="109538" cy="111125"/>
            </a:xfrm>
            <a:custGeom>
              <a:avLst/>
              <a:gdLst>
                <a:gd name="T0" fmla="*/ 11 w 15"/>
                <a:gd name="T1" fmla="*/ 7 h 15"/>
                <a:gd name="T2" fmla="*/ 7 w 15"/>
                <a:gd name="T3" fmla="*/ 3 h 15"/>
                <a:gd name="T4" fmla="*/ 8 w 15"/>
                <a:gd name="T5" fmla="*/ 1 h 15"/>
                <a:gd name="T6" fmla="*/ 8 w 15"/>
                <a:gd name="T7" fmla="*/ 0 h 15"/>
                <a:gd name="T8" fmla="*/ 0 w 15"/>
                <a:gd name="T9" fmla="*/ 8 h 15"/>
                <a:gd name="T10" fmla="*/ 8 w 15"/>
                <a:gd name="T11" fmla="*/ 15 h 15"/>
                <a:gd name="T12" fmla="*/ 15 w 15"/>
                <a:gd name="T13" fmla="*/ 8 h 15"/>
                <a:gd name="T14" fmla="*/ 14 w 15"/>
                <a:gd name="T15" fmla="*/ 6 h 15"/>
                <a:gd name="T16" fmla="*/ 11 w 15"/>
                <a:gd name="T17" fmla="*/ 7 h 15"/>
                <a:gd name="T18" fmla="*/ 5 w 15"/>
                <a:gd name="T19" fmla="*/ 13 h 15"/>
                <a:gd name="T20" fmla="*/ 3 w 15"/>
                <a:gd name="T21" fmla="*/ 11 h 15"/>
                <a:gd name="T22" fmla="*/ 5 w 15"/>
                <a:gd name="T23" fmla="*/ 9 h 15"/>
                <a:gd name="T24" fmla="*/ 7 w 15"/>
                <a:gd name="T25" fmla="*/ 11 h 15"/>
                <a:gd name="T26" fmla="*/ 5 w 15"/>
                <a:gd name="T27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15">
                  <a:moveTo>
                    <a:pt x="11" y="7"/>
                  </a:moveTo>
                  <a:cubicBezTo>
                    <a:pt x="9" y="7"/>
                    <a:pt x="7" y="5"/>
                    <a:pt x="7" y="3"/>
                  </a:cubicBezTo>
                  <a:cubicBezTo>
                    <a:pt x="7" y="2"/>
                    <a:pt x="8" y="1"/>
                    <a:pt x="8" y="1"/>
                  </a:cubicBezTo>
                  <a:cubicBezTo>
                    <a:pt x="8" y="1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1"/>
                    <a:pt x="4" y="15"/>
                    <a:pt x="8" y="15"/>
                  </a:cubicBezTo>
                  <a:cubicBezTo>
                    <a:pt x="11" y="15"/>
                    <a:pt x="15" y="11"/>
                    <a:pt x="15" y="8"/>
                  </a:cubicBezTo>
                  <a:cubicBezTo>
                    <a:pt x="15" y="7"/>
                    <a:pt x="14" y="6"/>
                    <a:pt x="14" y="6"/>
                  </a:cubicBezTo>
                  <a:cubicBezTo>
                    <a:pt x="14" y="7"/>
                    <a:pt x="12" y="7"/>
                    <a:pt x="11" y="7"/>
                  </a:cubicBezTo>
                  <a:close/>
                  <a:moveTo>
                    <a:pt x="5" y="13"/>
                  </a:moveTo>
                  <a:cubicBezTo>
                    <a:pt x="4" y="13"/>
                    <a:pt x="3" y="12"/>
                    <a:pt x="3" y="11"/>
                  </a:cubicBezTo>
                  <a:cubicBezTo>
                    <a:pt x="3" y="10"/>
                    <a:pt x="4" y="9"/>
                    <a:pt x="5" y="9"/>
                  </a:cubicBezTo>
                  <a:cubicBezTo>
                    <a:pt x="6" y="9"/>
                    <a:pt x="7" y="10"/>
                    <a:pt x="7" y="11"/>
                  </a:cubicBezTo>
                  <a:cubicBezTo>
                    <a:pt x="7" y="12"/>
                    <a:pt x="6" y="13"/>
                    <a:pt x="5" y="13"/>
                  </a:cubicBezTo>
                  <a:close/>
                </a:path>
              </a:pathLst>
            </a:custGeom>
            <a:solidFill>
              <a:srgbClr val="DE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5" name="Group 32"/>
          <p:cNvGrpSpPr/>
          <p:nvPr/>
        </p:nvGrpSpPr>
        <p:grpSpPr>
          <a:xfrm>
            <a:off x="937249" y="3556254"/>
            <a:ext cx="523335" cy="523334"/>
            <a:chOff x="8301037" y="5734051"/>
            <a:chExt cx="693738" cy="693737"/>
          </a:xfrm>
          <a:solidFill>
            <a:srgbClr val="00C3D9"/>
          </a:solidFill>
        </p:grpSpPr>
        <p:sp>
          <p:nvSpPr>
            <p:cNvPr id="26" name="Freeform 33"/>
            <p:cNvSpPr/>
            <p:nvPr/>
          </p:nvSpPr>
          <p:spPr bwMode="auto">
            <a:xfrm>
              <a:off x="8582025" y="5734051"/>
              <a:ext cx="412750" cy="412750"/>
            </a:xfrm>
            <a:custGeom>
              <a:avLst/>
              <a:gdLst>
                <a:gd name="T0" fmla="*/ 43 w 110"/>
                <a:gd name="T1" fmla="*/ 7 h 110"/>
                <a:gd name="T2" fmla="*/ 7 w 110"/>
                <a:gd name="T3" fmla="*/ 43 h 110"/>
                <a:gd name="T4" fmla="*/ 7 w 110"/>
                <a:gd name="T5" fmla="*/ 67 h 110"/>
                <a:gd name="T6" fmla="*/ 14 w 110"/>
                <a:gd name="T7" fmla="*/ 74 h 110"/>
                <a:gd name="T8" fmla="*/ 51 w 110"/>
                <a:gd name="T9" fmla="*/ 36 h 110"/>
                <a:gd name="T10" fmla="*/ 74 w 110"/>
                <a:gd name="T11" fmla="*/ 59 h 110"/>
                <a:gd name="T12" fmla="*/ 36 w 110"/>
                <a:gd name="T13" fmla="*/ 96 h 110"/>
                <a:gd name="T14" fmla="*/ 43 w 110"/>
                <a:gd name="T15" fmla="*/ 103 h 110"/>
                <a:gd name="T16" fmla="*/ 67 w 110"/>
                <a:gd name="T17" fmla="*/ 103 h 110"/>
                <a:gd name="T18" fmla="*/ 103 w 110"/>
                <a:gd name="T19" fmla="*/ 67 h 110"/>
                <a:gd name="T20" fmla="*/ 103 w 110"/>
                <a:gd name="T21" fmla="*/ 43 h 110"/>
                <a:gd name="T22" fmla="*/ 67 w 110"/>
                <a:gd name="T23" fmla="*/ 7 h 110"/>
                <a:gd name="T24" fmla="*/ 43 w 110"/>
                <a:gd name="T25" fmla="*/ 7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" h="110">
                  <a:moveTo>
                    <a:pt x="43" y="7"/>
                  </a:moveTo>
                  <a:cubicBezTo>
                    <a:pt x="7" y="43"/>
                    <a:pt x="7" y="43"/>
                    <a:pt x="7" y="43"/>
                  </a:cubicBezTo>
                  <a:cubicBezTo>
                    <a:pt x="0" y="49"/>
                    <a:pt x="0" y="60"/>
                    <a:pt x="7" y="67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74" y="59"/>
                    <a:pt x="74" y="59"/>
                    <a:pt x="74" y="59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50" y="110"/>
                    <a:pt x="60" y="110"/>
                    <a:pt x="67" y="103"/>
                  </a:cubicBezTo>
                  <a:cubicBezTo>
                    <a:pt x="103" y="67"/>
                    <a:pt x="103" y="67"/>
                    <a:pt x="103" y="67"/>
                  </a:cubicBezTo>
                  <a:cubicBezTo>
                    <a:pt x="110" y="60"/>
                    <a:pt x="110" y="49"/>
                    <a:pt x="103" y="43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0" y="0"/>
                    <a:pt x="50" y="0"/>
                    <a:pt x="4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7" name="Freeform 34"/>
            <p:cNvSpPr/>
            <p:nvPr/>
          </p:nvSpPr>
          <p:spPr bwMode="auto">
            <a:xfrm>
              <a:off x="8515350" y="5940425"/>
              <a:ext cx="273050" cy="273050"/>
            </a:xfrm>
            <a:custGeom>
              <a:avLst/>
              <a:gdLst>
                <a:gd name="T0" fmla="*/ 20 w 73"/>
                <a:gd name="T1" fmla="*/ 68 h 73"/>
                <a:gd name="T2" fmla="*/ 4 w 73"/>
                <a:gd name="T3" fmla="*/ 68 h 73"/>
                <a:gd name="T4" fmla="*/ 4 w 73"/>
                <a:gd name="T5" fmla="*/ 68 h 73"/>
                <a:gd name="T6" fmla="*/ 4 w 73"/>
                <a:gd name="T7" fmla="*/ 52 h 73"/>
                <a:gd name="T8" fmla="*/ 52 w 73"/>
                <a:gd name="T9" fmla="*/ 4 h 73"/>
                <a:gd name="T10" fmla="*/ 68 w 73"/>
                <a:gd name="T11" fmla="*/ 4 h 73"/>
                <a:gd name="T12" fmla="*/ 68 w 73"/>
                <a:gd name="T13" fmla="*/ 4 h 73"/>
                <a:gd name="T14" fmla="*/ 68 w 73"/>
                <a:gd name="T15" fmla="*/ 20 h 73"/>
                <a:gd name="T16" fmla="*/ 20 w 73"/>
                <a:gd name="T17" fmla="*/ 68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73">
                  <a:moveTo>
                    <a:pt x="20" y="68"/>
                  </a:moveTo>
                  <a:cubicBezTo>
                    <a:pt x="16" y="73"/>
                    <a:pt x="9" y="73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0" y="64"/>
                    <a:pt x="0" y="57"/>
                    <a:pt x="4" y="52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7" y="0"/>
                    <a:pt x="64" y="0"/>
                    <a:pt x="68" y="4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73" y="9"/>
                    <a:pt x="73" y="16"/>
                    <a:pt x="68" y="20"/>
                  </a:cubicBezTo>
                  <a:lnTo>
                    <a:pt x="20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" name="Freeform 35"/>
            <p:cNvSpPr/>
            <p:nvPr/>
          </p:nvSpPr>
          <p:spPr bwMode="auto">
            <a:xfrm>
              <a:off x="8301037" y="6015038"/>
              <a:ext cx="412750" cy="412750"/>
            </a:xfrm>
            <a:custGeom>
              <a:avLst/>
              <a:gdLst>
                <a:gd name="T0" fmla="*/ 67 w 110"/>
                <a:gd name="T1" fmla="*/ 103 h 110"/>
                <a:gd name="T2" fmla="*/ 103 w 110"/>
                <a:gd name="T3" fmla="*/ 67 h 110"/>
                <a:gd name="T4" fmla="*/ 103 w 110"/>
                <a:gd name="T5" fmla="*/ 43 h 110"/>
                <a:gd name="T6" fmla="*/ 96 w 110"/>
                <a:gd name="T7" fmla="*/ 36 h 110"/>
                <a:gd name="T8" fmla="*/ 59 w 110"/>
                <a:gd name="T9" fmla="*/ 74 h 110"/>
                <a:gd name="T10" fmla="*/ 36 w 110"/>
                <a:gd name="T11" fmla="*/ 51 h 110"/>
                <a:gd name="T12" fmla="*/ 74 w 110"/>
                <a:gd name="T13" fmla="*/ 14 h 110"/>
                <a:gd name="T14" fmla="*/ 67 w 110"/>
                <a:gd name="T15" fmla="*/ 7 h 110"/>
                <a:gd name="T16" fmla="*/ 43 w 110"/>
                <a:gd name="T17" fmla="*/ 7 h 110"/>
                <a:gd name="T18" fmla="*/ 7 w 110"/>
                <a:gd name="T19" fmla="*/ 43 h 110"/>
                <a:gd name="T20" fmla="*/ 7 w 110"/>
                <a:gd name="T21" fmla="*/ 67 h 110"/>
                <a:gd name="T22" fmla="*/ 43 w 110"/>
                <a:gd name="T23" fmla="*/ 103 h 110"/>
                <a:gd name="T24" fmla="*/ 67 w 110"/>
                <a:gd name="T25" fmla="*/ 103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" h="110">
                  <a:moveTo>
                    <a:pt x="67" y="103"/>
                  </a:moveTo>
                  <a:cubicBezTo>
                    <a:pt x="103" y="67"/>
                    <a:pt x="103" y="67"/>
                    <a:pt x="103" y="67"/>
                  </a:cubicBezTo>
                  <a:cubicBezTo>
                    <a:pt x="110" y="60"/>
                    <a:pt x="110" y="50"/>
                    <a:pt x="103" y="43"/>
                  </a:cubicBezTo>
                  <a:cubicBezTo>
                    <a:pt x="96" y="36"/>
                    <a:pt x="96" y="36"/>
                    <a:pt x="96" y="36"/>
                  </a:cubicBezTo>
                  <a:cubicBezTo>
                    <a:pt x="59" y="74"/>
                    <a:pt x="59" y="74"/>
                    <a:pt x="59" y="74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0" y="0"/>
                    <a:pt x="49" y="0"/>
                    <a:pt x="43" y="7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0" y="50"/>
                    <a:pt x="0" y="60"/>
                    <a:pt x="7" y="67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49" y="110"/>
                    <a:pt x="60" y="110"/>
                    <a:pt x="67" y="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29" name="Freeform 36"/>
          <p:cNvSpPr/>
          <p:nvPr/>
        </p:nvSpPr>
        <p:spPr bwMode="auto">
          <a:xfrm>
            <a:off x="6483558" y="4162434"/>
            <a:ext cx="401322" cy="442427"/>
          </a:xfrm>
          <a:custGeom>
            <a:avLst/>
            <a:gdLst>
              <a:gd name="T0" fmla="*/ 126 w 157"/>
              <a:gd name="T1" fmla="*/ 110 h 173"/>
              <a:gd name="T2" fmla="*/ 103 w 157"/>
              <a:gd name="T3" fmla="*/ 120 h 173"/>
              <a:gd name="T4" fmla="*/ 62 w 157"/>
              <a:gd name="T5" fmla="*/ 95 h 173"/>
              <a:gd name="T6" fmla="*/ 63 w 157"/>
              <a:gd name="T7" fmla="*/ 87 h 173"/>
              <a:gd name="T8" fmla="*/ 62 w 157"/>
              <a:gd name="T9" fmla="*/ 79 h 173"/>
              <a:gd name="T10" fmla="*/ 103 w 157"/>
              <a:gd name="T11" fmla="*/ 54 h 173"/>
              <a:gd name="T12" fmla="*/ 126 w 157"/>
              <a:gd name="T13" fmla="*/ 63 h 173"/>
              <a:gd name="T14" fmla="*/ 157 w 157"/>
              <a:gd name="T15" fmla="*/ 32 h 173"/>
              <a:gd name="T16" fmla="*/ 126 w 157"/>
              <a:gd name="T17" fmla="*/ 0 h 173"/>
              <a:gd name="T18" fmla="*/ 95 w 157"/>
              <a:gd name="T19" fmla="*/ 32 h 173"/>
              <a:gd name="T20" fmla="*/ 96 w 157"/>
              <a:gd name="T21" fmla="*/ 40 h 173"/>
              <a:gd name="T22" fmla="*/ 54 w 157"/>
              <a:gd name="T23" fmla="*/ 65 h 173"/>
              <a:gd name="T24" fmla="*/ 32 w 157"/>
              <a:gd name="T25" fmla="*/ 55 h 173"/>
              <a:gd name="T26" fmla="*/ 0 w 157"/>
              <a:gd name="T27" fmla="*/ 87 h 173"/>
              <a:gd name="T28" fmla="*/ 32 w 157"/>
              <a:gd name="T29" fmla="*/ 118 h 173"/>
              <a:gd name="T30" fmla="*/ 54 w 157"/>
              <a:gd name="T31" fmla="*/ 109 h 173"/>
              <a:gd name="T32" fmla="*/ 96 w 157"/>
              <a:gd name="T33" fmla="*/ 134 h 173"/>
              <a:gd name="T34" fmla="*/ 95 w 157"/>
              <a:gd name="T35" fmla="*/ 142 h 173"/>
              <a:gd name="T36" fmla="*/ 126 w 157"/>
              <a:gd name="T37" fmla="*/ 173 h 173"/>
              <a:gd name="T38" fmla="*/ 157 w 157"/>
              <a:gd name="T39" fmla="*/ 142 h 173"/>
              <a:gd name="T40" fmla="*/ 126 w 157"/>
              <a:gd name="T41" fmla="*/ 110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57" h="173">
                <a:moveTo>
                  <a:pt x="126" y="110"/>
                </a:moveTo>
                <a:cubicBezTo>
                  <a:pt x="117" y="110"/>
                  <a:pt x="109" y="114"/>
                  <a:pt x="103" y="120"/>
                </a:cubicBezTo>
                <a:cubicBezTo>
                  <a:pt x="62" y="95"/>
                  <a:pt x="62" y="95"/>
                  <a:pt x="62" y="95"/>
                </a:cubicBezTo>
                <a:cubicBezTo>
                  <a:pt x="63" y="92"/>
                  <a:pt x="63" y="90"/>
                  <a:pt x="63" y="87"/>
                </a:cubicBezTo>
                <a:cubicBezTo>
                  <a:pt x="63" y="84"/>
                  <a:pt x="63" y="81"/>
                  <a:pt x="62" y="79"/>
                </a:cubicBezTo>
                <a:cubicBezTo>
                  <a:pt x="103" y="54"/>
                  <a:pt x="103" y="54"/>
                  <a:pt x="103" y="54"/>
                </a:cubicBezTo>
                <a:cubicBezTo>
                  <a:pt x="109" y="60"/>
                  <a:pt x="117" y="63"/>
                  <a:pt x="126" y="63"/>
                </a:cubicBezTo>
                <a:cubicBezTo>
                  <a:pt x="143" y="63"/>
                  <a:pt x="157" y="49"/>
                  <a:pt x="157" y="32"/>
                </a:cubicBezTo>
                <a:cubicBezTo>
                  <a:pt x="157" y="14"/>
                  <a:pt x="143" y="0"/>
                  <a:pt x="126" y="0"/>
                </a:cubicBezTo>
                <a:cubicBezTo>
                  <a:pt x="109" y="0"/>
                  <a:pt x="95" y="14"/>
                  <a:pt x="95" y="32"/>
                </a:cubicBezTo>
                <a:cubicBezTo>
                  <a:pt x="95" y="35"/>
                  <a:pt x="95" y="37"/>
                  <a:pt x="96" y="40"/>
                </a:cubicBezTo>
                <a:cubicBezTo>
                  <a:pt x="54" y="65"/>
                  <a:pt x="54" y="65"/>
                  <a:pt x="54" y="65"/>
                </a:cubicBezTo>
                <a:cubicBezTo>
                  <a:pt x="49" y="59"/>
                  <a:pt x="41" y="55"/>
                  <a:pt x="32" y="55"/>
                </a:cubicBezTo>
                <a:cubicBezTo>
                  <a:pt x="14" y="55"/>
                  <a:pt x="0" y="69"/>
                  <a:pt x="0" y="87"/>
                </a:cubicBezTo>
                <a:cubicBezTo>
                  <a:pt x="0" y="104"/>
                  <a:pt x="14" y="118"/>
                  <a:pt x="32" y="118"/>
                </a:cubicBezTo>
                <a:cubicBezTo>
                  <a:pt x="41" y="118"/>
                  <a:pt x="49" y="115"/>
                  <a:pt x="54" y="109"/>
                </a:cubicBezTo>
                <a:cubicBezTo>
                  <a:pt x="96" y="134"/>
                  <a:pt x="96" y="134"/>
                  <a:pt x="96" y="134"/>
                </a:cubicBezTo>
                <a:cubicBezTo>
                  <a:pt x="95" y="136"/>
                  <a:pt x="95" y="139"/>
                  <a:pt x="95" y="142"/>
                </a:cubicBezTo>
                <a:cubicBezTo>
                  <a:pt x="95" y="159"/>
                  <a:pt x="109" y="173"/>
                  <a:pt x="126" y="173"/>
                </a:cubicBezTo>
                <a:cubicBezTo>
                  <a:pt x="143" y="173"/>
                  <a:pt x="157" y="159"/>
                  <a:pt x="157" y="142"/>
                </a:cubicBezTo>
                <a:cubicBezTo>
                  <a:pt x="157" y="124"/>
                  <a:pt x="143" y="110"/>
                  <a:pt x="126" y="110"/>
                </a:cubicBezTo>
                <a:close/>
              </a:path>
            </a:pathLst>
          </a:custGeom>
          <a:solidFill>
            <a:srgbClr val="DE6E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30" name="Group 37"/>
          <p:cNvGrpSpPr/>
          <p:nvPr/>
        </p:nvGrpSpPr>
        <p:grpSpPr>
          <a:xfrm>
            <a:off x="2207976" y="4294177"/>
            <a:ext cx="467191" cy="457937"/>
            <a:chOff x="3832225" y="3284538"/>
            <a:chExt cx="801688" cy="785813"/>
          </a:xfrm>
          <a:solidFill>
            <a:srgbClr val="1FD89C"/>
          </a:solidFill>
        </p:grpSpPr>
        <p:sp>
          <p:nvSpPr>
            <p:cNvPr id="31" name="Freeform 38"/>
            <p:cNvSpPr/>
            <p:nvPr/>
          </p:nvSpPr>
          <p:spPr bwMode="auto">
            <a:xfrm>
              <a:off x="3835400" y="3973513"/>
              <a:ext cx="790575" cy="96838"/>
            </a:xfrm>
            <a:custGeom>
              <a:avLst/>
              <a:gdLst>
                <a:gd name="T0" fmla="*/ 0 w 211"/>
                <a:gd name="T1" fmla="*/ 13 h 26"/>
                <a:gd name="T2" fmla="*/ 14 w 211"/>
                <a:gd name="T3" fmla="*/ 26 h 26"/>
                <a:gd name="T4" fmla="*/ 198 w 211"/>
                <a:gd name="T5" fmla="*/ 26 h 26"/>
                <a:gd name="T6" fmla="*/ 211 w 211"/>
                <a:gd name="T7" fmla="*/ 13 h 26"/>
                <a:gd name="T8" fmla="*/ 198 w 211"/>
                <a:gd name="T9" fmla="*/ 0 h 26"/>
                <a:gd name="T10" fmla="*/ 156 w 211"/>
                <a:gd name="T11" fmla="*/ 0 h 26"/>
                <a:gd name="T12" fmla="*/ 14 w 211"/>
                <a:gd name="T13" fmla="*/ 0 h 26"/>
                <a:gd name="T14" fmla="*/ 0 w 211"/>
                <a:gd name="T15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1" h="26">
                  <a:moveTo>
                    <a:pt x="0" y="13"/>
                  </a:moveTo>
                  <a:cubicBezTo>
                    <a:pt x="0" y="21"/>
                    <a:pt x="6" y="26"/>
                    <a:pt x="14" y="26"/>
                  </a:cubicBezTo>
                  <a:cubicBezTo>
                    <a:pt x="198" y="26"/>
                    <a:pt x="198" y="26"/>
                    <a:pt x="198" y="26"/>
                  </a:cubicBezTo>
                  <a:cubicBezTo>
                    <a:pt x="205" y="26"/>
                    <a:pt x="211" y="21"/>
                    <a:pt x="211" y="13"/>
                  </a:cubicBezTo>
                  <a:cubicBezTo>
                    <a:pt x="211" y="6"/>
                    <a:pt x="205" y="0"/>
                    <a:pt x="198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2" name="Freeform 39"/>
            <p:cNvSpPr/>
            <p:nvPr/>
          </p:nvSpPr>
          <p:spPr bwMode="auto">
            <a:xfrm>
              <a:off x="3832225" y="3284538"/>
              <a:ext cx="358775" cy="355600"/>
            </a:xfrm>
            <a:custGeom>
              <a:avLst/>
              <a:gdLst>
                <a:gd name="T0" fmla="*/ 14 w 96"/>
                <a:gd name="T1" fmla="*/ 91 h 95"/>
                <a:gd name="T2" fmla="*/ 30 w 96"/>
                <a:gd name="T3" fmla="*/ 91 h 95"/>
                <a:gd name="T4" fmla="*/ 79 w 96"/>
                <a:gd name="T5" fmla="*/ 42 h 95"/>
                <a:gd name="T6" fmla="*/ 88 w 96"/>
                <a:gd name="T7" fmla="*/ 52 h 95"/>
                <a:gd name="T8" fmla="*/ 96 w 96"/>
                <a:gd name="T9" fmla="*/ 49 h 95"/>
                <a:gd name="T10" fmla="*/ 96 w 96"/>
                <a:gd name="T11" fmla="*/ 5 h 95"/>
                <a:gd name="T12" fmla="*/ 91 w 96"/>
                <a:gd name="T13" fmla="*/ 0 h 95"/>
                <a:gd name="T14" fmla="*/ 47 w 96"/>
                <a:gd name="T15" fmla="*/ 0 h 95"/>
                <a:gd name="T16" fmla="*/ 44 w 96"/>
                <a:gd name="T17" fmla="*/ 8 h 95"/>
                <a:gd name="T18" fmla="*/ 53 w 96"/>
                <a:gd name="T19" fmla="*/ 17 h 95"/>
                <a:gd name="T20" fmla="*/ 5 w 96"/>
                <a:gd name="T21" fmla="*/ 66 h 95"/>
                <a:gd name="T22" fmla="*/ 5 w 96"/>
                <a:gd name="T23" fmla="*/ 82 h 95"/>
                <a:gd name="T24" fmla="*/ 14 w 96"/>
                <a:gd name="T25" fmla="*/ 9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95">
                  <a:moveTo>
                    <a:pt x="14" y="91"/>
                  </a:moveTo>
                  <a:cubicBezTo>
                    <a:pt x="18" y="95"/>
                    <a:pt x="26" y="95"/>
                    <a:pt x="30" y="91"/>
                  </a:cubicBezTo>
                  <a:cubicBezTo>
                    <a:pt x="79" y="42"/>
                    <a:pt x="79" y="42"/>
                    <a:pt x="79" y="4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91" y="54"/>
                    <a:pt x="96" y="52"/>
                    <a:pt x="96" y="49"/>
                  </a:cubicBezTo>
                  <a:cubicBezTo>
                    <a:pt x="96" y="5"/>
                    <a:pt x="96" y="5"/>
                    <a:pt x="96" y="5"/>
                  </a:cubicBezTo>
                  <a:cubicBezTo>
                    <a:pt x="96" y="2"/>
                    <a:pt x="94" y="0"/>
                    <a:pt x="9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3" y="0"/>
                    <a:pt x="41" y="5"/>
                    <a:pt x="44" y="8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0" y="70"/>
                    <a:pt x="0" y="77"/>
                    <a:pt x="5" y="82"/>
                  </a:cubicBezTo>
                  <a:lnTo>
                    <a:pt x="14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3" name="Freeform 40"/>
            <p:cNvSpPr/>
            <p:nvPr/>
          </p:nvSpPr>
          <p:spPr bwMode="auto">
            <a:xfrm>
              <a:off x="3835400" y="3678238"/>
              <a:ext cx="149225" cy="246063"/>
            </a:xfrm>
            <a:custGeom>
              <a:avLst/>
              <a:gdLst>
                <a:gd name="T0" fmla="*/ 14 w 40"/>
                <a:gd name="T1" fmla="*/ 66 h 66"/>
                <a:gd name="T2" fmla="*/ 27 w 40"/>
                <a:gd name="T3" fmla="*/ 66 h 66"/>
                <a:gd name="T4" fmla="*/ 40 w 40"/>
                <a:gd name="T5" fmla="*/ 53 h 66"/>
                <a:gd name="T6" fmla="*/ 40 w 40"/>
                <a:gd name="T7" fmla="*/ 13 h 66"/>
                <a:gd name="T8" fmla="*/ 27 w 40"/>
                <a:gd name="T9" fmla="*/ 0 h 66"/>
                <a:gd name="T10" fmla="*/ 14 w 40"/>
                <a:gd name="T11" fmla="*/ 0 h 66"/>
                <a:gd name="T12" fmla="*/ 0 w 40"/>
                <a:gd name="T13" fmla="*/ 13 h 66"/>
                <a:gd name="T14" fmla="*/ 0 w 40"/>
                <a:gd name="T15" fmla="*/ 53 h 66"/>
                <a:gd name="T16" fmla="*/ 14 w 40"/>
                <a:gd name="T1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66">
                  <a:moveTo>
                    <a:pt x="14" y="66"/>
                  </a:moveTo>
                  <a:cubicBezTo>
                    <a:pt x="27" y="66"/>
                    <a:pt x="27" y="66"/>
                    <a:pt x="27" y="66"/>
                  </a:cubicBezTo>
                  <a:cubicBezTo>
                    <a:pt x="34" y="66"/>
                    <a:pt x="40" y="60"/>
                    <a:pt x="40" y="53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0" y="6"/>
                    <a:pt x="34" y="0"/>
                    <a:pt x="2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60"/>
                    <a:pt x="6" y="66"/>
                    <a:pt x="14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4" name="Freeform 41"/>
            <p:cNvSpPr/>
            <p:nvPr/>
          </p:nvSpPr>
          <p:spPr bwMode="auto">
            <a:xfrm>
              <a:off x="4033838" y="3530601"/>
              <a:ext cx="150813" cy="393700"/>
            </a:xfrm>
            <a:custGeom>
              <a:avLst/>
              <a:gdLst>
                <a:gd name="T0" fmla="*/ 26 w 40"/>
                <a:gd name="T1" fmla="*/ 0 h 105"/>
                <a:gd name="T2" fmla="*/ 13 w 40"/>
                <a:gd name="T3" fmla="*/ 0 h 105"/>
                <a:gd name="T4" fmla="*/ 0 w 40"/>
                <a:gd name="T5" fmla="*/ 13 h 105"/>
                <a:gd name="T6" fmla="*/ 0 w 40"/>
                <a:gd name="T7" fmla="*/ 92 h 105"/>
                <a:gd name="T8" fmla="*/ 13 w 40"/>
                <a:gd name="T9" fmla="*/ 105 h 105"/>
                <a:gd name="T10" fmla="*/ 26 w 40"/>
                <a:gd name="T11" fmla="*/ 105 h 105"/>
                <a:gd name="T12" fmla="*/ 40 w 40"/>
                <a:gd name="T13" fmla="*/ 92 h 105"/>
                <a:gd name="T14" fmla="*/ 40 w 40"/>
                <a:gd name="T15" fmla="*/ 13 h 105"/>
                <a:gd name="T16" fmla="*/ 26 w 40"/>
                <a:gd name="T1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05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9"/>
                    <a:pt x="6" y="105"/>
                    <a:pt x="13" y="105"/>
                  </a:cubicBezTo>
                  <a:cubicBezTo>
                    <a:pt x="26" y="105"/>
                    <a:pt x="26" y="105"/>
                    <a:pt x="26" y="105"/>
                  </a:cubicBezTo>
                  <a:cubicBezTo>
                    <a:pt x="34" y="105"/>
                    <a:pt x="40" y="99"/>
                    <a:pt x="40" y="92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0" y="6"/>
                    <a:pt x="34" y="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5" name="Freeform 42"/>
            <p:cNvSpPr/>
            <p:nvPr/>
          </p:nvSpPr>
          <p:spPr bwMode="auto">
            <a:xfrm>
              <a:off x="4232275" y="3332163"/>
              <a:ext cx="146050" cy="592138"/>
            </a:xfrm>
            <a:custGeom>
              <a:avLst/>
              <a:gdLst>
                <a:gd name="T0" fmla="*/ 21 w 39"/>
                <a:gd name="T1" fmla="*/ 158 h 158"/>
                <a:gd name="T2" fmla="*/ 13 w 39"/>
                <a:gd name="T3" fmla="*/ 158 h 158"/>
                <a:gd name="T4" fmla="*/ 0 w 39"/>
                <a:gd name="T5" fmla="*/ 145 h 158"/>
                <a:gd name="T6" fmla="*/ 0 w 39"/>
                <a:gd name="T7" fmla="*/ 13 h 158"/>
                <a:gd name="T8" fmla="*/ 13 w 39"/>
                <a:gd name="T9" fmla="*/ 0 h 158"/>
                <a:gd name="T10" fmla="*/ 26 w 39"/>
                <a:gd name="T11" fmla="*/ 0 h 158"/>
                <a:gd name="T12" fmla="*/ 39 w 39"/>
                <a:gd name="T13" fmla="*/ 13 h 158"/>
                <a:gd name="T14" fmla="*/ 39 w 39"/>
                <a:gd name="T15" fmla="*/ 54 h 158"/>
                <a:gd name="T16" fmla="*/ 34 w 39"/>
                <a:gd name="T17" fmla="*/ 61 h 158"/>
                <a:gd name="T18" fmla="*/ 27 w 39"/>
                <a:gd name="T19" fmla="*/ 92 h 158"/>
                <a:gd name="T20" fmla="*/ 27 w 39"/>
                <a:gd name="T21" fmla="*/ 93 h 158"/>
                <a:gd name="T22" fmla="*/ 13 w 39"/>
                <a:gd name="T23" fmla="*/ 120 h 158"/>
                <a:gd name="T24" fmla="*/ 21 w 39"/>
                <a:gd name="T2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158">
                  <a:moveTo>
                    <a:pt x="21" y="158"/>
                  </a:moveTo>
                  <a:cubicBezTo>
                    <a:pt x="13" y="158"/>
                    <a:pt x="13" y="158"/>
                    <a:pt x="13" y="158"/>
                  </a:cubicBezTo>
                  <a:cubicBezTo>
                    <a:pt x="6" y="158"/>
                    <a:pt x="0" y="152"/>
                    <a:pt x="0" y="14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3" y="0"/>
                    <a:pt x="39" y="6"/>
                    <a:pt x="39" y="13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37" y="57"/>
                    <a:pt x="35" y="59"/>
                    <a:pt x="34" y="61"/>
                  </a:cubicBezTo>
                  <a:cubicBezTo>
                    <a:pt x="31" y="65"/>
                    <a:pt x="24" y="77"/>
                    <a:pt x="27" y="92"/>
                  </a:cubicBezTo>
                  <a:cubicBezTo>
                    <a:pt x="27" y="92"/>
                    <a:pt x="27" y="93"/>
                    <a:pt x="27" y="93"/>
                  </a:cubicBezTo>
                  <a:cubicBezTo>
                    <a:pt x="20" y="99"/>
                    <a:pt x="14" y="108"/>
                    <a:pt x="13" y="120"/>
                  </a:cubicBezTo>
                  <a:cubicBezTo>
                    <a:pt x="13" y="120"/>
                    <a:pt x="10" y="140"/>
                    <a:pt x="21" y="1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6" name="Freeform 43"/>
            <p:cNvSpPr/>
            <p:nvPr/>
          </p:nvSpPr>
          <p:spPr bwMode="auto">
            <a:xfrm>
              <a:off x="4330700" y="3681413"/>
              <a:ext cx="303213" cy="247650"/>
            </a:xfrm>
            <a:custGeom>
              <a:avLst/>
              <a:gdLst>
                <a:gd name="T0" fmla="*/ 27 w 81"/>
                <a:gd name="T1" fmla="*/ 43 h 66"/>
                <a:gd name="T2" fmla="*/ 5 w 81"/>
                <a:gd name="T3" fmla="*/ 56 h 66"/>
                <a:gd name="T4" fmla="*/ 29 w 81"/>
                <a:gd name="T5" fmla="*/ 65 h 66"/>
                <a:gd name="T6" fmla="*/ 51 w 81"/>
                <a:gd name="T7" fmla="*/ 49 h 66"/>
                <a:gd name="T8" fmla="*/ 71 w 81"/>
                <a:gd name="T9" fmla="*/ 23 h 66"/>
                <a:gd name="T10" fmla="*/ 79 w 81"/>
                <a:gd name="T11" fmla="*/ 16 h 66"/>
                <a:gd name="T12" fmla="*/ 35 w 81"/>
                <a:gd name="T13" fmla="*/ 1 h 66"/>
                <a:gd name="T14" fmla="*/ 0 w 81"/>
                <a:gd name="T15" fmla="*/ 29 h 66"/>
                <a:gd name="T16" fmla="*/ 44 w 81"/>
                <a:gd name="T17" fmla="*/ 19 h 66"/>
                <a:gd name="T18" fmla="*/ 40 w 81"/>
                <a:gd name="T19" fmla="*/ 25 h 66"/>
                <a:gd name="T20" fmla="*/ 27 w 81"/>
                <a:gd name="T21" fmla="*/ 4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" h="66">
                  <a:moveTo>
                    <a:pt x="27" y="43"/>
                  </a:moveTo>
                  <a:cubicBezTo>
                    <a:pt x="27" y="43"/>
                    <a:pt x="16" y="56"/>
                    <a:pt x="5" y="56"/>
                  </a:cubicBezTo>
                  <a:cubicBezTo>
                    <a:pt x="7" y="64"/>
                    <a:pt x="22" y="66"/>
                    <a:pt x="29" y="65"/>
                  </a:cubicBezTo>
                  <a:cubicBezTo>
                    <a:pt x="38" y="63"/>
                    <a:pt x="46" y="57"/>
                    <a:pt x="51" y="49"/>
                  </a:cubicBezTo>
                  <a:cubicBezTo>
                    <a:pt x="58" y="40"/>
                    <a:pt x="61" y="30"/>
                    <a:pt x="71" y="23"/>
                  </a:cubicBezTo>
                  <a:cubicBezTo>
                    <a:pt x="73" y="21"/>
                    <a:pt x="81" y="18"/>
                    <a:pt x="79" y="16"/>
                  </a:cubicBezTo>
                  <a:cubicBezTo>
                    <a:pt x="66" y="4"/>
                    <a:pt x="43" y="0"/>
                    <a:pt x="35" y="1"/>
                  </a:cubicBezTo>
                  <a:cubicBezTo>
                    <a:pt x="35" y="1"/>
                    <a:pt x="4" y="0"/>
                    <a:pt x="0" y="29"/>
                  </a:cubicBezTo>
                  <a:cubicBezTo>
                    <a:pt x="29" y="15"/>
                    <a:pt x="44" y="19"/>
                    <a:pt x="44" y="19"/>
                  </a:cubicBezTo>
                  <a:cubicBezTo>
                    <a:pt x="45" y="21"/>
                    <a:pt x="42" y="23"/>
                    <a:pt x="40" y="25"/>
                  </a:cubicBezTo>
                  <a:cubicBezTo>
                    <a:pt x="40" y="25"/>
                    <a:pt x="35" y="28"/>
                    <a:pt x="27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7" name="Freeform 44"/>
            <p:cNvSpPr/>
            <p:nvPr/>
          </p:nvSpPr>
          <p:spPr bwMode="auto">
            <a:xfrm>
              <a:off x="4371975" y="3508376"/>
              <a:ext cx="176213" cy="157163"/>
            </a:xfrm>
            <a:custGeom>
              <a:avLst/>
              <a:gdLst>
                <a:gd name="T0" fmla="*/ 27 w 47"/>
                <a:gd name="T1" fmla="*/ 36 h 42"/>
                <a:gd name="T2" fmla="*/ 25 w 47"/>
                <a:gd name="T3" fmla="*/ 28 h 42"/>
                <a:gd name="T4" fmla="*/ 23 w 47"/>
                <a:gd name="T5" fmla="*/ 23 h 42"/>
                <a:gd name="T6" fmla="*/ 15 w 47"/>
                <a:gd name="T7" fmla="*/ 38 h 42"/>
                <a:gd name="T8" fmla="*/ 3 w 47"/>
                <a:gd name="T9" fmla="*/ 42 h 42"/>
                <a:gd name="T10" fmla="*/ 8 w 47"/>
                <a:gd name="T11" fmla="*/ 21 h 42"/>
                <a:gd name="T12" fmla="*/ 36 w 47"/>
                <a:gd name="T13" fmla="*/ 0 h 42"/>
                <a:gd name="T14" fmla="*/ 37 w 47"/>
                <a:gd name="T15" fmla="*/ 8 h 42"/>
                <a:gd name="T16" fmla="*/ 45 w 47"/>
                <a:gd name="T17" fmla="*/ 32 h 42"/>
                <a:gd name="T18" fmla="*/ 47 w 47"/>
                <a:gd name="T19" fmla="*/ 39 h 42"/>
                <a:gd name="T20" fmla="*/ 27 w 47"/>
                <a:gd name="T21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42">
                  <a:moveTo>
                    <a:pt x="27" y="36"/>
                  </a:moveTo>
                  <a:cubicBezTo>
                    <a:pt x="25" y="30"/>
                    <a:pt x="25" y="28"/>
                    <a:pt x="25" y="28"/>
                  </a:cubicBezTo>
                  <a:cubicBezTo>
                    <a:pt x="25" y="26"/>
                    <a:pt x="25" y="23"/>
                    <a:pt x="23" y="23"/>
                  </a:cubicBezTo>
                  <a:cubicBezTo>
                    <a:pt x="23" y="23"/>
                    <a:pt x="19" y="27"/>
                    <a:pt x="15" y="38"/>
                  </a:cubicBezTo>
                  <a:cubicBezTo>
                    <a:pt x="11" y="38"/>
                    <a:pt x="7" y="40"/>
                    <a:pt x="3" y="42"/>
                  </a:cubicBezTo>
                  <a:cubicBezTo>
                    <a:pt x="0" y="31"/>
                    <a:pt x="8" y="21"/>
                    <a:pt x="8" y="21"/>
                  </a:cubicBezTo>
                  <a:cubicBezTo>
                    <a:pt x="11" y="16"/>
                    <a:pt x="23" y="3"/>
                    <a:pt x="36" y="0"/>
                  </a:cubicBezTo>
                  <a:cubicBezTo>
                    <a:pt x="39" y="0"/>
                    <a:pt x="37" y="6"/>
                    <a:pt x="37" y="8"/>
                  </a:cubicBezTo>
                  <a:cubicBezTo>
                    <a:pt x="38" y="17"/>
                    <a:pt x="42" y="23"/>
                    <a:pt x="45" y="32"/>
                  </a:cubicBezTo>
                  <a:cubicBezTo>
                    <a:pt x="46" y="34"/>
                    <a:pt x="47" y="37"/>
                    <a:pt x="47" y="39"/>
                  </a:cubicBezTo>
                  <a:cubicBezTo>
                    <a:pt x="39" y="37"/>
                    <a:pt x="32" y="36"/>
                    <a:pt x="27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38" name="Rectangle 24"/>
          <p:cNvSpPr/>
          <p:nvPr/>
        </p:nvSpPr>
        <p:spPr>
          <a:xfrm>
            <a:off x="9000487" y="2195258"/>
            <a:ext cx="182486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</a:rPr>
              <a:t>请在此处添加详细描述文本，尽量与标题文本语言风格相符合，语言描述尽量简洁生动。请在此处添加详细描述文本，尽量与标题文本语言风格相符合，语言描述尽量简洁生动。</a:t>
            </a:r>
            <a:endParaRPr lang="en-US" altLang="zh-CN" sz="1100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</a:rPr>
              <a:t>请在此处添加详细描述文本，尽量与标题文本语言风格相符合，语言描述尽量简洁生动。</a:t>
            </a:r>
            <a:endParaRPr lang="en-US" altLang="zh-CN" sz="1100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709661" y="4699000"/>
            <a:ext cx="1233860" cy="1917700"/>
          </a:xfrm>
          <a:prstGeom prst="rect">
            <a:avLst/>
          </a:prstGeom>
        </p:spPr>
      </p:pic>
      <p:sp>
        <p:nvSpPr>
          <p:cNvPr id="40" name="矩形 39"/>
          <p:cNvSpPr/>
          <p:nvPr/>
        </p:nvSpPr>
        <p:spPr>
          <a:xfrm>
            <a:off x="11018814" y="1851858"/>
            <a:ext cx="615553" cy="2605842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2800" dirty="0">
                <a:solidFill>
                  <a:srgbClr val="005A71"/>
                </a:solidFill>
              </a:rPr>
              <a:t>请输入你的题目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  <p:bldP spid="21" grpId="0" animBg="1"/>
      <p:bldP spid="29" grpId="0" animBg="1"/>
      <p:bldP spid="38" grpId="0"/>
      <p:bldP spid="4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7"/>
          <p:cNvGrpSpPr/>
          <p:nvPr/>
        </p:nvGrpSpPr>
        <p:grpSpPr>
          <a:xfrm>
            <a:off x="7416772" y="4378711"/>
            <a:ext cx="1175196" cy="1926839"/>
            <a:chOff x="5902297" y="2657861"/>
            <a:chExt cx="1175196" cy="1926839"/>
          </a:xfrm>
          <a:solidFill>
            <a:srgbClr val="23CADC"/>
          </a:solidFill>
        </p:grpSpPr>
        <p:sp>
          <p:nvSpPr>
            <p:cNvPr id="3" name="Freeform 147"/>
            <p:cNvSpPr/>
            <p:nvPr/>
          </p:nvSpPr>
          <p:spPr bwMode="auto">
            <a:xfrm>
              <a:off x="5902297" y="3463195"/>
              <a:ext cx="1175196" cy="1121505"/>
            </a:xfrm>
            <a:custGeom>
              <a:avLst/>
              <a:gdLst>
                <a:gd name="T0" fmla="*/ 58 w 83"/>
                <a:gd name="T1" fmla="*/ 0 h 79"/>
                <a:gd name="T2" fmla="*/ 58 w 83"/>
                <a:gd name="T3" fmla="*/ 15 h 79"/>
                <a:gd name="T4" fmla="*/ 69 w 83"/>
                <a:gd name="T5" fmla="*/ 37 h 79"/>
                <a:gd name="T6" fmla="*/ 41 w 83"/>
                <a:gd name="T7" fmla="*/ 65 h 79"/>
                <a:gd name="T8" fmla="*/ 13 w 83"/>
                <a:gd name="T9" fmla="*/ 37 h 79"/>
                <a:gd name="T10" fmla="*/ 25 w 83"/>
                <a:gd name="T11" fmla="*/ 15 h 79"/>
                <a:gd name="T12" fmla="*/ 25 w 83"/>
                <a:gd name="T13" fmla="*/ 0 h 79"/>
                <a:gd name="T14" fmla="*/ 0 w 83"/>
                <a:gd name="T15" fmla="*/ 37 h 79"/>
                <a:gd name="T16" fmla="*/ 41 w 83"/>
                <a:gd name="T17" fmla="*/ 79 h 79"/>
                <a:gd name="T18" fmla="*/ 83 w 83"/>
                <a:gd name="T19" fmla="*/ 37 h 79"/>
                <a:gd name="T20" fmla="*/ 58 w 83"/>
                <a:gd name="T2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3" h="79">
                  <a:moveTo>
                    <a:pt x="58" y="0"/>
                  </a:moveTo>
                  <a:cubicBezTo>
                    <a:pt x="58" y="15"/>
                    <a:pt x="58" y="15"/>
                    <a:pt x="58" y="15"/>
                  </a:cubicBezTo>
                  <a:cubicBezTo>
                    <a:pt x="65" y="20"/>
                    <a:pt x="69" y="28"/>
                    <a:pt x="69" y="37"/>
                  </a:cubicBezTo>
                  <a:cubicBezTo>
                    <a:pt x="69" y="53"/>
                    <a:pt x="57" y="65"/>
                    <a:pt x="41" y="65"/>
                  </a:cubicBezTo>
                  <a:cubicBezTo>
                    <a:pt x="26" y="65"/>
                    <a:pt x="13" y="53"/>
                    <a:pt x="13" y="37"/>
                  </a:cubicBezTo>
                  <a:cubicBezTo>
                    <a:pt x="13" y="28"/>
                    <a:pt x="18" y="20"/>
                    <a:pt x="25" y="15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0" y="6"/>
                    <a:pt x="0" y="20"/>
                    <a:pt x="0" y="37"/>
                  </a:cubicBezTo>
                  <a:cubicBezTo>
                    <a:pt x="0" y="60"/>
                    <a:pt x="19" y="79"/>
                    <a:pt x="41" y="79"/>
                  </a:cubicBezTo>
                  <a:cubicBezTo>
                    <a:pt x="64" y="79"/>
                    <a:pt x="83" y="60"/>
                    <a:pt x="83" y="37"/>
                  </a:cubicBezTo>
                  <a:cubicBezTo>
                    <a:pt x="83" y="20"/>
                    <a:pt x="73" y="6"/>
                    <a:pt x="5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" name="Rectangle 148"/>
            <p:cNvSpPr>
              <a:spLocks noChangeArrowheads="1"/>
            </p:cNvSpPr>
            <p:nvPr/>
          </p:nvSpPr>
          <p:spPr bwMode="auto">
            <a:xfrm>
              <a:off x="6373566" y="2657861"/>
              <a:ext cx="238618" cy="13302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" name="Oval 149"/>
            <p:cNvSpPr>
              <a:spLocks noChangeArrowheads="1"/>
            </p:cNvSpPr>
            <p:nvPr/>
          </p:nvSpPr>
          <p:spPr bwMode="auto">
            <a:xfrm>
              <a:off x="6284086" y="3791297"/>
              <a:ext cx="411618" cy="4116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7" name="Group 43"/>
          <p:cNvGrpSpPr/>
          <p:nvPr/>
        </p:nvGrpSpPr>
        <p:grpSpPr>
          <a:xfrm>
            <a:off x="7416772" y="2463800"/>
            <a:ext cx="1175196" cy="1914911"/>
            <a:chOff x="5902297" y="742950"/>
            <a:chExt cx="1175196" cy="1914911"/>
          </a:xfrm>
          <a:solidFill>
            <a:srgbClr val="00C3D9"/>
          </a:solidFill>
        </p:grpSpPr>
        <p:sp>
          <p:nvSpPr>
            <p:cNvPr id="8" name="Freeform 151"/>
            <p:cNvSpPr/>
            <p:nvPr/>
          </p:nvSpPr>
          <p:spPr bwMode="auto">
            <a:xfrm>
              <a:off x="5902297" y="742950"/>
              <a:ext cx="1175196" cy="1121505"/>
            </a:xfrm>
            <a:custGeom>
              <a:avLst/>
              <a:gdLst>
                <a:gd name="T0" fmla="*/ 25 w 83"/>
                <a:gd name="T1" fmla="*/ 79 h 79"/>
                <a:gd name="T2" fmla="*/ 25 w 83"/>
                <a:gd name="T3" fmla="*/ 64 h 79"/>
                <a:gd name="T4" fmla="*/ 13 w 83"/>
                <a:gd name="T5" fmla="*/ 41 h 79"/>
                <a:gd name="T6" fmla="*/ 41 w 83"/>
                <a:gd name="T7" fmla="*/ 14 h 79"/>
                <a:gd name="T8" fmla="*/ 69 w 83"/>
                <a:gd name="T9" fmla="*/ 41 h 79"/>
                <a:gd name="T10" fmla="*/ 58 w 83"/>
                <a:gd name="T11" fmla="*/ 64 h 79"/>
                <a:gd name="T12" fmla="*/ 58 w 83"/>
                <a:gd name="T13" fmla="*/ 79 h 79"/>
                <a:gd name="T14" fmla="*/ 83 w 83"/>
                <a:gd name="T15" fmla="*/ 41 h 79"/>
                <a:gd name="T16" fmla="*/ 41 w 83"/>
                <a:gd name="T17" fmla="*/ 0 h 79"/>
                <a:gd name="T18" fmla="*/ 0 w 83"/>
                <a:gd name="T19" fmla="*/ 41 h 79"/>
                <a:gd name="T20" fmla="*/ 25 w 83"/>
                <a:gd name="T21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3" h="79">
                  <a:moveTo>
                    <a:pt x="25" y="79"/>
                  </a:moveTo>
                  <a:cubicBezTo>
                    <a:pt x="25" y="64"/>
                    <a:pt x="25" y="64"/>
                    <a:pt x="25" y="64"/>
                  </a:cubicBezTo>
                  <a:cubicBezTo>
                    <a:pt x="18" y="59"/>
                    <a:pt x="13" y="51"/>
                    <a:pt x="13" y="41"/>
                  </a:cubicBezTo>
                  <a:cubicBezTo>
                    <a:pt x="13" y="26"/>
                    <a:pt x="26" y="14"/>
                    <a:pt x="41" y="14"/>
                  </a:cubicBezTo>
                  <a:cubicBezTo>
                    <a:pt x="57" y="14"/>
                    <a:pt x="69" y="26"/>
                    <a:pt x="69" y="41"/>
                  </a:cubicBezTo>
                  <a:cubicBezTo>
                    <a:pt x="69" y="51"/>
                    <a:pt x="65" y="59"/>
                    <a:pt x="58" y="64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73" y="73"/>
                    <a:pt x="83" y="58"/>
                    <a:pt x="83" y="41"/>
                  </a:cubicBezTo>
                  <a:cubicBezTo>
                    <a:pt x="83" y="19"/>
                    <a:pt x="64" y="0"/>
                    <a:pt x="41" y="0"/>
                  </a:cubicBezTo>
                  <a:cubicBezTo>
                    <a:pt x="19" y="0"/>
                    <a:pt x="0" y="19"/>
                    <a:pt x="0" y="41"/>
                  </a:cubicBezTo>
                  <a:cubicBezTo>
                    <a:pt x="0" y="58"/>
                    <a:pt x="10" y="73"/>
                    <a:pt x="25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" name="Rectangle 152"/>
            <p:cNvSpPr>
              <a:spLocks noChangeArrowheads="1"/>
            </p:cNvSpPr>
            <p:nvPr/>
          </p:nvSpPr>
          <p:spPr bwMode="auto">
            <a:xfrm>
              <a:off x="6373566" y="1327564"/>
              <a:ext cx="238618" cy="13302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" name="Oval 153"/>
            <p:cNvSpPr>
              <a:spLocks noChangeArrowheads="1"/>
            </p:cNvSpPr>
            <p:nvPr/>
          </p:nvSpPr>
          <p:spPr bwMode="auto">
            <a:xfrm>
              <a:off x="6284086" y="1130706"/>
              <a:ext cx="411618" cy="40565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12" name="Group 48"/>
          <p:cNvGrpSpPr/>
          <p:nvPr/>
        </p:nvGrpSpPr>
        <p:grpSpPr>
          <a:xfrm>
            <a:off x="6426508" y="4295195"/>
            <a:ext cx="1658395" cy="1670326"/>
            <a:chOff x="4912033" y="2574345"/>
            <a:chExt cx="1658395" cy="1670326"/>
          </a:xfrm>
          <a:solidFill>
            <a:srgbClr val="DE6E00"/>
          </a:solidFill>
        </p:grpSpPr>
        <p:sp>
          <p:nvSpPr>
            <p:cNvPr id="13" name="Freeform 155"/>
            <p:cNvSpPr/>
            <p:nvPr/>
          </p:nvSpPr>
          <p:spPr bwMode="auto">
            <a:xfrm>
              <a:off x="4912033" y="2985959"/>
              <a:ext cx="1258712" cy="1258712"/>
            </a:xfrm>
            <a:custGeom>
              <a:avLst/>
              <a:gdLst>
                <a:gd name="T0" fmla="*/ 83 w 89"/>
                <a:gd name="T1" fmla="*/ 29 h 89"/>
                <a:gd name="T2" fmla="*/ 73 w 89"/>
                <a:gd name="T3" fmla="*/ 40 h 89"/>
                <a:gd name="T4" fmla="*/ 65 w 89"/>
                <a:gd name="T5" fmla="*/ 64 h 89"/>
                <a:gd name="T6" fmla="*/ 25 w 89"/>
                <a:gd name="T7" fmla="*/ 64 h 89"/>
                <a:gd name="T8" fmla="*/ 25 w 89"/>
                <a:gd name="T9" fmla="*/ 24 h 89"/>
                <a:gd name="T10" fmla="*/ 49 w 89"/>
                <a:gd name="T11" fmla="*/ 16 h 89"/>
                <a:gd name="T12" fmla="*/ 60 w 89"/>
                <a:gd name="T13" fmla="*/ 5 h 89"/>
                <a:gd name="T14" fmla="*/ 16 w 89"/>
                <a:gd name="T15" fmla="*/ 15 h 89"/>
                <a:gd name="T16" fmla="*/ 16 w 89"/>
                <a:gd name="T17" fmla="*/ 73 h 89"/>
                <a:gd name="T18" fmla="*/ 74 w 89"/>
                <a:gd name="T19" fmla="*/ 73 h 89"/>
                <a:gd name="T20" fmla="*/ 83 w 89"/>
                <a:gd name="T21" fmla="*/ 2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89">
                  <a:moveTo>
                    <a:pt x="83" y="29"/>
                  </a:moveTo>
                  <a:cubicBezTo>
                    <a:pt x="73" y="40"/>
                    <a:pt x="73" y="40"/>
                    <a:pt x="73" y="40"/>
                  </a:cubicBezTo>
                  <a:cubicBezTo>
                    <a:pt x="74" y="48"/>
                    <a:pt x="71" y="57"/>
                    <a:pt x="65" y="64"/>
                  </a:cubicBezTo>
                  <a:cubicBezTo>
                    <a:pt x="54" y="74"/>
                    <a:pt x="36" y="74"/>
                    <a:pt x="25" y="64"/>
                  </a:cubicBezTo>
                  <a:cubicBezTo>
                    <a:pt x="14" y="53"/>
                    <a:pt x="14" y="35"/>
                    <a:pt x="25" y="24"/>
                  </a:cubicBezTo>
                  <a:cubicBezTo>
                    <a:pt x="32" y="18"/>
                    <a:pt x="41" y="15"/>
                    <a:pt x="49" y="16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45" y="0"/>
                    <a:pt x="28" y="3"/>
                    <a:pt x="16" y="15"/>
                  </a:cubicBezTo>
                  <a:cubicBezTo>
                    <a:pt x="0" y="31"/>
                    <a:pt x="0" y="57"/>
                    <a:pt x="16" y="73"/>
                  </a:cubicBezTo>
                  <a:cubicBezTo>
                    <a:pt x="32" y="89"/>
                    <a:pt x="58" y="89"/>
                    <a:pt x="74" y="73"/>
                  </a:cubicBezTo>
                  <a:cubicBezTo>
                    <a:pt x="86" y="61"/>
                    <a:pt x="89" y="44"/>
                    <a:pt x="8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" name="Freeform 156"/>
            <p:cNvSpPr/>
            <p:nvPr/>
          </p:nvSpPr>
          <p:spPr bwMode="auto">
            <a:xfrm>
              <a:off x="5466818" y="2574345"/>
              <a:ext cx="1103610" cy="1115541"/>
            </a:xfrm>
            <a:custGeom>
              <a:avLst/>
              <a:gdLst>
                <a:gd name="T0" fmla="*/ 185 w 185"/>
                <a:gd name="T1" fmla="*/ 28 h 187"/>
                <a:gd name="T2" fmla="*/ 156 w 185"/>
                <a:gd name="T3" fmla="*/ 0 h 187"/>
                <a:gd name="T4" fmla="*/ 0 w 185"/>
                <a:gd name="T5" fmla="*/ 159 h 187"/>
                <a:gd name="T6" fmla="*/ 28 w 185"/>
                <a:gd name="T7" fmla="*/ 187 h 187"/>
                <a:gd name="T8" fmla="*/ 185 w 185"/>
                <a:gd name="T9" fmla="*/ 28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187">
                  <a:moveTo>
                    <a:pt x="185" y="28"/>
                  </a:moveTo>
                  <a:lnTo>
                    <a:pt x="156" y="0"/>
                  </a:lnTo>
                  <a:lnTo>
                    <a:pt x="0" y="159"/>
                  </a:lnTo>
                  <a:lnTo>
                    <a:pt x="28" y="187"/>
                  </a:lnTo>
                  <a:lnTo>
                    <a:pt x="185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" name="Freeform 157"/>
            <p:cNvSpPr/>
            <p:nvPr/>
          </p:nvSpPr>
          <p:spPr bwMode="auto">
            <a:xfrm>
              <a:off x="5323647" y="3379679"/>
              <a:ext cx="453374" cy="453374"/>
            </a:xfrm>
            <a:custGeom>
              <a:avLst/>
              <a:gdLst>
                <a:gd name="T0" fmla="*/ 26 w 32"/>
                <a:gd name="T1" fmla="*/ 26 h 32"/>
                <a:gd name="T2" fmla="*/ 6 w 32"/>
                <a:gd name="T3" fmla="*/ 26 h 32"/>
                <a:gd name="T4" fmla="*/ 6 w 32"/>
                <a:gd name="T5" fmla="*/ 5 h 32"/>
                <a:gd name="T6" fmla="*/ 26 w 32"/>
                <a:gd name="T7" fmla="*/ 5 h 32"/>
                <a:gd name="T8" fmla="*/ 26 w 32"/>
                <a:gd name="T9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26" y="26"/>
                  </a:moveTo>
                  <a:cubicBezTo>
                    <a:pt x="21" y="32"/>
                    <a:pt x="11" y="32"/>
                    <a:pt x="6" y="26"/>
                  </a:cubicBezTo>
                  <a:cubicBezTo>
                    <a:pt x="0" y="20"/>
                    <a:pt x="0" y="11"/>
                    <a:pt x="6" y="5"/>
                  </a:cubicBezTo>
                  <a:cubicBezTo>
                    <a:pt x="11" y="0"/>
                    <a:pt x="21" y="0"/>
                    <a:pt x="26" y="5"/>
                  </a:cubicBezTo>
                  <a:cubicBezTo>
                    <a:pt x="32" y="11"/>
                    <a:pt x="32" y="20"/>
                    <a:pt x="26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17" name="Group 44"/>
          <p:cNvGrpSpPr/>
          <p:nvPr/>
        </p:nvGrpSpPr>
        <p:grpSpPr>
          <a:xfrm>
            <a:off x="7911903" y="2803833"/>
            <a:ext cx="1676293" cy="1658395"/>
            <a:chOff x="6397428" y="1082983"/>
            <a:chExt cx="1676293" cy="1658395"/>
          </a:xfrm>
          <a:solidFill>
            <a:srgbClr val="DF7307"/>
          </a:solidFill>
        </p:grpSpPr>
        <p:sp>
          <p:nvSpPr>
            <p:cNvPr id="18" name="Freeform 159"/>
            <p:cNvSpPr/>
            <p:nvPr/>
          </p:nvSpPr>
          <p:spPr bwMode="auto">
            <a:xfrm>
              <a:off x="6809046" y="1082983"/>
              <a:ext cx="1264675" cy="1264675"/>
            </a:xfrm>
            <a:custGeom>
              <a:avLst/>
              <a:gdLst>
                <a:gd name="T0" fmla="*/ 5 w 89"/>
                <a:gd name="T1" fmla="*/ 60 h 89"/>
                <a:gd name="T2" fmla="*/ 16 w 89"/>
                <a:gd name="T3" fmla="*/ 49 h 89"/>
                <a:gd name="T4" fmla="*/ 24 w 89"/>
                <a:gd name="T5" fmla="*/ 25 h 89"/>
                <a:gd name="T6" fmla="*/ 64 w 89"/>
                <a:gd name="T7" fmla="*/ 25 h 89"/>
                <a:gd name="T8" fmla="*/ 64 w 89"/>
                <a:gd name="T9" fmla="*/ 65 h 89"/>
                <a:gd name="T10" fmla="*/ 40 w 89"/>
                <a:gd name="T11" fmla="*/ 73 h 89"/>
                <a:gd name="T12" fmla="*/ 29 w 89"/>
                <a:gd name="T13" fmla="*/ 83 h 89"/>
                <a:gd name="T14" fmla="*/ 73 w 89"/>
                <a:gd name="T15" fmla="*/ 74 h 89"/>
                <a:gd name="T16" fmla="*/ 73 w 89"/>
                <a:gd name="T17" fmla="*/ 16 h 89"/>
                <a:gd name="T18" fmla="*/ 15 w 89"/>
                <a:gd name="T19" fmla="*/ 16 h 89"/>
                <a:gd name="T20" fmla="*/ 5 w 89"/>
                <a:gd name="T21" fmla="*/ 6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89">
                  <a:moveTo>
                    <a:pt x="5" y="60"/>
                  </a:moveTo>
                  <a:cubicBezTo>
                    <a:pt x="16" y="49"/>
                    <a:pt x="16" y="49"/>
                    <a:pt x="16" y="49"/>
                  </a:cubicBezTo>
                  <a:cubicBezTo>
                    <a:pt x="15" y="41"/>
                    <a:pt x="18" y="32"/>
                    <a:pt x="24" y="25"/>
                  </a:cubicBezTo>
                  <a:cubicBezTo>
                    <a:pt x="35" y="14"/>
                    <a:pt x="53" y="14"/>
                    <a:pt x="64" y="25"/>
                  </a:cubicBezTo>
                  <a:cubicBezTo>
                    <a:pt x="74" y="36"/>
                    <a:pt x="74" y="54"/>
                    <a:pt x="64" y="65"/>
                  </a:cubicBezTo>
                  <a:cubicBezTo>
                    <a:pt x="57" y="71"/>
                    <a:pt x="48" y="74"/>
                    <a:pt x="40" y="7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44" y="89"/>
                    <a:pt x="61" y="86"/>
                    <a:pt x="73" y="74"/>
                  </a:cubicBezTo>
                  <a:cubicBezTo>
                    <a:pt x="89" y="58"/>
                    <a:pt x="89" y="32"/>
                    <a:pt x="73" y="16"/>
                  </a:cubicBezTo>
                  <a:cubicBezTo>
                    <a:pt x="57" y="0"/>
                    <a:pt x="31" y="0"/>
                    <a:pt x="15" y="16"/>
                  </a:cubicBezTo>
                  <a:cubicBezTo>
                    <a:pt x="3" y="28"/>
                    <a:pt x="0" y="45"/>
                    <a:pt x="5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Freeform 160"/>
            <p:cNvSpPr/>
            <p:nvPr/>
          </p:nvSpPr>
          <p:spPr bwMode="auto">
            <a:xfrm>
              <a:off x="6397428" y="1637768"/>
              <a:ext cx="1121505" cy="1103610"/>
            </a:xfrm>
            <a:custGeom>
              <a:avLst/>
              <a:gdLst>
                <a:gd name="T0" fmla="*/ 0 w 188"/>
                <a:gd name="T1" fmla="*/ 157 h 185"/>
                <a:gd name="T2" fmla="*/ 29 w 188"/>
                <a:gd name="T3" fmla="*/ 185 h 185"/>
                <a:gd name="T4" fmla="*/ 188 w 188"/>
                <a:gd name="T5" fmla="*/ 29 h 185"/>
                <a:gd name="T6" fmla="*/ 159 w 188"/>
                <a:gd name="T7" fmla="*/ 0 h 185"/>
                <a:gd name="T8" fmla="*/ 0 w 188"/>
                <a:gd name="T9" fmla="*/ 15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185">
                  <a:moveTo>
                    <a:pt x="0" y="157"/>
                  </a:moveTo>
                  <a:lnTo>
                    <a:pt x="29" y="185"/>
                  </a:lnTo>
                  <a:lnTo>
                    <a:pt x="188" y="29"/>
                  </a:lnTo>
                  <a:lnTo>
                    <a:pt x="159" y="0"/>
                  </a:lnTo>
                  <a:lnTo>
                    <a:pt x="0" y="1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" name="Freeform 161"/>
            <p:cNvSpPr/>
            <p:nvPr/>
          </p:nvSpPr>
          <p:spPr bwMode="auto">
            <a:xfrm>
              <a:off x="7208729" y="1494597"/>
              <a:ext cx="453374" cy="453374"/>
            </a:xfrm>
            <a:custGeom>
              <a:avLst/>
              <a:gdLst>
                <a:gd name="T0" fmla="*/ 5 w 32"/>
                <a:gd name="T1" fmla="*/ 6 h 32"/>
                <a:gd name="T2" fmla="*/ 26 w 32"/>
                <a:gd name="T3" fmla="*/ 6 h 32"/>
                <a:gd name="T4" fmla="*/ 26 w 32"/>
                <a:gd name="T5" fmla="*/ 26 h 32"/>
                <a:gd name="T6" fmla="*/ 5 w 32"/>
                <a:gd name="T7" fmla="*/ 26 h 32"/>
                <a:gd name="T8" fmla="*/ 5 w 32"/>
                <a:gd name="T9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5" y="6"/>
                  </a:moveTo>
                  <a:cubicBezTo>
                    <a:pt x="11" y="0"/>
                    <a:pt x="20" y="0"/>
                    <a:pt x="26" y="6"/>
                  </a:cubicBezTo>
                  <a:cubicBezTo>
                    <a:pt x="32" y="11"/>
                    <a:pt x="32" y="21"/>
                    <a:pt x="26" y="26"/>
                  </a:cubicBezTo>
                  <a:cubicBezTo>
                    <a:pt x="20" y="32"/>
                    <a:pt x="11" y="32"/>
                    <a:pt x="5" y="26"/>
                  </a:cubicBezTo>
                  <a:cubicBezTo>
                    <a:pt x="0" y="21"/>
                    <a:pt x="0" y="11"/>
                    <a:pt x="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1" name="Group 42"/>
          <p:cNvGrpSpPr/>
          <p:nvPr/>
        </p:nvGrpSpPr>
        <p:grpSpPr>
          <a:xfrm>
            <a:off x="6426508" y="2803833"/>
            <a:ext cx="1658395" cy="1658395"/>
            <a:chOff x="4912033" y="1082983"/>
            <a:chExt cx="1658395" cy="1658395"/>
          </a:xfrm>
          <a:solidFill>
            <a:srgbClr val="F3C301"/>
          </a:solidFill>
        </p:grpSpPr>
        <p:sp>
          <p:nvSpPr>
            <p:cNvPr id="22" name="Freeform 163"/>
            <p:cNvSpPr/>
            <p:nvPr/>
          </p:nvSpPr>
          <p:spPr bwMode="auto">
            <a:xfrm>
              <a:off x="4912033" y="1082983"/>
              <a:ext cx="1258712" cy="1264675"/>
            </a:xfrm>
            <a:custGeom>
              <a:avLst/>
              <a:gdLst>
                <a:gd name="T0" fmla="*/ 60 w 89"/>
                <a:gd name="T1" fmla="*/ 83 h 89"/>
                <a:gd name="T2" fmla="*/ 49 w 89"/>
                <a:gd name="T3" fmla="*/ 73 h 89"/>
                <a:gd name="T4" fmla="*/ 25 w 89"/>
                <a:gd name="T5" fmla="*/ 65 h 89"/>
                <a:gd name="T6" fmla="*/ 25 w 89"/>
                <a:gd name="T7" fmla="*/ 25 h 89"/>
                <a:gd name="T8" fmla="*/ 65 w 89"/>
                <a:gd name="T9" fmla="*/ 25 h 89"/>
                <a:gd name="T10" fmla="*/ 73 w 89"/>
                <a:gd name="T11" fmla="*/ 49 h 89"/>
                <a:gd name="T12" fmla="*/ 83 w 89"/>
                <a:gd name="T13" fmla="*/ 60 h 89"/>
                <a:gd name="T14" fmla="*/ 74 w 89"/>
                <a:gd name="T15" fmla="*/ 16 h 89"/>
                <a:gd name="T16" fmla="*/ 16 w 89"/>
                <a:gd name="T17" fmla="*/ 16 h 89"/>
                <a:gd name="T18" fmla="*/ 16 w 89"/>
                <a:gd name="T19" fmla="*/ 74 h 89"/>
                <a:gd name="T20" fmla="*/ 60 w 89"/>
                <a:gd name="T21" fmla="*/ 8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89">
                  <a:moveTo>
                    <a:pt x="60" y="83"/>
                  </a:moveTo>
                  <a:cubicBezTo>
                    <a:pt x="49" y="73"/>
                    <a:pt x="49" y="73"/>
                    <a:pt x="49" y="73"/>
                  </a:cubicBezTo>
                  <a:cubicBezTo>
                    <a:pt x="41" y="74"/>
                    <a:pt x="32" y="71"/>
                    <a:pt x="25" y="65"/>
                  </a:cubicBezTo>
                  <a:cubicBezTo>
                    <a:pt x="14" y="54"/>
                    <a:pt x="14" y="36"/>
                    <a:pt x="25" y="25"/>
                  </a:cubicBezTo>
                  <a:cubicBezTo>
                    <a:pt x="36" y="14"/>
                    <a:pt x="54" y="14"/>
                    <a:pt x="65" y="25"/>
                  </a:cubicBezTo>
                  <a:cubicBezTo>
                    <a:pt x="71" y="32"/>
                    <a:pt x="74" y="41"/>
                    <a:pt x="73" y="49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9" y="45"/>
                    <a:pt x="86" y="28"/>
                    <a:pt x="74" y="16"/>
                  </a:cubicBezTo>
                  <a:cubicBezTo>
                    <a:pt x="58" y="0"/>
                    <a:pt x="32" y="0"/>
                    <a:pt x="16" y="16"/>
                  </a:cubicBezTo>
                  <a:cubicBezTo>
                    <a:pt x="0" y="32"/>
                    <a:pt x="0" y="58"/>
                    <a:pt x="16" y="74"/>
                  </a:cubicBezTo>
                  <a:cubicBezTo>
                    <a:pt x="28" y="86"/>
                    <a:pt x="45" y="89"/>
                    <a:pt x="60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3" name="Freeform 164"/>
            <p:cNvSpPr/>
            <p:nvPr/>
          </p:nvSpPr>
          <p:spPr bwMode="auto">
            <a:xfrm>
              <a:off x="5466818" y="1637768"/>
              <a:ext cx="1103610" cy="1103610"/>
            </a:xfrm>
            <a:custGeom>
              <a:avLst/>
              <a:gdLst>
                <a:gd name="T0" fmla="*/ 156 w 185"/>
                <a:gd name="T1" fmla="*/ 185 h 185"/>
                <a:gd name="T2" fmla="*/ 185 w 185"/>
                <a:gd name="T3" fmla="*/ 157 h 185"/>
                <a:gd name="T4" fmla="*/ 28 w 185"/>
                <a:gd name="T5" fmla="*/ 0 h 185"/>
                <a:gd name="T6" fmla="*/ 0 w 185"/>
                <a:gd name="T7" fmla="*/ 29 h 185"/>
                <a:gd name="T8" fmla="*/ 156 w 185"/>
                <a:gd name="T9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185">
                  <a:moveTo>
                    <a:pt x="156" y="185"/>
                  </a:moveTo>
                  <a:lnTo>
                    <a:pt x="185" y="157"/>
                  </a:lnTo>
                  <a:lnTo>
                    <a:pt x="28" y="0"/>
                  </a:lnTo>
                  <a:lnTo>
                    <a:pt x="0" y="29"/>
                  </a:lnTo>
                  <a:lnTo>
                    <a:pt x="156" y="1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4" name="Freeform 165"/>
            <p:cNvSpPr/>
            <p:nvPr/>
          </p:nvSpPr>
          <p:spPr bwMode="auto">
            <a:xfrm>
              <a:off x="5323647" y="1494597"/>
              <a:ext cx="453374" cy="453374"/>
            </a:xfrm>
            <a:custGeom>
              <a:avLst/>
              <a:gdLst>
                <a:gd name="T0" fmla="*/ 6 w 32"/>
                <a:gd name="T1" fmla="*/ 26 h 32"/>
                <a:gd name="T2" fmla="*/ 5 w 32"/>
                <a:gd name="T3" fmla="*/ 6 h 32"/>
                <a:gd name="T4" fmla="*/ 26 w 32"/>
                <a:gd name="T5" fmla="*/ 6 h 32"/>
                <a:gd name="T6" fmla="*/ 26 w 32"/>
                <a:gd name="T7" fmla="*/ 26 h 32"/>
                <a:gd name="T8" fmla="*/ 6 w 32"/>
                <a:gd name="T9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6" y="26"/>
                  </a:moveTo>
                  <a:cubicBezTo>
                    <a:pt x="0" y="21"/>
                    <a:pt x="0" y="11"/>
                    <a:pt x="5" y="6"/>
                  </a:cubicBezTo>
                  <a:cubicBezTo>
                    <a:pt x="11" y="0"/>
                    <a:pt x="21" y="0"/>
                    <a:pt x="26" y="6"/>
                  </a:cubicBezTo>
                  <a:cubicBezTo>
                    <a:pt x="32" y="11"/>
                    <a:pt x="32" y="21"/>
                    <a:pt x="26" y="26"/>
                  </a:cubicBezTo>
                  <a:cubicBezTo>
                    <a:pt x="21" y="32"/>
                    <a:pt x="11" y="32"/>
                    <a:pt x="6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5" name="Group 46"/>
          <p:cNvGrpSpPr/>
          <p:nvPr/>
        </p:nvGrpSpPr>
        <p:grpSpPr>
          <a:xfrm>
            <a:off x="7911903" y="4295195"/>
            <a:ext cx="1676293" cy="1670326"/>
            <a:chOff x="6397428" y="2574345"/>
            <a:chExt cx="1676293" cy="1670326"/>
          </a:xfrm>
          <a:solidFill>
            <a:srgbClr val="F4C60E"/>
          </a:solidFill>
        </p:grpSpPr>
        <p:sp>
          <p:nvSpPr>
            <p:cNvPr id="26" name="Freeform 167"/>
            <p:cNvSpPr/>
            <p:nvPr/>
          </p:nvSpPr>
          <p:spPr bwMode="auto">
            <a:xfrm>
              <a:off x="6809046" y="2985959"/>
              <a:ext cx="1264675" cy="1258712"/>
            </a:xfrm>
            <a:custGeom>
              <a:avLst/>
              <a:gdLst>
                <a:gd name="T0" fmla="*/ 29 w 89"/>
                <a:gd name="T1" fmla="*/ 5 h 89"/>
                <a:gd name="T2" fmla="*/ 40 w 89"/>
                <a:gd name="T3" fmla="*/ 16 h 89"/>
                <a:gd name="T4" fmla="*/ 64 w 89"/>
                <a:gd name="T5" fmla="*/ 24 h 89"/>
                <a:gd name="T6" fmla="*/ 64 w 89"/>
                <a:gd name="T7" fmla="*/ 64 h 89"/>
                <a:gd name="T8" fmla="*/ 24 w 89"/>
                <a:gd name="T9" fmla="*/ 64 h 89"/>
                <a:gd name="T10" fmla="*/ 16 w 89"/>
                <a:gd name="T11" fmla="*/ 40 h 89"/>
                <a:gd name="T12" fmla="*/ 5 w 89"/>
                <a:gd name="T13" fmla="*/ 29 h 89"/>
                <a:gd name="T14" fmla="*/ 15 w 89"/>
                <a:gd name="T15" fmla="*/ 73 h 89"/>
                <a:gd name="T16" fmla="*/ 73 w 89"/>
                <a:gd name="T17" fmla="*/ 73 h 89"/>
                <a:gd name="T18" fmla="*/ 73 w 89"/>
                <a:gd name="T19" fmla="*/ 15 h 89"/>
                <a:gd name="T20" fmla="*/ 29 w 89"/>
                <a:gd name="T21" fmla="*/ 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89">
                  <a:moveTo>
                    <a:pt x="29" y="5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48" y="15"/>
                    <a:pt x="57" y="18"/>
                    <a:pt x="64" y="24"/>
                  </a:cubicBezTo>
                  <a:cubicBezTo>
                    <a:pt x="74" y="35"/>
                    <a:pt x="74" y="53"/>
                    <a:pt x="64" y="64"/>
                  </a:cubicBezTo>
                  <a:cubicBezTo>
                    <a:pt x="53" y="74"/>
                    <a:pt x="35" y="74"/>
                    <a:pt x="24" y="64"/>
                  </a:cubicBezTo>
                  <a:cubicBezTo>
                    <a:pt x="18" y="57"/>
                    <a:pt x="15" y="48"/>
                    <a:pt x="16" y="40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0" y="44"/>
                    <a:pt x="3" y="61"/>
                    <a:pt x="15" y="73"/>
                  </a:cubicBezTo>
                  <a:cubicBezTo>
                    <a:pt x="31" y="89"/>
                    <a:pt x="57" y="89"/>
                    <a:pt x="73" y="73"/>
                  </a:cubicBezTo>
                  <a:cubicBezTo>
                    <a:pt x="89" y="57"/>
                    <a:pt x="89" y="31"/>
                    <a:pt x="73" y="15"/>
                  </a:cubicBezTo>
                  <a:cubicBezTo>
                    <a:pt x="61" y="3"/>
                    <a:pt x="44" y="0"/>
                    <a:pt x="29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" name="Freeform 168"/>
            <p:cNvSpPr/>
            <p:nvPr/>
          </p:nvSpPr>
          <p:spPr bwMode="auto">
            <a:xfrm>
              <a:off x="6397428" y="2574345"/>
              <a:ext cx="1121505" cy="1115541"/>
            </a:xfrm>
            <a:custGeom>
              <a:avLst/>
              <a:gdLst>
                <a:gd name="T0" fmla="*/ 29 w 188"/>
                <a:gd name="T1" fmla="*/ 0 h 187"/>
                <a:gd name="T2" fmla="*/ 0 w 188"/>
                <a:gd name="T3" fmla="*/ 28 h 187"/>
                <a:gd name="T4" fmla="*/ 159 w 188"/>
                <a:gd name="T5" fmla="*/ 187 h 187"/>
                <a:gd name="T6" fmla="*/ 188 w 188"/>
                <a:gd name="T7" fmla="*/ 159 h 187"/>
                <a:gd name="T8" fmla="*/ 29 w 188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187">
                  <a:moveTo>
                    <a:pt x="29" y="0"/>
                  </a:moveTo>
                  <a:lnTo>
                    <a:pt x="0" y="28"/>
                  </a:lnTo>
                  <a:lnTo>
                    <a:pt x="159" y="187"/>
                  </a:lnTo>
                  <a:lnTo>
                    <a:pt x="188" y="159"/>
                  </a:lnTo>
                  <a:lnTo>
                    <a:pt x="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" name="Freeform 169"/>
            <p:cNvSpPr/>
            <p:nvPr/>
          </p:nvSpPr>
          <p:spPr bwMode="auto">
            <a:xfrm>
              <a:off x="7208729" y="3379679"/>
              <a:ext cx="453374" cy="453374"/>
            </a:xfrm>
            <a:custGeom>
              <a:avLst/>
              <a:gdLst>
                <a:gd name="T0" fmla="*/ 26 w 32"/>
                <a:gd name="T1" fmla="*/ 5 h 32"/>
                <a:gd name="T2" fmla="*/ 26 w 32"/>
                <a:gd name="T3" fmla="*/ 26 h 32"/>
                <a:gd name="T4" fmla="*/ 5 w 32"/>
                <a:gd name="T5" fmla="*/ 26 h 32"/>
                <a:gd name="T6" fmla="*/ 5 w 32"/>
                <a:gd name="T7" fmla="*/ 5 h 32"/>
                <a:gd name="T8" fmla="*/ 26 w 32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26" y="5"/>
                  </a:moveTo>
                  <a:cubicBezTo>
                    <a:pt x="32" y="11"/>
                    <a:pt x="32" y="20"/>
                    <a:pt x="26" y="26"/>
                  </a:cubicBezTo>
                  <a:cubicBezTo>
                    <a:pt x="20" y="32"/>
                    <a:pt x="11" y="32"/>
                    <a:pt x="5" y="26"/>
                  </a:cubicBezTo>
                  <a:cubicBezTo>
                    <a:pt x="0" y="20"/>
                    <a:pt x="0" y="11"/>
                    <a:pt x="5" y="5"/>
                  </a:cubicBezTo>
                  <a:cubicBezTo>
                    <a:pt x="11" y="0"/>
                    <a:pt x="20" y="0"/>
                    <a:pt x="2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9" name="Group 49"/>
          <p:cNvGrpSpPr/>
          <p:nvPr/>
        </p:nvGrpSpPr>
        <p:grpSpPr>
          <a:xfrm>
            <a:off x="6086475" y="3800061"/>
            <a:ext cx="1914912" cy="1175196"/>
            <a:chOff x="4572000" y="2079211"/>
            <a:chExt cx="1914912" cy="1175196"/>
          </a:xfrm>
          <a:solidFill>
            <a:srgbClr val="01D48F"/>
          </a:solidFill>
        </p:grpSpPr>
        <p:sp>
          <p:nvSpPr>
            <p:cNvPr id="30" name="Freeform 171"/>
            <p:cNvSpPr/>
            <p:nvPr/>
          </p:nvSpPr>
          <p:spPr bwMode="auto">
            <a:xfrm>
              <a:off x="4572000" y="2079211"/>
              <a:ext cx="1121505" cy="1175196"/>
            </a:xfrm>
            <a:custGeom>
              <a:avLst/>
              <a:gdLst>
                <a:gd name="T0" fmla="*/ 79 w 79"/>
                <a:gd name="T1" fmla="*/ 58 h 83"/>
                <a:gd name="T2" fmla="*/ 64 w 79"/>
                <a:gd name="T3" fmla="*/ 58 h 83"/>
                <a:gd name="T4" fmla="*/ 41 w 79"/>
                <a:gd name="T5" fmla="*/ 69 h 83"/>
                <a:gd name="T6" fmla="*/ 14 w 79"/>
                <a:gd name="T7" fmla="*/ 41 h 83"/>
                <a:gd name="T8" fmla="*/ 41 w 79"/>
                <a:gd name="T9" fmla="*/ 13 h 83"/>
                <a:gd name="T10" fmla="*/ 64 w 79"/>
                <a:gd name="T11" fmla="*/ 25 h 83"/>
                <a:gd name="T12" fmla="*/ 79 w 79"/>
                <a:gd name="T13" fmla="*/ 25 h 83"/>
                <a:gd name="T14" fmla="*/ 41 w 79"/>
                <a:gd name="T15" fmla="*/ 0 h 83"/>
                <a:gd name="T16" fmla="*/ 0 w 79"/>
                <a:gd name="T17" fmla="*/ 41 h 83"/>
                <a:gd name="T18" fmla="*/ 41 w 79"/>
                <a:gd name="T19" fmla="*/ 83 h 83"/>
                <a:gd name="T20" fmla="*/ 79 w 79"/>
                <a:gd name="T21" fmla="*/ 5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" h="83">
                  <a:moveTo>
                    <a:pt x="79" y="58"/>
                  </a:moveTo>
                  <a:cubicBezTo>
                    <a:pt x="64" y="58"/>
                    <a:pt x="64" y="58"/>
                    <a:pt x="64" y="58"/>
                  </a:cubicBezTo>
                  <a:cubicBezTo>
                    <a:pt x="59" y="65"/>
                    <a:pt x="51" y="69"/>
                    <a:pt x="41" y="69"/>
                  </a:cubicBezTo>
                  <a:cubicBezTo>
                    <a:pt x="26" y="69"/>
                    <a:pt x="14" y="57"/>
                    <a:pt x="14" y="41"/>
                  </a:cubicBezTo>
                  <a:cubicBezTo>
                    <a:pt x="14" y="26"/>
                    <a:pt x="26" y="13"/>
                    <a:pt x="41" y="13"/>
                  </a:cubicBezTo>
                  <a:cubicBezTo>
                    <a:pt x="51" y="13"/>
                    <a:pt x="59" y="18"/>
                    <a:pt x="64" y="25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3" y="10"/>
                    <a:pt x="58" y="0"/>
                    <a:pt x="41" y="0"/>
                  </a:cubicBezTo>
                  <a:cubicBezTo>
                    <a:pt x="19" y="0"/>
                    <a:pt x="0" y="19"/>
                    <a:pt x="0" y="41"/>
                  </a:cubicBezTo>
                  <a:cubicBezTo>
                    <a:pt x="0" y="64"/>
                    <a:pt x="19" y="83"/>
                    <a:pt x="41" y="83"/>
                  </a:cubicBezTo>
                  <a:cubicBezTo>
                    <a:pt x="58" y="83"/>
                    <a:pt x="73" y="73"/>
                    <a:pt x="79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1" name="Rectangle 172"/>
            <p:cNvSpPr>
              <a:spLocks noChangeArrowheads="1"/>
            </p:cNvSpPr>
            <p:nvPr/>
          </p:nvSpPr>
          <p:spPr bwMode="auto">
            <a:xfrm>
              <a:off x="5150651" y="2544516"/>
              <a:ext cx="1336261" cy="2386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" name="Oval 173"/>
            <p:cNvSpPr>
              <a:spLocks noChangeArrowheads="1"/>
            </p:cNvSpPr>
            <p:nvPr/>
          </p:nvSpPr>
          <p:spPr bwMode="auto">
            <a:xfrm>
              <a:off x="4953789" y="2461000"/>
              <a:ext cx="411618" cy="4116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33" name="Group 45"/>
          <p:cNvGrpSpPr/>
          <p:nvPr/>
        </p:nvGrpSpPr>
        <p:grpSpPr>
          <a:xfrm>
            <a:off x="8001386" y="3800061"/>
            <a:ext cx="1926839" cy="1175196"/>
            <a:chOff x="6486911" y="2079211"/>
            <a:chExt cx="1926839" cy="1175196"/>
          </a:xfrm>
          <a:solidFill>
            <a:srgbClr val="1FD89C"/>
          </a:solidFill>
        </p:grpSpPr>
        <p:sp>
          <p:nvSpPr>
            <p:cNvPr id="34" name="Freeform 175"/>
            <p:cNvSpPr/>
            <p:nvPr/>
          </p:nvSpPr>
          <p:spPr bwMode="auto">
            <a:xfrm>
              <a:off x="7280314" y="2079211"/>
              <a:ext cx="1133436" cy="1175196"/>
            </a:xfrm>
            <a:custGeom>
              <a:avLst/>
              <a:gdLst>
                <a:gd name="T0" fmla="*/ 0 w 80"/>
                <a:gd name="T1" fmla="*/ 25 h 83"/>
                <a:gd name="T2" fmla="*/ 16 w 80"/>
                <a:gd name="T3" fmla="*/ 25 h 83"/>
                <a:gd name="T4" fmla="*/ 38 w 80"/>
                <a:gd name="T5" fmla="*/ 13 h 83"/>
                <a:gd name="T6" fmla="*/ 66 w 80"/>
                <a:gd name="T7" fmla="*/ 41 h 83"/>
                <a:gd name="T8" fmla="*/ 38 w 80"/>
                <a:gd name="T9" fmla="*/ 69 h 83"/>
                <a:gd name="T10" fmla="*/ 16 w 80"/>
                <a:gd name="T11" fmla="*/ 58 h 83"/>
                <a:gd name="T12" fmla="*/ 0 w 80"/>
                <a:gd name="T13" fmla="*/ 58 h 83"/>
                <a:gd name="T14" fmla="*/ 38 w 80"/>
                <a:gd name="T15" fmla="*/ 83 h 83"/>
                <a:gd name="T16" fmla="*/ 80 w 80"/>
                <a:gd name="T17" fmla="*/ 41 h 83"/>
                <a:gd name="T18" fmla="*/ 38 w 80"/>
                <a:gd name="T19" fmla="*/ 0 h 83"/>
                <a:gd name="T20" fmla="*/ 0 w 80"/>
                <a:gd name="T21" fmla="*/ 2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83">
                  <a:moveTo>
                    <a:pt x="0" y="25"/>
                  </a:moveTo>
                  <a:cubicBezTo>
                    <a:pt x="16" y="25"/>
                    <a:pt x="16" y="25"/>
                    <a:pt x="16" y="25"/>
                  </a:cubicBezTo>
                  <a:cubicBezTo>
                    <a:pt x="21" y="18"/>
                    <a:pt x="29" y="13"/>
                    <a:pt x="38" y="13"/>
                  </a:cubicBezTo>
                  <a:cubicBezTo>
                    <a:pt x="54" y="13"/>
                    <a:pt x="66" y="26"/>
                    <a:pt x="66" y="41"/>
                  </a:cubicBezTo>
                  <a:cubicBezTo>
                    <a:pt x="66" y="57"/>
                    <a:pt x="54" y="69"/>
                    <a:pt x="38" y="69"/>
                  </a:cubicBezTo>
                  <a:cubicBezTo>
                    <a:pt x="29" y="69"/>
                    <a:pt x="21" y="65"/>
                    <a:pt x="16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7" y="73"/>
                    <a:pt x="21" y="83"/>
                    <a:pt x="38" y="83"/>
                  </a:cubicBezTo>
                  <a:cubicBezTo>
                    <a:pt x="61" y="83"/>
                    <a:pt x="80" y="64"/>
                    <a:pt x="80" y="41"/>
                  </a:cubicBezTo>
                  <a:cubicBezTo>
                    <a:pt x="80" y="19"/>
                    <a:pt x="61" y="0"/>
                    <a:pt x="38" y="0"/>
                  </a:cubicBezTo>
                  <a:cubicBezTo>
                    <a:pt x="21" y="0"/>
                    <a:pt x="7" y="10"/>
                    <a:pt x="0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5" name="Rectangle 176"/>
            <p:cNvSpPr>
              <a:spLocks noChangeArrowheads="1"/>
            </p:cNvSpPr>
            <p:nvPr/>
          </p:nvSpPr>
          <p:spPr bwMode="auto">
            <a:xfrm>
              <a:off x="6486911" y="2544516"/>
              <a:ext cx="1330297" cy="2386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6" name="Oval 177"/>
            <p:cNvSpPr>
              <a:spLocks noChangeArrowheads="1"/>
            </p:cNvSpPr>
            <p:nvPr/>
          </p:nvSpPr>
          <p:spPr bwMode="auto">
            <a:xfrm>
              <a:off x="7620347" y="2461000"/>
              <a:ext cx="411618" cy="4116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37" name="Freeform 162"/>
          <p:cNvSpPr/>
          <p:nvPr/>
        </p:nvSpPr>
        <p:spPr bwMode="auto">
          <a:xfrm>
            <a:off x="7619598" y="4036848"/>
            <a:ext cx="691992" cy="691992"/>
          </a:xfrm>
          <a:custGeom>
            <a:avLst/>
            <a:gdLst>
              <a:gd name="T0" fmla="*/ 6 w 33"/>
              <a:gd name="T1" fmla="*/ 6 h 33"/>
              <a:gd name="T2" fmla="*/ 27 w 33"/>
              <a:gd name="T3" fmla="*/ 6 h 33"/>
              <a:gd name="T4" fmla="*/ 27 w 33"/>
              <a:gd name="T5" fmla="*/ 27 h 33"/>
              <a:gd name="T6" fmla="*/ 6 w 33"/>
              <a:gd name="T7" fmla="*/ 27 h 33"/>
              <a:gd name="T8" fmla="*/ 6 w 33"/>
              <a:gd name="T9" fmla="*/ 6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33">
                <a:moveTo>
                  <a:pt x="6" y="6"/>
                </a:moveTo>
                <a:cubicBezTo>
                  <a:pt x="12" y="0"/>
                  <a:pt x="21" y="0"/>
                  <a:pt x="27" y="6"/>
                </a:cubicBezTo>
                <a:cubicBezTo>
                  <a:pt x="33" y="12"/>
                  <a:pt x="33" y="21"/>
                  <a:pt x="27" y="27"/>
                </a:cubicBezTo>
                <a:cubicBezTo>
                  <a:pt x="21" y="33"/>
                  <a:pt x="12" y="33"/>
                  <a:pt x="6" y="27"/>
                </a:cubicBezTo>
                <a:cubicBezTo>
                  <a:pt x="0" y="21"/>
                  <a:pt x="0" y="12"/>
                  <a:pt x="6" y="6"/>
                </a:cubicBezTo>
                <a:close/>
              </a:path>
            </a:pathLst>
          </a:custGeom>
          <a:solidFill>
            <a:srgbClr val="13918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38" name="Group 50"/>
          <p:cNvGrpSpPr/>
          <p:nvPr/>
        </p:nvGrpSpPr>
        <p:grpSpPr>
          <a:xfrm>
            <a:off x="7802309" y="4185659"/>
            <a:ext cx="326569" cy="357251"/>
            <a:chOff x="7364413" y="4678362"/>
            <a:chExt cx="473075" cy="517526"/>
          </a:xfrm>
          <a:solidFill>
            <a:schemeClr val="bg1"/>
          </a:solidFill>
        </p:grpSpPr>
        <p:sp>
          <p:nvSpPr>
            <p:cNvPr id="39" name="Freeform 51"/>
            <p:cNvSpPr/>
            <p:nvPr/>
          </p:nvSpPr>
          <p:spPr bwMode="auto">
            <a:xfrm>
              <a:off x="7556501" y="4794250"/>
              <a:ext cx="52388" cy="79375"/>
            </a:xfrm>
            <a:custGeom>
              <a:avLst/>
              <a:gdLst>
                <a:gd name="T0" fmla="*/ 10 w 14"/>
                <a:gd name="T1" fmla="*/ 1 h 21"/>
                <a:gd name="T2" fmla="*/ 0 w 14"/>
                <a:gd name="T3" fmla="*/ 19 h 21"/>
                <a:gd name="T4" fmla="*/ 3 w 14"/>
                <a:gd name="T5" fmla="*/ 21 h 21"/>
                <a:gd name="T6" fmla="*/ 6 w 14"/>
                <a:gd name="T7" fmla="*/ 19 h 21"/>
                <a:gd name="T8" fmla="*/ 12 w 14"/>
                <a:gd name="T9" fmla="*/ 5 h 21"/>
                <a:gd name="T10" fmla="*/ 13 w 14"/>
                <a:gd name="T11" fmla="*/ 1 h 21"/>
                <a:gd name="T12" fmla="*/ 10 w 14"/>
                <a:gd name="T13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1">
                  <a:moveTo>
                    <a:pt x="10" y="1"/>
                  </a:moveTo>
                  <a:cubicBezTo>
                    <a:pt x="9" y="1"/>
                    <a:pt x="0" y="7"/>
                    <a:pt x="0" y="19"/>
                  </a:cubicBezTo>
                  <a:cubicBezTo>
                    <a:pt x="0" y="20"/>
                    <a:pt x="2" y="21"/>
                    <a:pt x="3" y="21"/>
                  </a:cubicBezTo>
                  <a:cubicBezTo>
                    <a:pt x="5" y="21"/>
                    <a:pt x="6" y="20"/>
                    <a:pt x="6" y="19"/>
                  </a:cubicBezTo>
                  <a:cubicBezTo>
                    <a:pt x="6" y="10"/>
                    <a:pt x="12" y="5"/>
                    <a:pt x="12" y="5"/>
                  </a:cubicBezTo>
                  <a:cubicBezTo>
                    <a:pt x="14" y="4"/>
                    <a:pt x="14" y="3"/>
                    <a:pt x="13" y="1"/>
                  </a:cubicBezTo>
                  <a:cubicBezTo>
                    <a:pt x="12" y="0"/>
                    <a:pt x="11" y="0"/>
                    <a:pt x="1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0" name="Freeform 52"/>
            <p:cNvSpPr>
              <a:spLocks noEditPoints="1"/>
            </p:cNvSpPr>
            <p:nvPr/>
          </p:nvSpPr>
          <p:spPr bwMode="auto">
            <a:xfrm>
              <a:off x="7364413" y="4678362"/>
              <a:ext cx="473075" cy="517526"/>
            </a:xfrm>
            <a:custGeom>
              <a:avLst/>
              <a:gdLst>
                <a:gd name="T0" fmla="*/ 123 w 126"/>
                <a:gd name="T1" fmla="*/ 43 h 138"/>
                <a:gd name="T2" fmla="*/ 69 w 126"/>
                <a:gd name="T3" fmla="*/ 2 h 138"/>
                <a:gd name="T4" fmla="*/ 24 w 126"/>
                <a:gd name="T5" fmla="*/ 17 h 138"/>
                <a:gd name="T6" fmla="*/ 10 w 126"/>
                <a:gd name="T7" fmla="*/ 55 h 138"/>
                <a:gd name="T8" fmla="*/ 13 w 126"/>
                <a:gd name="T9" fmla="*/ 63 h 138"/>
                <a:gd name="T10" fmla="*/ 5 w 126"/>
                <a:gd name="T11" fmla="*/ 77 h 138"/>
                <a:gd name="T12" fmla="*/ 0 w 126"/>
                <a:gd name="T13" fmla="*/ 85 h 138"/>
                <a:gd name="T14" fmla="*/ 12 w 126"/>
                <a:gd name="T15" fmla="*/ 92 h 138"/>
                <a:gd name="T16" fmla="*/ 9 w 126"/>
                <a:gd name="T17" fmla="*/ 98 h 138"/>
                <a:gd name="T18" fmla="*/ 13 w 126"/>
                <a:gd name="T19" fmla="*/ 102 h 138"/>
                <a:gd name="T20" fmla="*/ 12 w 126"/>
                <a:gd name="T21" fmla="*/ 107 h 138"/>
                <a:gd name="T22" fmla="*/ 13 w 126"/>
                <a:gd name="T23" fmla="*/ 113 h 138"/>
                <a:gd name="T24" fmla="*/ 10 w 126"/>
                <a:gd name="T25" fmla="*/ 121 h 138"/>
                <a:gd name="T26" fmla="*/ 34 w 126"/>
                <a:gd name="T27" fmla="*/ 127 h 138"/>
                <a:gd name="T28" fmla="*/ 50 w 126"/>
                <a:gd name="T29" fmla="*/ 138 h 138"/>
                <a:gd name="T30" fmla="*/ 110 w 126"/>
                <a:gd name="T31" fmla="*/ 138 h 138"/>
                <a:gd name="T32" fmla="*/ 107 w 126"/>
                <a:gd name="T33" fmla="*/ 120 h 138"/>
                <a:gd name="T34" fmla="*/ 120 w 126"/>
                <a:gd name="T35" fmla="*/ 80 h 138"/>
                <a:gd name="T36" fmla="*/ 123 w 126"/>
                <a:gd name="T37" fmla="*/ 43 h 138"/>
                <a:gd name="T38" fmla="*/ 68 w 126"/>
                <a:gd name="T39" fmla="*/ 106 h 138"/>
                <a:gd name="T40" fmla="*/ 54 w 126"/>
                <a:gd name="T41" fmla="*/ 98 h 138"/>
                <a:gd name="T42" fmla="*/ 81 w 126"/>
                <a:gd name="T43" fmla="*/ 98 h 138"/>
                <a:gd name="T44" fmla="*/ 68 w 126"/>
                <a:gd name="T45" fmla="*/ 106 h 138"/>
                <a:gd name="T46" fmla="*/ 78 w 126"/>
                <a:gd name="T47" fmla="*/ 92 h 138"/>
                <a:gd name="T48" fmla="*/ 57 w 126"/>
                <a:gd name="T49" fmla="*/ 92 h 138"/>
                <a:gd name="T50" fmla="*/ 54 w 126"/>
                <a:gd name="T51" fmla="*/ 89 h 138"/>
                <a:gd name="T52" fmla="*/ 57 w 126"/>
                <a:gd name="T53" fmla="*/ 87 h 138"/>
                <a:gd name="T54" fmla="*/ 78 w 126"/>
                <a:gd name="T55" fmla="*/ 87 h 138"/>
                <a:gd name="T56" fmla="*/ 81 w 126"/>
                <a:gd name="T57" fmla="*/ 89 h 138"/>
                <a:gd name="T58" fmla="*/ 78 w 126"/>
                <a:gd name="T59" fmla="*/ 92 h 138"/>
                <a:gd name="T60" fmla="*/ 78 w 126"/>
                <a:gd name="T61" fmla="*/ 81 h 138"/>
                <a:gd name="T62" fmla="*/ 57 w 126"/>
                <a:gd name="T63" fmla="*/ 81 h 138"/>
                <a:gd name="T64" fmla="*/ 41 w 126"/>
                <a:gd name="T65" fmla="*/ 49 h 138"/>
                <a:gd name="T66" fmla="*/ 68 w 126"/>
                <a:gd name="T67" fmla="*/ 22 h 138"/>
                <a:gd name="T68" fmla="*/ 94 w 126"/>
                <a:gd name="T69" fmla="*/ 49 h 138"/>
                <a:gd name="T70" fmla="*/ 78 w 126"/>
                <a:gd name="T71" fmla="*/ 81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6" h="138">
                  <a:moveTo>
                    <a:pt x="123" y="43"/>
                  </a:moveTo>
                  <a:cubicBezTo>
                    <a:pt x="113" y="0"/>
                    <a:pt x="69" y="2"/>
                    <a:pt x="69" y="2"/>
                  </a:cubicBezTo>
                  <a:cubicBezTo>
                    <a:pt x="39" y="1"/>
                    <a:pt x="24" y="17"/>
                    <a:pt x="24" y="17"/>
                  </a:cubicBezTo>
                  <a:cubicBezTo>
                    <a:pt x="15" y="23"/>
                    <a:pt x="4" y="51"/>
                    <a:pt x="10" y="55"/>
                  </a:cubicBezTo>
                  <a:cubicBezTo>
                    <a:pt x="15" y="60"/>
                    <a:pt x="13" y="63"/>
                    <a:pt x="13" y="63"/>
                  </a:cubicBezTo>
                  <a:cubicBezTo>
                    <a:pt x="13" y="63"/>
                    <a:pt x="10" y="71"/>
                    <a:pt x="5" y="77"/>
                  </a:cubicBezTo>
                  <a:cubicBezTo>
                    <a:pt x="0" y="83"/>
                    <a:pt x="0" y="85"/>
                    <a:pt x="0" y="85"/>
                  </a:cubicBezTo>
                  <a:cubicBezTo>
                    <a:pt x="0" y="93"/>
                    <a:pt x="11" y="90"/>
                    <a:pt x="12" y="92"/>
                  </a:cubicBezTo>
                  <a:cubicBezTo>
                    <a:pt x="12" y="93"/>
                    <a:pt x="9" y="97"/>
                    <a:pt x="9" y="98"/>
                  </a:cubicBezTo>
                  <a:cubicBezTo>
                    <a:pt x="9" y="100"/>
                    <a:pt x="13" y="102"/>
                    <a:pt x="13" y="102"/>
                  </a:cubicBezTo>
                  <a:cubicBezTo>
                    <a:pt x="12" y="107"/>
                    <a:pt x="12" y="107"/>
                    <a:pt x="12" y="107"/>
                  </a:cubicBezTo>
                  <a:cubicBezTo>
                    <a:pt x="12" y="107"/>
                    <a:pt x="18" y="111"/>
                    <a:pt x="13" y="113"/>
                  </a:cubicBezTo>
                  <a:cubicBezTo>
                    <a:pt x="9" y="116"/>
                    <a:pt x="10" y="121"/>
                    <a:pt x="10" y="121"/>
                  </a:cubicBezTo>
                  <a:cubicBezTo>
                    <a:pt x="11" y="131"/>
                    <a:pt x="34" y="127"/>
                    <a:pt x="34" y="127"/>
                  </a:cubicBezTo>
                  <a:cubicBezTo>
                    <a:pt x="46" y="126"/>
                    <a:pt x="50" y="138"/>
                    <a:pt x="50" y="138"/>
                  </a:cubicBezTo>
                  <a:cubicBezTo>
                    <a:pt x="110" y="138"/>
                    <a:pt x="110" y="138"/>
                    <a:pt x="110" y="138"/>
                  </a:cubicBezTo>
                  <a:cubicBezTo>
                    <a:pt x="109" y="130"/>
                    <a:pt x="108" y="127"/>
                    <a:pt x="107" y="120"/>
                  </a:cubicBezTo>
                  <a:cubicBezTo>
                    <a:pt x="105" y="99"/>
                    <a:pt x="113" y="93"/>
                    <a:pt x="120" y="80"/>
                  </a:cubicBezTo>
                  <a:cubicBezTo>
                    <a:pt x="126" y="68"/>
                    <a:pt x="123" y="43"/>
                    <a:pt x="123" y="43"/>
                  </a:cubicBezTo>
                  <a:close/>
                  <a:moveTo>
                    <a:pt x="68" y="106"/>
                  </a:moveTo>
                  <a:cubicBezTo>
                    <a:pt x="60" y="106"/>
                    <a:pt x="54" y="102"/>
                    <a:pt x="54" y="98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81" y="102"/>
                    <a:pt x="75" y="106"/>
                    <a:pt x="68" y="106"/>
                  </a:cubicBezTo>
                  <a:close/>
                  <a:moveTo>
                    <a:pt x="78" y="92"/>
                  </a:move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4" y="91"/>
                    <a:pt x="54" y="89"/>
                  </a:cubicBezTo>
                  <a:cubicBezTo>
                    <a:pt x="54" y="88"/>
                    <a:pt x="56" y="87"/>
                    <a:pt x="57" y="87"/>
                  </a:cubicBezTo>
                  <a:cubicBezTo>
                    <a:pt x="78" y="87"/>
                    <a:pt x="78" y="87"/>
                    <a:pt x="78" y="87"/>
                  </a:cubicBezTo>
                  <a:cubicBezTo>
                    <a:pt x="79" y="87"/>
                    <a:pt x="81" y="88"/>
                    <a:pt x="81" y="89"/>
                  </a:cubicBezTo>
                  <a:cubicBezTo>
                    <a:pt x="81" y="91"/>
                    <a:pt x="79" y="92"/>
                    <a:pt x="78" y="92"/>
                  </a:cubicBezTo>
                  <a:close/>
                  <a:moveTo>
                    <a:pt x="78" y="81"/>
                  </a:moveTo>
                  <a:cubicBezTo>
                    <a:pt x="57" y="81"/>
                    <a:pt x="57" y="81"/>
                    <a:pt x="57" y="81"/>
                  </a:cubicBezTo>
                  <a:cubicBezTo>
                    <a:pt x="55" y="73"/>
                    <a:pt x="41" y="60"/>
                    <a:pt x="41" y="49"/>
                  </a:cubicBezTo>
                  <a:cubicBezTo>
                    <a:pt x="41" y="34"/>
                    <a:pt x="53" y="22"/>
                    <a:pt x="68" y="22"/>
                  </a:cubicBezTo>
                  <a:cubicBezTo>
                    <a:pt x="82" y="22"/>
                    <a:pt x="94" y="34"/>
                    <a:pt x="94" y="49"/>
                  </a:cubicBezTo>
                  <a:cubicBezTo>
                    <a:pt x="94" y="60"/>
                    <a:pt x="80" y="73"/>
                    <a:pt x="78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41" name="Freeform 171"/>
          <p:cNvSpPr/>
          <p:nvPr/>
        </p:nvSpPr>
        <p:spPr bwMode="auto">
          <a:xfrm>
            <a:off x="1578208" y="2783179"/>
            <a:ext cx="751031" cy="786986"/>
          </a:xfrm>
          <a:custGeom>
            <a:avLst/>
            <a:gdLst>
              <a:gd name="T0" fmla="*/ 79 w 79"/>
              <a:gd name="T1" fmla="*/ 58 h 83"/>
              <a:gd name="T2" fmla="*/ 64 w 79"/>
              <a:gd name="T3" fmla="*/ 58 h 83"/>
              <a:gd name="T4" fmla="*/ 41 w 79"/>
              <a:gd name="T5" fmla="*/ 69 h 83"/>
              <a:gd name="T6" fmla="*/ 14 w 79"/>
              <a:gd name="T7" fmla="*/ 41 h 83"/>
              <a:gd name="T8" fmla="*/ 41 w 79"/>
              <a:gd name="T9" fmla="*/ 13 h 83"/>
              <a:gd name="T10" fmla="*/ 64 w 79"/>
              <a:gd name="T11" fmla="*/ 25 h 83"/>
              <a:gd name="T12" fmla="*/ 79 w 79"/>
              <a:gd name="T13" fmla="*/ 25 h 83"/>
              <a:gd name="T14" fmla="*/ 41 w 79"/>
              <a:gd name="T15" fmla="*/ 0 h 83"/>
              <a:gd name="T16" fmla="*/ 0 w 79"/>
              <a:gd name="T17" fmla="*/ 41 h 83"/>
              <a:gd name="T18" fmla="*/ 41 w 79"/>
              <a:gd name="T19" fmla="*/ 83 h 83"/>
              <a:gd name="T20" fmla="*/ 79 w 79"/>
              <a:gd name="T21" fmla="*/ 58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9" h="83">
                <a:moveTo>
                  <a:pt x="79" y="58"/>
                </a:moveTo>
                <a:cubicBezTo>
                  <a:pt x="64" y="58"/>
                  <a:pt x="64" y="58"/>
                  <a:pt x="64" y="58"/>
                </a:cubicBezTo>
                <a:cubicBezTo>
                  <a:pt x="59" y="65"/>
                  <a:pt x="51" y="69"/>
                  <a:pt x="41" y="69"/>
                </a:cubicBezTo>
                <a:cubicBezTo>
                  <a:pt x="26" y="69"/>
                  <a:pt x="14" y="57"/>
                  <a:pt x="14" y="41"/>
                </a:cubicBezTo>
                <a:cubicBezTo>
                  <a:pt x="14" y="26"/>
                  <a:pt x="26" y="13"/>
                  <a:pt x="41" y="13"/>
                </a:cubicBezTo>
                <a:cubicBezTo>
                  <a:pt x="51" y="13"/>
                  <a:pt x="59" y="18"/>
                  <a:pt x="64" y="25"/>
                </a:cubicBezTo>
                <a:cubicBezTo>
                  <a:pt x="79" y="25"/>
                  <a:pt x="79" y="25"/>
                  <a:pt x="79" y="25"/>
                </a:cubicBezTo>
                <a:cubicBezTo>
                  <a:pt x="73" y="10"/>
                  <a:pt x="58" y="0"/>
                  <a:pt x="41" y="0"/>
                </a:cubicBezTo>
                <a:cubicBezTo>
                  <a:pt x="19" y="0"/>
                  <a:pt x="0" y="19"/>
                  <a:pt x="0" y="41"/>
                </a:cubicBezTo>
                <a:cubicBezTo>
                  <a:pt x="0" y="64"/>
                  <a:pt x="19" y="83"/>
                  <a:pt x="41" y="83"/>
                </a:cubicBezTo>
                <a:cubicBezTo>
                  <a:pt x="58" y="83"/>
                  <a:pt x="73" y="73"/>
                  <a:pt x="79" y="58"/>
                </a:cubicBezTo>
                <a:close/>
              </a:path>
            </a:pathLst>
          </a:custGeom>
          <a:solidFill>
            <a:srgbClr val="01D4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2" name="TextBox 58"/>
          <p:cNvSpPr txBox="1"/>
          <p:nvPr/>
        </p:nvSpPr>
        <p:spPr>
          <a:xfrm>
            <a:off x="1770199" y="2999347"/>
            <a:ext cx="1549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请输入你的题目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43" name="Freeform 171"/>
          <p:cNvSpPr/>
          <p:nvPr/>
        </p:nvSpPr>
        <p:spPr bwMode="auto">
          <a:xfrm>
            <a:off x="1022816" y="3694974"/>
            <a:ext cx="751031" cy="786986"/>
          </a:xfrm>
          <a:custGeom>
            <a:avLst/>
            <a:gdLst>
              <a:gd name="T0" fmla="*/ 79 w 79"/>
              <a:gd name="T1" fmla="*/ 58 h 83"/>
              <a:gd name="T2" fmla="*/ 64 w 79"/>
              <a:gd name="T3" fmla="*/ 58 h 83"/>
              <a:gd name="T4" fmla="*/ 41 w 79"/>
              <a:gd name="T5" fmla="*/ 69 h 83"/>
              <a:gd name="T6" fmla="*/ 14 w 79"/>
              <a:gd name="T7" fmla="*/ 41 h 83"/>
              <a:gd name="T8" fmla="*/ 41 w 79"/>
              <a:gd name="T9" fmla="*/ 13 h 83"/>
              <a:gd name="T10" fmla="*/ 64 w 79"/>
              <a:gd name="T11" fmla="*/ 25 h 83"/>
              <a:gd name="T12" fmla="*/ 79 w 79"/>
              <a:gd name="T13" fmla="*/ 25 h 83"/>
              <a:gd name="T14" fmla="*/ 41 w 79"/>
              <a:gd name="T15" fmla="*/ 0 h 83"/>
              <a:gd name="T16" fmla="*/ 0 w 79"/>
              <a:gd name="T17" fmla="*/ 41 h 83"/>
              <a:gd name="T18" fmla="*/ 41 w 79"/>
              <a:gd name="T19" fmla="*/ 83 h 83"/>
              <a:gd name="T20" fmla="*/ 79 w 79"/>
              <a:gd name="T21" fmla="*/ 58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9" h="83">
                <a:moveTo>
                  <a:pt x="79" y="58"/>
                </a:moveTo>
                <a:cubicBezTo>
                  <a:pt x="64" y="58"/>
                  <a:pt x="64" y="58"/>
                  <a:pt x="64" y="58"/>
                </a:cubicBezTo>
                <a:cubicBezTo>
                  <a:pt x="59" y="65"/>
                  <a:pt x="51" y="69"/>
                  <a:pt x="41" y="69"/>
                </a:cubicBezTo>
                <a:cubicBezTo>
                  <a:pt x="26" y="69"/>
                  <a:pt x="14" y="57"/>
                  <a:pt x="14" y="41"/>
                </a:cubicBezTo>
                <a:cubicBezTo>
                  <a:pt x="14" y="26"/>
                  <a:pt x="26" y="13"/>
                  <a:pt x="41" y="13"/>
                </a:cubicBezTo>
                <a:cubicBezTo>
                  <a:pt x="51" y="13"/>
                  <a:pt x="59" y="18"/>
                  <a:pt x="64" y="25"/>
                </a:cubicBezTo>
                <a:cubicBezTo>
                  <a:pt x="79" y="25"/>
                  <a:pt x="79" y="25"/>
                  <a:pt x="79" y="25"/>
                </a:cubicBezTo>
                <a:cubicBezTo>
                  <a:pt x="73" y="10"/>
                  <a:pt x="58" y="0"/>
                  <a:pt x="41" y="0"/>
                </a:cubicBezTo>
                <a:cubicBezTo>
                  <a:pt x="19" y="0"/>
                  <a:pt x="0" y="19"/>
                  <a:pt x="0" y="41"/>
                </a:cubicBezTo>
                <a:cubicBezTo>
                  <a:pt x="0" y="64"/>
                  <a:pt x="19" y="83"/>
                  <a:pt x="41" y="83"/>
                </a:cubicBezTo>
                <a:cubicBezTo>
                  <a:pt x="58" y="83"/>
                  <a:pt x="73" y="73"/>
                  <a:pt x="79" y="58"/>
                </a:cubicBezTo>
                <a:close/>
              </a:path>
            </a:pathLst>
          </a:custGeom>
          <a:solidFill>
            <a:srgbClr val="DE6E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4" name="TextBox 60"/>
          <p:cNvSpPr txBox="1"/>
          <p:nvPr/>
        </p:nvSpPr>
        <p:spPr>
          <a:xfrm>
            <a:off x="1214807" y="3911142"/>
            <a:ext cx="1549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请输入你的题目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45" name="Freeform 171"/>
          <p:cNvSpPr/>
          <p:nvPr/>
        </p:nvSpPr>
        <p:spPr bwMode="auto">
          <a:xfrm>
            <a:off x="1022816" y="4606769"/>
            <a:ext cx="751031" cy="786986"/>
          </a:xfrm>
          <a:custGeom>
            <a:avLst/>
            <a:gdLst>
              <a:gd name="T0" fmla="*/ 79 w 79"/>
              <a:gd name="T1" fmla="*/ 58 h 83"/>
              <a:gd name="T2" fmla="*/ 64 w 79"/>
              <a:gd name="T3" fmla="*/ 58 h 83"/>
              <a:gd name="T4" fmla="*/ 41 w 79"/>
              <a:gd name="T5" fmla="*/ 69 h 83"/>
              <a:gd name="T6" fmla="*/ 14 w 79"/>
              <a:gd name="T7" fmla="*/ 41 h 83"/>
              <a:gd name="T8" fmla="*/ 41 w 79"/>
              <a:gd name="T9" fmla="*/ 13 h 83"/>
              <a:gd name="T10" fmla="*/ 64 w 79"/>
              <a:gd name="T11" fmla="*/ 25 h 83"/>
              <a:gd name="T12" fmla="*/ 79 w 79"/>
              <a:gd name="T13" fmla="*/ 25 h 83"/>
              <a:gd name="T14" fmla="*/ 41 w 79"/>
              <a:gd name="T15" fmla="*/ 0 h 83"/>
              <a:gd name="T16" fmla="*/ 0 w 79"/>
              <a:gd name="T17" fmla="*/ 41 h 83"/>
              <a:gd name="T18" fmla="*/ 41 w 79"/>
              <a:gd name="T19" fmla="*/ 83 h 83"/>
              <a:gd name="T20" fmla="*/ 79 w 79"/>
              <a:gd name="T21" fmla="*/ 58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9" h="83">
                <a:moveTo>
                  <a:pt x="79" y="58"/>
                </a:moveTo>
                <a:cubicBezTo>
                  <a:pt x="64" y="58"/>
                  <a:pt x="64" y="58"/>
                  <a:pt x="64" y="58"/>
                </a:cubicBezTo>
                <a:cubicBezTo>
                  <a:pt x="59" y="65"/>
                  <a:pt x="51" y="69"/>
                  <a:pt x="41" y="69"/>
                </a:cubicBezTo>
                <a:cubicBezTo>
                  <a:pt x="26" y="69"/>
                  <a:pt x="14" y="57"/>
                  <a:pt x="14" y="41"/>
                </a:cubicBezTo>
                <a:cubicBezTo>
                  <a:pt x="14" y="26"/>
                  <a:pt x="26" y="13"/>
                  <a:pt x="41" y="13"/>
                </a:cubicBezTo>
                <a:cubicBezTo>
                  <a:pt x="51" y="13"/>
                  <a:pt x="59" y="18"/>
                  <a:pt x="64" y="25"/>
                </a:cubicBezTo>
                <a:cubicBezTo>
                  <a:pt x="79" y="25"/>
                  <a:pt x="79" y="25"/>
                  <a:pt x="79" y="25"/>
                </a:cubicBezTo>
                <a:cubicBezTo>
                  <a:pt x="73" y="10"/>
                  <a:pt x="58" y="0"/>
                  <a:pt x="41" y="0"/>
                </a:cubicBezTo>
                <a:cubicBezTo>
                  <a:pt x="19" y="0"/>
                  <a:pt x="0" y="19"/>
                  <a:pt x="0" y="41"/>
                </a:cubicBezTo>
                <a:cubicBezTo>
                  <a:pt x="0" y="64"/>
                  <a:pt x="19" y="83"/>
                  <a:pt x="41" y="83"/>
                </a:cubicBezTo>
                <a:cubicBezTo>
                  <a:pt x="58" y="83"/>
                  <a:pt x="73" y="73"/>
                  <a:pt x="79" y="58"/>
                </a:cubicBezTo>
                <a:close/>
              </a:path>
            </a:pathLst>
          </a:custGeom>
          <a:solidFill>
            <a:srgbClr val="23CAD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6" name="TextBox 62"/>
          <p:cNvSpPr txBox="1"/>
          <p:nvPr/>
        </p:nvSpPr>
        <p:spPr>
          <a:xfrm>
            <a:off x="1214807" y="4822937"/>
            <a:ext cx="1549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请输入你的题目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47" name="Freeform 171"/>
          <p:cNvSpPr/>
          <p:nvPr/>
        </p:nvSpPr>
        <p:spPr bwMode="auto">
          <a:xfrm>
            <a:off x="1578208" y="5518564"/>
            <a:ext cx="751031" cy="786986"/>
          </a:xfrm>
          <a:custGeom>
            <a:avLst/>
            <a:gdLst>
              <a:gd name="T0" fmla="*/ 79 w 79"/>
              <a:gd name="T1" fmla="*/ 58 h 83"/>
              <a:gd name="T2" fmla="*/ 64 w 79"/>
              <a:gd name="T3" fmla="*/ 58 h 83"/>
              <a:gd name="T4" fmla="*/ 41 w 79"/>
              <a:gd name="T5" fmla="*/ 69 h 83"/>
              <a:gd name="T6" fmla="*/ 14 w 79"/>
              <a:gd name="T7" fmla="*/ 41 h 83"/>
              <a:gd name="T8" fmla="*/ 41 w 79"/>
              <a:gd name="T9" fmla="*/ 13 h 83"/>
              <a:gd name="T10" fmla="*/ 64 w 79"/>
              <a:gd name="T11" fmla="*/ 25 h 83"/>
              <a:gd name="T12" fmla="*/ 79 w 79"/>
              <a:gd name="T13" fmla="*/ 25 h 83"/>
              <a:gd name="T14" fmla="*/ 41 w 79"/>
              <a:gd name="T15" fmla="*/ 0 h 83"/>
              <a:gd name="T16" fmla="*/ 0 w 79"/>
              <a:gd name="T17" fmla="*/ 41 h 83"/>
              <a:gd name="T18" fmla="*/ 41 w 79"/>
              <a:gd name="T19" fmla="*/ 83 h 83"/>
              <a:gd name="T20" fmla="*/ 79 w 79"/>
              <a:gd name="T21" fmla="*/ 58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9" h="83">
                <a:moveTo>
                  <a:pt x="79" y="58"/>
                </a:moveTo>
                <a:cubicBezTo>
                  <a:pt x="64" y="58"/>
                  <a:pt x="64" y="58"/>
                  <a:pt x="64" y="58"/>
                </a:cubicBezTo>
                <a:cubicBezTo>
                  <a:pt x="59" y="65"/>
                  <a:pt x="51" y="69"/>
                  <a:pt x="41" y="69"/>
                </a:cubicBezTo>
                <a:cubicBezTo>
                  <a:pt x="26" y="69"/>
                  <a:pt x="14" y="57"/>
                  <a:pt x="14" y="41"/>
                </a:cubicBezTo>
                <a:cubicBezTo>
                  <a:pt x="14" y="26"/>
                  <a:pt x="26" y="13"/>
                  <a:pt x="41" y="13"/>
                </a:cubicBezTo>
                <a:cubicBezTo>
                  <a:pt x="51" y="13"/>
                  <a:pt x="59" y="18"/>
                  <a:pt x="64" y="25"/>
                </a:cubicBezTo>
                <a:cubicBezTo>
                  <a:pt x="79" y="25"/>
                  <a:pt x="79" y="25"/>
                  <a:pt x="79" y="25"/>
                </a:cubicBezTo>
                <a:cubicBezTo>
                  <a:pt x="73" y="10"/>
                  <a:pt x="58" y="0"/>
                  <a:pt x="41" y="0"/>
                </a:cubicBezTo>
                <a:cubicBezTo>
                  <a:pt x="19" y="0"/>
                  <a:pt x="0" y="19"/>
                  <a:pt x="0" y="41"/>
                </a:cubicBezTo>
                <a:cubicBezTo>
                  <a:pt x="0" y="64"/>
                  <a:pt x="19" y="83"/>
                  <a:pt x="41" y="83"/>
                </a:cubicBezTo>
                <a:cubicBezTo>
                  <a:pt x="58" y="83"/>
                  <a:pt x="73" y="73"/>
                  <a:pt x="79" y="58"/>
                </a:cubicBezTo>
                <a:close/>
              </a:path>
            </a:pathLst>
          </a:custGeom>
          <a:solidFill>
            <a:srgbClr val="F4C60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8" name="TextBox 64"/>
          <p:cNvSpPr txBox="1"/>
          <p:nvPr/>
        </p:nvSpPr>
        <p:spPr>
          <a:xfrm>
            <a:off x="1770199" y="5734732"/>
            <a:ext cx="1549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请输入你的题目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49" name="Rectangle 56"/>
          <p:cNvSpPr/>
          <p:nvPr/>
        </p:nvSpPr>
        <p:spPr>
          <a:xfrm>
            <a:off x="3609025" y="2831994"/>
            <a:ext cx="21546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</a:rPr>
              <a:t>请在此处添加详细描述文本，尽量与标题文本语言风格相符合，语言描述尽量简洁生动。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0" name="Rectangle 57"/>
          <p:cNvSpPr/>
          <p:nvPr/>
        </p:nvSpPr>
        <p:spPr>
          <a:xfrm>
            <a:off x="3609025" y="5579793"/>
            <a:ext cx="21546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</a:rPr>
              <a:t>请在此处添加详细描述文本，尽量与标题文本语言风格相符合，语言描述尽量简洁生动。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1" name="Rectangle 65"/>
          <p:cNvSpPr/>
          <p:nvPr/>
        </p:nvSpPr>
        <p:spPr>
          <a:xfrm>
            <a:off x="3054552" y="3772294"/>
            <a:ext cx="21546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</a:rPr>
              <a:t>请在此处添加详细描述文本，尽量与标题文本语言风格相符合，语言描述尽量简洁生动。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2" name="Rectangle 66"/>
          <p:cNvSpPr/>
          <p:nvPr/>
        </p:nvSpPr>
        <p:spPr>
          <a:xfrm>
            <a:off x="3054552" y="4639493"/>
            <a:ext cx="21546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</a:rPr>
              <a:t>请在此处添加详细描述文本，尽量与标题文本语言风格相符合，语言描述尽量简洁生动。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709661" y="4699000"/>
            <a:ext cx="1233860" cy="1917700"/>
          </a:xfrm>
          <a:prstGeom prst="rect">
            <a:avLst/>
          </a:prstGeom>
        </p:spPr>
      </p:pic>
      <p:sp>
        <p:nvSpPr>
          <p:cNvPr id="54" name="矩形 53"/>
          <p:cNvSpPr/>
          <p:nvPr/>
        </p:nvSpPr>
        <p:spPr>
          <a:xfrm>
            <a:off x="11018814" y="1851858"/>
            <a:ext cx="615553" cy="2605842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2800" dirty="0">
                <a:solidFill>
                  <a:srgbClr val="005A71"/>
                </a:solidFill>
              </a:rPr>
              <a:t>请输入你的题目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1" grpId="0" animBg="1"/>
      <p:bldP spid="42" grpId="0"/>
      <p:bldP spid="43" grpId="0" animBg="1"/>
      <p:bldP spid="44" grpId="0"/>
      <p:bldP spid="45" grpId="0" animBg="1"/>
      <p:bldP spid="46" grpId="0"/>
      <p:bldP spid="47" grpId="0" animBg="1"/>
      <p:bldP spid="48" grpId="0"/>
      <p:bldP spid="49" grpId="0"/>
      <p:bldP spid="50" grpId="0"/>
      <p:bldP spid="51" grpId="0"/>
      <p:bldP spid="52" grpId="0"/>
      <p:bldP spid="5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3"/>
          <p:cNvSpPr/>
          <p:nvPr/>
        </p:nvSpPr>
        <p:spPr bwMode="auto">
          <a:xfrm>
            <a:off x="1924176" y="2504008"/>
            <a:ext cx="330372" cy="342860"/>
          </a:xfrm>
          <a:custGeom>
            <a:avLst/>
            <a:gdLst>
              <a:gd name="T0" fmla="*/ 16 w 51"/>
              <a:gd name="T1" fmla="*/ 0 h 53"/>
              <a:gd name="T2" fmla="*/ 0 w 51"/>
              <a:gd name="T3" fmla="*/ 17 h 53"/>
              <a:gd name="T4" fmla="*/ 0 w 51"/>
              <a:gd name="T5" fmla="*/ 37 h 53"/>
              <a:gd name="T6" fmla="*/ 16 w 51"/>
              <a:gd name="T7" fmla="*/ 53 h 53"/>
              <a:gd name="T8" fmla="*/ 35 w 51"/>
              <a:gd name="T9" fmla="*/ 53 h 53"/>
              <a:gd name="T10" fmla="*/ 51 w 51"/>
              <a:gd name="T11" fmla="*/ 37 h 53"/>
              <a:gd name="T12" fmla="*/ 51 w 51"/>
              <a:gd name="T13" fmla="*/ 17 h 53"/>
              <a:gd name="T14" fmla="*/ 35 w 51"/>
              <a:gd name="T15" fmla="*/ 0 h 53"/>
              <a:gd name="T16" fmla="*/ 16 w 51"/>
              <a:gd name="T17" fmla="*/ 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1" h="53">
                <a:moveTo>
                  <a:pt x="16" y="0"/>
                </a:moveTo>
                <a:cubicBezTo>
                  <a:pt x="7" y="0"/>
                  <a:pt x="0" y="8"/>
                  <a:pt x="0" y="1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6"/>
                  <a:pt x="7" y="53"/>
                  <a:pt x="16" y="53"/>
                </a:cubicBezTo>
                <a:cubicBezTo>
                  <a:pt x="35" y="53"/>
                  <a:pt x="35" y="53"/>
                  <a:pt x="35" y="53"/>
                </a:cubicBezTo>
                <a:cubicBezTo>
                  <a:pt x="44" y="53"/>
                  <a:pt x="51" y="46"/>
                  <a:pt x="51" y="37"/>
                </a:cubicBezTo>
                <a:cubicBezTo>
                  <a:pt x="51" y="17"/>
                  <a:pt x="51" y="17"/>
                  <a:pt x="51" y="17"/>
                </a:cubicBezTo>
                <a:cubicBezTo>
                  <a:pt x="51" y="8"/>
                  <a:pt x="44" y="0"/>
                  <a:pt x="35" y="0"/>
                </a:cubicBezTo>
                <a:lnTo>
                  <a:pt x="16" y="0"/>
                </a:lnTo>
                <a:close/>
              </a:path>
            </a:pathLst>
          </a:custGeom>
          <a:solidFill>
            <a:srgbClr val="DE6E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" name="Freeform 24"/>
          <p:cNvSpPr/>
          <p:nvPr/>
        </p:nvSpPr>
        <p:spPr bwMode="auto">
          <a:xfrm>
            <a:off x="1927582" y="5475081"/>
            <a:ext cx="330372" cy="381460"/>
          </a:xfrm>
          <a:custGeom>
            <a:avLst/>
            <a:gdLst>
              <a:gd name="T0" fmla="*/ 0 w 291"/>
              <a:gd name="T1" fmla="*/ 0 h 336"/>
              <a:gd name="T2" fmla="*/ 291 w 291"/>
              <a:gd name="T3" fmla="*/ 0 h 336"/>
              <a:gd name="T4" fmla="*/ 143 w 291"/>
              <a:gd name="T5" fmla="*/ 336 h 336"/>
              <a:gd name="T6" fmla="*/ 0 w 291"/>
              <a:gd name="T7" fmla="*/ 0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1" h="336">
                <a:moveTo>
                  <a:pt x="0" y="0"/>
                </a:moveTo>
                <a:lnTo>
                  <a:pt x="291" y="0"/>
                </a:lnTo>
                <a:lnTo>
                  <a:pt x="143" y="336"/>
                </a:lnTo>
                <a:lnTo>
                  <a:pt x="0" y="0"/>
                </a:lnTo>
                <a:close/>
              </a:path>
            </a:pathLst>
          </a:custGeom>
          <a:solidFill>
            <a:srgbClr val="DE6E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" name="Freeform 25"/>
          <p:cNvSpPr/>
          <p:nvPr/>
        </p:nvSpPr>
        <p:spPr bwMode="auto">
          <a:xfrm>
            <a:off x="2050762" y="5776576"/>
            <a:ext cx="77200" cy="90824"/>
          </a:xfrm>
          <a:custGeom>
            <a:avLst/>
            <a:gdLst>
              <a:gd name="T0" fmla="*/ 6 w 12"/>
              <a:gd name="T1" fmla="*/ 1 h 14"/>
              <a:gd name="T2" fmla="*/ 0 w 12"/>
              <a:gd name="T3" fmla="*/ 0 h 14"/>
              <a:gd name="T4" fmla="*/ 6 w 12"/>
              <a:gd name="T5" fmla="*/ 14 h 14"/>
              <a:gd name="T6" fmla="*/ 12 w 12"/>
              <a:gd name="T7" fmla="*/ 0 h 14"/>
              <a:gd name="T8" fmla="*/ 6 w 12"/>
              <a:gd name="T9" fmla="*/ 1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4">
                <a:moveTo>
                  <a:pt x="6" y="1"/>
                </a:moveTo>
                <a:cubicBezTo>
                  <a:pt x="4" y="1"/>
                  <a:pt x="2" y="0"/>
                  <a:pt x="0" y="0"/>
                </a:cubicBezTo>
                <a:cubicBezTo>
                  <a:pt x="6" y="14"/>
                  <a:pt x="6" y="14"/>
                  <a:pt x="6" y="14"/>
                </a:cubicBezTo>
                <a:cubicBezTo>
                  <a:pt x="12" y="0"/>
                  <a:pt x="12" y="0"/>
                  <a:pt x="12" y="0"/>
                </a:cubicBezTo>
                <a:cubicBezTo>
                  <a:pt x="10" y="1"/>
                  <a:pt x="8" y="1"/>
                  <a:pt x="6" y="1"/>
                </a:cubicBezTo>
                <a:close/>
              </a:path>
            </a:pathLst>
          </a:custGeom>
          <a:solidFill>
            <a:srgbClr val="13918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" name="Freeform 26"/>
          <p:cNvSpPr/>
          <p:nvPr/>
        </p:nvSpPr>
        <p:spPr bwMode="auto">
          <a:xfrm>
            <a:off x="2160318" y="2756043"/>
            <a:ext cx="97636" cy="2783750"/>
          </a:xfrm>
          <a:custGeom>
            <a:avLst/>
            <a:gdLst>
              <a:gd name="T0" fmla="*/ 7 w 15"/>
              <a:gd name="T1" fmla="*/ 0 h 430"/>
              <a:gd name="T2" fmla="*/ 0 w 15"/>
              <a:gd name="T3" fmla="*/ 8 h 430"/>
              <a:gd name="T4" fmla="*/ 0 w 15"/>
              <a:gd name="T5" fmla="*/ 423 h 430"/>
              <a:gd name="T6" fmla="*/ 7 w 15"/>
              <a:gd name="T7" fmla="*/ 430 h 430"/>
              <a:gd name="T8" fmla="*/ 7 w 15"/>
              <a:gd name="T9" fmla="*/ 430 h 430"/>
              <a:gd name="T10" fmla="*/ 15 w 15"/>
              <a:gd name="T11" fmla="*/ 423 h 430"/>
              <a:gd name="T12" fmla="*/ 15 w 15"/>
              <a:gd name="T13" fmla="*/ 8 h 430"/>
              <a:gd name="T14" fmla="*/ 7 w 15"/>
              <a:gd name="T15" fmla="*/ 0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" h="430">
                <a:moveTo>
                  <a:pt x="7" y="0"/>
                </a:moveTo>
                <a:cubicBezTo>
                  <a:pt x="3" y="0"/>
                  <a:pt x="0" y="4"/>
                  <a:pt x="0" y="8"/>
                </a:cubicBezTo>
                <a:cubicBezTo>
                  <a:pt x="0" y="423"/>
                  <a:pt x="0" y="423"/>
                  <a:pt x="0" y="423"/>
                </a:cubicBezTo>
                <a:cubicBezTo>
                  <a:pt x="0" y="427"/>
                  <a:pt x="3" y="430"/>
                  <a:pt x="7" y="430"/>
                </a:cubicBezTo>
                <a:cubicBezTo>
                  <a:pt x="7" y="430"/>
                  <a:pt x="7" y="430"/>
                  <a:pt x="7" y="430"/>
                </a:cubicBezTo>
                <a:cubicBezTo>
                  <a:pt x="11" y="430"/>
                  <a:pt x="15" y="427"/>
                  <a:pt x="15" y="423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4"/>
                  <a:pt x="11" y="0"/>
                  <a:pt x="7" y="0"/>
                </a:cubicBezTo>
                <a:close/>
              </a:path>
            </a:pathLst>
          </a:custGeom>
          <a:solidFill>
            <a:srgbClr val="01D48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" name="Freeform 27"/>
          <p:cNvSpPr/>
          <p:nvPr/>
        </p:nvSpPr>
        <p:spPr bwMode="auto">
          <a:xfrm>
            <a:off x="1927582" y="2756043"/>
            <a:ext cx="97636" cy="2789426"/>
          </a:xfrm>
          <a:custGeom>
            <a:avLst/>
            <a:gdLst>
              <a:gd name="T0" fmla="*/ 7 w 15"/>
              <a:gd name="T1" fmla="*/ 0 h 431"/>
              <a:gd name="T2" fmla="*/ 0 w 15"/>
              <a:gd name="T3" fmla="*/ 8 h 431"/>
              <a:gd name="T4" fmla="*/ 0 w 15"/>
              <a:gd name="T5" fmla="*/ 423 h 431"/>
              <a:gd name="T6" fmla="*/ 7 w 15"/>
              <a:gd name="T7" fmla="*/ 431 h 431"/>
              <a:gd name="T8" fmla="*/ 7 w 15"/>
              <a:gd name="T9" fmla="*/ 431 h 431"/>
              <a:gd name="T10" fmla="*/ 15 w 15"/>
              <a:gd name="T11" fmla="*/ 423 h 431"/>
              <a:gd name="T12" fmla="*/ 15 w 15"/>
              <a:gd name="T13" fmla="*/ 8 h 431"/>
              <a:gd name="T14" fmla="*/ 7 w 15"/>
              <a:gd name="T15" fmla="*/ 0 h 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" h="431">
                <a:moveTo>
                  <a:pt x="7" y="0"/>
                </a:moveTo>
                <a:cubicBezTo>
                  <a:pt x="3" y="0"/>
                  <a:pt x="0" y="4"/>
                  <a:pt x="0" y="8"/>
                </a:cubicBezTo>
                <a:cubicBezTo>
                  <a:pt x="0" y="423"/>
                  <a:pt x="0" y="423"/>
                  <a:pt x="0" y="423"/>
                </a:cubicBezTo>
                <a:cubicBezTo>
                  <a:pt x="0" y="427"/>
                  <a:pt x="3" y="430"/>
                  <a:pt x="7" y="431"/>
                </a:cubicBezTo>
                <a:cubicBezTo>
                  <a:pt x="7" y="431"/>
                  <a:pt x="7" y="431"/>
                  <a:pt x="7" y="431"/>
                </a:cubicBezTo>
                <a:cubicBezTo>
                  <a:pt x="12" y="430"/>
                  <a:pt x="15" y="427"/>
                  <a:pt x="15" y="423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4"/>
                  <a:pt x="12" y="0"/>
                  <a:pt x="7" y="0"/>
                </a:cubicBezTo>
                <a:close/>
              </a:path>
            </a:pathLst>
          </a:custGeom>
          <a:solidFill>
            <a:srgbClr val="23CAD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" name="Freeform 28"/>
          <p:cNvSpPr/>
          <p:nvPr/>
        </p:nvSpPr>
        <p:spPr bwMode="auto">
          <a:xfrm>
            <a:off x="2018406" y="2756043"/>
            <a:ext cx="141913" cy="2783750"/>
          </a:xfrm>
          <a:custGeom>
            <a:avLst/>
            <a:gdLst>
              <a:gd name="T0" fmla="*/ 11 w 22"/>
              <a:gd name="T1" fmla="*/ 0 h 430"/>
              <a:gd name="T2" fmla="*/ 0 w 22"/>
              <a:gd name="T3" fmla="*/ 8 h 430"/>
              <a:gd name="T4" fmla="*/ 0 w 22"/>
              <a:gd name="T5" fmla="*/ 423 h 430"/>
              <a:gd name="T6" fmla="*/ 11 w 22"/>
              <a:gd name="T7" fmla="*/ 430 h 430"/>
              <a:gd name="T8" fmla="*/ 11 w 22"/>
              <a:gd name="T9" fmla="*/ 430 h 430"/>
              <a:gd name="T10" fmla="*/ 22 w 22"/>
              <a:gd name="T11" fmla="*/ 423 h 430"/>
              <a:gd name="T12" fmla="*/ 22 w 22"/>
              <a:gd name="T13" fmla="*/ 8 h 430"/>
              <a:gd name="T14" fmla="*/ 11 w 22"/>
              <a:gd name="T15" fmla="*/ 0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2" h="430">
                <a:moveTo>
                  <a:pt x="11" y="0"/>
                </a:moveTo>
                <a:cubicBezTo>
                  <a:pt x="5" y="0"/>
                  <a:pt x="0" y="4"/>
                  <a:pt x="0" y="8"/>
                </a:cubicBezTo>
                <a:cubicBezTo>
                  <a:pt x="0" y="423"/>
                  <a:pt x="0" y="423"/>
                  <a:pt x="0" y="423"/>
                </a:cubicBezTo>
                <a:cubicBezTo>
                  <a:pt x="0" y="427"/>
                  <a:pt x="5" y="430"/>
                  <a:pt x="11" y="430"/>
                </a:cubicBezTo>
                <a:cubicBezTo>
                  <a:pt x="11" y="430"/>
                  <a:pt x="11" y="430"/>
                  <a:pt x="11" y="430"/>
                </a:cubicBezTo>
                <a:cubicBezTo>
                  <a:pt x="17" y="430"/>
                  <a:pt x="22" y="427"/>
                  <a:pt x="22" y="423"/>
                </a:cubicBezTo>
                <a:cubicBezTo>
                  <a:pt x="22" y="8"/>
                  <a:pt x="22" y="8"/>
                  <a:pt x="22" y="8"/>
                </a:cubicBezTo>
                <a:cubicBezTo>
                  <a:pt x="22" y="4"/>
                  <a:pt x="17" y="0"/>
                  <a:pt x="11" y="0"/>
                </a:cubicBezTo>
                <a:close/>
              </a:path>
            </a:pathLst>
          </a:custGeom>
          <a:solidFill>
            <a:srgbClr val="F4C60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8" name="Group 4"/>
          <p:cNvGrpSpPr/>
          <p:nvPr/>
        </p:nvGrpSpPr>
        <p:grpSpPr>
          <a:xfrm>
            <a:off x="2395538" y="3305889"/>
            <a:ext cx="2579688" cy="588963"/>
            <a:chOff x="1738313" y="2143839"/>
            <a:chExt cx="2579688" cy="588963"/>
          </a:xfrm>
        </p:grpSpPr>
        <p:sp>
          <p:nvSpPr>
            <p:cNvPr id="9" name="Freeform 8"/>
            <p:cNvSpPr/>
            <p:nvPr/>
          </p:nvSpPr>
          <p:spPr bwMode="auto">
            <a:xfrm>
              <a:off x="4154488" y="2234327"/>
              <a:ext cx="163513" cy="498475"/>
            </a:xfrm>
            <a:custGeom>
              <a:avLst/>
              <a:gdLst>
                <a:gd name="T0" fmla="*/ 0 w 103"/>
                <a:gd name="T1" fmla="*/ 314 h 314"/>
                <a:gd name="T2" fmla="*/ 103 w 103"/>
                <a:gd name="T3" fmla="*/ 223 h 314"/>
                <a:gd name="T4" fmla="*/ 103 w 103"/>
                <a:gd name="T5" fmla="*/ 0 h 314"/>
                <a:gd name="T6" fmla="*/ 0 w 103"/>
                <a:gd name="T7" fmla="*/ 0 h 314"/>
                <a:gd name="T8" fmla="*/ 0 w 103"/>
                <a:gd name="T9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314">
                  <a:moveTo>
                    <a:pt x="0" y="314"/>
                  </a:moveTo>
                  <a:lnTo>
                    <a:pt x="103" y="223"/>
                  </a:lnTo>
                  <a:lnTo>
                    <a:pt x="103" y="0"/>
                  </a:lnTo>
                  <a:lnTo>
                    <a:pt x="0" y="0"/>
                  </a:lnTo>
                  <a:lnTo>
                    <a:pt x="0" y="314"/>
                  </a:lnTo>
                  <a:close/>
                </a:path>
              </a:pathLst>
            </a:custGeom>
            <a:solidFill>
              <a:srgbClr val="F4C60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1738313" y="2143839"/>
              <a:ext cx="2579688" cy="444500"/>
            </a:xfrm>
            <a:prstGeom prst="rect">
              <a:avLst/>
            </a:prstGeom>
            <a:solidFill>
              <a:srgbClr val="23CAD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11" name="Group 1"/>
          <p:cNvGrpSpPr/>
          <p:nvPr/>
        </p:nvGrpSpPr>
        <p:grpSpPr>
          <a:xfrm>
            <a:off x="1571625" y="3007439"/>
            <a:ext cx="1058863" cy="742950"/>
            <a:chOff x="914400" y="1845389"/>
            <a:chExt cx="1058863" cy="742950"/>
          </a:xfrm>
        </p:grpSpPr>
        <p:sp>
          <p:nvSpPr>
            <p:cNvPr id="12" name="Freeform 9"/>
            <p:cNvSpPr/>
            <p:nvPr/>
          </p:nvSpPr>
          <p:spPr bwMode="auto">
            <a:xfrm>
              <a:off x="914400" y="1845389"/>
              <a:ext cx="163513" cy="742950"/>
            </a:xfrm>
            <a:custGeom>
              <a:avLst/>
              <a:gdLst>
                <a:gd name="T0" fmla="*/ 103 w 103"/>
                <a:gd name="T1" fmla="*/ 468 h 468"/>
                <a:gd name="T2" fmla="*/ 0 w 103"/>
                <a:gd name="T3" fmla="*/ 285 h 468"/>
                <a:gd name="T4" fmla="*/ 0 w 103"/>
                <a:gd name="T5" fmla="*/ 0 h 468"/>
                <a:gd name="T6" fmla="*/ 103 w 103"/>
                <a:gd name="T7" fmla="*/ 0 h 468"/>
                <a:gd name="T8" fmla="*/ 103 w 103"/>
                <a:gd name="T9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468">
                  <a:moveTo>
                    <a:pt x="103" y="468"/>
                  </a:moveTo>
                  <a:lnTo>
                    <a:pt x="0" y="285"/>
                  </a:lnTo>
                  <a:lnTo>
                    <a:pt x="0" y="0"/>
                  </a:lnTo>
                  <a:lnTo>
                    <a:pt x="103" y="0"/>
                  </a:lnTo>
                  <a:lnTo>
                    <a:pt x="103" y="46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1738313" y="1845389"/>
              <a:ext cx="234950" cy="742950"/>
            </a:xfrm>
            <a:custGeom>
              <a:avLst/>
              <a:gdLst>
                <a:gd name="T0" fmla="*/ 0 w 148"/>
                <a:gd name="T1" fmla="*/ 468 h 468"/>
                <a:gd name="T2" fmla="*/ 148 w 148"/>
                <a:gd name="T3" fmla="*/ 285 h 468"/>
                <a:gd name="T4" fmla="*/ 148 w 148"/>
                <a:gd name="T5" fmla="*/ 0 h 468"/>
                <a:gd name="T6" fmla="*/ 0 w 148"/>
                <a:gd name="T7" fmla="*/ 0 h 468"/>
                <a:gd name="T8" fmla="*/ 0 w 148"/>
                <a:gd name="T9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468">
                  <a:moveTo>
                    <a:pt x="0" y="468"/>
                  </a:moveTo>
                  <a:lnTo>
                    <a:pt x="148" y="285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DE6E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914400" y="1845389"/>
              <a:ext cx="1058863" cy="452438"/>
            </a:xfrm>
            <a:prstGeom prst="rect">
              <a:avLst/>
            </a:prstGeom>
            <a:solidFill>
              <a:srgbClr val="13918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2395538" y="4156789"/>
            <a:ext cx="2579688" cy="596901"/>
            <a:chOff x="1738313" y="2994739"/>
            <a:chExt cx="2579688" cy="596901"/>
          </a:xfrm>
        </p:grpSpPr>
        <p:sp>
          <p:nvSpPr>
            <p:cNvPr id="16" name="Freeform 13"/>
            <p:cNvSpPr/>
            <p:nvPr/>
          </p:nvSpPr>
          <p:spPr bwMode="auto">
            <a:xfrm>
              <a:off x="4154488" y="3085227"/>
              <a:ext cx="163513" cy="506413"/>
            </a:xfrm>
            <a:custGeom>
              <a:avLst/>
              <a:gdLst>
                <a:gd name="T0" fmla="*/ 0 w 103"/>
                <a:gd name="T1" fmla="*/ 319 h 319"/>
                <a:gd name="T2" fmla="*/ 103 w 103"/>
                <a:gd name="T3" fmla="*/ 228 h 319"/>
                <a:gd name="T4" fmla="*/ 103 w 103"/>
                <a:gd name="T5" fmla="*/ 0 h 319"/>
                <a:gd name="T6" fmla="*/ 0 w 103"/>
                <a:gd name="T7" fmla="*/ 0 h 319"/>
                <a:gd name="T8" fmla="*/ 0 w 103"/>
                <a:gd name="T9" fmla="*/ 31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319">
                  <a:moveTo>
                    <a:pt x="0" y="319"/>
                  </a:moveTo>
                  <a:lnTo>
                    <a:pt x="103" y="228"/>
                  </a:lnTo>
                  <a:lnTo>
                    <a:pt x="103" y="0"/>
                  </a:lnTo>
                  <a:lnTo>
                    <a:pt x="0" y="0"/>
                  </a:lnTo>
                  <a:lnTo>
                    <a:pt x="0" y="319"/>
                  </a:lnTo>
                  <a:close/>
                </a:path>
              </a:pathLst>
            </a:custGeom>
            <a:solidFill>
              <a:srgbClr val="F4C60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1738313" y="2994739"/>
              <a:ext cx="2579688" cy="452438"/>
            </a:xfrm>
            <a:prstGeom prst="rect">
              <a:avLst/>
            </a:prstGeom>
            <a:solidFill>
              <a:srgbClr val="23CAD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18" name="Group 2"/>
          <p:cNvGrpSpPr/>
          <p:nvPr/>
        </p:nvGrpSpPr>
        <p:grpSpPr>
          <a:xfrm>
            <a:off x="1571625" y="3858339"/>
            <a:ext cx="1058863" cy="750888"/>
            <a:chOff x="914400" y="2696289"/>
            <a:chExt cx="1058863" cy="750888"/>
          </a:xfrm>
        </p:grpSpPr>
        <p:sp>
          <p:nvSpPr>
            <p:cNvPr id="19" name="Freeform 14"/>
            <p:cNvSpPr/>
            <p:nvPr/>
          </p:nvSpPr>
          <p:spPr bwMode="auto">
            <a:xfrm>
              <a:off x="914400" y="2696289"/>
              <a:ext cx="163513" cy="750888"/>
            </a:xfrm>
            <a:custGeom>
              <a:avLst/>
              <a:gdLst>
                <a:gd name="T0" fmla="*/ 103 w 103"/>
                <a:gd name="T1" fmla="*/ 473 h 473"/>
                <a:gd name="T2" fmla="*/ 0 w 103"/>
                <a:gd name="T3" fmla="*/ 285 h 473"/>
                <a:gd name="T4" fmla="*/ 0 w 103"/>
                <a:gd name="T5" fmla="*/ 0 h 473"/>
                <a:gd name="T6" fmla="*/ 103 w 103"/>
                <a:gd name="T7" fmla="*/ 0 h 473"/>
                <a:gd name="T8" fmla="*/ 103 w 103"/>
                <a:gd name="T9" fmla="*/ 473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473">
                  <a:moveTo>
                    <a:pt x="103" y="473"/>
                  </a:moveTo>
                  <a:lnTo>
                    <a:pt x="0" y="285"/>
                  </a:lnTo>
                  <a:lnTo>
                    <a:pt x="0" y="0"/>
                  </a:lnTo>
                  <a:lnTo>
                    <a:pt x="103" y="0"/>
                  </a:lnTo>
                  <a:lnTo>
                    <a:pt x="103" y="47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" name="Freeform 16"/>
            <p:cNvSpPr/>
            <p:nvPr/>
          </p:nvSpPr>
          <p:spPr bwMode="auto">
            <a:xfrm>
              <a:off x="1738313" y="2696289"/>
              <a:ext cx="234950" cy="750888"/>
            </a:xfrm>
            <a:custGeom>
              <a:avLst/>
              <a:gdLst>
                <a:gd name="T0" fmla="*/ 0 w 148"/>
                <a:gd name="T1" fmla="*/ 473 h 473"/>
                <a:gd name="T2" fmla="*/ 148 w 148"/>
                <a:gd name="T3" fmla="*/ 285 h 473"/>
                <a:gd name="T4" fmla="*/ 148 w 148"/>
                <a:gd name="T5" fmla="*/ 0 h 473"/>
                <a:gd name="T6" fmla="*/ 0 w 148"/>
                <a:gd name="T7" fmla="*/ 0 h 473"/>
                <a:gd name="T8" fmla="*/ 0 w 148"/>
                <a:gd name="T9" fmla="*/ 473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473">
                  <a:moveTo>
                    <a:pt x="0" y="473"/>
                  </a:moveTo>
                  <a:lnTo>
                    <a:pt x="148" y="285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473"/>
                  </a:lnTo>
                  <a:close/>
                </a:path>
              </a:pathLst>
            </a:custGeom>
            <a:solidFill>
              <a:srgbClr val="DE6E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1" name="Rectangle 17"/>
            <p:cNvSpPr>
              <a:spLocks noChangeArrowheads="1"/>
            </p:cNvSpPr>
            <p:nvPr/>
          </p:nvSpPr>
          <p:spPr bwMode="auto">
            <a:xfrm>
              <a:off x="914400" y="2696289"/>
              <a:ext cx="1058863" cy="452438"/>
            </a:xfrm>
            <a:prstGeom prst="rect">
              <a:avLst/>
            </a:prstGeom>
            <a:solidFill>
              <a:srgbClr val="13918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2" name="Group 63"/>
          <p:cNvGrpSpPr/>
          <p:nvPr/>
        </p:nvGrpSpPr>
        <p:grpSpPr>
          <a:xfrm>
            <a:off x="2395538" y="4963239"/>
            <a:ext cx="2579688" cy="596900"/>
            <a:chOff x="1738313" y="3801189"/>
            <a:chExt cx="2579688" cy="596900"/>
          </a:xfrm>
        </p:grpSpPr>
        <p:sp>
          <p:nvSpPr>
            <p:cNvPr id="23" name="Freeform 18"/>
            <p:cNvSpPr/>
            <p:nvPr/>
          </p:nvSpPr>
          <p:spPr bwMode="auto">
            <a:xfrm>
              <a:off x="4154488" y="3899614"/>
              <a:ext cx="163513" cy="498475"/>
            </a:xfrm>
            <a:custGeom>
              <a:avLst/>
              <a:gdLst>
                <a:gd name="T0" fmla="*/ 0 w 103"/>
                <a:gd name="T1" fmla="*/ 314 h 314"/>
                <a:gd name="T2" fmla="*/ 103 w 103"/>
                <a:gd name="T3" fmla="*/ 223 h 314"/>
                <a:gd name="T4" fmla="*/ 103 w 103"/>
                <a:gd name="T5" fmla="*/ 0 h 314"/>
                <a:gd name="T6" fmla="*/ 0 w 103"/>
                <a:gd name="T7" fmla="*/ 0 h 314"/>
                <a:gd name="T8" fmla="*/ 0 w 103"/>
                <a:gd name="T9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314">
                  <a:moveTo>
                    <a:pt x="0" y="314"/>
                  </a:moveTo>
                  <a:lnTo>
                    <a:pt x="103" y="223"/>
                  </a:lnTo>
                  <a:lnTo>
                    <a:pt x="103" y="0"/>
                  </a:lnTo>
                  <a:lnTo>
                    <a:pt x="0" y="0"/>
                  </a:lnTo>
                  <a:lnTo>
                    <a:pt x="0" y="314"/>
                  </a:lnTo>
                  <a:close/>
                </a:path>
              </a:pathLst>
            </a:custGeom>
            <a:solidFill>
              <a:srgbClr val="F4C60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4" name="Rectangle 20"/>
            <p:cNvSpPr>
              <a:spLocks noChangeArrowheads="1"/>
            </p:cNvSpPr>
            <p:nvPr/>
          </p:nvSpPr>
          <p:spPr bwMode="auto">
            <a:xfrm>
              <a:off x="1738313" y="3801189"/>
              <a:ext cx="2579688" cy="452438"/>
            </a:xfrm>
            <a:prstGeom prst="rect">
              <a:avLst/>
            </a:prstGeom>
            <a:solidFill>
              <a:srgbClr val="23CAD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5" name="Group 3"/>
          <p:cNvGrpSpPr/>
          <p:nvPr/>
        </p:nvGrpSpPr>
        <p:grpSpPr>
          <a:xfrm>
            <a:off x="1571625" y="4672727"/>
            <a:ext cx="1058863" cy="742950"/>
            <a:chOff x="914400" y="3510677"/>
            <a:chExt cx="1058863" cy="742950"/>
          </a:xfrm>
        </p:grpSpPr>
        <p:sp>
          <p:nvSpPr>
            <p:cNvPr id="26" name="Freeform 19"/>
            <p:cNvSpPr/>
            <p:nvPr/>
          </p:nvSpPr>
          <p:spPr bwMode="auto">
            <a:xfrm>
              <a:off x="914400" y="3510677"/>
              <a:ext cx="163513" cy="742950"/>
            </a:xfrm>
            <a:custGeom>
              <a:avLst/>
              <a:gdLst>
                <a:gd name="T0" fmla="*/ 103 w 103"/>
                <a:gd name="T1" fmla="*/ 468 h 468"/>
                <a:gd name="T2" fmla="*/ 0 w 103"/>
                <a:gd name="T3" fmla="*/ 285 h 468"/>
                <a:gd name="T4" fmla="*/ 0 w 103"/>
                <a:gd name="T5" fmla="*/ 0 h 468"/>
                <a:gd name="T6" fmla="*/ 103 w 103"/>
                <a:gd name="T7" fmla="*/ 0 h 468"/>
                <a:gd name="T8" fmla="*/ 103 w 103"/>
                <a:gd name="T9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468">
                  <a:moveTo>
                    <a:pt x="103" y="468"/>
                  </a:moveTo>
                  <a:lnTo>
                    <a:pt x="0" y="285"/>
                  </a:lnTo>
                  <a:lnTo>
                    <a:pt x="0" y="0"/>
                  </a:lnTo>
                  <a:lnTo>
                    <a:pt x="103" y="0"/>
                  </a:lnTo>
                  <a:lnTo>
                    <a:pt x="103" y="46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" name="Freeform 21"/>
            <p:cNvSpPr/>
            <p:nvPr/>
          </p:nvSpPr>
          <p:spPr bwMode="auto">
            <a:xfrm>
              <a:off x="1738313" y="3510677"/>
              <a:ext cx="234950" cy="742950"/>
            </a:xfrm>
            <a:custGeom>
              <a:avLst/>
              <a:gdLst>
                <a:gd name="T0" fmla="*/ 0 w 148"/>
                <a:gd name="T1" fmla="*/ 468 h 468"/>
                <a:gd name="T2" fmla="*/ 148 w 148"/>
                <a:gd name="T3" fmla="*/ 285 h 468"/>
                <a:gd name="T4" fmla="*/ 148 w 148"/>
                <a:gd name="T5" fmla="*/ 0 h 468"/>
                <a:gd name="T6" fmla="*/ 0 w 148"/>
                <a:gd name="T7" fmla="*/ 0 h 468"/>
                <a:gd name="T8" fmla="*/ 0 w 148"/>
                <a:gd name="T9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468">
                  <a:moveTo>
                    <a:pt x="0" y="468"/>
                  </a:moveTo>
                  <a:lnTo>
                    <a:pt x="148" y="285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DE6E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" name="Rectangle 22"/>
            <p:cNvSpPr>
              <a:spLocks noChangeArrowheads="1"/>
            </p:cNvSpPr>
            <p:nvPr/>
          </p:nvSpPr>
          <p:spPr bwMode="auto">
            <a:xfrm>
              <a:off x="914400" y="3510677"/>
              <a:ext cx="1058863" cy="452438"/>
            </a:xfrm>
            <a:prstGeom prst="rect">
              <a:avLst/>
            </a:prstGeom>
            <a:solidFill>
              <a:srgbClr val="13918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9" name="TextBox 31"/>
          <p:cNvSpPr txBox="1"/>
          <p:nvPr/>
        </p:nvSpPr>
        <p:spPr>
          <a:xfrm>
            <a:off x="1415650" y="3066657"/>
            <a:ext cx="13104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+mj-lt"/>
              </a:rPr>
              <a:t>TEXT HERE</a:t>
            </a:r>
          </a:p>
        </p:txBody>
      </p:sp>
      <p:sp>
        <p:nvSpPr>
          <p:cNvPr id="30" name="TextBox 32"/>
          <p:cNvSpPr txBox="1"/>
          <p:nvPr/>
        </p:nvSpPr>
        <p:spPr>
          <a:xfrm>
            <a:off x="1415650" y="3916941"/>
            <a:ext cx="13104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+mj-lt"/>
              </a:rPr>
              <a:t>TEXT HERE</a:t>
            </a:r>
          </a:p>
        </p:txBody>
      </p:sp>
      <p:sp>
        <p:nvSpPr>
          <p:cNvPr id="31" name="TextBox 33"/>
          <p:cNvSpPr txBox="1"/>
          <p:nvPr/>
        </p:nvSpPr>
        <p:spPr>
          <a:xfrm>
            <a:off x="1415650" y="4740048"/>
            <a:ext cx="13104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+mj-lt"/>
              </a:rPr>
              <a:t>TEXT HERE</a:t>
            </a:r>
          </a:p>
        </p:txBody>
      </p:sp>
      <p:sp>
        <p:nvSpPr>
          <p:cNvPr id="32" name="TextBox 34"/>
          <p:cNvSpPr txBox="1"/>
          <p:nvPr/>
        </p:nvSpPr>
        <p:spPr>
          <a:xfrm>
            <a:off x="3239985" y="3358862"/>
            <a:ext cx="922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+mj-lt"/>
              </a:rPr>
              <a:t>TEXT HERE</a:t>
            </a:r>
          </a:p>
        </p:txBody>
      </p:sp>
      <p:grpSp>
        <p:nvGrpSpPr>
          <p:cNvPr id="33" name="Group 35"/>
          <p:cNvGrpSpPr/>
          <p:nvPr/>
        </p:nvGrpSpPr>
        <p:grpSpPr>
          <a:xfrm>
            <a:off x="2890826" y="3394971"/>
            <a:ext cx="292204" cy="288638"/>
            <a:chOff x="3402013" y="3862388"/>
            <a:chExt cx="441325" cy="438150"/>
          </a:xfrm>
          <a:solidFill>
            <a:schemeClr val="bg1"/>
          </a:solidFill>
        </p:grpSpPr>
        <p:sp>
          <p:nvSpPr>
            <p:cNvPr id="34" name="Freeform 36"/>
            <p:cNvSpPr/>
            <p:nvPr/>
          </p:nvSpPr>
          <p:spPr bwMode="auto">
            <a:xfrm>
              <a:off x="3543301" y="3933826"/>
              <a:ext cx="165100" cy="187325"/>
            </a:xfrm>
            <a:custGeom>
              <a:avLst/>
              <a:gdLst>
                <a:gd name="T0" fmla="*/ 0 w 44"/>
                <a:gd name="T1" fmla="*/ 45 h 50"/>
                <a:gd name="T2" fmla="*/ 6 w 44"/>
                <a:gd name="T3" fmla="*/ 48 h 50"/>
                <a:gd name="T4" fmla="*/ 41 w 44"/>
                <a:gd name="T5" fmla="*/ 28 h 50"/>
                <a:gd name="T6" fmla="*/ 41 w 44"/>
                <a:gd name="T7" fmla="*/ 22 h 50"/>
                <a:gd name="T8" fmla="*/ 6 w 44"/>
                <a:gd name="T9" fmla="*/ 2 h 50"/>
                <a:gd name="T10" fmla="*/ 0 w 44"/>
                <a:gd name="T11" fmla="*/ 5 h 50"/>
                <a:gd name="T12" fmla="*/ 0 w 44"/>
                <a:gd name="T13" fmla="*/ 4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0">
                  <a:moveTo>
                    <a:pt x="0" y="45"/>
                  </a:moveTo>
                  <a:cubicBezTo>
                    <a:pt x="0" y="49"/>
                    <a:pt x="3" y="50"/>
                    <a:pt x="6" y="4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4" y="26"/>
                    <a:pt x="44" y="24"/>
                    <a:pt x="41" y="2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3" y="0"/>
                    <a:pt x="0" y="1"/>
                    <a:pt x="0" y="5"/>
                  </a:cubicBezTo>
                  <a:lnTo>
                    <a:pt x="0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5" name="Freeform 37"/>
            <p:cNvSpPr>
              <a:spLocks noEditPoints="1"/>
            </p:cNvSpPr>
            <p:nvPr/>
          </p:nvSpPr>
          <p:spPr bwMode="auto">
            <a:xfrm>
              <a:off x="3408363" y="3862388"/>
              <a:ext cx="434975" cy="330200"/>
            </a:xfrm>
            <a:custGeom>
              <a:avLst/>
              <a:gdLst>
                <a:gd name="T0" fmla="*/ 105 w 116"/>
                <a:gd name="T1" fmla="*/ 88 h 88"/>
                <a:gd name="T2" fmla="*/ 10 w 116"/>
                <a:gd name="T3" fmla="*/ 88 h 88"/>
                <a:gd name="T4" fmla="*/ 0 w 116"/>
                <a:gd name="T5" fmla="*/ 78 h 88"/>
                <a:gd name="T6" fmla="*/ 0 w 116"/>
                <a:gd name="T7" fmla="*/ 10 h 88"/>
                <a:gd name="T8" fmla="*/ 10 w 116"/>
                <a:gd name="T9" fmla="*/ 0 h 88"/>
                <a:gd name="T10" fmla="*/ 105 w 116"/>
                <a:gd name="T11" fmla="*/ 0 h 88"/>
                <a:gd name="T12" fmla="*/ 116 w 116"/>
                <a:gd name="T13" fmla="*/ 10 h 88"/>
                <a:gd name="T14" fmla="*/ 116 w 116"/>
                <a:gd name="T15" fmla="*/ 78 h 88"/>
                <a:gd name="T16" fmla="*/ 105 w 116"/>
                <a:gd name="T17" fmla="*/ 88 h 88"/>
                <a:gd name="T18" fmla="*/ 12 w 116"/>
                <a:gd name="T19" fmla="*/ 7 h 88"/>
                <a:gd name="T20" fmla="*/ 8 w 116"/>
                <a:gd name="T21" fmla="*/ 11 h 88"/>
                <a:gd name="T22" fmla="*/ 8 w 116"/>
                <a:gd name="T23" fmla="*/ 77 h 88"/>
                <a:gd name="T24" fmla="*/ 12 w 116"/>
                <a:gd name="T25" fmla="*/ 81 h 88"/>
                <a:gd name="T26" fmla="*/ 104 w 116"/>
                <a:gd name="T27" fmla="*/ 81 h 88"/>
                <a:gd name="T28" fmla="*/ 107 w 116"/>
                <a:gd name="T29" fmla="*/ 77 h 88"/>
                <a:gd name="T30" fmla="*/ 107 w 116"/>
                <a:gd name="T31" fmla="*/ 11 h 88"/>
                <a:gd name="T32" fmla="*/ 104 w 116"/>
                <a:gd name="T33" fmla="*/ 7 h 88"/>
                <a:gd name="T34" fmla="*/ 12 w 116"/>
                <a:gd name="T35" fmla="*/ 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88">
                  <a:moveTo>
                    <a:pt x="105" y="88"/>
                  </a:moveTo>
                  <a:cubicBezTo>
                    <a:pt x="10" y="88"/>
                    <a:pt x="10" y="88"/>
                    <a:pt x="10" y="88"/>
                  </a:cubicBezTo>
                  <a:cubicBezTo>
                    <a:pt x="4" y="88"/>
                    <a:pt x="0" y="84"/>
                    <a:pt x="0" y="7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11" y="0"/>
                    <a:pt x="116" y="4"/>
                    <a:pt x="116" y="10"/>
                  </a:cubicBezTo>
                  <a:cubicBezTo>
                    <a:pt x="116" y="78"/>
                    <a:pt x="116" y="78"/>
                    <a:pt x="116" y="78"/>
                  </a:cubicBezTo>
                  <a:cubicBezTo>
                    <a:pt x="116" y="84"/>
                    <a:pt x="111" y="88"/>
                    <a:pt x="105" y="88"/>
                  </a:cubicBezTo>
                  <a:close/>
                  <a:moveTo>
                    <a:pt x="12" y="7"/>
                  </a:moveTo>
                  <a:cubicBezTo>
                    <a:pt x="10" y="7"/>
                    <a:pt x="8" y="9"/>
                    <a:pt x="8" y="11"/>
                  </a:cubicBezTo>
                  <a:cubicBezTo>
                    <a:pt x="8" y="77"/>
                    <a:pt x="8" y="77"/>
                    <a:pt x="8" y="77"/>
                  </a:cubicBezTo>
                  <a:cubicBezTo>
                    <a:pt x="8" y="79"/>
                    <a:pt x="10" y="81"/>
                    <a:pt x="12" y="81"/>
                  </a:cubicBezTo>
                  <a:cubicBezTo>
                    <a:pt x="104" y="81"/>
                    <a:pt x="104" y="81"/>
                    <a:pt x="104" y="81"/>
                  </a:cubicBezTo>
                  <a:cubicBezTo>
                    <a:pt x="106" y="81"/>
                    <a:pt x="107" y="79"/>
                    <a:pt x="107" y="77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7" y="9"/>
                    <a:pt x="106" y="7"/>
                    <a:pt x="104" y="7"/>
                  </a:cubicBezTo>
                  <a:lnTo>
                    <a:pt x="12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6" name="Freeform 38"/>
            <p:cNvSpPr/>
            <p:nvPr/>
          </p:nvSpPr>
          <p:spPr bwMode="auto">
            <a:xfrm>
              <a:off x="3402013" y="4244976"/>
              <a:ext cx="441325" cy="25400"/>
            </a:xfrm>
            <a:custGeom>
              <a:avLst/>
              <a:gdLst>
                <a:gd name="T0" fmla="*/ 118 w 118"/>
                <a:gd name="T1" fmla="*/ 3 h 7"/>
                <a:gd name="T2" fmla="*/ 114 w 118"/>
                <a:gd name="T3" fmla="*/ 7 h 7"/>
                <a:gd name="T4" fmla="*/ 4 w 118"/>
                <a:gd name="T5" fmla="*/ 7 h 7"/>
                <a:gd name="T6" fmla="*/ 0 w 118"/>
                <a:gd name="T7" fmla="*/ 3 h 7"/>
                <a:gd name="T8" fmla="*/ 0 w 118"/>
                <a:gd name="T9" fmla="*/ 3 h 7"/>
                <a:gd name="T10" fmla="*/ 4 w 118"/>
                <a:gd name="T11" fmla="*/ 0 h 7"/>
                <a:gd name="T12" fmla="*/ 114 w 118"/>
                <a:gd name="T13" fmla="*/ 0 h 7"/>
                <a:gd name="T14" fmla="*/ 118 w 118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8" h="7">
                  <a:moveTo>
                    <a:pt x="118" y="3"/>
                  </a:moveTo>
                  <a:cubicBezTo>
                    <a:pt x="118" y="6"/>
                    <a:pt x="116" y="7"/>
                    <a:pt x="11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6" y="0"/>
                    <a:pt x="118" y="1"/>
                    <a:pt x="11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7" name="Freeform 39"/>
            <p:cNvSpPr/>
            <p:nvPr/>
          </p:nvSpPr>
          <p:spPr bwMode="auto">
            <a:xfrm>
              <a:off x="3482976" y="4214813"/>
              <a:ext cx="46038" cy="85725"/>
            </a:xfrm>
            <a:custGeom>
              <a:avLst/>
              <a:gdLst>
                <a:gd name="T0" fmla="*/ 12 w 12"/>
                <a:gd name="T1" fmla="*/ 6 h 23"/>
                <a:gd name="T2" fmla="*/ 6 w 12"/>
                <a:gd name="T3" fmla="*/ 0 h 23"/>
                <a:gd name="T4" fmla="*/ 6 w 12"/>
                <a:gd name="T5" fmla="*/ 0 h 23"/>
                <a:gd name="T6" fmla="*/ 0 w 12"/>
                <a:gd name="T7" fmla="*/ 6 h 23"/>
                <a:gd name="T8" fmla="*/ 0 w 12"/>
                <a:gd name="T9" fmla="*/ 17 h 23"/>
                <a:gd name="T10" fmla="*/ 6 w 12"/>
                <a:gd name="T11" fmla="*/ 23 h 23"/>
                <a:gd name="T12" fmla="*/ 6 w 12"/>
                <a:gd name="T13" fmla="*/ 23 h 23"/>
                <a:gd name="T14" fmla="*/ 12 w 12"/>
                <a:gd name="T15" fmla="*/ 17 h 23"/>
                <a:gd name="T16" fmla="*/ 12 w 12"/>
                <a:gd name="T17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3">
                  <a:moveTo>
                    <a:pt x="12" y="6"/>
                  </a:moveTo>
                  <a:cubicBezTo>
                    <a:pt x="12" y="2"/>
                    <a:pt x="9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21"/>
                    <a:pt x="3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9" y="23"/>
                    <a:pt x="12" y="21"/>
                    <a:pt x="12" y="17"/>
                  </a:cubicBezTo>
                  <a:lnTo>
                    <a:pt x="12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38" name="Group 40"/>
          <p:cNvGrpSpPr/>
          <p:nvPr/>
        </p:nvGrpSpPr>
        <p:grpSpPr>
          <a:xfrm>
            <a:off x="2887728" y="4229301"/>
            <a:ext cx="298400" cy="271182"/>
            <a:chOff x="5191125" y="2239963"/>
            <a:chExt cx="487363" cy="442912"/>
          </a:xfrm>
          <a:solidFill>
            <a:schemeClr val="bg1"/>
          </a:solidFill>
        </p:grpSpPr>
        <p:sp>
          <p:nvSpPr>
            <p:cNvPr id="39" name="Freeform 41"/>
            <p:cNvSpPr>
              <a:spLocks noEditPoints="1"/>
            </p:cNvSpPr>
            <p:nvPr/>
          </p:nvSpPr>
          <p:spPr bwMode="auto">
            <a:xfrm>
              <a:off x="5191125" y="2622550"/>
              <a:ext cx="487363" cy="60325"/>
            </a:xfrm>
            <a:custGeom>
              <a:avLst/>
              <a:gdLst>
                <a:gd name="T0" fmla="*/ 130 w 130"/>
                <a:gd name="T1" fmla="*/ 8 h 16"/>
                <a:gd name="T2" fmla="*/ 122 w 130"/>
                <a:gd name="T3" fmla="*/ 16 h 16"/>
                <a:gd name="T4" fmla="*/ 9 w 130"/>
                <a:gd name="T5" fmla="*/ 16 h 16"/>
                <a:gd name="T6" fmla="*/ 0 w 130"/>
                <a:gd name="T7" fmla="*/ 8 h 16"/>
                <a:gd name="T8" fmla="*/ 0 w 130"/>
                <a:gd name="T9" fmla="*/ 8 h 16"/>
                <a:gd name="T10" fmla="*/ 9 w 130"/>
                <a:gd name="T11" fmla="*/ 0 h 16"/>
                <a:gd name="T12" fmla="*/ 122 w 130"/>
                <a:gd name="T13" fmla="*/ 0 h 16"/>
                <a:gd name="T14" fmla="*/ 130 w 130"/>
                <a:gd name="T15" fmla="*/ 8 h 16"/>
                <a:gd name="T16" fmla="*/ 81 w 130"/>
                <a:gd name="T17" fmla="*/ 8 h 16"/>
                <a:gd name="T18" fmla="*/ 77 w 130"/>
                <a:gd name="T19" fmla="*/ 4 h 16"/>
                <a:gd name="T20" fmla="*/ 53 w 130"/>
                <a:gd name="T21" fmla="*/ 4 h 16"/>
                <a:gd name="T22" fmla="*/ 49 w 130"/>
                <a:gd name="T23" fmla="*/ 8 h 16"/>
                <a:gd name="T24" fmla="*/ 49 w 130"/>
                <a:gd name="T25" fmla="*/ 8 h 16"/>
                <a:gd name="T26" fmla="*/ 53 w 130"/>
                <a:gd name="T27" fmla="*/ 12 h 16"/>
                <a:gd name="T28" fmla="*/ 77 w 130"/>
                <a:gd name="T29" fmla="*/ 12 h 16"/>
                <a:gd name="T30" fmla="*/ 81 w 130"/>
                <a:gd name="T3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0" h="16">
                  <a:moveTo>
                    <a:pt x="130" y="8"/>
                  </a:moveTo>
                  <a:cubicBezTo>
                    <a:pt x="130" y="13"/>
                    <a:pt x="127" y="16"/>
                    <a:pt x="122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4" y="16"/>
                    <a:pt x="0" y="13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7" y="0"/>
                    <a:pt x="130" y="4"/>
                    <a:pt x="130" y="8"/>
                  </a:cubicBezTo>
                  <a:close/>
                  <a:moveTo>
                    <a:pt x="81" y="8"/>
                  </a:moveTo>
                  <a:cubicBezTo>
                    <a:pt x="81" y="6"/>
                    <a:pt x="80" y="4"/>
                    <a:pt x="77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1" y="4"/>
                    <a:pt x="49" y="6"/>
                    <a:pt x="49" y="8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9" y="11"/>
                    <a:pt x="51" y="12"/>
                    <a:pt x="53" y="12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80" y="12"/>
                    <a:pt x="81" y="11"/>
                    <a:pt x="81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0" name="Freeform 42"/>
            <p:cNvSpPr>
              <a:spLocks noEditPoints="1"/>
            </p:cNvSpPr>
            <p:nvPr/>
          </p:nvSpPr>
          <p:spPr bwMode="auto">
            <a:xfrm>
              <a:off x="5199063" y="2239963"/>
              <a:ext cx="473075" cy="349250"/>
            </a:xfrm>
            <a:custGeom>
              <a:avLst/>
              <a:gdLst>
                <a:gd name="T0" fmla="*/ 99 w 126"/>
                <a:gd name="T1" fmla="*/ 93 h 93"/>
                <a:gd name="T2" fmla="*/ 27 w 126"/>
                <a:gd name="T3" fmla="*/ 93 h 93"/>
                <a:gd name="T4" fmla="*/ 0 w 126"/>
                <a:gd name="T5" fmla="*/ 66 h 93"/>
                <a:gd name="T6" fmla="*/ 0 w 126"/>
                <a:gd name="T7" fmla="*/ 27 h 93"/>
                <a:gd name="T8" fmla="*/ 27 w 126"/>
                <a:gd name="T9" fmla="*/ 0 h 93"/>
                <a:gd name="T10" fmla="*/ 99 w 126"/>
                <a:gd name="T11" fmla="*/ 0 h 93"/>
                <a:gd name="T12" fmla="*/ 126 w 126"/>
                <a:gd name="T13" fmla="*/ 27 h 93"/>
                <a:gd name="T14" fmla="*/ 126 w 126"/>
                <a:gd name="T15" fmla="*/ 66 h 93"/>
                <a:gd name="T16" fmla="*/ 99 w 126"/>
                <a:gd name="T17" fmla="*/ 93 h 93"/>
                <a:gd name="T18" fmla="*/ 27 w 126"/>
                <a:gd name="T19" fmla="*/ 11 h 93"/>
                <a:gd name="T20" fmla="*/ 10 w 126"/>
                <a:gd name="T21" fmla="*/ 27 h 93"/>
                <a:gd name="T22" fmla="*/ 10 w 126"/>
                <a:gd name="T23" fmla="*/ 66 h 93"/>
                <a:gd name="T24" fmla="*/ 27 w 126"/>
                <a:gd name="T25" fmla="*/ 83 h 93"/>
                <a:gd name="T26" fmla="*/ 99 w 126"/>
                <a:gd name="T27" fmla="*/ 83 h 93"/>
                <a:gd name="T28" fmla="*/ 116 w 126"/>
                <a:gd name="T29" fmla="*/ 66 h 93"/>
                <a:gd name="T30" fmla="*/ 116 w 126"/>
                <a:gd name="T31" fmla="*/ 27 h 93"/>
                <a:gd name="T32" fmla="*/ 99 w 126"/>
                <a:gd name="T33" fmla="*/ 11 h 93"/>
                <a:gd name="T34" fmla="*/ 27 w 126"/>
                <a:gd name="T35" fmla="*/ 1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6" h="93">
                  <a:moveTo>
                    <a:pt x="99" y="93"/>
                  </a:moveTo>
                  <a:cubicBezTo>
                    <a:pt x="27" y="93"/>
                    <a:pt x="27" y="93"/>
                    <a:pt x="27" y="93"/>
                  </a:cubicBezTo>
                  <a:cubicBezTo>
                    <a:pt x="12" y="93"/>
                    <a:pt x="0" y="81"/>
                    <a:pt x="0" y="6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14" y="0"/>
                    <a:pt x="126" y="12"/>
                    <a:pt x="126" y="27"/>
                  </a:cubicBezTo>
                  <a:cubicBezTo>
                    <a:pt x="126" y="66"/>
                    <a:pt x="126" y="66"/>
                    <a:pt x="126" y="66"/>
                  </a:cubicBezTo>
                  <a:cubicBezTo>
                    <a:pt x="126" y="81"/>
                    <a:pt x="114" y="93"/>
                    <a:pt x="99" y="93"/>
                  </a:cubicBezTo>
                  <a:close/>
                  <a:moveTo>
                    <a:pt x="27" y="11"/>
                  </a:moveTo>
                  <a:cubicBezTo>
                    <a:pt x="18" y="11"/>
                    <a:pt x="10" y="18"/>
                    <a:pt x="10" y="27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76"/>
                    <a:pt x="18" y="83"/>
                    <a:pt x="27" y="83"/>
                  </a:cubicBezTo>
                  <a:cubicBezTo>
                    <a:pt x="99" y="83"/>
                    <a:pt x="99" y="83"/>
                    <a:pt x="99" y="83"/>
                  </a:cubicBezTo>
                  <a:cubicBezTo>
                    <a:pt x="109" y="83"/>
                    <a:pt x="116" y="76"/>
                    <a:pt x="116" y="66"/>
                  </a:cubicBezTo>
                  <a:cubicBezTo>
                    <a:pt x="116" y="27"/>
                    <a:pt x="116" y="27"/>
                    <a:pt x="116" y="27"/>
                  </a:cubicBezTo>
                  <a:cubicBezTo>
                    <a:pt x="116" y="18"/>
                    <a:pt x="109" y="11"/>
                    <a:pt x="99" y="11"/>
                  </a:cubicBezTo>
                  <a:lnTo>
                    <a:pt x="27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1" name="Freeform 43"/>
            <p:cNvSpPr/>
            <p:nvPr/>
          </p:nvSpPr>
          <p:spPr bwMode="auto">
            <a:xfrm>
              <a:off x="5416550" y="2360613"/>
              <a:ext cx="131763" cy="127000"/>
            </a:xfrm>
            <a:custGeom>
              <a:avLst/>
              <a:gdLst>
                <a:gd name="T0" fmla="*/ 29 w 35"/>
                <a:gd name="T1" fmla="*/ 6 h 34"/>
                <a:gd name="T2" fmla="*/ 2 w 35"/>
                <a:gd name="T3" fmla="*/ 0 h 34"/>
                <a:gd name="T4" fmla="*/ 0 w 35"/>
                <a:gd name="T5" fmla="*/ 2 h 34"/>
                <a:gd name="T6" fmla="*/ 6 w 35"/>
                <a:gd name="T7" fmla="*/ 29 h 34"/>
                <a:gd name="T8" fmla="*/ 9 w 35"/>
                <a:gd name="T9" fmla="*/ 31 h 34"/>
                <a:gd name="T10" fmla="*/ 15 w 35"/>
                <a:gd name="T11" fmla="*/ 25 h 34"/>
                <a:gd name="T12" fmla="*/ 25 w 35"/>
                <a:gd name="T13" fmla="*/ 34 h 34"/>
                <a:gd name="T14" fmla="*/ 35 w 35"/>
                <a:gd name="T15" fmla="*/ 25 h 34"/>
                <a:gd name="T16" fmla="*/ 25 w 35"/>
                <a:gd name="T17" fmla="*/ 15 h 34"/>
                <a:gd name="T18" fmla="*/ 31 w 35"/>
                <a:gd name="T19" fmla="*/ 9 h 34"/>
                <a:gd name="T20" fmla="*/ 29 w 35"/>
                <a:gd name="T21" fmla="*/ 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34">
                  <a:moveTo>
                    <a:pt x="29" y="6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31"/>
                    <a:pt x="8" y="32"/>
                    <a:pt x="9" y="31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2" y="8"/>
                    <a:pt x="31" y="6"/>
                    <a:pt x="2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42" name="Group 44"/>
          <p:cNvGrpSpPr/>
          <p:nvPr/>
        </p:nvGrpSpPr>
        <p:grpSpPr>
          <a:xfrm>
            <a:off x="2898418" y="5049298"/>
            <a:ext cx="277021" cy="277970"/>
            <a:chOff x="8575675" y="3016251"/>
            <a:chExt cx="463550" cy="465136"/>
          </a:xfrm>
          <a:solidFill>
            <a:schemeClr val="bg1"/>
          </a:solidFill>
        </p:grpSpPr>
        <p:sp>
          <p:nvSpPr>
            <p:cNvPr id="43" name="Freeform 45"/>
            <p:cNvSpPr/>
            <p:nvPr/>
          </p:nvSpPr>
          <p:spPr bwMode="auto">
            <a:xfrm>
              <a:off x="8575675" y="3282950"/>
              <a:ext cx="463550" cy="198437"/>
            </a:xfrm>
            <a:custGeom>
              <a:avLst/>
              <a:gdLst>
                <a:gd name="T0" fmla="*/ 62 w 124"/>
                <a:gd name="T1" fmla="*/ 38 h 53"/>
                <a:gd name="T2" fmla="*/ 60 w 124"/>
                <a:gd name="T3" fmla="*/ 37 h 53"/>
                <a:gd name="T4" fmla="*/ 0 w 124"/>
                <a:gd name="T5" fmla="*/ 0 h 53"/>
                <a:gd name="T6" fmla="*/ 0 w 124"/>
                <a:gd name="T7" fmla="*/ 33 h 53"/>
                <a:gd name="T8" fmla="*/ 20 w 124"/>
                <a:gd name="T9" fmla="*/ 53 h 53"/>
                <a:gd name="T10" fmla="*/ 104 w 124"/>
                <a:gd name="T11" fmla="*/ 53 h 53"/>
                <a:gd name="T12" fmla="*/ 124 w 124"/>
                <a:gd name="T13" fmla="*/ 33 h 53"/>
                <a:gd name="T14" fmla="*/ 124 w 124"/>
                <a:gd name="T15" fmla="*/ 0 h 53"/>
                <a:gd name="T16" fmla="*/ 64 w 124"/>
                <a:gd name="T17" fmla="*/ 37 h 53"/>
                <a:gd name="T18" fmla="*/ 62 w 124"/>
                <a:gd name="T19" fmla="*/ 3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4" h="53">
                  <a:moveTo>
                    <a:pt x="62" y="38"/>
                  </a:moveTo>
                  <a:cubicBezTo>
                    <a:pt x="61" y="38"/>
                    <a:pt x="61" y="38"/>
                    <a:pt x="60" y="3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44"/>
                    <a:pt x="9" y="53"/>
                    <a:pt x="20" y="53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115" y="53"/>
                    <a:pt x="124" y="44"/>
                    <a:pt x="124" y="33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63" y="38"/>
                    <a:pt x="63" y="38"/>
                    <a:pt x="62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4" name="Freeform 46"/>
            <p:cNvSpPr/>
            <p:nvPr/>
          </p:nvSpPr>
          <p:spPr bwMode="auto">
            <a:xfrm>
              <a:off x="8575675" y="3016251"/>
              <a:ext cx="463550" cy="236537"/>
            </a:xfrm>
            <a:custGeom>
              <a:avLst/>
              <a:gdLst>
                <a:gd name="T0" fmla="*/ 119 w 124"/>
                <a:gd name="T1" fmla="*/ 39 h 63"/>
                <a:gd name="T2" fmla="*/ 116 w 124"/>
                <a:gd name="T3" fmla="*/ 37 h 63"/>
                <a:gd name="T4" fmla="*/ 116 w 124"/>
                <a:gd name="T5" fmla="*/ 23 h 63"/>
                <a:gd name="T6" fmla="*/ 109 w 124"/>
                <a:gd name="T7" fmla="*/ 16 h 63"/>
                <a:gd name="T8" fmla="*/ 87 w 124"/>
                <a:gd name="T9" fmla="*/ 16 h 63"/>
                <a:gd name="T10" fmla="*/ 74 w 124"/>
                <a:gd name="T11" fmla="*/ 6 h 63"/>
                <a:gd name="T12" fmla="*/ 50 w 124"/>
                <a:gd name="T13" fmla="*/ 6 h 63"/>
                <a:gd name="T14" fmla="*/ 37 w 124"/>
                <a:gd name="T15" fmla="*/ 16 h 63"/>
                <a:gd name="T16" fmla="*/ 15 w 124"/>
                <a:gd name="T17" fmla="*/ 16 h 63"/>
                <a:gd name="T18" fmla="*/ 8 w 124"/>
                <a:gd name="T19" fmla="*/ 23 h 63"/>
                <a:gd name="T20" fmla="*/ 8 w 124"/>
                <a:gd name="T21" fmla="*/ 37 h 63"/>
                <a:gd name="T22" fmla="*/ 5 w 124"/>
                <a:gd name="T23" fmla="*/ 39 h 63"/>
                <a:gd name="T24" fmla="*/ 0 w 124"/>
                <a:gd name="T25" fmla="*/ 53 h 63"/>
                <a:gd name="T26" fmla="*/ 8 w 124"/>
                <a:gd name="T27" fmla="*/ 58 h 63"/>
                <a:gd name="T28" fmla="*/ 16 w 124"/>
                <a:gd name="T29" fmla="*/ 63 h 63"/>
                <a:gd name="T30" fmla="*/ 16 w 124"/>
                <a:gd name="T31" fmla="*/ 31 h 63"/>
                <a:gd name="T32" fmla="*/ 16 w 124"/>
                <a:gd name="T33" fmla="*/ 24 h 63"/>
                <a:gd name="T34" fmla="*/ 26 w 124"/>
                <a:gd name="T35" fmla="*/ 24 h 63"/>
                <a:gd name="T36" fmla="*/ 98 w 124"/>
                <a:gd name="T37" fmla="*/ 24 h 63"/>
                <a:gd name="T38" fmla="*/ 108 w 124"/>
                <a:gd name="T39" fmla="*/ 24 h 63"/>
                <a:gd name="T40" fmla="*/ 108 w 124"/>
                <a:gd name="T41" fmla="*/ 31 h 63"/>
                <a:gd name="T42" fmla="*/ 108 w 124"/>
                <a:gd name="T43" fmla="*/ 63 h 63"/>
                <a:gd name="T44" fmla="*/ 116 w 124"/>
                <a:gd name="T45" fmla="*/ 58 h 63"/>
                <a:gd name="T46" fmla="*/ 124 w 124"/>
                <a:gd name="T47" fmla="*/ 53 h 63"/>
                <a:gd name="T48" fmla="*/ 119 w 124"/>
                <a:gd name="T49" fmla="*/ 3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63">
                  <a:moveTo>
                    <a:pt x="119" y="39"/>
                  </a:moveTo>
                  <a:cubicBezTo>
                    <a:pt x="116" y="37"/>
                    <a:pt x="116" y="37"/>
                    <a:pt x="116" y="37"/>
                  </a:cubicBezTo>
                  <a:cubicBezTo>
                    <a:pt x="116" y="23"/>
                    <a:pt x="116" y="23"/>
                    <a:pt x="116" y="23"/>
                  </a:cubicBezTo>
                  <a:cubicBezTo>
                    <a:pt x="116" y="19"/>
                    <a:pt x="113" y="16"/>
                    <a:pt x="109" y="16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67" y="0"/>
                    <a:pt x="57" y="0"/>
                    <a:pt x="50" y="6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1" y="16"/>
                    <a:pt x="8" y="19"/>
                    <a:pt x="8" y="23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1" y="43"/>
                    <a:pt x="0" y="48"/>
                    <a:pt x="0" y="53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98" y="24"/>
                    <a:pt x="98" y="24"/>
                    <a:pt x="9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8" y="63"/>
                    <a:pt x="108" y="63"/>
                    <a:pt x="108" y="63"/>
                  </a:cubicBezTo>
                  <a:cubicBezTo>
                    <a:pt x="116" y="58"/>
                    <a:pt x="116" y="58"/>
                    <a:pt x="116" y="58"/>
                  </a:cubicBezTo>
                  <a:cubicBezTo>
                    <a:pt x="124" y="53"/>
                    <a:pt x="124" y="53"/>
                    <a:pt x="124" y="53"/>
                  </a:cubicBezTo>
                  <a:cubicBezTo>
                    <a:pt x="124" y="48"/>
                    <a:pt x="123" y="43"/>
                    <a:pt x="119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5" name="Freeform 47"/>
            <p:cNvSpPr/>
            <p:nvPr/>
          </p:nvSpPr>
          <p:spPr bwMode="auto">
            <a:xfrm>
              <a:off x="8691563" y="3222625"/>
              <a:ext cx="231775" cy="26987"/>
            </a:xfrm>
            <a:custGeom>
              <a:avLst/>
              <a:gdLst>
                <a:gd name="T0" fmla="*/ 62 w 62"/>
                <a:gd name="T1" fmla="*/ 4 h 7"/>
                <a:gd name="T2" fmla="*/ 58 w 62"/>
                <a:gd name="T3" fmla="*/ 7 h 7"/>
                <a:gd name="T4" fmla="*/ 4 w 62"/>
                <a:gd name="T5" fmla="*/ 7 h 7"/>
                <a:gd name="T6" fmla="*/ 0 w 62"/>
                <a:gd name="T7" fmla="*/ 4 h 7"/>
                <a:gd name="T8" fmla="*/ 0 w 62"/>
                <a:gd name="T9" fmla="*/ 4 h 7"/>
                <a:gd name="T10" fmla="*/ 4 w 62"/>
                <a:gd name="T11" fmla="*/ 0 h 7"/>
                <a:gd name="T12" fmla="*/ 58 w 62"/>
                <a:gd name="T13" fmla="*/ 0 h 7"/>
                <a:gd name="T14" fmla="*/ 62 w 62"/>
                <a:gd name="T1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7">
                  <a:moveTo>
                    <a:pt x="62" y="4"/>
                  </a:moveTo>
                  <a:cubicBezTo>
                    <a:pt x="62" y="6"/>
                    <a:pt x="60" y="7"/>
                    <a:pt x="58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0" y="0"/>
                    <a:pt x="62" y="1"/>
                    <a:pt x="6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6" name="Freeform 48"/>
            <p:cNvSpPr/>
            <p:nvPr/>
          </p:nvSpPr>
          <p:spPr bwMode="auto">
            <a:xfrm>
              <a:off x="8691563" y="3163888"/>
              <a:ext cx="231775" cy="28575"/>
            </a:xfrm>
            <a:custGeom>
              <a:avLst/>
              <a:gdLst>
                <a:gd name="T0" fmla="*/ 62 w 62"/>
                <a:gd name="T1" fmla="*/ 4 h 8"/>
                <a:gd name="T2" fmla="*/ 58 w 62"/>
                <a:gd name="T3" fmla="*/ 8 h 8"/>
                <a:gd name="T4" fmla="*/ 4 w 62"/>
                <a:gd name="T5" fmla="*/ 8 h 8"/>
                <a:gd name="T6" fmla="*/ 0 w 62"/>
                <a:gd name="T7" fmla="*/ 4 h 8"/>
                <a:gd name="T8" fmla="*/ 0 w 62"/>
                <a:gd name="T9" fmla="*/ 4 h 8"/>
                <a:gd name="T10" fmla="*/ 4 w 62"/>
                <a:gd name="T11" fmla="*/ 0 h 8"/>
                <a:gd name="T12" fmla="*/ 58 w 62"/>
                <a:gd name="T13" fmla="*/ 0 h 8"/>
                <a:gd name="T14" fmla="*/ 62 w 62"/>
                <a:gd name="T1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8">
                  <a:moveTo>
                    <a:pt x="62" y="4"/>
                  </a:moveTo>
                  <a:cubicBezTo>
                    <a:pt x="62" y="6"/>
                    <a:pt x="60" y="8"/>
                    <a:pt x="58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0" y="0"/>
                    <a:pt x="62" y="2"/>
                    <a:pt x="6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7" name="Freeform 49"/>
            <p:cNvSpPr/>
            <p:nvPr/>
          </p:nvSpPr>
          <p:spPr bwMode="auto">
            <a:xfrm>
              <a:off x="8691563" y="3279775"/>
              <a:ext cx="120650" cy="30162"/>
            </a:xfrm>
            <a:custGeom>
              <a:avLst/>
              <a:gdLst>
                <a:gd name="T0" fmla="*/ 32 w 32"/>
                <a:gd name="T1" fmla="*/ 4 h 8"/>
                <a:gd name="T2" fmla="*/ 28 w 32"/>
                <a:gd name="T3" fmla="*/ 8 h 8"/>
                <a:gd name="T4" fmla="*/ 4 w 32"/>
                <a:gd name="T5" fmla="*/ 8 h 8"/>
                <a:gd name="T6" fmla="*/ 0 w 32"/>
                <a:gd name="T7" fmla="*/ 4 h 8"/>
                <a:gd name="T8" fmla="*/ 0 w 32"/>
                <a:gd name="T9" fmla="*/ 4 h 8"/>
                <a:gd name="T10" fmla="*/ 4 w 32"/>
                <a:gd name="T11" fmla="*/ 0 h 8"/>
                <a:gd name="T12" fmla="*/ 28 w 32"/>
                <a:gd name="T13" fmla="*/ 0 h 8"/>
                <a:gd name="T14" fmla="*/ 32 w 32"/>
                <a:gd name="T1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8">
                  <a:moveTo>
                    <a:pt x="32" y="4"/>
                  </a:moveTo>
                  <a:cubicBezTo>
                    <a:pt x="32" y="6"/>
                    <a:pt x="30" y="8"/>
                    <a:pt x="28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0" y="0"/>
                    <a:pt x="32" y="2"/>
                    <a:pt x="3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48" name="TextBox 50"/>
          <p:cNvSpPr txBox="1"/>
          <p:nvPr/>
        </p:nvSpPr>
        <p:spPr>
          <a:xfrm>
            <a:off x="3239985" y="4191000"/>
            <a:ext cx="922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+mj-lt"/>
              </a:rPr>
              <a:t>TEXT HERE</a:t>
            </a:r>
          </a:p>
        </p:txBody>
      </p:sp>
      <p:sp>
        <p:nvSpPr>
          <p:cNvPr id="49" name="TextBox 51"/>
          <p:cNvSpPr txBox="1"/>
          <p:nvPr/>
        </p:nvSpPr>
        <p:spPr>
          <a:xfrm>
            <a:off x="3239985" y="5023138"/>
            <a:ext cx="922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+mj-lt"/>
              </a:rPr>
              <a:t>TEXT HERE</a:t>
            </a:r>
          </a:p>
        </p:txBody>
      </p:sp>
      <p:sp>
        <p:nvSpPr>
          <p:cNvPr id="50" name="TextBox 52"/>
          <p:cNvSpPr txBox="1"/>
          <p:nvPr/>
        </p:nvSpPr>
        <p:spPr>
          <a:xfrm>
            <a:off x="5963965" y="3102859"/>
            <a:ext cx="2219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请输入你的题目</a:t>
            </a:r>
            <a:endParaRPr lang="en-US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51" name="Rectangle 53"/>
          <p:cNvSpPr/>
          <p:nvPr/>
        </p:nvSpPr>
        <p:spPr>
          <a:xfrm>
            <a:off x="5984937" y="3353277"/>
            <a:ext cx="2825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</a:rPr>
              <a:t>请在此处添加详细描述文本，尽量与标题文本语言风格相符合，语言描述尽量简洁生动。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2" name="TextBox 54"/>
          <p:cNvSpPr txBox="1"/>
          <p:nvPr/>
        </p:nvSpPr>
        <p:spPr>
          <a:xfrm>
            <a:off x="5963965" y="4014788"/>
            <a:ext cx="2219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请输入你的题目</a:t>
            </a:r>
            <a:endParaRPr lang="en-US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53" name="Rectangle 55"/>
          <p:cNvSpPr/>
          <p:nvPr/>
        </p:nvSpPr>
        <p:spPr>
          <a:xfrm>
            <a:off x="5984937" y="4265206"/>
            <a:ext cx="2825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</a:rPr>
              <a:t>请在此处添加详细描述文本，尽量与标题文本语言风格相符合，语言描述尽量简洁生动。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4" name="TextBox 56"/>
          <p:cNvSpPr txBox="1"/>
          <p:nvPr/>
        </p:nvSpPr>
        <p:spPr>
          <a:xfrm>
            <a:off x="5963965" y="4926717"/>
            <a:ext cx="2219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请输入你的题目</a:t>
            </a:r>
            <a:endParaRPr lang="en-US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55" name="Rectangle 57"/>
          <p:cNvSpPr/>
          <p:nvPr/>
        </p:nvSpPr>
        <p:spPr>
          <a:xfrm>
            <a:off x="5984937" y="5177135"/>
            <a:ext cx="2825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</a:rPr>
              <a:t>请在此处添加详细描述文本，尽量与标题文本语言风格相符合，语言描述尽量简洁生动。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6" name="Rectangle 58"/>
          <p:cNvSpPr/>
          <p:nvPr/>
        </p:nvSpPr>
        <p:spPr>
          <a:xfrm>
            <a:off x="5838825" y="3193413"/>
            <a:ext cx="55193" cy="544728"/>
          </a:xfrm>
          <a:prstGeom prst="rect">
            <a:avLst/>
          </a:prstGeom>
          <a:solidFill>
            <a:srgbClr val="00C3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9"/>
          <p:cNvSpPr/>
          <p:nvPr/>
        </p:nvSpPr>
        <p:spPr>
          <a:xfrm>
            <a:off x="5838825" y="4093613"/>
            <a:ext cx="55193" cy="544728"/>
          </a:xfrm>
          <a:prstGeom prst="rect">
            <a:avLst/>
          </a:prstGeom>
          <a:solidFill>
            <a:srgbClr val="DE6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60"/>
          <p:cNvSpPr/>
          <p:nvPr/>
        </p:nvSpPr>
        <p:spPr>
          <a:xfrm>
            <a:off x="5838825" y="4999483"/>
            <a:ext cx="55193" cy="544728"/>
          </a:xfrm>
          <a:prstGeom prst="rect">
            <a:avLst/>
          </a:prstGeom>
          <a:solidFill>
            <a:srgbClr val="01D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图片 5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709661" y="4699000"/>
            <a:ext cx="1233860" cy="1917700"/>
          </a:xfrm>
          <a:prstGeom prst="rect">
            <a:avLst/>
          </a:prstGeom>
        </p:spPr>
      </p:pic>
      <p:sp>
        <p:nvSpPr>
          <p:cNvPr id="60" name="矩形 59"/>
          <p:cNvSpPr/>
          <p:nvPr/>
        </p:nvSpPr>
        <p:spPr>
          <a:xfrm>
            <a:off x="11018814" y="1851858"/>
            <a:ext cx="615553" cy="2605842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2800" dirty="0">
                <a:solidFill>
                  <a:srgbClr val="005A71"/>
                </a:solidFill>
              </a:rPr>
              <a:t>请输入你的题目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500"/>
                            </p:stCondLst>
                            <p:childTnLst>
                              <p:par>
                                <p:cTn id="7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0"/>
                            </p:stCondLst>
                            <p:childTnLst>
                              <p:par>
                                <p:cTn id="8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1000"/>
                            </p:stCondLst>
                            <p:childTnLst>
                              <p:par>
                                <p:cTn id="9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500"/>
                            </p:stCondLst>
                            <p:childTnLst>
                              <p:par>
                                <p:cTn id="9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29" grpId="0"/>
      <p:bldP spid="30" grpId="0"/>
      <p:bldP spid="31" grpId="0"/>
      <p:bldP spid="32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 animBg="1"/>
      <p:bldP spid="57" grpId="0" animBg="1"/>
      <p:bldP spid="58" grpId="0" animBg="1"/>
      <p:bldP spid="6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051209" y="209034"/>
            <a:ext cx="408958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</a:rPr>
              <a:t>CONTENTS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148356" y="4025900"/>
            <a:ext cx="1231363" cy="12319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201139" y="4010025"/>
            <a:ext cx="1231363" cy="1231900"/>
          </a:xfrm>
          <a:prstGeom prst="rect">
            <a:avLst/>
          </a:prstGeom>
        </p:spPr>
      </p:pic>
      <p:pic>
        <p:nvPicPr>
          <p:cNvPr id="8" name="图形 7"/>
          <p:cNvPicPr>
            <a:picLocks noChangeAspect="1"/>
          </p:cNvPicPr>
          <p:nvPr/>
        </p:nvPicPr>
        <p:blipFill>
          <a:blip r:embed="rId4" cstate="screen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57648" y="4025900"/>
            <a:ext cx="1216025" cy="1216025"/>
          </a:xfrm>
          <a:prstGeom prst="rect">
            <a:avLst/>
          </a:prstGeom>
        </p:spPr>
      </p:pic>
      <p:pic>
        <p:nvPicPr>
          <p:cNvPr id="9" name="图形 8"/>
          <p:cNvPicPr>
            <a:picLocks noChangeAspect="1"/>
          </p:cNvPicPr>
          <p:nvPr/>
        </p:nvPicPr>
        <p:blipFill>
          <a:blip r:embed="rId4" cstate="screen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16648" y="4025900"/>
            <a:ext cx="1216025" cy="121602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098472" y="5411568"/>
            <a:ext cx="12812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/>
              <a:t>请输入你的题目</a:t>
            </a:r>
          </a:p>
        </p:txBody>
      </p:sp>
      <p:sp>
        <p:nvSpPr>
          <p:cNvPr id="11" name="矩形 10"/>
          <p:cNvSpPr/>
          <p:nvPr/>
        </p:nvSpPr>
        <p:spPr>
          <a:xfrm>
            <a:off x="4151255" y="5403631"/>
            <a:ext cx="12812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/>
              <a:t>请输入你的题目</a:t>
            </a:r>
          </a:p>
        </p:txBody>
      </p:sp>
      <p:sp>
        <p:nvSpPr>
          <p:cNvPr id="12" name="矩形 11"/>
          <p:cNvSpPr/>
          <p:nvPr/>
        </p:nvSpPr>
        <p:spPr>
          <a:xfrm>
            <a:off x="6492426" y="5403630"/>
            <a:ext cx="12812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/>
              <a:t>请输入你的题目</a:t>
            </a:r>
          </a:p>
        </p:txBody>
      </p:sp>
      <p:sp>
        <p:nvSpPr>
          <p:cNvPr id="13" name="矩形 12"/>
          <p:cNvSpPr/>
          <p:nvPr/>
        </p:nvSpPr>
        <p:spPr>
          <a:xfrm>
            <a:off x="8651426" y="5411568"/>
            <a:ext cx="12812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/>
              <a:t>请输入你的题目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Oval 166"/>
          <p:cNvSpPr/>
          <p:nvPr/>
        </p:nvSpPr>
        <p:spPr>
          <a:xfrm>
            <a:off x="7528181" y="3703105"/>
            <a:ext cx="210102" cy="210102"/>
          </a:xfrm>
          <a:prstGeom prst="ellipse">
            <a:avLst/>
          </a:prstGeom>
          <a:solidFill>
            <a:srgbClr val="DE6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97"/>
          <p:cNvSpPr>
            <a:spLocks noChangeArrowheads="1"/>
          </p:cNvSpPr>
          <p:nvPr/>
        </p:nvSpPr>
        <p:spPr bwMode="auto">
          <a:xfrm>
            <a:off x="7939948" y="5092469"/>
            <a:ext cx="657604" cy="649010"/>
          </a:xfrm>
          <a:prstGeom prst="ellipse">
            <a:avLst/>
          </a:prstGeom>
          <a:solidFill>
            <a:srgbClr val="DE6E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82" name="Oval 97"/>
          <p:cNvSpPr>
            <a:spLocks noChangeArrowheads="1"/>
          </p:cNvSpPr>
          <p:nvPr/>
        </p:nvSpPr>
        <p:spPr bwMode="auto">
          <a:xfrm>
            <a:off x="7840612" y="4276613"/>
            <a:ext cx="718768" cy="709374"/>
          </a:xfrm>
          <a:prstGeom prst="ellipse">
            <a:avLst/>
          </a:prstGeom>
          <a:solidFill>
            <a:srgbClr val="01D48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83" name="Oval 97"/>
          <p:cNvSpPr>
            <a:spLocks noChangeArrowheads="1"/>
          </p:cNvSpPr>
          <p:nvPr/>
        </p:nvSpPr>
        <p:spPr bwMode="auto">
          <a:xfrm>
            <a:off x="8515489" y="4788940"/>
            <a:ext cx="501251" cy="494700"/>
          </a:xfrm>
          <a:prstGeom prst="ellipse">
            <a:avLst/>
          </a:prstGeom>
          <a:solidFill>
            <a:srgbClr val="00C3D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84" name="Oval 97"/>
          <p:cNvSpPr>
            <a:spLocks noChangeArrowheads="1"/>
          </p:cNvSpPr>
          <p:nvPr/>
        </p:nvSpPr>
        <p:spPr bwMode="auto">
          <a:xfrm>
            <a:off x="8589071" y="4078520"/>
            <a:ext cx="574770" cy="567259"/>
          </a:xfrm>
          <a:prstGeom prst="ellipse">
            <a:avLst/>
          </a:prstGeom>
          <a:solidFill>
            <a:srgbClr val="DE6E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85" name="Oval 97"/>
          <p:cNvSpPr>
            <a:spLocks noChangeArrowheads="1"/>
          </p:cNvSpPr>
          <p:nvPr/>
        </p:nvSpPr>
        <p:spPr bwMode="auto">
          <a:xfrm>
            <a:off x="6661552" y="3427084"/>
            <a:ext cx="501251" cy="494700"/>
          </a:xfrm>
          <a:prstGeom prst="ellipse">
            <a:avLst/>
          </a:prstGeom>
          <a:solidFill>
            <a:srgbClr val="01D48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86" name="Oval 97"/>
          <p:cNvSpPr>
            <a:spLocks noChangeArrowheads="1"/>
          </p:cNvSpPr>
          <p:nvPr/>
        </p:nvSpPr>
        <p:spPr bwMode="auto">
          <a:xfrm>
            <a:off x="7026613" y="3925561"/>
            <a:ext cx="644385" cy="635963"/>
          </a:xfrm>
          <a:prstGeom prst="ellipse">
            <a:avLst/>
          </a:prstGeom>
          <a:solidFill>
            <a:srgbClr val="DE6E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87" name="Oval 97"/>
          <p:cNvSpPr>
            <a:spLocks noChangeArrowheads="1"/>
          </p:cNvSpPr>
          <p:nvPr/>
        </p:nvSpPr>
        <p:spPr bwMode="auto">
          <a:xfrm>
            <a:off x="8065616" y="3229705"/>
            <a:ext cx="644385" cy="635963"/>
          </a:xfrm>
          <a:prstGeom prst="ellipse">
            <a:avLst/>
          </a:prstGeom>
          <a:solidFill>
            <a:srgbClr val="F4C60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88" name="Oval 161"/>
          <p:cNvSpPr/>
          <p:nvPr/>
        </p:nvSpPr>
        <p:spPr>
          <a:xfrm>
            <a:off x="8904873" y="3619302"/>
            <a:ext cx="359183" cy="359183"/>
          </a:xfrm>
          <a:prstGeom prst="ellipse">
            <a:avLst/>
          </a:prstGeom>
          <a:solidFill>
            <a:srgbClr val="F3C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164"/>
          <p:cNvSpPr/>
          <p:nvPr/>
        </p:nvSpPr>
        <p:spPr>
          <a:xfrm>
            <a:off x="7784647" y="2332418"/>
            <a:ext cx="260213" cy="260213"/>
          </a:xfrm>
          <a:prstGeom prst="ellipse">
            <a:avLst/>
          </a:prstGeom>
          <a:solidFill>
            <a:srgbClr val="DE6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162"/>
          <p:cNvSpPr/>
          <p:nvPr/>
        </p:nvSpPr>
        <p:spPr>
          <a:xfrm>
            <a:off x="6534084" y="2841074"/>
            <a:ext cx="359183" cy="359183"/>
          </a:xfrm>
          <a:prstGeom prst="ellipse">
            <a:avLst/>
          </a:prstGeom>
          <a:solidFill>
            <a:srgbClr val="00C3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148"/>
          <p:cNvSpPr/>
          <p:nvPr/>
        </p:nvSpPr>
        <p:spPr>
          <a:xfrm>
            <a:off x="6726619" y="2477485"/>
            <a:ext cx="318569" cy="318569"/>
          </a:xfrm>
          <a:prstGeom prst="ellipse">
            <a:avLst/>
          </a:prstGeom>
          <a:solidFill>
            <a:srgbClr val="01D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149"/>
          <p:cNvSpPr/>
          <p:nvPr/>
        </p:nvSpPr>
        <p:spPr>
          <a:xfrm>
            <a:off x="9268754" y="3963451"/>
            <a:ext cx="318569" cy="318569"/>
          </a:xfrm>
          <a:prstGeom prst="ellipse">
            <a:avLst/>
          </a:prstGeom>
          <a:solidFill>
            <a:srgbClr val="00C3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150"/>
          <p:cNvSpPr/>
          <p:nvPr/>
        </p:nvSpPr>
        <p:spPr>
          <a:xfrm>
            <a:off x="8582869" y="2948276"/>
            <a:ext cx="318569" cy="318569"/>
          </a:xfrm>
          <a:prstGeom prst="ellipse">
            <a:avLst/>
          </a:prstGeom>
          <a:solidFill>
            <a:srgbClr val="00C3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 24"/>
          <p:cNvSpPr>
            <a:spLocks noEditPoints="1"/>
          </p:cNvSpPr>
          <p:nvPr/>
        </p:nvSpPr>
        <p:spPr bwMode="auto">
          <a:xfrm>
            <a:off x="5818094" y="2349644"/>
            <a:ext cx="4127830" cy="4508356"/>
          </a:xfrm>
          <a:custGeom>
            <a:avLst/>
            <a:gdLst>
              <a:gd name="T0" fmla="*/ 495 w 506"/>
              <a:gd name="T1" fmla="*/ 303 h 553"/>
              <a:gd name="T2" fmla="*/ 496 w 506"/>
              <a:gd name="T3" fmla="*/ 303 h 553"/>
              <a:gd name="T4" fmla="*/ 464 w 506"/>
              <a:gd name="T5" fmla="*/ 303 h 553"/>
              <a:gd name="T6" fmla="*/ 392 w 506"/>
              <a:gd name="T7" fmla="*/ 355 h 553"/>
              <a:gd name="T8" fmla="*/ 267 w 506"/>
              <a:gd name="T9" fmla="*/ 433 h 553"/>
              <a:gd name="T10" fmla="*/ 242 w 506"/>
              <a:gd name="T11" fmla="*/ 251 h 553"/>
              <a:gd name="T12" fmla="*/ 244 w 506"/>
              <a:gd name="T13" fmla="*/ 235 h 553"/>
              <a:gd name="T14" fmla="*/ 341 w 506"/>
              <a:gd name="T15" fmla="*/ 197 h 553"/>
              <a:gd name="T16" fmla="*/ 344 w 506"/>
              <a:gd name="T17" fmla="*/ 194 h 553"/>
              <a:gd name="T18" fmla="*/ 344 w 506"/>
              <a:gd name="T19" fmla="*/ 194 h 553"/>
              <a:gd name="T20" fmla="*/ 373 w 506"/>
              <a:gd name="T21" fmla="*/ 150 h 553"/>
              <a:gd name="T22" fmla="*/ 440 w 506"/>
              <a:gd name="T23" fmla="*/ 97 h 553"/>
              <a:gd name="T24" fmla="*/ 473 w 506"/>
              <a:gd name="T25" fmla="*/ 97 h 553"/>
              <a:gd name="T26" fmla="*/ 440 w 506"/>
              <a:gd name="T27" fmla="*/ 97 h 553"/>
              <a:gd name="T28" fmla="*/ 440 w 506"/>
              <a:gd name="T29" fmla="*/ 97 h 553"/>
              <a:gd name="T30" fmla="*/ 368 w 506"/>
              <a:gd name="T31" fmla="*/ 150 h 553"/>
              <a:gd name="T32" fmla="*/ 245 w 506"/>
              <a:gd name="T33" fmla="*/ 227 h 553"/>
              <a:gd name="T34" fmla="*/ 353 w 506"/>
              <a:gd name="T35" fmla="*/ 0 h 553"/>
              <a:gd name="T36" fmla="*/ 268 w 506"/>
              <a:gd name="T37" fmla="*/ 133 h 553"/>
              <a:gd name="T38" fmla="*/ 266 w 506"/>
              <a:gd name="T39" fmla="*/ 136 h 553"/>
              <a:gd name="T40" fmla="*/ 232 w 506"/>
              <a:gd name="T41" fmla="*/ 278 h 553"/>
              <a:gd name="T42" fmla="*/ 233 w 506"/>
              <a:gd name="T43" fmla="*/ 302 h 553"/>
              <a:gd name="T44" fmla="*/ 121 w 506"/>
              <a:gd name="T45" fmla="*/ 232 h 553"/>
              <a:gd name="T46" fmla="*/ 46 w 506"/>
              <a:gd name="T47" fmla="*/ 132 h 553"/>
              <a:gd name="T48" fmla="*/ 18 w 506"/>
              <a:gd name="T49" fmla="*/ 131 h 553"/>
              <a:gd name="T50" fmla="*/ 46 w 506"/>
              <a:gd name="T51" fmla="*/ 132 h 553"/>
              <a:gd name="T52" fmla="*/ 89 w 506"/>
              <a:gd name="T53" fmla="*/ 179 h 553"/>
              <a:gd name="T54" fmla="*/ 120 w 506"/>
              <a:gd name="T55" fmla="*/ 241 h 553"/>
              <a:gd name="T56" fmla="*/ 0 w 506"/>
              <a:gd name="T57" fmla="*/ 222 h 553"/>
              <a:gd name="T58" fmla="*/ 125 w 506"/>
              <a:gd name="T59" fmla="*/ 247 h 553"/>
              <a:gd name="T60" fmla="*/ 234 w 506"/>
              <a:gd name="T61" fmla="*/ 317 h 553"/>
              <a:gd name="T62" fmla="*/ 240 w 506"/>
              <a:gd name="T63" fmla="*/ 419 h 553"/>
              <a:gd name="T64" fmla="*/ 239 w 506"/>
              <a:gd name="T65" fmla="*/ 438 h 553"/>
              <a:gd name="T66" fmla="*/ 144 w 506"/>
              <a:gd name="T67" fmla="*/ 395 h 553"/>
              <a:gd name="T68" fmla="*/ 79 w 506"/>
              <a:gd name="T69" fmla="*/ 335 h 553"/>
              <a:gd name="T70" fmla="*/ 75 w 506"/>
              <a:gd name="T71" fmla="*/ 335 h 553"/>
              <a:gd name="T72" fmla="*/ 57 w 506"/>
              <a:gd name="T73" fmla="*/ 335 h 553"/>
              <a:gd name="T74" fmla="*/ 81 w 506"/>
              <a:gd name="T75" fmla="*/ 336 h 553"/>
              <a:gd name="T76" fmla="*/ 116 w 506"/>
              <a:gd name="T77" fmla="*/ 364 h 553"/>
              <a:gd name="T78" fmla="*/ 239 w 506"/>
              <a:gd name="T79" fmla="*/ 446 h 553"/>
              <a:gd name="T80" fmla="*/ 209 w 506"/>
              <a:gd name="T81" fmla="*/ 553 h 553"/>
              <a:gd name="T82" fmla="*/ 296 w 506"/>
              <a:gd name="T83" fmla="*/ 551 h 553"/>
              <a:gd name="T84" fmla="*/ 268 w 506"/>
              <a:gd name="T85" fmla="*/ 441 h 553"/>
              <a:gd name="T86" fmla="*/ 365 w 506"/>
              <a:gd name="T87" fmla="*/ 403 h 553"/>
              <a:gd name="T88" fmla="*/ 365 w 506"/>
              <a:gd name="T89" fmla="*/ 403 h 553"/>
              <a:gd name="T90" fmla="*/ 368 w 506"/>
              <a:gd name="T91" fmla="*/ 400 h 553"/>
              <a:gd name="T92" fmla="*/ 368 w 506"/>
              <a:gd name="T93" fmla="*/ 400 h 553"/>
              <a:gd name="T94" fmla="*/ 398 w 506"/>
              <a:gd name="T95" fmla="*/ 356 h 553"/>
              <a:gd name="T96" fmla="*/ 463 w 506"/>
              <a:gd name="T97" fmla="*/ 303 h 553"/>
              <a:gd name="T98" fmla="*/ 496 w 506"/>
              <a:gd name="T99" fmla="*/ 303 h 553"/>
              <a:gd name="T100" fmla="*/ 506 w 506"/>
              <a:gd name="T101" fmla="*/ 306 h 553"/>
              <a:gd name="T102" fmla="*/ 495 w 506"/>
              <a:gd name="T103" fmla="*/ 303 h 553"/>
              <a:gd name="T104" fmla="*/ 245 w 506"/>
              <a:gd name="T105" fmla="*/ 227 h 553"/>
              <a:gd name="T106" fmla="*/ 244 w 506"/>
              <a:gd name="T107" fmla="*/ 234 h 553"/>
              <a:gd name="T108" fmla="*/ 245 w 506"/>
              <a:gd name="T109" fmla="*/ 227 h 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06" h="553">
                <a:moveTo>
                  <a:pt x="495" y="303"/>
                </a:moveTo>
                <a:cubicBezTo>
                  <a:pt x="496" y="303"/>
                  <a:pt x="496" y="303"/>
                  <a:pt x="496" y="303"/>
                </a:cubicBezTo>
                <a:cubicBezTo>
                  <a:pt x="484" y="302"/>
                  <a:pt x="473" y="301"/>
                  <a:pt x="464" y="303"/>
                </a:cubicBezTo>
                <a:cubicBezTo>
                  <a:pt x="438" y="306"/>
                  <a:pt x="409" y="318"/>
                  <a:pt x="392" y="355"/>
                </a:cubicBezTo>
                <a:cubicBezTo>
                  <a:pt x="392" y="355"/>
                  <a:pt x="367" y="420"/>
                  <a:pt x="267" y="433"/>
                </a:cubicBezTo>
                <a:cubicBezTo>
                  <a:pt x="254" y="373"/>
                  <a:pt x="244" y="312"/>
                  <a:pt x="242" y="251"/>
                </a:cubicBezTo>
                <a:cubicBezTo>
                  <a:pt x="242" y="245"/>
                  <a:pt x="243" y="240"/>
                  <a:pt x="244" y="235"/>
                </a:cubicBezTo>
                <a:cubicBezTo>
                  <a:pt x="244" y="235"/>
                  <a:pt x="298" y="238"/>
                  <a:pt x="341" y="197"/>
                </a:cubicBezTo>
                <a:cubicBezTo>
                  <a:pt x="341" y="197"/>
                  <a:pt x="426" y="184"/>
                  <a:pt x="344" y="194"/>
                </a:cubicBezTo>
                <a:cubicBezTo>
                  <a:pt x="344" y="194"/>
                  <a:pt x="344" y="194"/>
                  <a:pt x="344" y="194"/>
                </a:cubicBezTo>
                <a:cubicBezTo>
                  <a:pt x="355" y="183"/>
                  <a:pt x="365" y="168"/>
                  <a:pt x="373" y="150"/>
                </a:cubicBezTo>
                <a:cubicBezTo>
                  <a:pt x="373" y="150"/>
                  <a:pt x="389" y="105"/>
                  <a:pt x="440" y="97"/>
                </a:cubicBezTo>
                <a:cubicBezTo>
                  <a:pt x="453" y="95"/>
                  <a:pt x="465" y="96"/>
                  <a:pt x="473" y="97"/>
                </a:cubicBezTo>
                <a:cubicBezTo>
                  <a:pt x="461" y="95"/>
                  <a:pt x="450" y="95"/>
                  <a:pt x="440" y="97"/>
                </a:cubicBezTo>
                <a:cubicBezTo>
                  <a:pt x="440" y="97"/>
                  <a:pt x="440" y="97"/>
                  <a:pt x="440" y="97"/>
                </a:cubicBezTo>
                <a:cubicBezTo>
                  <a:pt x="415" y="100"/>
                  <a:pt x="385" y="112"/>
                  <a:pt x="368" y="150"/>
                </a:cubicBezTo>
                <a:cubicBezTo>
                  <a:pt x="368" y="150"/>
                  <a:pt x="346" y="214"/>
                  <a:pt x="245" y="227"/>
                </a:cubicBezTo>
                <a:cubicBezTo>
                  <a:pt x="259" y="146"/>
                  <a:pt x="304" y="62"/>
                  <a:pt x="353" y="0"/>
                </a:cubicBezTo>
                <a:cubicBezTo>
                  <a:pt x="322" y="39"/>
                  <a:pt x="291" y="85"/>
                  <a:pt x="268" y="133"/>
                </a:cubicBezTo>
                <a:cubicBezTo>
                  <a:pt x="243" y="91"/>
                  <a:pt x="266" y="136"/>
                  <a:pt x="266" y="136"/>
                </a:cubicBezTo>
                <a:cubicBezTo>
                  <a:pt x="245" y="182"/>
                  <a:pt x="231" y="230"/>
                  <a:pt x="232" y="278"/>
                </a:cubicBezTo>
                <a:cubicBezTo>
                  <a:pt x="232" y="286"/>
                  <a:pt x="232" y="294"/>
                  <a:pt x="233" y="302"/>
                </a:cubicBezTo>
                <a:cubicBezTo>
                  <a:pt x="233" y="302"/>
                  <a:pt x="183" y="298"/>
                  <a:pt x="121" y="232"/>
                </a:cubicBezTo>
                <a:cubicBezTo>
                  <a:pt x="92" y="195"/>
                  <a:pt x="90" y="143"/>
                  <a:pt x="46" y="132"/>
                </a:cubicBezTo>
                <a:cubicBezTo>
                  <a:pt x="38" y="130"/>
                  <a:pt x="28" y="129"/>
                  <a:pt x="18" y="131"/>
                </a:cubicBezTo>
                <a:cubicBezTo>
                  <a:pt x="29" y="130"/>
                  <a:pt x="38" y="130"/>
                  <a:pt x="46" y="132"/>
                </a:cubicBezTo>
                <a:cubicBezTo>
                  <a:pt x="65" y="138"/>
                  <a:pt x="80" y="155"/>
                  <a:pt x="89" y="179"/>
                </a:cubicBezTo>
                <a:cubicBezTo>
                  <a:pt x="89" y="179"/>
                  <a:pt x="93" y="208"/>
                  <a:pt x="120" y="241"/>
                </a:cubicBezTo>
                <a:cubicBezTo>
                  <a:pt x="112" y="244"/>
                  <a:pt x="53" y="263"/>
                  <a:pt x="0" y="222"/>
                </a:cubicBezTo>
                <a:cubicBezTo>
                  <a:pt x="0" y="222"/>
                  <a:pt x="52" y="267"/>
                  <a:pt x="125" y="247"/>
                </a:cubicBezTo>
                <a:cubicBezTo>
                  <a:pt x="146" y="272"/>
                  <a:pt x="180" y="299"/>
                  <a:pt x="234" y="317"/>
                </a:cubicBezTo>
                <a:cubicBezTo>
                  <a:pt x="237" y="351"/>
                  <a:pt x="242" y="385"/>
                  <a:pt x="240" y="419"/>
                </a:cubicBezTo>
                <a:cubicBezTo>
                  <a:pt x="240" y="426"/>
                  <a:pt x="240" y="432"/>
                  <a:pt x="239" y="438"/>
                </a:cubicBezTo>
                <a:cubicBezTo>
                  <a:pt x="233" y="437"/>
                  <a:pt x="193" y="432"/>
                  <a:pt x="144" y="395"/>
                </a:cubicBezTo>
                <a:cubicBezTo>
                  <a:pt x="119" y="373"/>
                  <a:pt x="117" y="341"/>
                  <a:pt x="79" y="335"/>
                </a:cubicBezTo>
                <a:cubicBezTo>
                  <a:pt x="79" y="335"/>
                  <a:pt x="77" y="335"/>
                  <a:pt x="75" y="335"/>
                </a:cubicBezTo>
                <a:cubicBezTo>
                  <a:pt x="70" y="335"/>
                  <a:pt x="63" y="334"/>
                  <a:pt x="57" y="335"/>
                </a:cubicBezTo>
                <a:cubicBezTo>
                  <a:pt x="66" y="334"/>
                  <a:pt x="74" y="335"/>
                  <a:pt x="81" y="336"/>
                </a:cubicBezTo>
                <a:cubicBezTo>
                  <a:pt x="97" y="340"/>
                  <a:pt x="109" y="350"/>
                  <a:pt x="116" y="364"/>
                </a:cubicBezTo>
                <a:cubicBezTo>
                  <a:pt x="116" y="364"/>
                  <a:pt x="128" y="419"/>
                  <a:pt x="239" y="446"/>
                </a:cubicBezTo>
                <a:cubicBezTo>
                  <a:pt x="236" y="489"/>
                  <a:pt x="230" y="502"/>
                  <a:pt x="209" y="553"/>
                </a:cubicBezTo>
                <a:cubicBezTo>
                  <a:pt x="209" y="553"/>
                  <a:pt x="220" y="551"/>
                  <a:pt x="296" y="551"/>
                </a:cubicBezTo>
                <a:cubicBezTo>
                  <a:pt x="286" y="515"/>
                  <a:pt x="277" y="478"/>
                  <a:pt x="268" y="441"/>
                </a:cubicBezTo>
                <a:cubicBezTo>
                  <a:pt x="273" y="441"/>
                  <a:pt x="324" y="442"/>
                  <a:pt x="365" y="403"/>
                </a:cubicBezTo>
                <a:cubicBezTo>
                  <a:pt x="365" y="403"/>
                  <a:pt x="365" y="403"/>
                  <a:pt x="365" y="403"/>
                </a:cubicBezTo>
                <a:cubicBezTo>
                  <a:pt x="365" y="403"/>
                  <a:pt x="451" y="390"/>
                  <a:pt x="368" y="400"/>
                </a:cubicBezTo>
                <a:cubicBezTo>
                  <a:pt x="368" y="400"/>
                  <a:pt x="368" y="400"/>
                  <a:pt x="368" y="400"/>
                </a:cubicBezTo>
                <a:cubicBezTo>
                  <a:pt x="379" y="389"/>
                  <a:pt x="389" y="374"/>
                  <a:pt x="398" y="356"/>
                </a:cubicBezTo>
                <a:cubicBezTo>
                  <a:pt x="398" y="356"/>
                  <a:pt x="413" y="311"/>
                  <a:pt x="463" y="303"/>
                </a:cubicBezTo>
                <a:cubicBezTo>
                  <a:pt x="476" y="301"/>
                  <a:pt x="488" y="302"/>
                  <a:pt x="496" y="303"/>
                </a:cubicBezTo>
                <a:cubicBezTo>
                  <a:pt x="499" y="304"/>
                  <a:pt x="502" y="305"/>
                  <a:pt x="506" y="306"/>
                </a:cubicBezTo>
                <a:cubicBezTo>
                  <a:pt x="506" y="306"/>
                  <a:pt x="502" y="304"/>
                  <a:pt x="495" y="303"/>
                </a:cubicBezTo>
                <a:moveTo>
                  <a:pt x="245" y="227"/>
                </a:moveTo>
                <a:cubicBezTo>
                  <a:pt x="244" y="234"/>
                  <a:pt x="244" y="234"/>
                  <a:pt x="244" y="234"/>
                </a:cubicBezTo>
                <a:cubicBezTo>
                  <a:pt x="244" y="232"/>
                  <a:pt x="245" y="229"/>
                  <a:pt x="245" y="227"/>
                </a:cubicBezTo>
              </a:path>
            </a:pathLst>
          </a:custGeom>
          <a:solidFill>
            <a:srgbClr val="13918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5" name="Freeform 29"/>
          <p:cNvSpPr>
            <a:spLocks noEditPoints="1"/>
          </p:cNvSpPr>
          <p:nvPr/>
        </p:nvSpPr>
        <p:spPr bwMode="auto">
          <a:xfrm>
            <a:off x="6145377" y="3082506"/>
            <a:ext cx="170687" cy="17226"/>
          </a:xfrm>
          <a:custGeom>
            <a:avLst/>
            <a:gdLst>
              <a:gd name="T0" fmla="*/ 21 w 21"/>
              <a:gd name="T1" fmla="*/ 2 h 2"/>
              <a:gd name="T2" fmla="*/ 21 w 21"/>
              <a:gd name="T3" fmla="*/ 2 h 2"/>
              <a:gd name="T4" fmla="*/ 20 w 21"/>
              <a:gd name="T5" fmla="*/ 2 h 2"/>
              <a:gd name="T6" fmla="*/ 20 w 21"/>
              <a:gd name="T7" fmla="*/ 2 h 2"/>
              <a:gd name="T8" fmla="*/ 19 w 21"/>
              <a:gd name="T9" fmla="*/ 2 h 2"/>
              <a:gd name="T10" fmla="*/ 19 w 21"/>
              <a:gd name="T11" fmla="*/ 2 h 2"/>
              <a:gd name="T12" fmla="*/ 19 w 21"/>
              <a:gd name="T13" fmla="*/ 2 h 2"/>
              <a:gd name="T14" fmla="*/ 18 w 21"/>
              <a:gd name="T15" fmla="*/ 2 h 2"/>
              <a:gd name="T16" fmla="*/ 18 w 21"/>
              <a:gd name="T17" fmla="*/ 1 h 2"/>
              <a:gd name="T18" fmla="*/ 18 w 21"/>
              <a:gd name="T19" fmla="*/ 1 h 2"/>
              <a:gd name="T20" fmla="*/ 18 w 21"/>
              <a:gd name="T21" fmla="*/ 1 h 2"/>
              <a:gd name="T22" fmla="*/ 17 w 21"/>
              <a:gd name="T23" fmla="*/ 1 h 2"/>
              <a:gd name="T24" fmla="*/ 17 w 21"/>
              <a:gd name="T25" fmla="*/ 1 h 2"/>
              <a:gd name="T26" fmla="*/ 16 w 21"/>
              <a:gd name="T27" fmla="*/ 1 h 2"/>
              <a:gd name="T28" fmla="*/ 16 w 21"/>
              <a:gd name="T29" fmla="*/ 1 h 2"/>
              <a:gd name="T30" fmla="*/ 16 w 21"/>
              <a:gd name="T31" fmla="*/ 1 h 2"/>
              <a:gd name="T32" fmla="*/ 16 w 21"/>
              <a:gd name="T33" fmla="*/ 1 h 2"/>
              <a:gd name="T34" fmla="*/ 15 w 21"/>
              <a:gd name="T35" fmla="*/ 1 h 2"/>
              <a:gd name="T36" fmla="*/ 15 w 21"/>
              <a:gd name="T37" fmla="*/ 1 h 2"/>
              <a:gd name="T38" fmla="*/ 14 w 21"/>
              <a:gd name="T39" fmla="*/ 1 h 2"/>
              <a:gd name="T40" fmla="*/ 14 w 21"/>
              <a:gd name="T41" fmla="*/ 1 h 2"/>
              <a:gd name="T42" fmla="*/ 14 w 21"/>
              <a:gd name="T43" fmla="*/ 1 h 2"/>
              <a:gd name="T44" fmla="*/ 13 w 21"/>
              <a:gd name="T45" fmla="*/ 1 h 2"/>
              <a:gd name="T46" fmla="*/ 0 w 21"/>
              <a:gd name="T47" fmla="*/ 0 h 2"/>
              <a:gd name="T48" fmla="*/ 0 w 21"/>
              <a:gd name="T49" fmla="*/ 0 h 2"/>
              <a:gd name="T50" fmla="*/ 0 w 21"/>
              <a:gd name="T51" fmla="*/ 0 h 2"/>
              <a:gd name="T52" fmla="*/ 0 w 21"/>
              <a:gd name="T53" fmla="*/ 0 h 2"/>
              <a:gd name="T54" fmla="*/ 1 w 21"/>
              <a:gd name="T55" fmla="*/ 0 h 2"/>
              <a:gd name="T56" fmla="*/ 1 w 21"/>
              <a:gd name="T57" fmla="*/ 0 h 2"/>
              <a:gd name="T58" fmla="*/ 12 w 21"/>
              <a:gd name="T59" fmla="*/ 0 h 2"/>
              <a:gd name="T60" fmla="*/ 11 w 21"/>
              <a:gd name="T61" fmla="*/ 0 h 2"/>
              <a:gd name="T62" fmla="*/ 11 w 21"/>
              <a:gd name="T63" fmla="*/ 0 h 2"/>
              <a:gd name="T64" fmla="*/ 11 w 21"/>
              <a:gd name="T65" fmla="*/ 0 h 2"/>
              <a:gd name="T66" fmla="*/ 11 w 21"/>
              <a:gd name="T67" fmla="*/ 0 h 2"/>
              <a:gd name="T68" fmla="*/ 11 w 21"/>
              <a:gd name="T69" fmla="*/ 0 h 2"/>
              <a:gd name="T70" fmla="*/ 11 w 21"/>
              <a:gd name="T71" fmla="*/ 0 h 2"/>
              <a:gd name="T72" fmla="*/ 11 w 21"/>
              <a:gd name="T73" fmla="*/ 0 h 2"/>
              <a:gd name="T74" fmla="*/ 10 w 21"/>
              <a:gd name="T75" fmla="*/ 0 h 2"/>
              <a:gd name="T76" fmla="*/ 10 w 21"/>
              <a:gd name="T77" fmla="*/ 0 h 2"/>
              <a:gd name="T78" fmla="*/ 10 w 21"/>
              <a:gd name="T79" fmla="*/ 0 h 2"/>
              <a:gd name="T80" fmla="*/ 10 w 21"/>
              <a:gd name="T81" fmla="*/ 0 h 2"/>
              <a:gd name="T82" fmla="*/ 10 w 21"/>
              <a:gd name="T83" fmla="*/ 0 h 2"/>
              <a:gd name="T84" fmla="*/ 9 w 21"/>
              <a:gd name="T85" fmla="*/ 0 h 2"/>
              <a:gd name="T86" fmla="*/ 9 w 21"/>
              <a:gd name="T87" fmla="*/ 0 h 2"/>
              <a:gd name="T88" fmla="*/ 9 w 21"/>
              <a:gd name="T89" fmla="*/ 0 h 2"/>
              <a:gd name="T90" fmla="*/ 9 w 21"/>
              <a:gd name="T91" fmla="*/ 0 h 2"/>
              <a:gd name="T92" fmla="*/ 9 w 21"/>
              <a:gd name="T93" fmla="*/ 0 h 2"/>
              <a:gd name="T94" fmla="*/ 9 w 21"/>
              <a:gd name="T95" fmla="*/ 0 h 2"/>
              <a:gd name="T96" fmla="*/ 9 w 21"/>
              <a:gd name="T97" fmla="*/ 0 h 2"/>
              <a:gd name="T98" fmla="*/ 8 w 21"/>
              <a:gd name="T99" fmla="*/ 0 h 2"/>
              <a:gd name="T100" fmla="*/ 8 w 21"/>
              <a:gd name="T101" fmla="*/ 0 h 2"/>
              <a:gd name="T102" fmla="*/ 8 w 21"/>
              <a:gd name="T103" fmla="*/ 0 h 2"/>
              <a:gd name="T104" fmla="*/ 8 w 21"/>
              <a:gd name="T105" fmla="*/ 0 h 2"/>
              <a:gd name="T106" fmla="*/ 8 w 21"/>
              <a:gd name="T107" fmla="*/ 0 h 2"/>
              <a:gd name="T108" fmla="*/ 8 w 21"/>
              <a:gd name="T109" fmla="*/ 0 h 2"/>
              <a:gd name="T110" fmla="*/ 7 w 21"/>
              <a:gd name="T111" fmla="*/ 0 h 2"/>
              <a:gd name="T112" fmla="*/ 7 w 21"/>
              <a:gd name="T113" fmla="*/ 0 h 2"/>
              <a:gd name="T114" fmla="*/ 7 w 21"/>
              <a:gd name="T115" fmla="*/ 0 h 2"/>
              <a:gd name="T116" fmla="*/ 7 w 21"/>
              <a:gd name="T117" fmla="*/ 0 h 2"/>
              <a:gd name="T118" fmla="*/ 7 w 21"/>
              <a:gd name="T119" fmla="*/ 0 h 2"/>
              <a:gd name="T120" fmla="*/ 7 w 21"/>
              <a:gd name="T12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" h="2">
                <a:moveTo>
                  <a:pt x="21" y="2"/>
                </a:move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moveTo>
                  <a:pt x="21" y="2"/>
                </a:move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moveTo>
                  <a:pt x="21" y="2"/>
                </a:move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moveTo>
                  <a:pt x="21" y="2"/>
                </a:move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moveTo>
                  <a:pt x="21" y="2"/>
                </a:move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moveTo>
                  <a:pt x="21" y="2"/>
                </a:move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moveTo>
                  <a:pt x="21" y="2"/>
                </a:move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moveTo>
                  <a:pt x="21" y="2"/>
                </a:move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moveTo>
                  <a:pt x="21" y="2"/>
                </a:move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moveTo>
                  <a:pt x="21" y="2"/>
                </a:move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moveTo>
                  <a:pt x="20" y="2"/>
                </a:moveTo>
                <a:cubicBezTo>
                  <a:pt x="20" y="2"/>
                  <a:pt x="20" y="2"/>
                  <a:pt x="20" y="2"/>
                </a:cubicBezTo>
                <a:cubicBezTo>
                  <a:pt x="20" y="2"/>
                  <a:pt x="20" y="2"/>
                  <a:pt x="20" y="2"/>
                </a:cubicBezTo>
                <a:moveTo>
                  <a:pt x="20" y="2"/>
                </a:moveTo>
                <a:cubicBezTo>
                  <a:pt x="20" y="2"/>
                  <a:pt x="20" y="2"/>
                  <a:pt x="20" y="2"/>
                </a:cubicBezTo>
                <a:cubicBezTo>
                  <a:pt x="20" y="2"/>
                  <a:pt x="20" y="2"/>
                  <a:pt x="20" y="2"/>
                </a:cubicBezTo>
                <a:moveTo>
                  <a:pt x="20" y="2"/>
                </a:moveTo>
                <a:cubicBezTo>
                  <a:pt x="20" y="2"/>
                  <a:pt x="20" y="2"/>
                  <a:pt x="20" y="2"/>
                </a:cubicBezTo>
                <a:cubicBezTo>
                  <a:pt x="20" y="2"/>
                  <a:pt x="20" y="2"/>
                  <a:pt x="20" y="2"/>
                </a:cubicBezTo>
                <a:moveTo>
                  <a:pt x="20" y="2"/>
                </a:moveTo>
                <a:cubicBezTo>
                  <a:pt x="20" y="2"/>
                  <a:pt x="20" y="2"/>
                  <a:pt x="20" y="2"/>
                </a:cubicBezTo>
                <a:cubicBezTo>
                  <a:pt x="20" y="2"/>
                  <a:pt x="20" y="2"/>
                  <a:pt x="20" y="2"/>
                </a:cubicBezTo>
                <a:moveTo>
                  <a:pt x="20" y="2"/>
                </a:moveTo>
                <a:cubicBezTo>
                  <a:pt x="20" y="2"/>
                  <a:pt x="20" y="2"/>
                  <a:pt x="20" y="2"/>
                </a:cubicBezTo>
                <a:cubicBezTo>
                  <a:pt x="20" y="2"/>
                  <a:pt x="20" y="2"/>
                  <a:pt x="20" y="2"/>
                </a:cubicBezTo>
                <a:moveTo>
                  <a:pt x="20" y="2"/>
                </a:moveTo>
                <a:cubicBezTo>
                  <a:pt x="20" y="2"/>
                  <a:pt x="20" y="2"/>
                  <a:pt x="20" y="2"/>
                </a:cubicBezTo>
                <a:cubicBezTo>
                  <a:pt x="20" y="2"/>
                  <a:pt x="20" y="2"/>
                  <a:pt x="20" y="2"/>
                </a:cubicBezTo>
                <a:moveTo>
                  <a:pt x="19" y="2"/>
                </a:moveTo>
                <a:cubicBezTo>
                  <a:pt x="20" y="2"/>
                  <a:pt x="20" y="2"/>
                  <a:pt x="20" y="2"/>
                </a:cubicBezTo>
                <a:cubicBezTo>
                  <a:pt x="20" y="2"/>
                  <a:pt x="20" y="2"/>
                  <a:pt x="19" y="2"/>
                </a:cubicBezTo>
                <a:moveTo>
                  <a:pt x="19" y="2"/>
                </a:move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moveTo>
                  <a:pt x="19" y="2"/>
                </a:move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moveTo>
                  <a:pt x="19" y="2"/>
                </a:move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moveTo>
                  <a:pt x="19" y="2"/>
                </a:move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moveTo>
                  <a:pt x="19" y="2"/>
                </a:move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moveTo>
                  <a:pt x="19" y="2"/>
                </a:move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moveTo>
                  <a:pt x="19" y="2"/>
                </a:move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moveTo>
                  <a:pt x="19" y="2"/>
                </a:move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moveTo>
                  <a:pt x="19" y="2"/>
                </a:move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moveTo>
                  <a:pt x="19" y="2"/>
                </a:move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moveTo>
                  <a:pt x="19" y="2"/>
                </a:move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moveTo>
                  <a:pt x="19" y="2"/>
                </a:move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moveTo>
                  <a:pt x="19" y="2"/>
                </a:move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moveTo>
                  <a:pt x="18" y="2"/>
                </a:move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moveTo>
                  <a:pt x="18" y="2"/>
                </a:move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moveTo>
                  <a:pt x="18" y="2"/>
                </a:move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moveTo>
                  <a:pt x="18" y="1"/>
                </a:move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moveTo>
                  <a:pt x="18" y="1"/>
                </a:move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moveTo>
                  <a:pt x="18" y="1"/>
                </a:move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moveTo>
                  <a:pt x="18" y="1"/>
                </a:move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moveTo>
                  <a:pt x="18" y="1"/>
                </a:move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moveTo>
                  <a:pt x="18" y="1"/>
                </a:move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moveTo>
                  <a:pt x="18" y="1"/>
                </a:move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moveTo>
                  <a:pt x="18" y="1"/>
                </a:move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moveTo>
                  <a:pt x="18" y="1"/>
                </a:move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moveTo>
                  <a:pt x="18" y="1"/>
                </a:move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moveTo>
                  <a:pt x="18" y="1"/>
                </a:move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moveTo>
                  <a:pt x="17" y="1"/>
                </a:move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moveTo>
                  <a:pt x="17" y="1"/>
                </a:move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moveTo>
                  <a:pt x="17" y="1"/>
                </a:move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moveTo>
                  <a:pt x="17" y="1"/>
                </a:move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moveTo>
                  <a:pt x="17" y="1"/>
                </a:move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moveTo>
                  <a:pt x="17" y="1"/>
                </a:move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moveTo>
                  <a:pt x="17" y="1"/>
                </a:move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moveTo>
                  <a:pt x="17" y="1"/>
                </a:move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moveTo>
                  <a:pt x="17" y="1"/>
                </a:move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moveTo>
                  <a:pt x="17" y="1"/>
                </a:move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moveTo>
                  <a:pt x="17" y="1"/>
                </a:move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moveTo>
                  <a:pt x="16" y="1"/>
                </a:move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moveTo>
                  <a:pt x="16" y="1"/>
                </a:move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moveTo>
                  <a:pt x="16" y="1"/>
                </a:move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moveTo>
                  <a:pt x="16" y="1"/>
                </a:move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moveTo>
                  <a:pt x="16" y="1"/>
                </a:move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moveTo>
                  <a:pt x="16" y="1"/>
                </a:move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moveTo>
                  <a:pt x="16" y="1"/>
                </a:move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moveTo>
                  <a:pt x="16" y="1"/>
                </a:move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moveTo>
                  <a:pt x="16" y="1"/>
                </a:move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moveTo>
                  <a:pt x="16" y="1"/>
                </a:move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moveTo>
                  <a:pt x="16" y="1"/>
                </a:move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moveTo>
                  <a:pt x="16" y="1"/>
                </a:move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moveTo>
                  <a:pt x="16" y="1"/>
                </a:move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moveTo>
                  <a:pt x="15" y="1"/>
                </a:moveTo>
                <a:cubicBezTo>
                  <a:pt x="15" y="1"/>
                  <a:pt x="16" y="1"/>
                  <a:pt x="16" y="1"/>
                </a:cubicBezTo>
                <a:cubicBezTo>
                  <a:pt x="16" y="1"/>
                  <a:pt x="15" y="1"/>
                  <a:pt x="15" y="1"/>
                </a:cubicBezTo>
                <a:moveTo>
                  <a:pt x="15" y="1"/>
                </a:moveTo>
                <a:cubicBezTo>
                  <a:pt x="15" y="1"/>
                  <a:pt x="15" y="1"/>
                  <a:pt x="15" y="1"/>
                </a:cubicBezTo>
                <a:cubicBezTo>
                  <a:pt x="15" y="1"/>
                  <a:pt x="15" y="1"/>
                  <a:pt x="15" y="1"/>
                </a:cubicBezTo>
                <a:moveTo>
                  <a:pt x="15" y="1"/>
                </a:moveTo>
                <a:cubicBezTo>
                  <a:pt x="15" y="1"/>
                  <a:pt x="15" y="1"/>
                  <a:pt x="15" y="1"/>
                </a:cubicBezTo>
                <a:cubicBezTo>
                  <a:pt x="15" y="1"/>
                  <a:pt x="15" y="1"/>
                  <a:pt x="15" y="1"/>
                </a:cubicBezTo>
                <a:moveTo>
                  <a:pt x="15" y="1"/>
                </a:moveTo>
                <a:cubicBezTo>
                  <a:pt x="15" y="1"/>
                  <a:pt x="15" y="1"/>
                  <a:pt x="15" y="1"/>
                </a:cubicBezTo>
                <a:cubicBezTo>
                  <a:pt x="15" y="1"/>
                  <a:pt x="15" y="1"/>
                  <a:pt x="15" y="1"/>
                </a:cubicBezTo>
                <a:moveTo>
                  <a:pt x="15" y="1"/>
                </a:moveTo>
                <a:cubicBezTo>
                  <a:pt x="15" y="1"/>
                  <a:pt x="15" y="1"/>
                  <a:pt x="15" y="1"/>
                </a:cubicBezTo>
                <a:cubicBezTo>
                  <a:pt x="15" y="1"/>
                  <a:pt x="15" y="1"/>
                  <a:pt x="15" y="1"/>
                </a:cubicBezTo>
                <a:moveTo>
                  <a:pt x="15" y="1"/>
                </a:moveTo>
                <a:cubicBezTo>
                  <a:pt x="15" y="1"/>
                  <a:pt x="15" y="1"/>
                  <a:pt x="15" y="1"/>
                </a:cubicBezTo>
                <a:cubicBezTo>
                  <a:pt x="15" y="1"/>
                  <a:pt x="15" y="1"/>
                  <a:pt x="15" y="1"/>
                </a:cubicBezTo>
                <a:moveTo>
                  <a:pt x="15" y="1"/>
                </a:moveTo>
                <a:cubicBezTo>
                  <a:pt x="15" y="1"/>
                  <a:pt x="15" y="1"/>
                  <a:pt x="15" y="1"/>
                </a:cubicBezTo>
                <a:cubicBezTo>
                  <a:pt x="15" y="1"/>
                  <a:pt x="15" y="1"/>
                  <a:pt x="15" y="1"/>
                </a:cubicBezTo>
                <a:moveTo>
                  <a:pt x="15" y="1"/>
                </a:moveTo>
                <a:cubicBezTo>
                  <a:pt x="15" y="1"/>
                  <a:pt x="15" y="1"/>
                  <a:pt x="15" y="1"/>
                </a:cubicBezTo>
                <a:cubicBezTo>
                  <a:pt x="15" y="1"/>
                  <a:pt x="15" y="1"/>
                  <a:pt x="15" y="1"/>
                </a:cubicBezTo>
                <a:moveTo>
                  <a:pt x="15" y="1"/>
                </a:moveTo>
                <a:cubicBezTo>
                  <a:pt x="15" y="1"/>
                  <a:pt x="15" y="1"/>
                  <a:pt x="15" y="1"/>
                </a:cubicBezTo>
                <a:cubicBezTo>
                  <a:pt x="15" y="1"/>
                  <a:pt x="15" y="1"/>
                  <a:pt x="15" y="1"/>
                </a:cubicBezTo>
                <a:moveTo>
                  <a:pt x="14" y="1"/>
                </a:moveTo>
                <a:cubicBezTo>
                  <a:pt x="14" y="1"/>
                  <a:pt x="15" y="1"/>
                  <a:pt x="15" y="1"/>
                </a:cubicBezTo>
                <a:cubicBezTo>
                  <a:pt x="15" y="1"/>
                  <a:pt x="14" y="1"/>
                  <a:pt x="14" y="1"/>
                </a:cubicBezTo>
                <a:moveTo>
                  <a:pt x="14" y="1"/>
                </a:move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moveTo>
                  <a:pt x="14" y="1"/>
                </a:move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moveTo>
                  <a:pt x="14" y="1"/>
                </a:move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moveTo>
                  <a:pt x="14" y="1"/>
                </a:move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moveTo>
                  <a:pt x="14" y="1"/>
                </a:move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moveTo>
                  <a:pt x="14" y="1"/>
                </a:move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moveTo>
                  <a:pt x="14" y="1"/>
                </a:move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moveTo>
                  <a:pt x="14" y="1"/>
                </a:move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moveTo>
                  <a:pt x="14" y="1"/>
                </a:move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moveTo>
                  <a:pt x="14" y="1"/>
                </a:move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moveTo>
                  <a:pt x="14" y="1"/>
                </a:move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moveTo>
                  <a:pt x="13" y="1"/>
                </a:moveTo>
                <a:cubicBezTo>
                  <a:pt x="13" y="1"/>
                  <a:pt x="13" y="1"/>
                  <a:pt x="14" y="1"/>
                </a:cubicBezTo>
                <a:cubicBezTo>
                  <a:pt x="13" y="1"/>
                  <a:pt x="13" y="1"/>
                  <a:pt x="13" y="1"/>
                </a:cubicBezTo>
                <a:moveTo>
                  <a:pt x="13" y="1"/>
                </a:moveTo>
                <a:cubicBezTo>
                  <a:pt x="13" y="1"/>
                  <a:pt x="13" y="1"/>
                  <a:pt x="13" y="1"/>
                </a:cubicBezTo>
                <a:cubicBezTo>
                  <a:pt x="13" y="1"/>
                  <a:pt x="13" y="1"/>
                  <a:pt x="13" y="1"/>
                </a:cubicBezTo>
                <a:moveTo>
                  <a:pt x="13" y="1"/>
                </a:moveTo>
                <a:cubicBezTo>
                  <a:pt x="13" y="1"/>
                  <a:pt x="13" y="1"/>
                  <a:pt x="13" y="1"/>
                </a:cubicBezTo>
                <a:cubicBezTo>
                  <a:pt x="13" y="1"/>
                  <a:pt x="13" y="1"/>
                  <a:pt x="13" y="1"/>
                </a:cubicBezTo>
                <a:moveTo>
                  <a:pt x="13" y="0"/>
                </a:moveTo>
                <a:cubicBezTo>
                  <a:pt x="13" y="1"/>
                  <a:pt x="13" y="1"/>
                  <a:pt x="13" y="1"/>
                </a:cubicBezTo>
                <a:cubicBezTo>
                  <a:pt x="13" y="1"/>
                  <a:pt x="13" y="1"/>
                  <a:pt x="13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3" y="0"/>
                </a:move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3" y="0"/>
                </a:move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3" y="0"/>
                </a:move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3" y="0"/>
                </a:move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3" y="0"/>
                </a:move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3" y="0"/>
                </a:move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2" y="0"/>
                </a:move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2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2" y="0"/>
                </a:move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2" y="0"/>
                </a:move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2" y="0"/>
                </a:move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2" y="0"/>
                </a:move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2" y="0"/>
                </a:move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2" y="0"/>
                </a:move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moveTo>
                  <a:pt x="12" y="0"/>
                </a:move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moveTo>
                  <a:pt x="12" y="0"/>
                </a:move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moveTo>
                  <a:pt x="12" y="0"/>
                </a:move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1" y="0"/>
                </a:moveTo>
                <a:cubicBezTo>
                  <a:pt x="11" y="0"/>
                  <a:pt x="12" y="0"/>
                  <a:pt x="12" y="0"/>
                </a:cubicBezTo>
                <a:cubicBezTo>
                  <a:pt x="12" y="0"/>
                  <a:pt x="11" y="0"/>
                  <a:pt x="1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0" y="0"/>
                </a:moveTo>
                <a:cubicBezTo>
                  <a:pt x="10" y="0"/>
                  <a:pt x="11" y="0"/>
                  <a:pt x="11" y="0"/>
                </a:cubicBezTo>
                <a:cubicBezTo>
                  <a:pt x="11" y="0"/>
                  <a:pt x="10" y="0"/>
                  <a:pt x="10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3" y="0"/>
                </a:moveTo>
                <a:cubicBezTo>
                  <a:pt x="3" y="0"/>
                  <a:pt x="2" y="0"/>
                  <a:pt x="2" y="0"/>
                </a:cubicBezTo>
                <a:cubicBezTo>
                  <a:pt x="2" y="0"/>
                  <a:pt x="3" y="0"/>
                  <a:pt x="3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7" y="0"/>
                </a:moveTo>
                <a:cubicBezTo>
                  <a:pt x="7" y="0"/>
                  <a:pt x="8" y="0"/>
                  <a:pt x="8" y="0"/>
                </a:cubicBezTo>
                <a:cubicBezTo>
                  <a:pt x="8" y="0"/>
                  <a:pt x="7" y="0"/>
                  <a:pt x="7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6" y="0"/>
                </a:moveTo>
                <a:cubicBezTo>
                  <a:pt x="6" y="0"/>
                  <a:pt x="6" y="0"/>
                  <a:pt x="5" y="0"/>
                </a:cubicBezTo>
                <a:cubicBezTo>
                  <a:pt x="6" y="0"/>
                  <a:pt x="6" y="0"/>
                  <a:pt x="6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7" y="0"/>
                </a:cubicBezTo>
                <a:cubicBezTo>
                  <a:pt x="6" y="0"/>
                  <a:pt x="6" y="0"/>
                  <a:pt x="6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6" name="Freeform 35"/>
          <p:cNvSpPr>
            <a:spLocks noEditPoints="1"/>
          </p:cNvSpPr>
          <p:nvPr/>
        </p:nvSpPr>
        <p:spPr bwMode="auto">
          <a:xfrm>
            <a:off x="8160747" y="4305510"/>
            <a:ext cx="89258" cy="9396"/>
          </a:xfrm>
          <a:custGeom>
            <a:avLst/>
            <a:gdLst>
              <a:gd name="T0" fmla="*/ 10 w 11"/>
              <a:gd name="T1" fmla="*/ 1 h 1"/>
              <a:gd name="T2" fmla="*/ 10 w 11"/>
              <a:gd name="T3" fmla="*/ 1 h 1"/>
              <a:gd name="T4" fmla="*/ 10 w 11"/>
              <a:gd name="T5" fmla="*/ 1 h 1"/>
              <a:gd name="T6" fmla="*/ 10 w 11"/>
              <a:gd name="T7" fmla="*/ 1 h 1"/>
              <a:gd name="T8" fmla="*/ 9 w 11"/>
              <a:gd name="T9" fmla="*/ 1 h 1"/>
              <a:gd name="T10" fmla="*/ 9 w 11"/>
              <a:gd name="T11" fmla="*/ 1 h 1"/>
              <a:gd name="T12" fmla="*/ 9 w 11"/>
              <a:gd name="T13" fmla="*/ 1 h 1"/>
              <a:gd name="T14" fmla="*/ 9 w 11"/>
              <a:gd name="T15" fmla="*/ 1 h 1"/>
              <a:gd name="T16" fmla="*/ 9 w 11"/>
              <a:gd name="T17" fmla="*/ 1 h 1"/>
              <a:gd name="T18" fmla="*/ 9 w 11"/>
              <a:gd name="T19" fmla="*/ 1 h 1"/>
              <a:gd name="T20" fmla="*/ 8 w 11"/>
              <a:gd name="T21" fmla="*/ 1 h 1"/>
              <a:gd name="T22" fmla="*/ 8 w 11"/>
              <a:gd name="T23" fmla="*/ 1 h 1"/>
              <a:gd name="T24" fmla="*/ 8 w 11"/>
              <a:gd name="T25" fmla="*/ 1 h 1"/>
              <a:gd name="T26" fmla="*/ 8 w 11"/>
              <a:gd name="T27" fmla="*/ 0 h 1"/>
              <a:gd name="T28" fmla="*/ 7 w 11"/>
              <a:gd name="T29" fmla="*/ 0 h 1"/>
              <a:gd name="T30" fmla="*/ 7 w 11"/>
              <a:gd name="T31" fmla="*/ 0 h 1"/>
              <a:gd name="T32" fmla="*/ 7 w 11"/>
              <a:gd name="T33" fmla="*/ 0 h 1"/>
              <a:gd name="T34" fmla="*/ 7 w 11"/>
              <a:gd name="T35" fmla="*/ 0 h 1"/>
              <a:gd name="T36" fmla="*/ 7 w 11"/>
              <a:gd name="T37" fmla="*/ 0 h 1"/>
              <a:gd name="T38" fmla="*/ 6 w 11"/>
              <a:gd name="T39" fmla="*/ 0 h 1"/>
              <a:gd name="T40" fmla="*/ 6 w 11"/>
              <a:gd name="T41" fmla="*/ 0 h 1"/>
              <a:gd name="T42" fmla="*/ 6 w 11"/>
              <a:gd name="T43" fmla="*/ 0 h 1"/>
              <a:gd name="T44" fmla="*/ 6 w 11"/>
              <a:gd name="T45" fmla="*/ 0 h 1"/>
              <a:gd name="T46" fmla="*/ 6 w 11"/>
              <a:gd name="T47" fmla="*/ 0 h 1"/>
              <a:gd name="T48" fmla="*/ 6 w 11"/>
              <a:gd name="T49" fmla="*/ 0 h 1"/>
              <a:gd name="T50" fmla="*/ 5 w 11"/>
              <a:gd name="T51" fmla="*/ 0 h 1"/>
              <a:gd name="T52" fmla="*/ 5 w 11"/>
              <a:gd name="T53" fmla="*/ 0 h 1"/>
              <a:gd name="T54" fmla="*/ 5 w 11"/>
              <a:gd name="T55" fmla="*/ 0 h 1"/>
              <a:gd name="T56" fmla="*/ 5 w 11"/>
              <a:gd name="T57" fmla="*/ 0 h 1"/>
              <a:gd name="T58" fmla="*/ 5 w 11"/>
              <a:gd name="T59" fmla="*/ 0 h 1"/>
              <a:gd name="T60" fmla="*/ 0 w 11"/>
              <a:gd name="T61" fmla="*/ 0 h 1"/>
              <a:gd name="T62" fmla="*/ 5 w 11"/>
              <a:gd name="T63" fmla="*/ 0 h 1"/>
              <a:gd name="T64" fmla="*/ 5 w 11"/>
              <a:gd name="T65" fmla="*/ 0 h 1"/>
              <a:gd name="T66" fmla="*/ 0 w 11"/>
              <a:gd name="T67" fmla="*/ 0 h 1"/>
              <a:gd name="T68" fmla="*/ 4 w 11"/>
              <a:gd name="T69" fmla="*/ 0 h 1"/>
              <a:gd name="T70" fmla="*/ 4 w 11"/>
              <a:gd name="T71" fmla="*/ 0 h 1"/>
              <a:gd name="T72" fmla="*/ 0 w 11"/>
              <a:gd name="T73" fmla="*/ 0 h 1"/>
              <a:gd name="T74" fmla="*/ 4 w 11"/>
              <a:gd name="T75" fmla="*/ 0 h 1"/>
              <a:gd name="T76" fmla="*/ 4 w 11"/>
              <a:gd name="T77" fmla="*/ 0 h 1"/>
              <a:gd name="T78" fmla="*/ 1 w 11"/>
              <a:gd name="T79" fmla="*/ 0 h 1"/>
              <a:gd name="T80" fmla="*/ 4 w 11"/>
              <a:gd name="T81" fmla="*/ 0 h 1"/>
              <a:gd name="T82" fmla="*/ 1 w 11"/>
              <a:gd name="T83" fmla="*/ 0 h 1"/>
              <a:gd name="T84" fmla="*/ 4 w 11"/>
              <a:gd name="T85" fmla="*/ 0 h 1"/>
              <a:gd name="T86" fmla="*/ 1 w 11"/>
              <a:gd name="T87" fmla="*/ 0 h 1"/>
              <a:gd name="T88" fmla="*/ 1 w 11"/>
              <a:gd name="T89" fmla="*/ 0 h 1"/>
              <a:gd name="T90" fmla="*/ 3 w 11"/>
              <a:gd name="T91" fmla="*/ 0 h 1"/>
              <a:gd name="T92" fmla="*/ 1 w 11"/>
              <a:gd name="T93" fmla="*/ 0 h 1"/>
              <a:gd name="T94" fmla="*/ 2 w 11"/>
              <a:gd name="T95" fmla="*/ 0 h 1"/>
              <a:gd name="T96" fmla="*/ 3 w 11"/>
              <a:gd name="T97" fmla="*/ 0 h 1"/>
              <a:gd name="T98" fmla="*/ 2 w 11"/>
              <a:gd name="T99" fmla="*/ 0 h 1"/>
              <a:gd name="T100" fmla="*/ 2 w 11"/>
              <a:gd name="T101" fmla="*/ 0 h 1"/>
              <a:gd name="T102" fmla="*/ 3 w 11"/>
              <a:gd name="T103" fmla="*/ 0 h 1"/>
              <a:gd name="T104" fmla="*/ 2 w 11"/>
              <a:gd name="T105" fmla="*/ 0 h 1"/>
              <a:gd name="T106" fmla="*/ 2 w 11"/>
              <a:gd name="T107" fmla="*/ 0 h 1"/>
              <a:gd name="T108" fmla="*/ 3 w 11"/>
              <a:gd name="T109" fmla="*/ 0 h 1"/>
              <a:gd name="T110" fmla="*/ 2 w 11"/>
              <a:gd name="T111" fmla="*/ 0 h 1"/>
              <a:gd name="T112" fmla="*/ 2 w 11"/>
              <a:gd name="T11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" h="1">
                <a:moveTo>
                  <a:pt x="11" y="1"/>
                </a:moveTo>
                <a:cubicBezTo>
                  <a:pt x="11" y="1"/>
                  <a:pt x="11" y="1"/>
                  <a:pt x="11" y="1"/>
                </a:cubicBezTo>
                <a:cubicBezTo>
                  <a:pt x="11" y="1"/>
                  <a:pt x="11" y="1"/>
                  <a:pt x="11" y="1"/>
                </a:cubicBezTo>
                <a:moveTo>
                  <a:pt x="11" y="1"/>
                </a:moveTo>
                <a:cubicBezTo>
                  <a:pt x="11" y="1"/>
                  <a:pt x="11" y="1"/>
                  <a:pt x="11" y="1"/>
                </a:cubicBezTo>
                <a:cubicBezTo>
                  <a:pt x="11" y="1"/>
                  <a:pt x="11" y="1"/>
                  <a:pt x="11" y="1"/>
                </a:cubicBezTo>
                <a:moveTo>
                  <a:pt x="10" y="1"/>
                </a:move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10" y="1"/>
                  <a:pt x="10" y="1"/>
                </a:cubicBezTo>
                <a:moveTo>
                  <a:pt x="10" y="1"/>
                </a:move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10" y="1"/>
                  <a:pt x="10" y="1"/>
                </a:cubicBezTo>
                <a:moveTo>
                  <a:pt x="10" y="1"/>
                </a:move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10" y="1"/>
                  <a:pt x="10" y="1"/>
                </a:cubicBezTo>
                <a:moveTo>
                  <a:pt x="10" y="1"/>
                </a:move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10" y="1"/>
                  <a:pt x="10" y="1"/>
                </a:cubicBezTo>
                <a:moveTo>
                  <a:pt x="10" y="1"/>
                </a:move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10" y="1"/>
                  <a:pt x="10" y="1"/>
                </a:cubicBezTo>
                <a:moveTo>
                  <a:pt x="10" y="1"/>
                </a:move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10" y="1"/>
                  <a:pt x="10" y="1"/>
                </a:cubicBezTo>
                <a:moveTo>
                  <a:pt x="10" y="1"/>
                </a:move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10" y="1"/>
                  <a:pt x="10" y="1"/>
                </a:cubicBezTo>
                <a:moveTo>
                  <a:pt x="10" y="1"/>
                </a:move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10" y="1"/>
                  <a:pt x="10" y="1"/>
                </a:cubicBezTo>
                <a:moveTo>
                  <a:pt x="10" y="1"/>
                </a:move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10" y="1"/>
                  <a:pt x="10" y="1"/>
                </a:cubicBezTo>
                <a:moveTo>
                  <a:pt x="10" y="1"/>
                </a:move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10" y="1"/>
                  <a:pt x="10" y="1"/>
                </a:cubicBezTo>
                <a:moveTo>
                  <a:pt x="10" y="1"/>
                </a:move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10" y="1"/>
                  <a:pt x="10" y="1"/>
                </a:cubicBezTo>
                <a:moveTo>
                  <a:pt x="9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moveTo>
                  <a:pt x="9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moveTo>
                  <a:pt x="9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moveTo>
                  <a:pt x="9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moveTo>
                  <a:pt x="9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moveTo>
                  <a:pt x="9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moveTo>
                  <a:pt x="9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moveTo>
                  <a:pt x="9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moveTo>
                  <a:pt x="9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moveTo>
                  <a:pt x="9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moveTo>
                  <a:pt x="9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moveTo>
                  <a:pt x="9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moveTo>
                  <a:pt x="9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moveTo>
                  <a:pt x="8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8" y="1"/>
                </a:cubicBezTo>
                <a:moveTo>
                  <a:pt x="8" y="1"/>
                </a:move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moveTo>
                  <a:pt x="8" y="1"/>
                </a:move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moveTo>
                  <a:pt x="8" y="1"/>
                </a:move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moveTo>
                  <a:pt x="8" y="1"/>
                </a:move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moveTo>
                  <a:pt x="8" y="1"/>
                </a:move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moveTo>
                  <a:pt x="8" y="1"/>
                </a:move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moveTo>
                  <a:pt x="8" y="1"/>
                </a:move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moveTo>
                  <a:pt x="8" y="1"/>
                </a:move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moveTo>
                  <a:pt x="8" y="1"/>
                </a:move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moveTo>
                  <a:pt x="8" y="1"/>
                </a:move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6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6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5" y="0"/>
                </a:moveTo>
                <a:cubicBezTo>
                  <a:pt x="5" y="0"/>
                  <a:pt x="6" y="0"/>
                  <a:pt x="6" y="0"/>
                </a:cubicBezTo>
                <a:cubicBezTo>
                  <a:pt x="6" y="0"/>
                  <a:pt x="5" y="0"/>
                  <a:pt x="5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1" y="0"/>
                </a:move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2" y="0"/>
                </a:moveTo>
                <a:cubicBezTo>
                  <a:pt x="2" y="0"/>
                  <a:pt x="1" y="0"/>
                  <a:pt x="1" y="0"/>
                </a:cubicBezTo>
                <a:cubicBezTo>
                  <a:pt x="1" y="0"/>
                  <a:pt x="2" y="0"/>
                  <a:pt x="2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3" y="0"/>
                  <a:pt x="3" y="0"/>
                </a:cubicBezTo>
                <a:cubicBezTo>
                  <a:pt x="3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7" name="Freeform 41"/>
          <p:cNvSpPr>
            <a:spLocks noEditPoints="1"/>
          </p:cNvSpPr>
          <p:nvPr/>
        </p:nvSpPr>
        <p:spPr bwMode="auto">
          <a:xfrm>
            <a:off x="8600778" y="2977588"/>
            <a:ext cx="155028" cy="129974"/>
          </a:xfrm>
          <a:custGeom>
            <a:avLst/>
            <a:gdLst>
              <a:gd name="T0" fmla="*/ 19 w 19"/>
              <a:gd name="T1" fmla="*/ 0 h 16"/>
              <a:gd name="T2" fmla="*/ 19 w 19"/>
              <a:gd name="T3" fmla="*/ 0 h 16"/>
              <a:gd name="T4" fmla="*/ 19 w 19"/>
              <a:gd name="T5" fmla="*/ 0 h 16"/>
              <a:gd name="T6" fmla="*/ 19 w 19"/>
              <a:gd name="T7" fmla="*/ 0 h 16"/>
              <a:gd name="T8" fmla="*/ 19 w 19"/>
              <a:gd name="T9" fmla="*/ 0 h 16"/>
              <a:gd name="T10" fmla="*/ 19 w 19"/>
              <a:gd name="T11" fmla="*/ 0 h 16"/>
              <a:gd name="T12" fmla="*/ 19 w 19"/>
              <a:gd name="T13" fmla="*/ 0 h 16"/>
              <a:gd name="T14" fmla="*/ 19 w 19"/>
              <a:gd name="T15" fmla="*/ 0 h 16"/>
              <a:gd name="T16" fmla="*/ 19 w 19"/>
              <a:gd name="T17" fmla="*/ 0 h 16"/>
              <a:gd name="T18" fmla="*/ 18 w 19"/>
              <a:gd name="T19" fmla="*/ 0 h 16"/>
              <a:gd name="T20" fmla="*/ 18 w 19"/>
              <a:gd name="T21" fmla="*/ 0 h 16"/>
              <a:gd name="T22" fmla="*/ 16 w 19"/>
              <a:gd name="T23" fmla="*/ 0 h 16"/>
              <a:gd name="T24" fmla="*/ 16 w 19"/>
              <a:gd name="T25" fmla="*/ 0 h 16"/>
              <a:gd name="T26" fmla="*/ 18 w 19"/>
              <a:gd name="T27" fmla="*/ 0 h 16"/>
              <a:gd name="T28" fmla="*/ 18 w 19"/>
              <a:gd name="T29" fmla="*/ 0 h 16"/>
              <a:gd name="T30" fmla="*/ 18 w 19"/>
              <a:gd name="T31" fmla="*/ 0 h 16"/>
              <a:gd name="T32" fmla="*/ 16 w 19"/>
              <a:gd name="T33" fmla="*/ 0 h 16"/>
              <a:gd name="T34" fmla="*/ 17 w 19"/>
              <a:gd name="T35" fmla="*/ 0 h 16"/>
              <a:gd name="T36" fmla="*/ 17 w 19"/>
              <a:gd name="T37" fmla="*/ 0 h 16"/>
              <a:gd name="T38" fmla="*/ 18 w 19"/>
              <a:gd name="T39" fmla="*/ 0 h 16"/>
              <a:gd name="T40" fmla="*/ 18 w 19"/>
              <a:gd name="T41" fmla="*/ 0 h 16"/>
              <a:gd name="T42" fmla="*/ 18 w 19"/>
              <a:gd name="T43" fmla="*/ 0 h 16"/>
              <a:gd name="T44" fmla="*/ 17 w 19"/>
              <a:gd name="T45" fmla="*/ 0 h 16"/>
              <a:gd name="T46" fmla="*/ 17 w 19"/>
              <a:gd name="T47" fmla="*/ 0 h 16"/>
              <a:gd name="T48" fmla="*/ 18 w 19"/>
              <a:gd name="T49" fmla="*/ 0 h 16"/>
              <a:gd name="T50" fmla="*/ 17 w 19"/>
              <a:gd name="T51" fmla="*/ 0 h 16"/>
              <a:gd name="T52" fmla="*/ 17 w 19"/>
              <a:gd name="T53" fmla="*/ 0 h 16"/>
              <a:gd name="T54" fmla="*/ 17 w 19"/>
              <a:gd name="T55" fmla="*/ 0 h 16"/>
              <a:gd name="T56" fmla="*/ 18 w 19"/>
              <a:gd name="T57" fmla="*/ 0 h 16"/>
              <a:gd name="T58" fmla="*/ 18 w 19"/>
              <a:gd name="T59" fmla="*/ 0 h 16"/>
              <a:gd name="T60" fmla="*/ 18 w 19"/>
              <a:gd name="T61" fmla="*/ 0 h 16"/>
              <a:gd name="T62" fmla="*/ 17 w 19"/>
              <a:gd name="T63" fmla="*/ 0 h 16"/>
              <a:gd name="T64" fmla="*/ 17 w 19"/>
              <a:gd name="T65" fmla="*/ 0 h 16"/>
              <a:gd name="T66" fmla="*/ 17 w 19"/>
              <a:gd name="T67" fmla="*/ 0 h 16"/>
              <a:gd name="T68" fmla="*/ 18 w 19"/>
              <a:gd name="T69" fmla="*/ 0 h 16"/>
              <a:gd name="T70" fmla="*/ 18 w 19"/>
              <a:gd name="T71" fmla="*/ 0 h 16"/>
              <a:gd name="T72" fmla="*/ 18 w 19"/>
              <a:gd name="T73" fmla="*/ 0 h 16"/>
              <a:gd name="T74" fmla="*/ 17 w 19"/>
              <a:gd name="T75" fmla="*/ 0 h 16"/>
              <a:gd name="T76" fmla="*/ 17 w 19"/>
              <a:gd name="T77" fmla="*/ 0 h 16"/>
              <a:gd name="T78" fmla="*/ 17 w 19"/>
              <a:gd name="T79" fmla="*/ 0 h 16"/>
              <a:gd name="T80" fmla="*/ 18 w 19"/>
              <a:gd name="T81" fmla="*/ 0 h 16"/>
              <a:gd name="T82" fmla="*/ 18 w 19"/>
              <a:gd name="T83" fmla="*/ 0 h 16"/>
              <a:gd name="T84" fmla="*/ 18 w 19"/>
              <a:gd name="T85" fmla="*/ 0 h 16"/>
              <a:gd name="T86" fmla="*/ 17 w 19"/>
              <a:gd name="T87" fmla="*/ 0 h 16"/>
              <a:gd name="T88" fmla="*/ 17 w 19"/>
              <a:gd name="T89" fmla="*/ 0 h 16"/>
              <a:gd name="T90" fmla="*/ 17 w 19"/>
              <a:gd name="T91" fmla="*/ 0 h 16"/>
              <a:gd name="T92" fmla="*/ 18 w 19"/>
              <a:gd name="T93" fmla="*/ 0 h 16"/>
              <a:gd name="T94" fmla="*/ 18 w 19"/>
              <a:gd name="T95" fmla="*/ 0 h 16"/>
              <a:gd name="T96" fmla="*/ 17 w 19"/>
              <a:gd name="T97" fmla="*/ 0 h 16"/>
              <a:gd name="T98" fmla="*/ 17 w 19"/>
              <a:gd name="T99" fmla="*/ 0 h 16"/>
              <a:gd name="T100" fmla="*/ 17 w 19"/>
              <a:gd name="T101" fmla="*/ 0 h 16"/>
              <a:gd name="T102" fmla="*/ 17 w 19"/>
              <a:gd name="T10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9" h="16">
                <a:moveTo>
                  <a:pt x="1" y="11"/>
                </a:moveTo>
                <a:cubicBezTo>
                  <a:pt x="0" y="13"/>
                  <a:pt x="0" y="14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4"/>
                  <a:pt x="0" y="13"/>
                  <a:pt x="1" y="11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6" y="0"/>
                </a:move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16" y="0"/>
                  <a:pt x="16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6" y="0"/>
                </a:move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16" y="0"/>
                  <a:pt x="16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6" y="0"/>
                </a:move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16" y="0"/>
                  <a:pt x="16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6" y="0"/>
                </a:move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16" y="0"/>
                  <a:pt x="16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6" y="0"/>
                </a:move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16" y="0"/>
                  <a:pt x="16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7" y="0"/>
                </a:moveTo>
                <a:cubicBezTo>
                  <a:pt x="17" y="0"/>
                  <a:pt x="18" y="0"/>
                  <a:pt x="18" y="0"/>
                </a:cubicBezTo>
                <a:cubicBezTo>
                  <a:pt x="18" y="0"/>
                  <a:pt x="17" y="0"/>
                  <a:pt x="17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8" name="Freeform 53"/>
          <p:cNvSpPr>
            <a:spLocks noEditPoints="1"/>
          </p:cNvSpPr>
          <p:nvPr/>
        </p:nvSpPr>
        <p:spPr bwMode="auto">
          <a:xfrm>
            <a:off x="9416635" y="3987622"/>
            <a:ext cx="15659" cy="0"/>
          </a:xfrm>
          <a:custGeom>
            <a:avLst/>
            <a:gdLst>
              <a:gd name="T0" fmla="*/ 0 w 2"/>
              <a:gd name="T1" fmla="*/ 0 w 2"/>
              <a:gd name="T2" fmla="*/ 0 w 2"/>
              <a:gd name="T3" fmla="*/ 0 w 2"/>
              <a:gd name="T4" fmla="*/ 0 w 2"/>
              <a:gd name="T5" fmla="*/ 0 w 2"/>
              <a:gd name="T6" fmla="*/ 0 w 2"/>
              <a:gd name="T7" fmla="*/ 0 w 2"/>
              <a:gd name="T8" fmla="*/ 0 w 2"/>
              <a:gd name="T9" fmla="*/ 1 w 2"/>
              <a:gd name="T10" fmla="*/ 1 w 2"/>
              <a:gd name="T11" fmla="*/ 1 w 2"/>
              <a:gd name="T12" fmla="*/ 1 w 2"/>
              <a:gd name="T13" fmla="*/ 1 w 2"/>
              <a:gd name="T14" fmla="*/ 1 w 2"/>
              <a:gd name="T15" fmla="*/ 1 w 2"/>
              <a:gd name="T16" fmla="*/ 1 w 2"/>
              <a:gd name="T17" fmla="*/ 1 w 2"/>
              <a:gd name="T18" fmla="*/ 1 w 2"/>
              <a:gd name="T19" fmla="*/ 1 w 2"/>
              <a:gd name="T20" fmla="*/ 1 w 2"/>
              <a:gd name="T21" fmla="*/ 1 w 2"/>
              <a:gd name="T22" fmla="*/ 1 w 2"/>
              <a:gd name="T23" fmla="*/ 1 w 2"/>
              <a:gd name="T24" fmla="*/ 1 w 2"/>
              <a:gd name="T25" fmla="*/ 1 w 2"/>
              <a:gd name="T26" fmla="*/ 1 w 2"/>
              <a:gd name="T27" fmla="*/ 1 w 2"/>
              <a:gd name="T28" fmla="*/ 1 w 2"/>
              <a:gd name="T29" fmla="*/ 1 w 2"/>
              <a:gd name="T30" fmla="*/ 1 w 2"/>
              <a:gd name="T31" fmla="*/ 2 w 2"/>
              <a:gd name="T32" fmla="*/ 1 w 2"/>
              <a:gd name="T33" fmla="*/ 2 w 2"/>
              <a:gd name="T34" fmla="*/ 2 w 2"/>
              <a:gd name="T35" fmla="*/ 2 w 2"/>
              <a:gd name="T36" fmla="*/ 2 w 2"/>
              <a:gd name="T37" fmla="*/ 2 w 2"/>
              <a:gd name="T38" fmla="*/ 2 w 2"/>
              <a:gd name="T39" fmla="*/ 2 w 2"/>
              <a:gd name="T40" fmla="*/ 2 w 2"/>
              <a:gd name="T41" fmla="*/ 2 w 2"/>
              <a:gd name="T42" fmla="*/ 2 w 2"/>
              <a:gd name="T43" fmla="*/ 2 w 2"/>
              <a:gd name="T44" fmla="*/ 2 w 2"/>
              <a:gd name="T45" fmla="*/ 2 w 2"/>
              <a:gd name="T46" fmla="*/ 2 w 2"/>
              <a:gd name="T47" fmla="*/ 2 w 2"/>
              <a:gd name="T48" fmla="*/ 2 w 2"/>
              <a:gd name="T49" fmla="*/ 2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  <a:cxn ang="0">
                <a:pos x="T9" y="0"/>
              </a:cxn>
              <a:cxn ang="0">
                <a:pos x="T10" y="0"/>
              </a:cxn>
              <a:cxn ang="0">
                <a:pos x="T11" y="0"/>
              </a:cxn>
              <a:cxn ang="0">
                <a:pos x="T12" y="0"/>
              </a:cxn>
              <a:cxn ang="0">
                <a:pos x="T13" y="0"/>
              </a:cxn>
              <a:cxn ang="0">
                <a:pos x="T14" y="0"/>
              </a:cxn>
              <a:cxn ang="0">
                <a:pos x="T15" y="0"/>
              </a:cxn>
              <a:cxn ang="0">
                <a:pos x="T16" y="0"/>
              </a:cxn>
              <a:cxn ang="0">
                <a:pos x="T17" y="0"/>
              </a:cxn>
              <a:cxn ang="0">
                <a:pos x="T18" y="0"/>
              </a:cxn>
              <a:cxn ang="0">
                <a:pos x="T19" y="0"/>
              </a:cxn>
              <a:cxn ang="0">
                <a:pos x="T20" y="0"/>
              </a:cxn>
              <a:cxn ang="0">
                <a:pos x="T21" y="0"/>
              </a:cxn>
              <a:cxn ang="0">
                <a:pos x="T22" y="0"/>
              </a:cxn>
              <a:cxn ang="0">
                <a:pos x="T23" y="0"/>
              </a:cxn>
              <a:cxn ang="0">
                <a:pos x="T24" y="0"/>
              </a:cxn>
              <a:cxn ang="0">
                <a:pos x="T25" y="0"/>
              </a:cxn>
              <a:cxn ang="0">
                <a:pos x="T26" y="0"/>
              </a:cxn>
              <a:cxn ang="0">
                <a:pos x="T27" y="0"/>
              </a:cxn>
              <a:cxn ang="0">
                <a:pos x="T28" y="0"/>
              </a:cxn>
              <a:cxn ang="0">
                <a:pos x="T29" y="0"/>
              </a:cxn>
              <a:cxn ang="0">
                <a:pos x="T30" y="0"/>
              </a:cxn>
              <a:cxn ang="0">
                <a:pos x="T31" y="0"/>
              </a:cxn>
              <a:cxn ang="0">
                <a:pos x="T32" y="0"/>
              </a:cxn>
              <a:cxn ang="0">
                <a:pos x="T33" y="0"/>
              </a:cxn>
              <a:cxn ang="0">
                <a:pos x="T34" y="0"/>
              </a:cxn>
              <a:cxn ang="0">
                <a:pos x="T35" y="0"/>
              </a:cxn>
              <a:cxn ang="0">
                <a:pos x="T36" y="0"/>
              </a:cxn>
              <a:cxn ang="0">
                <a:pos x="T37" y="0"/>
              </a:cxn>
              <a:cxn ang="0">
                <a:pos x="T38" y="0"/>
              </a:cxn>
              <a:cxn ang="0">
                <a:pos x="T39" y="0"/>
              </a:cxn>
              <a:cxn ang="0">
                <a:pos x="T40" y="0"/>
              </a:cxn>
              <a:cxn ang="0">
                <a:pos x="T41" y="0"/>
              </a:cxn>
              <a:cxn ang="0">
                <a:pos x="T42" y="0"/>
              </a:cxn>
              <a:cxn ang="0">
                <a:pos x="T43" y="0"/>
              </a:cxn>
              <a:cxn ang="0">
                <a:pos x="T44" y="0"/>
              </a:cxn>
              <a:cxn ang="0">
                <a:pos x="T45" y="0"/>
              </a:cxn>
              <a:cxn ang="0">
                <a:pos x="T46" y="0"/>
              </a:cxn>
              <a:cxn ang="0">
                <a:pos x="T47" y="0"/>
              </a:cxn>
              <a:cxn ang="0">
                <a:pos x="T48" y="0"/>
              </a:cxn>
              <a:cxn ang="0">
                <a:pos x="T49" y="0"/>
              </a:cxn>
            </a:cxnLst>
            <a:rect l="0" t="0" r="r" b="b"/>
            <a:pathLst>
              <a:path w="2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1" y="0"/>
                  <a:pt x="1" y="0"/>
                </a:cubicBezTo>
                <a:cubicBezTo>
                  <a:pt x="1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9" name="Freeform 71"/>
          <p:cNvSpPr>
            <a:spLocks noEditPoints="1"/>
          </p:cNvSpPr>
          <p:nvPr/>
        </p:nvSpPr>
        <p:spPr bwMode="auto">
          <a:xfrm>
            <a:off x="8763636" y="4803480"/>
            <a:ext cx="228628" cy="147199"/>
          </a:xfrm>
          <a:custGeom>
            <a:avLst/>
            <a:gdLst>
              <a:gd name="T0" fmla="*/ 0 w 28"/>
              <a:gd name="T1" fmla="*/ 0 h 18"/>
              <a:gd name="T2" fmla="*/ 0 w 28"/>
              <a:gd name="T3" fmla="*/ 0 h 18"/>
              <a:gd name="T4" fmla="*/ 0 w 28"/>
              <a:gd name="T5" fmla="*/ 0 h 18"/>
              <a:gd name="T6" fmla="*/ 0 w 28"/>
              <a:gd name="T7" fmla="*/ 0 h 18"/>
              <a:gd name="T8" fmla="*/ 0 w 28"/>
              <a:gd name="T9" fmla="*/ 0 h 18"/>
              <a:gd name="T10" fmla="*/ 0 w 28"/>
              <a:gd name="T11" fmla="*/ 0 h 18"/>
              <a:gd name="T12" fmla="*/ 0 w 28"/>
              <a:gd name="T13" fmla="*/ 0 h 18"/>
              <a:gd name="T14" fmla="*/ 0 w 28"/>
              <a:gd name="T15" fmla="*/ 0 h 18"/>
              <a:gd name="T16" fmla="*/ 0 w 28"/>
              <a:gd name="T17" fmla="*/ 0 h 18"/>
              <a:gd name="T18" fmla="*/ 0 w 28"/>
              <a:gd name="T19" fmla="*/ 0 h 18"/>
              <a:gd name="T20" fmla="*/ 0 w 28"/>
              <a:gd name="T21" fmla="*/ 0 h 18"/>
              <a:gd name="T22" fmla="*/ 0 w 28"/>
              <a:gd name="T23" fmla="*/ 0 h 18"/>
              <a:gd name="T24" fmla="*/ 0 w 28"/>
              <a:gd name="T25" fmla="*/ 0 h 18"/>
              <a:gd name="T26" fmla="*/ 1 w 28"/>
              <a:gd name="T27" fmla="*/ 0 h 18"/>
              <a:gd name="T28" fmla="*/ 1 w 28"/>
              <a:gd name="T29" fmla="*/ 0 h 18"/>
              <a:gd name="T30" fmla="*/ 1 w 28"/>
              <a:gd name="T31" fmla="*/ 0 h 18"/>
              <a:gd name="T32" fmla="*/ 1 w 28"/>
              <a:gd name="T33" fmla="*/ 0 h 18"/>
              <a:gd name="T34" fmla="*/ 2 w 28"/>
              <a:gd name="T35" fmla="*/ 0 h 18"/>
              <a:gd name="T36" fmla="*/ 1 w 28"/>
              <a:gd name="T37" fmla="*/ 0 h 18"/>
              <a:gd name="T38" fmla="*/ 2 w 28"/>
              <a:gd name="T39" fmla="*/ 0 h 18"/>
              <a:gd name="T40" fmla="*/ 1 w 28"/>
              <a:gd name="T41" fmla="*/ 0 h 18"/>
              <a:gd name="T42" fmla="*/ 2 w 28"/>
              <a:gd name="T43" fmla="*/ 0 h 18"/>
              <a:gd name="T44" fmla="*/ 1 w 28"/>
              <a:gd name="T45" fmla="*/ 0 h 18"/>
              <a:gd name="T46" fmla="*/ 2 w 28"/>
              <a:gd name="T47" fmla="*/ 0 h 18"/>
              <a:gd name="T48" fmla="*/ 1 w 28"/>
              <a:gd name="T49" fmla="*/ 0 h 18"/>
              <a:gd name="T50" fmla="*/ 2 w 28"/>
              <a:gd name="T51" fmla="*/ 0 h 18"/>
              <a:gd name="T52" fmla="*/ 1 w 28"/>
              <a:gd name="T53" fmla="*/ 0 h 18"/>
              <a:gd name="T54" fmla="*/ 2 w 28"/>
              <a:gd name="T55" fmla="*/ 0 h 18"/>
              <a:gd name="T56" fmla="*/ 1 w 28"/>
              <a:gd name="T57" fmla="*/ 0 h 18"/>
              <a:gd name="T58" fmla="*/ 2 w 28"/>
              <a:gd name="T59" fmla="*/ 0 h 18"/>
              <a:gd name="T60" fmla="*/ 1 w 28"/>
              <a:gd name="T61" fmla="*/ 0 h 18"/>
              <a:gd name="T62" fmla="*/ 2 w 28"/>
              <a:gd name="T63" fmla="*/ 0 h 18"/>
              <a:gd name="T64" fmla="*/ 1 w 28"/>
              <a:gd name="T65" fmla="*/ 0 h 18"/>
              <a:gd name="T66" fmla="*/ 2 w 28"/>
              <a:gd name="T67" fmla="*/ 0 h 18"/>
              <a:gd name="T68" fmla="*/ 1 w 28"/>
              <a:gd name="T69" fmla="*/ 0 h 18"/>
              <a:gd name="T70" fmla="*/ 2 w 28"/>
              <a:gd name="T71" fmla="*/ 0 h 18"/>
              <a:gd name="T72" fmla="*/ 1 w 28"/>
              <a:gd name="T73" fmla="*/ 0 h 18"/>
              <a:gd name="T74" fmla="*/ 2 w 28"/>
              <a:gd name="T75" fmla="*/ 0 h 18"/>
              <a:gd name="T76" fmla="*/ 1 w 28"/>
              <a:gd name="T77" fmla="*/ 0 h 18"/>
              <a:gd name="T78" fmla="*/ 2 w 28"/>
              <a:gd name="T79" fmla="*/ 0 h 18"/>
              <a:gd name="T80" fmla="*/ 1 w 28"/>
              <a:gd name="T81" fmla="*/ 0 h 18"/>
              <a:gd name="T82" fmla="*/ 2 w 28"/>
              <a:gd name="T83" fmla="*/ 0 h 18"/>
              <a:gd name="T84" fmla="*/ 1 w 28"/>
              <a:gd name="T85" fmla="*/ 0 h 18"/>
              <a:gd name="T86" fmla="*/ 2 w 28"/>
              <a:gd name="T87" fmla="*/ 0 h 18"/>
              <a:gd name="T88" fmla="*/ 1 w 28"/>
              <a:gd name="T89" fmla="*/ 0 h 18"/>
              <a:gd name="T90" fmla="*/ 2 w 28"/>
              <a:gd name="T91" fmla="*/ 0 h 18"/>
              <a:gd name="T92" fmla="*/ 1 w 28"/>
              <a:gd name="T93" fmla="*/ 0 h 18"/>
              <a:gd name="T94" fmla="*/ 2 w 28"/>
              <a:gd name="T95" fmla="*/ 0 h 18"/>
              <a:gd name="T96" fmla="*/ 2 w 28"/>
              <a:gd name="T97" fmla="*/ 0 h 18"/>
              <a:gd name="T98" fmla="*/ 2 w 28"/>
              <a:gd name="T99" fmla="*/ 0 h 18"/>
              <a:gd name="T100" fmla="*/ 2 w 28"/>
              <a:gd name="T101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8" h="18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2" y="0"/>
                </a:moveTo>
                <a:cubicBezTo>
                  <a:pt x="14" y="1"/>
                  <a:pt x="24" y="8"/>
                  <a:pt x="28" y="18"/>
                </a:cubicBezTo>
                <a:cubicBezTo>
                  <a:pt x="24" y="8"/>
                  <a:pt x="14" y="1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0" name="Freeform 77"/>
          <p:cNvSpPr>
            <a:spLocks noEditPoints="1"/>
          </p:cNvSpPr>
          <p:nvPr/>
        </p:nvSpPr>
        <p:spPr bwMode="auto">
          <a:xfrm>
            <a:off x="6879804" y="3450504"/>
            <a:ext cx="64203" cy="0"/>
          </a:xfrm>
          <a:custGeom>
            <a:avLst/>
            <a:gdLst>
              <a:gd name="T0" fmla="*/ 8 w 8"/>
              <a:gd name="T1" fmla="*/ 8 w 8"/>
              <a:gd name="T2" fmla="*/ 8 w 8"/>
              <a:gd name="T3" fmla="*/ 7 w 8"/>
              <a:gd name="T4" fmla="*/ 0 w 8"/>
              <a:gd name="T5" fmla="*/ 7 w 8"/>
              <a:gd name="T6" fmla="*/ 0 w 8"/>
              <a:gd name="T7" fmla="*/ 7 w 8"/>
              <a:gd name="T8" fmla="*/ 0 w 8"/>
              <a:gd name="T9" fmla="*/ 7 w 8"/>
              <a:gd name="T10" fmla="*/ 0 w 8"/>
              <a:gd name="T11" fmla="*/ 7 w 8"/>
              <a:gd name="T12" fmla="*/ 0 w 8"/>
              <a:gd name="T13" fmla="*/ 7 w 8"/>
              <a:gd name="T14" fmla="*/ 0 w 8"/>
              <a:gd name="T15" fmla="*/ 6 w 8"/>
              <a:gd name="T16" fmla="*/ 1 w 8"/>
              <a:gd name="T17" fmla="*/ 6 w 8"/>
              <a:gd name="T18" fmla="*/ 1 w 8"/>
              <a:gd name="T19" fmla="*/ 6 w 8"/>
              <a:gd name="T20" fmla="*/ 1 w 8"/>
              <a:gd name="T21" fmla="*/ 6 w 8"/>
              <a:gd name="T22" fmla="*/ 1 w 8"/>
              <a:gd name="T23" fmla="*/ 6 w 8"/>
              <a:gd name="T24" fmla="*/ 1 w 8"/>
              <a:gd name="T25" fmla="*/ 6 w 8"/>
              <a:gd name="T26" fmla="*/ 1 w 8"/>
              <a:gd name="T27" fmla="*/ 5 w 8"/>
              <a:gd name="T28" fmla="*/ 1 w 8"/>
              <a:gd name="T29" fmla="*/ 5 w 8"/>
              <a:gd name="T30" fmla="*/ 2 w 8"/>
              <a:gd name="T31" fmla="*/ 5 w 8"/>
              <a:gd name="T32" fmla="*/ 2 w 8"/>
              <a:gd name="T33" fmla="*/ 5 w 8"/>
              <a:gd name="T34" fmla="*/ 5 w 8"/>
              <a:gd name="T35" fmla="*/ 2 w 8"/>
              <a:gd name="T36" fmla="*/ 2 w 8"/>
              <a:gd name="T37" fmla="*/ 2 w 8"/>
              <a:gd name="T38" fmla="*/ 5 w 8"/>
              <a:gd name="T39" fmla="*/ 2 w 8"/>
              <a:gd name="T40" fmla="*/ 4 w 8"/>
              <a:gd name="T41" fmla="*/ 2 w 8"/>
              <a:gd name="T42" fmla="*/ 4 w 8"/>
              <a:gd name="T43" fmla="*/ 2 w 8"/>
              <a:gd name="T44" fmla="*/ 4 w 8"/>
              <a:gd name="T45" fmla="*/ 3 w 8"/>
              <a:gd name="T46" fmla="*/ 4 w 8"/>
              <a:gd name="T47" fmla="*/ 3 w 8"/>
              <a:gd name="T48" fmla="*/ 4 w 8"/>
              <a:gd name="T49" fmla="*/ 3 w 8"/>
              <a:gd name="T50" fmla="*/ 4 w 8"/>
              <a:gd name="T51" fmla="*/ 3 w 8"/>
              <a:gd name="T52" fmla="*/ 4 w 8"/>
              <a:gd name="T53" fmla="*/ 3 w 8"/>
              <a:gd name="T54" fmla="*/ 4 w 8"/>
              <a:gd name="T55" fmla="*/ 3 w 8"/>
              <a:gd name="T56" fmla="*/ 3 w 8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  <a:cxn ang="0">
                <a:pos x="T9" y="0"/>
              </a:cxn>
              <a:cxn ang="0">
                <a:pos x="T10" y="0"/>
              </a:cxn>
              <a:cxn ang="0">
                <a:pos x="T11" y="0"/>
              </a:cxn>
              <a:cxn ang="0">
                <a:pos x="T12" y="0"/>
              </a:cxn>
              <a:cxn ang="0">
                <a:pos x="T13" y="0"/>
              </a:cxn>
              <a:cxn ang="0">
                <a:pos x="T14" y="0"/>
              </a:cxn>
              <a:cxn ang="0">
                <a:pos x="T15" y="0"/>
              </a:cxn>
              <a:cxn ang="0">
                <a:pos x="T16" y="0"/>
              </a:cxn>
              <a:cxn ang="0">
                <a:pos x="T17" y="0"/>
              </a:cxn>
              <a:cxn ang="0">
                <a:pos x="T18" y="0"/>
              </a:cxn>
              <a:cxn ang="0">
                <a:pos x="T19" y="0"/>
              </a:cxn>
              <a:cxn ang="0">
                <a:pos x="T20" y="0"/>
              </a:cxn>
              <a:cxn ang="0">
                <a:pos x="T21" y="0"/>
              </a:cxn>
              <a:cxn ang="0">
                <a:pos x="T22" y="0"/>
              </a:cxn>
              <a:cxn ang="0">
                <a:pos x="T23" y="0"/>
              </a:cxn>
              <a:cxn ang="0">
                <a:pos x="T24" y="0"/>
              </a:cxn>
              <a:cxn ang="0">
                <a:pos x="T25" y="0"/>
              </a:cxn>
              <a:cxn ang="0">
                <a:pos x="T26" y="0"/>
              </a:cxn>
              <a:cxn ang="0">
                <a:pos x="T27" y="0"/>
              </a:cxn>
              <a:cxn ang="0">
                <a:pos x="T28" y="0"/>
              </a:cxn>
              <a:cxn ang="0">
                <a:pos x="T29" y="0"/>
              </a:cxn>
              <a:cxn ang="0">
                <a:pos x="T30" y="0"/>
              </a:cxn>
              <a:cxn ang="0">
                <a:pos x="T31" y="0"/>
              </a:cxn>
              <a:cxn ang="0">
                <a:pos x="T32" y="0"/>
              </a:cxn>
              <a:cxn ang="0">
                <a:pos x="T33" y="0"/>
              </a:cxn>
              <a:cxn ang="0">
                <a:pos x="T34" y="0"/>
              </a:cxn>
              <a:cxn ang="0">
                <a:pos x="T35" y="0"/>
              </a:cxn>
              <a:cxn ang="0">
                <a:pos x="T36" y="0"/>
              </a:cxn>
              <a:cxn ang="0">
                <a:pos x="T37" y="0"/>
              </a:cxn>
              <a:cxn ang="0">
                <a:pos x="T38" y="0"/>
              </a:cxn>
              <a:cxn ang="0">
                <a:pos x="T39" y="0"/>
              </a:cxn>
              <a:cxn ang="0">
                <a:pos x="T40" y="0"/>
              </a:cxn>
              <a:cxn ang="0">
                <a:pos x="T41" y="0"/>
              </a:cxn>
              <a:cxn ang="0">
                <a:pos x="T42" y="0"/>
              </a:cxn>
              <a:cxn ang="0">
                <a:pos x="T43" y="0"/>
              </a:cxn>
              <a:cxn ang="0">
                <a:pos x="T44" y="0"/>
              </a:cxn>
              <a:cxn ang="0">
                <a:pos x="T45" y="0"/>
              </a:cxn>
              <a:cxn ang="0">
                <a:pos x="T46" y="0"/>
              </a:cxn>
              <a:cxn ang="0">
                <a:pos x="T47" y="0"/>
              </a:cxn>
              <a:cxn ang="0">
                <a:pos x="T48" y="0"/>
              </a:cxn>
              <a:cxn ang="0">
                <a:pos x="T49" y="0"/>
              </a:cxn>
              <a:cxn ang="0">
                <a:pos x="T50" y="0"/>
              </a:cxn>
              <a:cxn ang="0">
                <a:pos x="T51" y="0"/>
              </a:cxn>
              <a:cxn ang="0">
                <a:pos x="T52" y="0"/>
              </a:cxn>
              <a:cxn ang="0">
                <a:pos x="T53" y="0"/>
              </a:cxn>
              <a:cxn ang="0">
                <a:pos x="T54" y="0"/>
              </a:cxn>
              <a:cxn ang="0">
                <a:pos x="T55" y="0"/>
              </a:cxn>
              <a:cxn ang="0">
                <a:pos x="T56" y="0"/>
              </a:cxn>
            </a:cxnLst>
            <a:rect l="0" t="0" r="r" b="b"/>
            <a:pathLst>
              <a:path w="8"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2" y="0"/>
                </a:moveTo>
                <a:cubicBezTo>
                  <a:pt x="2" y="0"/>
                  <a:pt x="1" y="0"/>
                  <a:pt x="1" y="0"/>
                </a:cubicBezTo>
                <a:cubicBezTo>
                  <a:pt x="1" y="0"/>
                  <a:pt x="2" y="0"/>
                  <a:pt x="2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4" y="0"/>
                </a:moveTo>
                <a:cubicBezTo>
                  <a:pt x="4" y="0"/>
                  <a:pt x="4" y="0"/>
                  <a:pt x="5" y="0"/>
                </a:cubicBezTo>
                <a:cubicBezTo>
                  <a:pt x="4" y="0"/>
                  <a:pt x="4" y="0"/>
                  <a:pt x="4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3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3" y="0"/>
                </a:moveTo>
                <a:cubicBezTo>
                  <a:pt x="3" y="0"/>
                  <a:pt x="3" y="0"/>
                  <a:pt x="4" y="0"/>
                </a:cubicBezTo>
                <a:cubicBezTo>
                  <a:pt x="3" y="0"/>
                  <a:pt x="3" y="0"/>
                  <a:pt x="3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1" name="Freeform 89"/>
          <p:cNvSpPr>
            <a:spLocks noEditPoints="1"/>
          </p:cNvSpPr>
          <p:nvPr/>
        </p:nvSpPr>
        <p:spPr bwMode="auto">
          <a:xfrm>
            <a:off x="6879804" y="2479618"/>
            <a:ext cx="155028" cy="114314"/>
          </a:xfrm>
          <a:custGeom>
            <a:avLst/>
            <a:gdLst>
              <a:gd name="T0" fmla="*/ 19 w 19"/>
              <a:gd name="T1" fmla="*/ 14 h 14"/>
              <a:gd name="T2" fmla="*/ 19 w 19"/>
              <a:gd name="T3" fmla="*/ 14 h 14"/>
              <a:gd name="T4" fmla="*/ 19 w 19"/>
              <a:gd name="T5" fmla="*/ 14 h 14"/>
              <a:gd name="T6" fmla="*/ 19 w 19"/>
              <a:gd name="T7" fmla="*/ 14 h 14"/>
              <a:gd name="T8" fmla="*/ 19 w 19"/>
              <a:gd name="T9" fmla="*/ 14 h 14"/>
              <a:gd name="T10" fmla="*/ 17 w 19"/>
              <a:gd name="T11" fmla="*/ 9 h 14"/>
              <a:gd name="T12" fmla="*/ 17 w 19"/>
              <a:gd name="T13" fmla="*/ 9 h 14"/>
              <a:gd name="T14" fmla="*/ 17 w 19"/>
              <a:gd name="T15" fmla="*/ 9 h 14"/>
              <a:gd name="T16" fmla="*/ 17 w 19"/>
              <a:gd name="T17" fmla="*/ 9 h 14"/>
              <a:gd name="T18" fmla="*/ 17 w 19"/>
              <a:gd name="T19" fmla="*/ 9 h 14"/>
              <a:gd name="T20" fmla="*/ 17 w 19"/>
              <a:gd name="T21" fmla="*/ 9 h 14"/>
              <a:gd name="T22" fmla="*/ 17 w 19"/>
              <a:gd name="T23" fmla="*/ 9 h 14"/>
              <a:gd name="T24" fmla="*/ 2 w 19"/>
              <a:gd name="T25" fmla="*/ 0 h 14"/>
              <a:gd name="T26" fmla="*/ 2 w 19"/>
              <a:gd name="T27" fmla="*/ 0 h 14"/>
              <a:gd name="T28" fmla="*/ 2 w 19"/>
              <a:gd name="T29" fmla="*/ 0 h 14"/>
              <a:gd name="T30" fmla="*/ 2 w 19"/>
              <a:gd name="T31" fmla="*/ 0 h 14"/>
              <a:gd name="T32" fmla="*/ 2 w 19"/>
              <a:gd name="T33" fmla="*/ 0 h 14"/>
              <a:gd name="T34" fmla="*/ 2 w 19"/>
              <a:gd name="T35" fmla="*/ 0 h 14"/>
              <a:gd name="T36" fmla="*/ 2 w 19"/>
              <a:gd name="T37" fmla="*/ 0 h 14"/>
              <a:gd name="T38" fmla="*/ 2 w 19"/>
              <a:gd name="T39" fmla="*/ 0 h 14"/>
              <a:gd name="T40" fmla="*/ 2 w 19"/>
              <a:gd name="T41" fmla="*/ 0 h 14"/>
              <a:gd name="T42" fmla="*/ 2 w 19"/>
              <a:gd name="T43" fmla="*/ 0 h 14"/>
              <a:gd name="T44" fmla="*/ 2 w 19"/>
              <a:gd name="T45" fmla="*/ 0 h 14"/>
              <a:gd name="T46" fmla="*/ 2 w 19"/>
              <a:gd name="T47" fmla="*/ 0 h 14"/>
              <a:gd name="T48" fmla="*/ 2 w 19"/>
              <a:gd name="T49" fmla="*/ 0 h 14"/>
              <a:gd name="T50" fmla="*/ 1 w 19"/>
              <a:gd name="T51" fmla="*/ 0 h 14"/>
              <a:gd name="T52" fmla="*/ 1 w 19"/>
              <a:gd name="T53" fmla="*/ 0 h 14"/>
              <a:gd name="T54" fmla="*/ 1 w 19"/>
              <a:gd name="T55" fmla="*/ 0 h 14"/>
              <a:gd name="T56" fmla="*/ 0 w 19"/>
              <a:gd name="T57" fmla="*/ 0 h 14"/>
              <a:gd name="T58" fmla="*/ 1 w 19"/>
              <a:gd name="T59" fmla="*/ 0 h 14"/>
              <a:gd name="T60" fmla="*/ 1 w 19"/>
              <a:gd name="T61" fmla="*/ 0 h 14"/>
              <a:gd name="T62" fmla="*/ 0 w 19"/>
              <a:gd name="T63" fmla="*/ 0 h 14"/>
              <a:gd name="T64" fmla="*/ 1 w 19"/>
              <a:gd name="T65" fmla="*/ 0 h 14"/>
              <a:gd name="T66" fmla="*/ 1 w 19"/>
              <a:gd name="T67" fmla="*/ 0 h 14"/>
              <a:gd name="T68" fmla="*/ 0 w 19"/>
              <a:gd name="T69" fmla="*/ 0 h 14"/>
              <a:gd name="T70" fmla="*/ 1 w 19"/>
              <a:gd name="T71" fmla="*/ 0 h 14"/>
              <a:gd name="T72" fmla="*/ 1 w 19"/>
              <a:gd name="T73" fmla="*/ 0 h 14"/>
              <a:gd name="T74" fmla="*/ 0 w 19"/>
              <a:gd name="T75" fmla="*/ 0 h 14"/>
              <a:gd name="T76" fmla="*/ 1 w 19"/>
              <a:gd name="T77" fmla="*/ 0 h 14"/>
              <a:gd name="T78" fmla="*/ 1 w 19"/>
              <a:gd name="T79" fmla="*/ 0 h 14"/>
              <a:gd name="T80" fmla="*/ 1 w 19"/>
              <a:gd name="T81" fmla="*/ 0 h 14"/>
              <a:gd name="T82" fmla="*/ 1 w 19"/>
              <a:gd name="T83" fmla="*/ 0 h 14"/>
              <a:gd name="T84" fmla="*/ 1 w 19"/>
              <a:gd name="T85" fmla="*/ 0 h 14"/>
              <a:gd name="T86" fmla="*/ 1 w 19"/>
              <a:gd name="T87" fmla="*/ 0 h 14"/>
              <a:gd name="T88" fmla="*/ 1 w 19"/>
              <a:gd name="T89" fmla="*/ 0 h 14"/>
              <a:gd name="T90" fmla="*/ 1 w 19"/>
              <a:gd name="T91" fmla="*/ 0 h 14"/>
              <a:gd name="T92" fmla="*/ 1 w 19"/>
              <a:gd name="T93" fmla="*/ 0 h 14"/>
              <a:gd name="T94" fmla="*/ 1 w 19"/>
              <a:gd name="T95" fmla="*/ 0 h 14"/>
              <a:gd name="T96" fmla="*/ 1 w 19"/>
              <a:gd name="T97" fmla="*/ 0 h 14"/>
              <a:gd name="T98" fmla="*/ 1 w 19"/>
              <a:gd name="T99" fmla="*/ 0 h 14"/>
              <a:gd name="T100" fmla="*/ 1 w 19"/>
              <a:gd name="T101" fmla="*/ 0 h 14"/>
              <a:gd name="T102" fmla="*/ 1 w 19"/>
              <a:gd name="T103" fmla="*/ 0 h 14"/>
              <a:gd name="T104" fmla="*/ 1 w 19"/>
              <a:gd name="T105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9" h="14">
                <a:moveTo>
                  <a:pt x="19" y="14"/>
                </a:moveTo>
                <a:cubicBezTo>
                  <a:pt x="19" y="14"/>
                  <a:pt x="19" y="14"/>
                  <a:pt x="19" y="14"/>
                </a:cubicBezTo>
                <a:cubicBezTo>
                  <a:pt x="19" y="14"/>
                  <a:pt x="19" y="14"/>
                  <a:pt x="19" y="14"/>
                </a:cubicBezTo>
                <a:moveTo>
                  <a:pt x="19" y="14"/>
                </a:moveTo>
                <a:cubicBezTo>
                  <a:pt x="19" y="14"/>
                  <a:pt x="19" y="14"/>
                  <a:pt x="19" y="14"/>
                </a:cubicBezTo>
                <a:cubicBezTo>
                  <a:pt x="19" y="14"/>
                  <a:pt x="19" y="14"/>
                  <a:pt x="19" y="14"/>
                </a:cubicBezTo>
                <a:moveTo>
                  <a:pt x="19" y="14"/>
                </a:moveTo>
                <a:cubicBezTo>
                  <a:pt x="19" y="14"/>
                  <a:pt x="19" y="14"/>
                  <a:pt x="19" y="14"/>
                </a:cubicBezTo>
                <a:cubicBezTo>
                  <a:pt x="19" y="14"/>
                  <a:pt x="19" y="14"/>
                  <a:pt x="19" y="14"/>
                </a:cubicBezTo>
                <a:moveTo>
                  <a:pt x="19" y="14"/>
                </a:moveTo>
                <a:cubicBezTo>
                  <a:pt x="19" y="14"/>
                  <a:pt x="19" y="14"/>
                  <a:pt x="19" y="14"/>
                </a:cubicBezTo>
                <a:cubicBezTo>
                  <a:pt x="19" y="14"/>
                  <a:pt x="19" y="14"/>
                  <a:pt x="19" y="14"/>
                </a:cubicBezTo>
                <a:moveTo>
                  <a:pt x="19" y="14"/>
                </a:moveTo>
                <a:cubicBezTo>
                  <a:pt x="19" y="14"/>
                  <a:pt x="19" y="14"/>
                  <a:pt x="19" y="14"/>
                </a:cubicBezTo>
                <a:cubicBezTo>
                  <a:pt x="19" y="14"/>
                  <a:pt x="19" y="14"/>
                  <a:pt x="19" y="14"/>
                </a:cubicBezTo>
                <a:moveTo>
                  <a:pt x="19" y="14"/>
                </a:moveTo>
                <a:cubicBezTo>
                  <a:pt x="19" y="14"/>
                  <a:pt x="19" y="14"/>
                  <a:pt x="19" y="14"/>
                </a:cubicBezTo>
                <a:cubicBezTo>
                  <a:pt x="19" y="14"/>
                  <a:pt x="19" y="14"/>
                  <a:pt x="19" y="14"/>
                </a:cubicBezTo>
                <a:moveTo>
                  <a:pt x="19" y="14"/>
                </a:moveTo>
                <a:cubicBezTo>
                  <a:pt x="19" y="14"/>
                  <a:pt x="19" y="14"/>
                  <a:pt x="19" y="14"/>
                </a:cubicBezTo>
                <a:cubicBezTo>
                  <a:pt x="19" y="14"/>
                  <a:pt x="19" y="14"/>
                  <a:pt x="19" y="14"/>
                </a:cubicBezTo>
                <a:moveTo>
                  <a:pt x="17" y="9"/>
                </a:moveTo>
                <a:cubicBezTo>
                  <a:pt x="18" y="10"/>
                  <a:pt x="19" y="12"/>
                  <a:pt x="19" y="14"/>
                </a:cubicBezTo>
                <a:cubicBezTo>
                  <a:pt x="19" y="12"/>
                  <a:pt x="18" y="10"/>
                  <a:pt x="17" y="9"/>
                </a:cubicBezTo>
                <a:moveTo>
                  <a:pt x="17" y="9"/>
                </a:move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moveTo>
                  <a:pt x="17" y="9"/>
                </a:move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moveTo>
                  <a:pt x="17" y="9"/>
                </a:move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moveTo>
                  <a:pt x="17" y="9"/>
                </a:move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moveTo>
                  <a:pt x="17" y="9"/>
                </a:move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moveTo>
                  <a:pt x="17" y="9"/>
                </a:move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moveTo>
                  <a:pt x="17" y="9"/>
                </a:move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moveTo>
                  <a:pt x="17" y="9"/>
                </a:move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moveTo>
                  <a:pt x="17" y="9"/>
                </a:move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2" name="Freeform 95"/>
          <p:cNvSpPr>
            <a:spLocks noEditPoints="1"/>
          </p:cNvSpPr>
          <p:nvPr/>
        </p:nvSpPr>
        <p:spPr bwMode="auto">
          <a:xfrm>
            <a:off x="6707550" y="2855445"/>
            <a:ext cx="106484" cy="23490"/>
          </a:xfrm>
          <a:custGeom>
            <a:avLst/>
            <a:gdLst>
              <a:gd name="T0" fmla="*/ 13 w 13"/>
              <a:gd name="T1" fmla="*/ 3 h 3"/>
              <a:gd name="T2" fmla="*/ 13 w 13"/>
              <a:gd name="T3" fmla="*/ 3 h 3"/>
              <a:gd name="T4" fmla="*/ 13 w 13"/>
              <a:gd name="T5" fmla="*/ 3 h 3"/>
              <a:gd name="T6" fmla="*/ 13 w 13"/>
              <a:gd name="T7" fmla="*/ 3 h 3"/>
              <a:gd name="T8" fmla="*/ 2 w 13"/>
              <a:gd name="T9" fmla="*/ 0 h 3"/>
              <a:gd name="T10" fmla="*/ 2 w 13"/>
              <a:gd name="T11" fmla="*/ 0 h 3"/>
              <a:gd name="T12" fmla="*/ 2 w 13"/>
              <a:gd name="T13" fmla="*/ 0 h 3"/>
              <a:gd name="T14" fmla="*/ 2 w 13"/>
              <a:gd name="T15" fmla="*/ 0 h 3"/>
              <a:gd name="T16" fmla="*/ 2 w 13"/>
              <a:gd name="T17" fmla="*/ 0 h 3"/>
              <a:gd name="T18" fmla="*/ 2 w 13"/>
              <a:gd name="T19" fmla="*/ 0 h 3"/>
              <a:gd name="T20" fmla="*/ 2 w 13"/>
              <a:gd name="T21" fmla="*/ 0 h 3"/>
              <a:gd name="T22" fmla="*/ 2 w 13"/>
              <a:gd name="T23" fmla="*/ 0 h 3"/>
              <a:gd name="T24" fmla="*/ 2 w 13"/>
              <a:gd name="T25" fmla="*/ 0 h 3"/>
              <a:gd name="T26" fmla="*/ 0 w 13"/>
              <a:gd name="T27" fmla="*/ 0 h 3"/>
              <a:gd name="T28" fmla="*/ 0 w 13"/>
              <a:gd name="T29" fmla="*/ 0 h 3"/>
              <a:gd name="T30" fmla="*/ 2 w 13"/>
              <a:gd name="T31" fmla="*/ 0 h 3"/>
              <a:gd name="T32" fmla="*/ 0 w 13"/>
              <a:gd name="T33" fmla="*/ 0 h 3"/>
              <a:gd name="T34" fmla="*/ 2 w 13"/>
              <a:gd name="T35" fmla="*/ 0 h 3"/>
              <a:gd name="T36" fmla="*/ 0 w 13"/>
              <a:gd name="T37" fmla="*/ 0 h 3"/>
              <a:gd name="T38" fmla="*/ 2 w 13"/>
              <a:gd name="T39" fmla="*/ 0 h 3"/>
              <a:gd name="T40" fmla="*/ 0 w 13"/>
              <a:gd name="T41" fmla="*/ 0 h 3"/>
              <a:gd name="T42" fmla="*/ 2 w 13"/>
              <a:gd name="T43" fmla="*/ 0 h 3"/>
              <a:gd name="T44" fmla="*/ 0 w 13"/>
              <a:gd name="T45" fmla="*/ 0 h 3"/>
              <a:gd name="T46" fmla="*/ 1 w 13"/>
              <a:gd name="T47" fmla="*/ 0 h 3"/>
              <a:gd name="T48" fmla="*/ 0 w 13"/>
              <a:gd name="T49" fmla="*/ 0 h 3"/>
              <a:gd name="T50" fmla="*/ 1 w 13"/>
              <a:gd name="T51" fmla="*/ 0 h 3"/>
              <a:gd name="T52" fmla="*/ 0 w 13"/>
              <a:gd name="T53" fmla="*/ 0 h 3"/>
              <a:gd name="T54" fmla="*/ 1 w 13"/>
              <a:gd name="T55" fmla="*/ 0 h 3"/>
              <a:gd name="T56" fmla="*/ 1 w 13"/>
              <a:gd name="T57" fmla="*/ 0 h 3"/>
              <a:gd name="T58" fmla="*/ 1 w 13"/>
              <a:gd name="T59" fmla="*/ 0 h 3"/>
              <a:gd name="T60" fmla="*/ 1 w 13"/>
              <a:gd name="T61" fmla="*/ 0 h 3"/>
              <a:gd name="T62" fmla="*/ 1 w 13"/>
              <a:gd name="T63" fmla="*/ 0 h 3"/>
              <a:gd name="T64" fmla="*/ 1 w 13"/>
              <a:gd name="T65" fmla="*/ 0 h 3"/>
              <a:gd name="T66" fmla="*/ 1 w 13"/>
              <a:gd name="T67" fmla="*/ 0 h 3"/>
              <a:gd name="T68" fmla="*/ 1 w 13"/>
              <a:gd name="T69" fmla="*/ 0 h 3"/>
              <a:gd name="T70" fmla="*/ 1 w 13"/>
              <a:gd name="T71" fmla="*/ 0 h 3"/>
              <a:gd name="T72" fmla="*/ 1 w 13"/>
              <a:gd name="T73" fmla="*/ 0 h 3"/>
              <a:gd name="T74" fmla="*/ 1 w 13"/>
              <a:gd name="T75" fmla="*/ 0 h 3"/>
              <a:gd name="T76" fmla="*/ 1 w 13"/>
              <a:gd name="T77" fmla="*/ 0 h 3"/>
              <a:gd name="T78" fmla="*/ 1 w 13"/>
              <a:gd name="T79" fmla="*/ 0 h 3"/>
              <a:gd name="T80" fmla="*/ 1 w 13"/>
              <a:gd name="T81" fmla="*/ 0 h 3"/>
              <a:gd name="T82" fmla="*/ 1 w 13"/>
              <a:gd name="T83" fmla="*/ 0 h 3"/>
              <a:gd name="T84" fmla="*/ 1 w 13"/>
              <a:gd name="T85" fmla="*/ 0 h 3"/>
              <a:gd name="T86" fmla="*/ 1 w 13"/>
              <a:gd name="T87" fmla="*/ 0 h 3"/>
              <a:gd name="T88" fmla="*/ 1 w 13"/>
              <a:gd name="T89" fmla="*/ 0 h 3"/>
              <a:gd name="T90" fmla="*/ 1 w 13"/>
              <a:gd name="T91" fmla="*/ 0 h 3"/>
              <a:gd name="T92" fmla="*/ 1 w 13"/>
              <a:gd name="T93" fmla="*/ 0 h 3"/>
              <a:gd name="T94" fmla="*/ 1 w 13"/>
              <a:gd name="T95" fmla="*/ 0 h 3"/>
              <a:gd name="T96" fmla="*/ 1 w 13"/>
              <a:gd name="T97" fmla="*/ 0 h 3"/>
              <a:gd name="T98" fmla="*/ 1 w 13"/>
              <a:gd name="T99" fmla="*/ 0 h 3"/>
              <a:gd name="T100" fmla="*/ 1 w 13"/>
              <a:gd name="T101" fmla="*/ 0 h 3"/>
              <a:gd name="T102" fmla="*/ 1 w 13"/>
              <a:gd name="T103" fmla="*/ 0 h 3"/>
              <a:gd name="T104" fmla="*/ 1 w 13"/>
              <a:gd name="T10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" h="3">
                <a:moveTo>
                  <a:pt x="13" y="3"/>
                </a:moveTo>
                <a:cubicBezTo>
                  <a:pt x="13" y="3"/>
                  <a:pt x="13" y="3"/>
                  <a:pt x="13" y="3"/>
                </a:cubicBezTo>
                <a:cubicBezTo>
                  <a:pt x="13" y="3"/>
                  <a:pt x="13" y="3"/>
                  <a:pt x="13" y="3"/>
                </a:cubicBezTo>
                <a:moveTo>
                  <a:pt x="13" y="3"/>
                </a:moveTo>
                <a:cubicBezTo>
                  <a:pt x="13" y="3"/>
                  <a:pt x="13" y="3"/>
                  <a:pt x="13" y="3"/>
                </a:cubicBezTo>
                <a:cubicBezTo>
                  <a:pt x="13" y="3"/>
                  <a:pt x="13" y="3"/>
                  <a:pt x="13" y="3"/>
                </a:cubicBezTo>
                <a:moveTo>
                  <a:pt x="13" y="3"/>
                </a:moveTo>
                <a:cubicBezTo>
                  <a:pt x="13" y="3"/>
                  <a:pt x="13" y="3"/>
                  <a:pt x="13" y="3"/>
                </a:cubicBezTo>
                <a:cubicBezTo>
                  <a:pt x="13" y="3"/>
                  <a:pt x="13" y="3"/>
                  <a:pt x="13" y="3"/>
                </a:cubicBezTo>
                <a:moveTo>
                  <a:pt x="13" y="3"/>
                </a:moveTo>
                <a:cubicBezTo>
                  <a:pt x="13" y="3"/>
                  <a:pt x="13" y="3"/>
                  <a:pt x="13" y="3"/>
                </a:cubicBezTo>
                <a:cubicBezTo>
                  <a:pt x="13" y="3"/>
                  <a:pt x="13" y="3"/>
                  <a:pt x="13" y="3"/>
                </a:cubicBezTo>
                <a:moveTo>
                  <a:pt x="2" y="0"/>
                </a:moveTo>
                <a:cubicBezTo>
                  <a:pt x="6" y="0"/>
                  <a:pt x="10" y="1"/>
                  <a:pt x="13" y="3"/>
                </a:cubicBezTo>
                <a:cubicBezTo>
                  <a:pt x="10" y="1"/>
                  <a:pt x="6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" y="0"/>
                </a:moveTo>
                <a:cubicBezTo>
                  <a:pt x="1" y="0"/>
                  <a:pt x="1" y="0"/>
                  <a:pt x="2" y="0"/>
                </a:cubicBezTo>
                <a:cubicBezTo>
                  <a:pt x="1" y="0"/>
                  <a:pt x="1" y="0"/>
                  <a:pt x="1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3" name="Oval 97"/>
          <p:cNvSpPr>
            <a:spLocks noChangeArrowheads="1"/>
          </p:cNvSpPr>
          <p:nvPr/>
        </p:nvSpPr>
        <p:spPr bwMode="auto">
          <a:xfrm>
            <a:off x="7017607" y="5007053"/>
            <a:ext cx="718768" cy="709374"/>
          </a:xfrm>
          <a:prstGeom prst="ellipse">
            <a:avLst/>
          </a:prstGeom>
          <a:solidFill>
            <a:srgbClr val="F3C30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4" name="Freeform 107"/>
          <p:cNvSpPr>
            <a:spLocks noEditPoints="1"/>
          </p:cNvSpPr>
          <p:nvPr/>
        </p:nvSpPr>
        <p:spPr bwMode="auto">
          <a:xfrm>
            <a:off x="7548463" y="3727676"/>
            <a:ext cx="89258" cy="73600"/>
          </a:xfrm>
          <a:custGeom>
            <a:avLst/>
            <a:gdLst>
              <a:gd name="T0" fmla="*/ 0 w 11"/>
              <a:gd name="T1" fmla="*/ 9 h 9"/>
              <a:gd name="T2" fmla="*/ 0 w 11"/>
              <a:gd name="T3" fmla="*/ 8 h 9"/>
              <a:gd name="T4" fmla="*/ 11 w 11"/>
              <a:gd name="T5" fmla="*/ 0 h 9"/>
              <a:gd name="T6" fmla="*/ 10 w 11"/>
              <a:gd name="T7" fmla="*/ 0 h 9"/>
              <a:gd name="T8" fmla="*/ 10 w 11"/>
              <a:gd name="T9" fmla="*/ 0 h 9"/>
              <a:gd name="T10" fmla="*/ 11 w 11"/>
              <a:gd name="T11" fmla="*/ 0 h 9"/>
              <a:gd name="T12" fmla="*/ 10 w 11"/>
              <a:gd name="T13" fmla="*/ 0 h 9"/>
              <a:gd name="T14" fmla="*/ 10 w 11"/>
              <a:gd name="T15" fmla="*/ 0 h 9"/>
              <a:gd name="T16" fmla="*/ 11 w 11"/>
              <a:gd name="T17" fmla="*/ 0 h 9"/>
              <a:gd name="T18" fmla="*/ 10 w 11"/>
              <a:gd name="T19" fmla="*/ 0 h 9"/>
              <a:gd name="T20" fmla="*/ 10 w 11"/>
              <a:gd name="T21" fmla="*/ 0 h 9"/>
              <a:gd name="T22" fmla="*/ 11 w 11"/>
              <a:gd name="T23" fmla="*/ 0 h 9"/>
              <a:gd name="T24" fmla="*/ 10 w 11"/>
              <a:gd name="T25" fmla="*/ 0 h 9"/>
              <a:gd name="T26" fmla="*/ 10 w 11"/>
              <a:gd name="T27" fmla="*/ 0 h 9"/>
              <a:gd name="T28" fmla="*/ 11 w 11"/>
              <a:gd name="T29" fmla="*/ 0 h 9"/>
              <a:gd name="T30" fmla="*/ 10 w 11"/>
              <a:gd name="T31" fmla="*/ 0 h 9"/>
              <a:gd name="T32" fmla="*/ 10 w 11"/>
              <a:gd name="T33" fmla="*/ 0 h 9"/>
              <a:gd name="T34" fmla="*/ 11 w 11"/>
              <a:gd name="T35" fmla="*/ 0 h 9"/>
              <a:gd name="T36" fmla="*/ 10 w 11"/>
              <a:gd name="T37" fmla="*/ 0 h 9"/>
              <a:gd name="T38" fmla="*/ 10 w 11"/>
              <a:gd name="T39" fmla="*/ 0 h 9"/>
              <a:gd name="T40" fmla="*/ 11 w 11"/>
              <a:gd name="T41" fmla="*/ 0 h 9"/>
              <a:gd name="T42" fmla="*/ 10 w 11"/>
              <a:gd name="T43" fmla="*/ 0 h 9"/>
              <a:gd name="T44" fmla="*/ 10 w 11"/>
              <a:gd name="T45" fmla="*/ 0 h 9"/>
              <a:gd name="T46" fmla="*/ 10 w 11"/>
              <a:gd name="T47" fmla="*/ 0 h 9"/>
              <a:gd name="T48" fmla="*/ 10 w 11"/>
              <a:gd name="T49" fmla="*/ 0 h 9"/>
              <a:gd name="T50" fmla="*/ 10 w 11"/>
              <a:gd name="T51" fmla="*/ 0 h 9"/>
              <a:gd name="T52" fmla="*/ 10 w 11"/>
              <a:gd name="T53" fmla="*/ 0 h 9"/>
              <a:gd name="T54" fmla="*/ 10 w 11"/>
              <a:gd name="T55" fmla="*/ 0 h 9"/>
              <a:gd name="T56" fmla="*/ 10 w 11"/>
              <a:gd name="T57" fmla="*/ 0 h 9"/>
              <a:gd name="T58" fmla="*/ 10 w 11"/>
              <a:gd name="T59" fmla="*/ 0 h 9"/>
              <a:gd name="T60" fmla="*/ 10 w 11"/>
              <a:gd name="T61" fmla="*/ 0 h 9"/>
              <a:gd name="T62" fmla="*/ 10 w 11"/>
              <a:gd name="T63" fmla="*/ 0 h 9"/>
              <a:gd name="T64" fmla="*/ 10 w 11"/>
              <a:gd name="T65" fmla="*/ 0 h 9"/>
              <a:gd name="T66" fmla="*/ 10 w 11"/>
              <a:gd name="T67" fmla="*/ 0 h 9"/>
              <a:gd name="T68" fmla="*/ 10 w 11"/>
              <a:gd name="T69" fmla="*/ 0 h 9"/>
              <a:gd name="T70" fmla="*/ 10 w 11"/>
              <a:gd name="T71" fmla="*/ 0 h 9"/>
              <a:gd name="T72" fmla="*/ 10 w 11"/>
              <a:gd name="T73" fmla="*/ 0 h 9"/>
              <a:gd name="T74" fmla="*/ 10 w 11"/>
              <a:gd name="T75" fmla="*/ 0 h 9"/>
              <a:gd name="T76" fmla="*/ 10 w 11"/>
              <a:gd name="T77" fmla="*/ 0 h 9"/>
              <a:gd name="T78" fmla="*/ 10 w 11"/>
              <a:gd name="T79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1" h="9">
                <a:moveTo>
                  <a:pt x="0" y="8"/>
                </a:moveTo>
                <a:cubicBezTo>
                  <a:pt x="0" y="8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8"/>
                  <a:pt x="0" y="8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5" name="Freeform 111"/>
          <p:cNvSpPr/>
          <p:nvPr/>
        </p:nvSpPr>
        <p:spPr bwMode="auto">
          <a:xfrm>
            <a:off x="8527178" y="2186786"/>
            <a:ext cx="294398" cy="170688"/>
          </a:xfrm>
          <a:custGeom>
            <a:avLst/>
            <a:gdLst>
              <a:gd name="T0" fmla="*/ 0 w 36"/>
              <a:gd name="T1" fmla="*/ 0 h 21"/>
              <a:gd name="T2" fmla="*/ 36 w 36"/>
              <a:gd name="T3" fmla="*/ 21 h 21"/>
              <a:gd name="T4" fmla="*/ 36 w 36"/>
              <a:gd name="T5" fmla="*/ 21 h 21"/>
              <a:gd name="T6" fmla="*/ 36 w 36"/>
              <a:gd name="T7" fmla="*/ 21 h 21"/>
              <a:gd name="T8" fmla="*/ 0 w 36"/>
              <a:gd name="T9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21">
                <a:moveTo>
                  <a:pt x="0" y="0"/>
                </a:moveTo>
                <a:cubicBezTo>
                  <a:pt x="15" y="0"/>
                  <a:pt x="28" y="8"/>
                  <a:pt x="36" y="21"/>
                </a:cubicBezTo>
                <a:cubicBezTo>
                  <a:pt x="36" y="21"/>
                  <a:pt x="36" y="21"/>
                  <a:pt x="36" y="21"/>
                </a:cubicBezTo>
                <a:cubicBezTo>
                  <a:pt x="36" y="21"/>
                  <a:pt x="36" y="21"/>
                  <a:pt x="36" y="21"/>
                </a:cubicBezTo>
                <a:cubicBezTo>
                  <a:pt x="28" y="8"/>
                  <a:pt x="15" y="0"/>
                  <a:pt x="0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6" name="Freeform 115"/>
          <p:cNvSpPr>
            <a:spLocks noEditPoints="1"/>
          </p:cNvSpPr>
          <p:nvPr/>
        </p:nvSpPr>
        <p:spPr bwMode="auto">
          <a:xfrm>
            <a:off x="7988493" y="3091902"/>
            <a:ext cx="73599" cy="285002"/>
          </a:xfrm>
          <a:custGeom>
            <a:avLst/>
            <a:gdLst>
              <a:gd name="T0" fmla="*/ 0 w 9"/>
              <a:gd name="T1" fmla="*/ 35 h 35"/>
              <a:gd name="T2" fmla="*/ 0 w 9"/>
              <a:gd name="T3" fmla="*/ 35 h 35"/>
              <a:gd name="T4" fmla="*/ 0 w 9"/>
              <a:gd name="T5" fmla="*/ 35 h 35"/>
              <a:gd name="T6" fmla="*/ 1 w 9"/>
              <a:gd name="T7" fmla="*/ 35 h 35"/>
              <a:gd name="T8" fmla="*/ 1 w 9"/>
              <a:gd name="T9" fmla="*/ 35 h 35"/>
              <a:gd name="T10" fmla="*/ 1 w 9"/>
              <a:gd name="T11" fmla="*/ 35 h 35"/>
              <a:gd name="T12" fmla="*/ 1 w 9"/>
              <a:gd name="T13" fmla="*/ 35 h 35"/>
              <a:gd name="T14" fmla="*/ 1 w 9"/>
              <a:gd name="T15" fmla="*/ 35 h 35"/>
              <a:gd name="T16" fmla="*/ 1 w 9"/>
              <a:gd name="T17" fmla="*/ 35 h 35"/>
              <a:gd name="T18" fmla="*/ 1 w 9"/>
              <a:gd name="T19" fmla="*/ 35 h 35"/>
              <a:gd name="T20" fmla="*/ 1 w 9"/>
              <a:gd name="T21" fmla="*/ 35 h 35"/>
              <a:gd name="T22" fmla="*/ 1 w 9"/>
              <a:gd name="T23" fmla="*/ 35 h 35"/>
              <a:gd name="T24" fmla="*/ 1 w 9"/>
              <a:gd name="T25" fmla="*/ 35 h 35"/>
              <a:gd name="T26" fmla="*/ 1 w 9"/>
              <a:gd name="T27" fmla="*/ 35 h 35"/>
              <a:gd name="T28" fmla="*/ 1 w 9"/>
              <a:gd name="T29" fmla="*/ 35 h 35"/>
              <a:gd name="T30" fmla="*/ 1 w 9"/>
              <a:gd name="T31" fmla="*/ 35 h 35"/>
              <a:gd name="T32" fmla="*/ 1 w 9"/>
              <a:gd name="T33" fmla="*/ 35 h 35"/>
              <a:gd name="T34" fmla="*/ 1 w 9"/>
              <a:gd name="T35" fmla="*/ 35 h 35"/>
              <a:gd name="T36" fmla="*/ 9 w 9"/>
              <a:gd name="T37" fmla="*/ 0 h 35"/>
              <a:gd name="T38" fmla="*/ 1 w 9"/>
              <a:gd name="T39" fmla="*/ 35 h 35"/>
              <a:gd name="T40" fmla="*/ 9 w 9"/>
              <a:gd name="T41" fmla="*/ 0 h 35"/>
              <a:gd name="T42" fmla="*/ 9 w 9"/>
              <a:gd name="T43" fmla="*/ 0 h 35"/>
              <a:gd name="T44" fmla="*/ 9 w 9"/>
              <a:gd name="T45" fmla="*/ 0 h 35"/>
              <a:gd name="T46" fmla="*/ 9 w 9"/>
              <a:gd name="T47" fmla="*/ 0 h 35"/>
              <a:gd name="T48" fmla="*/ 9 w 9"/>
              <a:gd name="T49" fmla="*/ 0 h 35"/>
              <a:gd name="T50" fmla="*/ 9 w 9"/>
              <a:gd name="T51" fmla="*/ 0 h 35"/>
              <a:gd name="T52" fmla="*/ 9 w 9"/>
              <a:gd name="T53" fmla="*/ 0 h 35"/>
              <a:gd name="T54" fmla="*/ 9 w 9"/>
              <a:gd name="T55" fmla="*/ 0 h 35"/>
              <a:gd name="T56" fmla="*/ 9 w 9"/>
              <a:gd name="T57" fmla="*/ 0 h 35"/>
              <a:gd name="T58" fmla="*/ 9 w 9"/>
              <a:gd name="T59" fmla="*/ 0 h 35"/>
              <a:gd name="T60" fmla="*/ 9 w 9"/>
              <a:gd name="T61" fmla="*/ 0 h 35"/>
              <a:gd name="T62" fmla="*/ 9 w 9"/>
              <a:gd name="T63" fmla="*/ 0 h 35"/>
              <a:gd name="T64" fmla="*/ 9 w 9"/>
              <a:gd name="T65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" h="35">
                <a:moveTo>
                  <a:pt x="0" y="35"/>
                </a:moveTo>
                <a:cubicBezTo>
                  <a:pt x="0" y="35"/>
                  <a:pt x="0" y="35"/>
                  <a:pt x="0" y="35"/>
                </a:cubicBezTo>
                <a:cubicBezTo>
                  <a:pt x="0" y="35"/>
                  <a:pt x="0" y="35"/>
                  <a:pt x="0" y="35"/>
                </a:cubicBezTo>
                <a:moveTo>
                  <a:pt x="1" y="35"/>
                </a:moveTo>
                <a:cubicBezTo>
                  <a:pt x="1" y="35"/>
                  <a:pt x="1" y="35"/>
                  <a:pt x="1" y="35"/>
                </a:cubicBezTo>
                <a:cubicBezTo>
                  <a:pt x="1" y="35"/>
                  <a:pt x="1" y="35"/>
                  <a:pt x="1" y="35"/>
                </a:cubicBezTo>
                <a:moveTo>
                  <a:pt x="1" y="35"/>
                </a:moveTo>
                <a:cubicBezTo>
                  <a:pt x="1" y="35"/>
                  <a:pt x="1" y="35"/>
                  <a:pt x="1" y="35"/>
                </a:cubicBezTo>
                <a:cubicBezTo>
                  <a:pt x="1" y="35"/>
                  <a:pt x="1" y="35"/>
                  <a:pt x="1" y="35"/>
                </a:cubicBezTo>
                <a:moveTo>
                  <a:pt x="1" y="35"/>
                </a:moveTo>
                <a:cubicBezTo>
                  <a:pt x="1" y="35"/>
                  <a:pt x="1" y="35"/>
                  <a:pt x="1" y="35"/>
                </a:cubicBezTo>
                <a:cubicBezTo>
                  <a:pt x="1" y="35"/>
                  <a:pt x="1" y="35"/>
                  <a:pt x="1" y="35"/>
                </a:cubicBezTo>
                <a:moveTo>
                  <a:pt x="1" y="35"/>
                </a:moveTo>
                <a:cubicBezTo>
                  <a:pt x="1" y="35"/>
                  <a:pt x="1" y="35"/>
                  <a:pt x="1" y="35"/>
                </a:cubicBezTo>
                <a:cubicBezTo>
                  <a:pt x="1" y="35"/>
                  <a:pt x="1" y="35"/>
                  <a:pt x="1" y="35"/>
                </a:cubicBezTo>
                <a:moveTo>
                  <a:pt x="1" y="35"/>
                </a:moveTo>
                <a:cubicBezTo>
                  <a:pt x="1" y="35"/>
                  <a:pt x="1" y="35"/>
                  <a:pt x="1" y="35"/>
                </a:cubicBezTo>
                <a:cubicBezTo>
                  <a:pt x="1" y="35"/>
                  <a:pt x="1" y="35"/>
                  <a:pt x="1" y="35"/>
                </a:cubicBezTo>
                <a:moveTo>
                  <a:pt x="9" y="0"/>
                </a:moveTo>
                <a:cubicBezTo>
                  <a:pt x="9" y="12"/>
                  <a:pt x="7" y="24"/>
                  <a:pt x="1" y="35"/>
                </a:cubicBezTo>
                <a:cubicBezTo>
                  <a:pt x="7" y="24"/>
                  <a:pt x="9" y="12"/>
                  <a:pt x="9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7" name="Freeform 119"/>
          <p:cNvSpPr>
            <a:spLocks noEditPoints="1"/>
          </p:cNvSpPr>
          <p:nvPr/>
        </p:nvSpPr>
        <p:spPr bwMode="auto">
          <a:xfrm>
            <a:off x="9523119" y="5146422"/>
            <a:ext cx="48544" cy="0"/>
          </a:xfrm>
          <a:custGeom>
            <a:avLst/>
            <a:gdLst>
              <a:gd name="T0" fmla="*/ 4 w 6"/>
              <a:gd name="T1" fmla="*/ 5 w 6"/>
              <a:gd name="T2" fmla="*/ 4 w 6"/>
              <a:gd name="T3" fmla="*/ 4 w 6"/>
              <a:gd name="T4" fmla="*/ 5 w 6"/>
              <a:gd name="T5" fmla="*/ 4 w 6"/>
              <a:gd name="T6" fmla="*/ 4 w 6"/>
              <a:gd name="T7" fmla="*/ 5 w 6"/>
              <a:gd name="T8" fmla="*/ 4 w 6"/>
              <a:gd name="T9" fmla="*/ 4 w 6"/>
              <a:gd name="T10" fmla="*/ 5 w 6"/>
              <a:gd name="T11" fmla="*/ 4 w 6"/>
              <a:gd name="T12" fmla="*/ 4 w 6"/>
              <a:gd name="T13" fmla="*/ 5 w 6"/>
              <a:gd name="T14" fmla="*/ 4 w 6"/>
              <a:gd name="T15" fmla="*/ 4 w 6"/>
              <a:gd name="T16" fmla="*/ 5 w 6"/>
              <a:gd name="T17" fmla="*/ 4 w 6"/>
              <a:gd name="T18" fmla="*/ 4 w 6"/>
              <a:gd name="T19" fmla="*/ 5 w 6"/>
              <a:gd name="T20" fmla="*/ 3 w 6"/>
              <a:gd name="T21" fmla="*/ 3 w 6"/>
              <a:gd name="T22" fmla="*/ 6 w 6"/>
              <a:gd name="T23" fmla="*/ 3 w 6"/>
              <a:gd name="T24" fmla="*/ 3 w 6"/>
              <a:gd name="T25" fmla="*/ 6 w 6"/>
              <a:gd name="T26" fmla="*/ 3 w 6"/>
              <a:gd name="T27" fmla="*/ 3 w 6"/>
              <a:gd name="T28" fmla="*/ 3 w 6"/>
              <a:gd name="T29" fmla="*/ 3 w 6"/>
              <a:gd name="T30" fmla="*/ 3 w 6"/>
              <a:gd name="T31" fmla="*/ 3 w 6"/>
              <a:gd name="T32" fmla="*/ 3 w 6"/>
              <a:gd name="T33" fmla="*/ 2 w 6"/>
              <a:gd name="T34" fmla="*/ 2 w 6"/>
              <a:gd name="T35" fmla="*/ 2 w 6"/>
              <a:gd name="T36" fmla="*/ 2 w 6"/>
              <a:gd name="T37" fmla="*/ 2 w 6"/>
              <a:gd name="T38" fmla="*/ 2 w 6"/>
              <a:gd name="T39" fmla="*/ 2 w 6"/>
              <a:gd name="T40" fmla="*/ 2 w 6"/>
              <a:gd name="T41" fmla="*/ 2 w 6"/>
              <a:gd name="T42" fmla="*/ 2 w 6"/>
              <a:gd name="T43" fmla="*/ 2 w 6"/>
              <a:gd name="T44" fmla="*/ 1 w 6"/>
              <a:gd name="T45" fmla="*/ 1 w 6"/>
              <a:gd name="T46" fmla="*/ 1 w 6"/>
              <a:gd name="T47" fmla="*/ 1 w 6"/>
              <a:gd name="T48" fmla="*/ 1 w 6"/>
              <a:gd name="T49" fmla="*/ 1 w 6"/>
              <a:gd name="T50" fmla="*/ 1 w 6"/>
              <a:gd name="T51" fmla="*/ 0 w 6"/>
              <a:gd name="T52" fmla="*/ 0 w 6"/>
              <a:gd name="T53" fmla="*/ 0 w 6"/>
              <a:gd name="T54" fmla="*/ 0 w 6"/>
              <a:gd name="T55" fmla="*/ 0 w 6"/>
              <a:gd name="T56" fmla="*/ 0 w 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  <a:cxn ang="0">
                <a:pos x="T9" y="0"/>
              </a:cxn>
              <a:cxn ang="0">
                <a:pos x="T10" y="0"/>
              </a:cxn>
              <a:cxn ang="0">
                <a:pos x="T11" y="0"/>
              </a:cxn>
              <a:cxn ang="0">
                <a:pos x="T12" y="0"/>
              </a:cxn>
              <a:cxn ang="0">
                <a:pos x="T13" y="0"/>
              </a:cxn>
              <a:cxn ang="0">
                <a:pos x="T14" y="0"/>
              </a:cxn>
              <a:cxn ang="0">
                <a:pos x="T15" y="0"/>
              </a:cxn>
              <a:cxn ang="0">
                <a:pos x="T16" y="0"/>
              </a:cxn>
              <a:cxn ang="0">
                <a:pos x="T17" y="0"/>
              </a:cxn>
              <a:cxn ang="0">
                <a:pos x="T18" y="0"/>
              </a:cxn>
              <a:cxn ang="0">
                <a:pos x="T19" y="0"/>
              </a:cxn>
              <a:cxn ang="0">
                <a:pos x="T20" y="0"/>
              </a:cxn>
              <a:cxn ang="0">
                <a:pos x="T21" y="0"/>
              </a:cxn>
              <a:cxn ang="0">
                <a:pos x="T22" y="0"/>
              </a:cxn>
              <a:cxn ang="0">
                <a:pos x="T23" y="0"/>
              </a:cxn>
              <a:cxn ang="0">
                <a:pos x="T24" y="0"/>
              </a:cxn>
              <a:cxn ang="0">
                <a:pos x="T25" y="0"/>
              </a:cxn>
              <a:cxn ang="0">
                <a:pos x="T26" y="0"/>
              </a:cxn>
              <a:cxn ang="0">
                <a:pos x="T27" y="0"/>
              </a:cxn>
              <a:cxn ang="0">
                <a:pos x="T28" y="0"/>
              </a:cxn>
              <a:cxn ang="0">
                <a:pos x="T29" y="0"/>
              </a:cxn>
              <a:cxn ang="0">
                <a:pos x="T30" y="0"/>
              </a:cxn>
              <a:cxn ang="0">
                <a:pos x="T31" y="0"/>
              </a:cxn>
              <a:cxn ang="0">
                <a:pos x="T32" y="0"/>
              </a:cxn>
              <a:cxn ang="0">
                <a:pos x="T33" y="0"/>
              </a:cxn>
              <a:cxn ang="0">
                <a:pos x="T34" y="0"/>
              </a:cxn>
              <a:cxn ang="0">
                <a:pos x="T35" y="0"/>
              </a:cxn>
              <a:cxn ang="0">
                <a:pos x="T36" y="0"/>
              </a:cxn>
              <a:cxn ang="0">
                <a:pos x="T37" y="0"/>
              </a:cxn>
              <a:cxn ang="0">
                <a:pos x="T38" y="0"/>
              </a:cxn>
              <a:cxn ang="0">
                <a:pos x="T39" y="0"/>
              </a:cxn>
              <a:cxn ang="0">
                <a:pos x="T40" y="0"/>
              </a:cxn>
              <a:cxn ang="0">
                <a:pos x="T41" y="0"/>
              </a:cxn>
              <a:cxn ang="0">
                <a:pos x="T42" y="0"/>
              </a:cxn>
              <a:cxn ang="0">
                <a:pos x="T43" y="0"/>
              </a:cxn>
              <a:cxn ang="0">
                <a:pos x="T44" y="0"/>
              </a:cxn>
              <a:cxn ang="0">
                <a:pos x="T45" y="0"/>
              </a:cxn>
              <a:cxn ang="0">
                <a:pos x="T46" y="0"/>
              </a:cxn>
              <a:cxn ang="0">
                <a:pos x="T47" y="0"/>
              </a:cxn>
              <a:cxn ang="0">
                <a:pos x="T48" y="0"/>
              </a:cxn>
              <a:cxn ang="0">
                <a:pos x="T49" y="0"/>
              </a:cxn>
              <a:cxn ang="0">
                <a:pos x="T50" y="0"/>
              </a:cxn>
              <a:cxn ang="0">
                <a:pos x="T51" y="0"/>
              </a:cxn>
              <a:cxn ang="0">
                <a:pos x="T52" y="0"/>
              </a:cxn>
              <a:cxn ang="0">
                <a:pos x="T53" y="0"/>
              </a:cxn>
              <a:cxn ang="0">
                <a:pos x="T54" y="0"/>
              </a:cxn>
              <a:cxn ang="0">
                <a:pos x="T55" y="0"/>
              </a:cxn>
              <a:cxn ang="0">
                <a:pos x="T56" y="0"/>
              </a:cxn>
            </a:cxnLst>
            <a:rect l="0" t="0" r="r" b="b"/>
            <a:pathLst>
              <a:path w="6"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4" y="0"/>
                </a:moveTo>
                <a:cubicBezTo>
                  <a:pt x="4" y="0"/>
                  <a:pt x="4" y="0"/>
                  <a:pt x="5" y="0"/>
                </a:cubicBezTo>
                <a:cubicBezTo>
                  <a:pt x="4" y="0"/>
                  <a:pt x="4" y="0"/>
                  <a:pt x="4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6" y="0"/>
                </a:moveTo>
                <a:cubicBezTo>
                  <a:pt x="6" y="0"/>
                  <a:pt x="6" y="0"/>
                  <a:pt x="5" y="0"/>
                </a:cubicBezTo>
                <a:cubicBezTo>
                  <a:pt x="5" y="0"/>
                  <a:pt x="6" y="0"/>
                  <a:pt x="6" y="0"/>
                </a:cubicBezTo>
                <a:moveTo>
                  <a:pt x="3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3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0" y="0"/>
                </a:moveTo>
                <a:cubicBezTo>
                  <a:pt x="0" y="0"/>
                  <a:pt x="0" y="0"/>
                  <a:pt x="1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8" name="Freeform 130"/>
          <p:cNvSpPr>
            <a:spLocks noEditPoints="1"/>
          </p:cNvSpPr>
          <p:nvPr/>
        </p:nvSpPr>
        <p:spPr bwMode="auto">
          <a:xfrm>
            <a:off x="8552233" y="4256965"/>
            <a:ext cx="129973" cy="342942"/>
          </a:xfrm>
          <a:custGeom>
            <a:avLst/>
            <a:gdLst>
              <a:gd name="T0" fmla="*/ 7 w 16"/>
              <a:gd name="T1" fmla="*/ 31 h 42"/>
              <a:gd name="T2" fmla="*/ 16 w 16"/>
              <a:gd name="T3" fmla="*/ 42 h 42"/>
              <a:gd name="T4" fmla="*/ 7 w 16"/>
              <a:gd name="T5" fmla="*/ 31 h 42"/>
              <a:gd name="T6" fmla="*/ 3 w 16"/>
              <a:gd name="T7" fmla="*/ 0 h 42"/>
              <a:gd name="T8" fmla="*/ 7 w 16"/>
              <a:gd name="T9" fmla="*/ 31 h 42"/>
              <a:gd name="T10" fmla="*/ 3 w 16"/>
              <a:gd name="T11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" h="42">
                <a:moveTo>
                  <a:pt x="7" y="31"/>
                </a:moveTo>
                <a:cubicBezTo>
                  <a:pt x="9" y="36"/>
                  <a:pt x="12" y="39"/>
                  <a:pt x="16" y="42"/>
                </a:cubicBezTo>
                <a:cubicBezTo>
                  <a:pt x="12" y="39"/>
                  <a:pt x="9" y="36"/>
                  <a:pt x="7" y="31"/>
                </a:cubicBezTo>
                <a:moveTo>
                  <a:pt x="3" y="0"/>
                </a:moveTo>
                <a:cubicBezTo>
                  <a:pt x="0" y="10"/>
                  <a:pt x="1" y="21"/>
                  <a:pt x="7" y="31"/>
                </a:cubicBezTo>
                <a:cubicBezTo>
                  <a:pt x="1" y="21"/>
                  <a:pt x="0" y="10"/>
                  <a:pt x="3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9" name="Freeform 134"/>
          <p:cNvSpPr>
            <a:spLocks noEditPoints="1"/>
          </p:cNvSpPr>
          <p:nvPr/>
        </p:nvSpPr>
        <p:spPr bwMode="auto">
          <a:xfrm>
            <a:off x="7042663" y="4322735"/>
            <a:ext cx="32884" cy="73600"/>
          </a:xfrm>
          <a:custGeom>
            <a:avLst/>
            <a:gdLst>
              <a:gd name="T0" fmla="*/ 4 w 4"/>
              <a:gd name="T1" fmla="*/ 9 h 9"/>
              <a:gd name="T2" fmla="*/ 4 w 4"/>
              <a:gd name="T3" fmla="*/ 9 h 9"/>
              <a:gd name="T4" fmla="*/ 3 w 4"/>
              <a:gd name="T5" fmla="*/ 9 h 9"/>
              <a:gd name="T6" fmla="*/ 3 w 4"/>
              <a:gd name="T7" fmla="*/ 8 h 9"/>
              <a:gd name="T8" fmla="*/ 3 w 4"/>
              <a:gd name="T9" fmla="*/ 8 h 9"/>
              <a:gd name="T10" fmla="*/ 3 w 4"/>
              <a:gd name="T11" fmla="*/ 8 h 9"/>
              <a:gd name="T12" fmla="*/ 3 w 4"/>
              <a:gd name="T13" fmla="*/ 8 h 9"/>
              <a:gd name="T14" fmla="*/ 3 w 4"/>
              <a:gd name="T15" fmla="*/ 8 h 9"/>
              <a:gd name="T16" fmla="*/ 3 w 4"/>
              <a:gd name="T17" fmla="*/ 8 h 9"/>
              <a:gd name="T18" fmla="*/ 3 w 4"/>
              <a:gd name="T19" fmla="*/ 8 h 9"/>
              <a:gd name="T20" fmla="*/ 3 w 4"/>
              <a:gd name="T21" fmla="*/ 8 h 9"/>
              <a:gd name="T22" fmla="*/ 3 w 4"/>
              <a:gd name="T23" fmla="*/ 7 h 9"/>
              <a:gd name="T24" fmla="*/ 3 w 4"/>
              <a:gd name="T25" fmla="*/ 7 h 9"/>
              <a:gd name="T26" fmla="*/ 3 w 4"/>
              <a:gd name="T27" fmla="*/ 7 h 9"/>
              <a:gd name="T28" fmla="*/ 3 w 4"/>
              <a:gd name="T29" fmla="*/ 7 h 9"/>
              <a:gd name="T30" fmla="*/ 3 w 4"/>
              <a:gd name="T31" fmla="*/ 7 h 9"/>
              <a:gd name="T32" fmla="*/ 3 w 4"/>
              <a:gd name="T33" fmla="*/ 7 h 9"/>
              <a:gd name="T34" fmla="*/ 3 w 4"/>
              <a:gd name="T35" fmla="*/ 7 h 9"/>
              <a:gd name="T36" fmla="*/ 2 w 4"/>
              <a:gd name="T37" fmla="*/ 7 h 9"/>
              <a:gd name="T38" fmla="*/ 2 w 4"/>
              <a:gd name="T39" fmla="*/ 7 h 9"/>
              <a:gd name="T40" fmla="*/ 2 w 4"/>
              <a:gd name="T41" fmla="*/ 6 h 9"/>
              <a:gd name="T42" fmla="*/ 2 w 4"/>
              <a:gd name="T43" fmla="*/ 6 h 9"/>
              <a:gd name="T44" fmla="*/ 2 w 4"/>
              <a:gd name="T45" fmla="*/ 6 h 9"/>
              <a:gd name="T46" fmla="*/ 2 w 4"/>
              <a:gd name="T47" fmla="*/ 6 h 9"/>
              <a:gd name="T48" fmla="*/ 2 w 4"/>
              <a:gd name="T49" fmla="*/ 6 h 9"/>
              <a:gd name="T50" fmla="*/ 2 w 4"/>
              <a:gd name="T51" fmla="*/ 6 h 9"/>
              <a:gd name="T52" fmla="*/ 2 w 4"/>
              <a:gd name="T53" fmla="*/ 6 h 9"/>
              <a:gd name="T54" fmla="*/ 2 w 4"/>
              <a:gd name="T55" fmla="*/ 5 h 9"/>
              <a:gd name="T56" fmla="*/ 2 w 4"/>
              <a:gd name="T57" fmla="*/ 5 h 9"/>
              <a:gd name="T58" fmla="*/ 2 w 4"/>
              <a:gd name="T59" fmla="*/ 5 h 9"/>
              <a:gd name="T60" fmla="*/ 2 w 4"/>
              <a:gd name="T61" fmla="*/ 5 h 9"/>
              <a:gd name="T62" fmla="*/ 1 w 4"/>
              <a:gd name="T63" fmla="*/ 4 h 9"/>
              <a:gd name="T64" fmla="*/ 1 w 4"/>
              <a:gd name="T65" fmla="*/ 4 h 9"/>
              <a:gd name="T66" fmla="*/ 1 w 4"/>
              <a:gd name="T67" fmla="*/ 4 h 9"/>
              <a:gd name="T68" fmla="*/ 1 w 4"/>
              <a:gd name="T69" fmla="*/ 4 h 9"/>
              <a:gd name="T70" fmla="*/ 1 w 4"/>
              <a:gd name="T71" fmla="*/ 3 h 9"/>
              <a:gd name="T72" fmla="*/ 1 w 4"/>
              <a:gd name="T73" fmla="*/ 3 h 9"/>
              <a:gd name="T74" fmla="*/ 1 w 4"/>
              <a:gd name="T75" fmla="*/ 3 h 9"/>
              <a:gd name="T76" fmla="*/ 1 w 4"/>
              <a:gd name="T77" fmla="*/ 3 h 9"/>
              <a:gd name="T78" fmla="*/ 1 w 4"/>
              <a:gd name="T79" fmla="*/ 3 h 9"/>
              <a:gd name="T80" fmla="*/ 1 w 4"/>
              <a:gd name="T81" fmla="*/ 3 h 9"/>
              <a:gd name="T82" fmla="*/ 1 w 4"/>
              <a:gd name="T83" fmla="*/ 3 h 9"/>
              <a:gd name="T84" fmla="*/ 1 w 4"/>
              <a:gd name="T85" fmla="*/ 2 h 9"/>
              <a:gd name="T86" fmla="*/ 1 w 4"/>
              <a:gd name="T87" fmla="*/ 2 h 9"/>
              <a:gd name="T88" fmla="*/ 1 w 4"/>
              <a:gd name="T89" fmla="*/ 2 h 9"/>
              <a:gd name="T90" fmla="*/ 1 w 4"/>
              <a:gd name="T91" fmla="*/ 2 h 9"/>
              <a:gd name="T92" fmla="*/ 1 w 4"/>
              <a:gd name="T93" fmla="*/ 2 h 9"/>
              <a:gd name="T94" fmla="*/ 0 w 4"/>
              <a:gd name="T95" fmla="*/ 2 h 9"/>
              <a:gd name="T96" fmla="*/ 0 w 4"/>
              <a:gd name="T97" fmla="*/ 2 h 9"/>
              <a:gd name="T98" fmla="*/ 0 w 4"/>
              <a:gd name="T99" fmla="*/ 2 h 9"/>
              <a:gd name="T100" fmla="*/ 0 w 4"/>
              <a:gd name="T101" fmla="*/ 2 h 9"/>
              <a:gd name="T102" fmla="*/ 0 w 4"/>
              <a:gd name="T103" fmla="*/ 1 h 9"/>
              <a:gd name="T104" fmla="*/ 0 w 4"/>
              <a:gd name="T105" fmla="*/ 1 h 9"/>
              <a:gd name="T106" fmla="*/ 0 w 4"/>
              <a:gd name="T107" fmla="*/ 1 h 9"/>
              <a:gd name="T108" fmla="*/ 0 w 4"/>
              <a:gd name="T109" fmla="*/ 1 h 9"/>
              <a:gd name="T110" fmla="*/ 0 w 4"/>
              <a:gd name="T111" fmla="*/ 1 h 9"/>
              <a:gd name="T112" fmla="*/ 0 w 4"/>
              <a:gd name="T113" fmla="*/ 1 h 9"/>
              <a:gd name="T114" fmla="*/ 0 w 4"/>
              <a:gd name="T115" fmla="*/ 1 h 9"/>
              <a:gd name="T116" fmla="*/ 0 w 4"/>
              <a:gd name="T117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9">
                <a:moveTo>
                  <a:pt x="4" y="9"/>
                </a:moveTo>
                <a:cubicBezTo>
                  <a:pt x="4" y="9"/>
                  <a:pt x="4" y="9"/>
                  <a:pt x="4" y="9"/>
                </a:cubicBezTo>
                <a:cubicBezTo>
                  <a:pt x="4" y="9"/>
                  <a:pt x="4" y="9"/>
                  <a:pt x="4" y="9"/>
                </a:cubicBezTo>
                <a:moveTo>
                  <a:pt x="4" y="9"/>
                </a:moveTo>
                <a:cubicBezTo>
                  <a:pt x="4" y="9"/>
                  <a:pt x="4" y="9"/>
                  <a:pt x="4" y="9"/>
                </a:cubicBezTo>
                <a:cubicBezTo>
                  <a:pt x="4" y="9"/>
                  <a:pt x="4" y="9"/>
                  <a:pt x="4" y="9"/>
                </a:cubicBezTo>
                <a:moveTo>
                  <a:pt x="4" y="9"/>
                </a:moveTo>
                <a:cubicBezTo>
                  <a:pt x="4" y="9"/>
                  <a:pt x="4" y="9"/>
                  <a:pt x="4" y="9"/>
                </a:cubicBezTo>
                <a:cubicBezTo>
                  <a:pt x="4" y="9"/>
                  <a:pt x="4" y="9"/>
                  <a:pt x="4" y="9"/>
                </a:cubicBezTo>
                <a:moveTo>
                  <a:pt x="4" y="9"/>
                </a:moveTo>
                <a:cubicBezTo>
                  <a:pt x="4" y="9"/>
                  <a:pt x="4" y="9"/>
                  <a:pt x="4" y="9"/>
                </a:cubicBezTo>
                <a:cubicBezTo>
                  <a:pt x="4" y="9"/>
                  <a:pt x="4" y="9"/>
                  <a:pt x="4" y="9"/>
                </a:cubicBezTo>
                <a:moveTo>
                  <a:pt x="3" y="9"/>
                </a:moveTo>
                <a:cubicBezTo>
                  <a:pt x="4" y="9"/>
                  <a:pt x="4" y="9"/>
                  <a:pt x="4" y="9"/>
                </a:cubicBezTo>
                <a:cubicBezTo>
                  <a:pt x="4" y="9"/>
                  <a:pt x="4" y="9"/>
                  <a:pt x="3" y="9"/>
                </a:cubicBezTo>
                <a:moveTo>
                  <a:pt x="3" y="9"/>
                </a:move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moveTo>
                  <a:pt x="3" y="8"/>
                </a:move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8"/>
                </a:cubicBezTo>
                <a:moveTo>
                  <a:pt x="3" y="8"/>
                </a:move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moveTo>
                  <a:pt x="3" y="8"/>
                </a:move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moveTo>
                  <a:pt x="3" y="8"/>
                </a:move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moveTo>
                  <a:pt x="3" y="8"/>
                </a:move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moveTo>
                  <a:pt x="3" y="8"/>
                </a:move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moveTo>
                  <a:pt x="3" y="8"/>
                </a:move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moveTo>
                  <a:pt x="3" y="8"/>
                </a:move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moveTo>
                  <a:pt x="3" y="8"/>
                </a:move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moveTo>
                  <a:pt x="3" y="8"/>
                </a:move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moveTo>
                  <a:pt x="3" y="8"/>
                </a:move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moveTo>
                  <a:pt x="3" y="8"/>
                </a:move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moveTo>
                  <a:pt x="3" y="8"/>
                </a:move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moveTo>
                  <a:pt x="3" y="8"/>
                </a:move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moveTo>
                  <a:pt x="3" y="8"/>
                </a:move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moveTo>
                  <a:pt x="3" y="8"/>
                </a:move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moveTo>
                  <a:pt x="3" y="8"/>
                </a:move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moveTo>
                  <a:pt x="3" y="7"/>
                </a:move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7"/>
                </a:cubicBezTo>
                <a:moveTo>
                  <a:pt x="3" y="7"/>
                </a:move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3" y="7"/>
                </a:cubicBezTo>
                <a:moveTo>
                  <a:pt x="3" y="7"/>
                </a:move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3" y="7"/>
                </a:cubicBezTo>
                <a:moveTo>
                  <a:pt x="3" y="7"/>
                </a:move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3" y="7"/>
                </a:cubicBezTo>
                <a:moveTo>
                  <a:pt x="3" y="7"/>
                </a:move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3" y="7"/>
                </a:cubicBezTo>
                <a:moveTo>
                  <a:pt x="3" y="7"/>
                </a:move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3" y="7"/>
                </a:cubicBezTo>
                <a:moveTo>
                  <a:pt x="3" y="7"/>
                </a:move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3" y="7"/>
                </a:cubicBezTo>
                <a:moveTo>
                  <a:pt x="3" y="7"/>
                </a:move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3" y="7"/>
                </a:cubicBezTo>
                <a:moveTo>
                  <a:pt x="3" y="7"/>
                </a:move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3" y="7"/>
                </a:cubicBezTo>
                <a:moveTo>
                  <a:pt x="3" y="7"/>
                </a:move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3" y="7"/>
                </a:cubicBezTo>
                <a:moveTo>
                  <a:pt x="3" y="7"/>
                </a:move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3" y="7"/>
                </a:cubicBezTo>
                <a:moveTo>
                  <a:pt x="3" y="7"/>
                </a:move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3" y="7"/>
                </a:cubicBezTo>
                <a:moveTo>
                  <a:pt x="3" y="7"/>
                </a:move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3" y="7"/>
                </a:cubicBezTo>
                <a:moveTo>
                  <a:pt x="3" y="7"/>
                </a:move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3" y="7"/>
                </a:cubicBezTo>
                <a:moveTo>
                  <a:pt x="2" y="7"/>
                </a:move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6"/>
                  <a:pt x="2" y="6"/>
                  <a:pt x="2" y="7"/>
                </a:cubicBezTo>
                <a:cubicBezTo>
                  <a:pt x="2" y="6"/>
                  <a:pt x="2" y="6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5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1" y="5"/>
                </a:moveTo>
                <a:cubicBezTo>
                  <a:pt x="1" y="5"/>
                  <a:pt x="1" y="5"/>
                  <a:pt x="2" y="5"/>
                </a:cubicBezTo>
                <a:cubicBezTo>
                  <a:pt x="1" y="5"/>
                  <a:pt x="1" y="5"/>
                  <a:pt x="1" y="5"/>
                </a:cubicBezTo>
                <a:moveTo>
                  <a:pt x="1" y="4"/>
                </a:moveTo>
                <a:cubicBezTo>
                  <a:pt x="1" y="4"/>
                  <a:pt x="1" y="4"/>
                  <a:pt x="1" y="5"/>
                </a:cubicBezTo>
                <a:cubicBezTo>
                  <a:pt x="1" y="4"/>
                  <a:pt x="1" y="4"/>
                  <a:pt x="1" y="4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3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2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2"/>
                </a:cubicBezTo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10" name="Freeform 138"/>
          <p:cNvSpPr/>
          <p:nvPr/>
        </p:nvSpPr>
        <p:spPr bwMode="auto">
          <a:xfrm>
            <a:off x="7996323" y="5578623"/>
            <a:ext cx="416541" cy="155029"/>
          </a:xfrm>
          <a:custGeom>
            <a:avLst/>
            <a:gdLst>
              <a:gd name="T0" fmla="*/ 0 w 51"/>
              <a:gd name="T1" fmla="*/ 0 h 19"/>
              <a:gd name="T2" fmla="*/ 34 w 51"/>
              <a:gd name="T3" fmla="*/ 19 h 19"/>
              <a:gd name="T4" fmla="*/ 51 w 51"/>
              <a:gd name="T5" fmla="*/ 15 h 19"/>
              <a:gd name="T6" fmla="*/ 51 w 51"/>
              <a:gd name="T7" fmla="*/ 15 h 19"/>
              <a:gd name="T8" fmla="*/ 34 w 51"/>
              <a:gd name="T9" fmla="*/ 19 h 19"/>
              <a:gd name="T10" fmla="*/ 0 w 51"/>
              <a:gd name="T11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1" h="19">
                <a:moveTo>
                  <a:pt x="0" y="0"/>
                </a:moveTo>
                <a:cubicBezTo>
                  <a:pt x="7" y="12"/>
                  <a:pt x="20" y="19"/>
                  <a:pt x="34" y="19"/>
                </a:cubicBezTo>
                <a:cubicBezTo>
                  <a:pt x="40" y="19"/>
                  <a:pt x="46" y="18"/>
                  <a:pt x="51" y="15"/>
                </a:cubicBezTo>
                <a:cubicBezTo>
                  <a:pt x="51" y="15"/>
                  <a:pt x="51" y="15"/>
                  <a:pt x="51" y="15"/>
                </a:cubicBezTo>
                <a:cubicBezTo>
                  <a:pt x="46" y="18"/>
                  <a:pt x="40" y="19"/>
                  <a:pt x="34" y="19"/>
                </a:cubicBezTo>
                <a:cubicBezTo>
                  <a:pt x="20" y="19"/>
                  <a:pt x="7" y="12"/>
                  <a:pt x="0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11" name="Freeform 142"/>
          <p:cNvSpPr>
            <a:spLocks noEditPoints="1"/>
          </p:cNvSpPr>
          <p:nvPr/>
        </p:nvSpPr>
        <p:spPr bwMode="auto">
          <a:xfrm>
            <a:off x="8885780" y="3824764"/>
            <a:ext cx="25055" cy="73600"/>
          </a:xfrm>
          <a:custGeom>
            <a:avLst/>
            <a:gdLst>
              <a:gd name="T0" fmla="*/ 0 w 3"/>
              <a:gd name="T1" fmla="*/ 0 h 9"/>
              <a:gd name="T2" fmla="*/ 3 w 3"/>
              <a:gd name="T3" fmla="*/ 9 h 9"/>
              <a:gd name="T4" fmla="*/ 0 w 3"/>
              <a:gd name="T5" fmla="*/ 0 h 9"/>
              <a:gd name="T6" fmla="*/ 0 w 3"/>
              <a:gd name="T7" fmla="*/ 0 h 9"/>
              <a:gd name="T8" fmla="*/ 0 w 3"/>
              <a:gd name="T9" fmla="*/ 0 h 9"/>
              <a:gd name="T10" fmla="*/ 0 w 3"/>
              <a:gd name="T11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9">
                <a:moveTo>
                  <a:pt x="0" y="0"/>
                </a:moveTo>
                <a:cubicBezTo>
                  <a:pt x="0" y="3"/>
                  <a:pt x="1" y="6"/>
                  <a:pt x="3" y="9"/>
                </a:cubicBezTo>
                <a:cubicBezTo>
                  <a:pt x="1" y="6"/>
                  <a:pt x="0" y="3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12" name="Freeform 146"/>
          <p:cNvSpPr>
            <a:spLocks noEditPoints="1"/>
          </p:cNvSpPr>
          <p:nvPr/>
        </p:nvSpPr>
        <p:spPr bwMode="auto">
          <a:xfrm>
            <a:off x="7907064" y="3857650"/>
            <a:ext cx="32884" cy="129974"/>
          </a:xfrm>
          <a:custGeom>
            <a:avLst/>
            <a:gdLst>
              <a:gd name="T0" fmla="*/ 1 w 4"/>
              <a:gd name="T1" fmla="*/ 16 h 16"/>
              <a:gd name="T2" fmla="*/ 1 w 4"/>
              <a:gd name="T3" fmla="*/ 16 h 16"/>
              <a:gd name="T4" fmla="*/ 1 w 4"/>
              <a:gd name="T5" fmla="*/ 16 h 16"/>
              <a:gd name="T6" fmla="*/ 1 w 4"/>
              <a:gd name="T7" fmla="*/ 16 h 16"/>
              <a:gd name="T8" fmla="*/ 1 w 4"/>
              <a:gd name="T9" fmla="*/ 16 h 16"/>
              <a:gd name="T10" fmla="*/ 1 w 4"/>
              <a:gd name="T11" fmla="*/ 16 h 16"/>
              <a:gd name="T12" fmla="*/ 1 w 4"/>
              <a:gd name="T13" fmla="*/ 16 h 16"/>
              <a:gd name="T14" fmla="*/ 1 w 4"/>
              <a:gd name="T15" fmla="*/ 16 h 16"/>
              <a:gd name="T16" fmla="*/ 1 w 4"/>
              <a:gd name="T17" fmla="*/ 16 h 16"/>
              <a:gd name="T18" fmla="*/ 0 w 4"/>
              <a:gd name="T19" fmla="*/ 16 h 16"/>
              <a:gd name="T20" fmla="*/ 1 w 4"/>
              <a:gd name="T21" fmla="*/ 16 h 16"/>
              <a:gd name="T22" fmla="*/ 0 w 4"/>
              <a:gd name="T23" fmla="*/ 16 h 16"/>
              <a:gd name="T24" fmla="*/ 0 w 4"/>
              <a:gd name="T25" fmla="*/ 16 h 16"/>
              <a:gd name="T26" fmla="*/ 0 w 4"/>
              <a:gd name="T27" fmla="*/ 16 h 16"/>
              <a:gd name="T28" fmla="*/ 0 w 4"/>
              <a:gd name="T29" fmla="*/ 16 h 16"/>
              <a:gd name="T30" fmla="*/ 0 w 4"/>
              <a:gd name="T31" fmla="*/ 16 h 16"/>
              <a:gd name="T32" fmla="*/ 0 w 4"/>
              <a:gd name="T33" fmla="*/ 16 h 16"/>
              <a:gd name="T34" fmla="*/ 0 w 4"/>
              <a:gd name="T35" fmla="*/ 16 h 16"/>
              <a:gd name="T36" fmla="*/ 0 w 4"/>
              <a:gd name="T37" fmla="*/ 16 h 16"/>
              <a:gd name="T38" fmla="*/ 0 w 4"/>
              <a:gd name="T39" fmla="*/ 16 h 16"/>
              <a:gd name="T40" fmla="*/ 0 w 4"/>
              <a:gd name="T41" fmla="*/ 16 h 16"/>
              <a:gd name="T42" fmla="*/ 0 w 4"/>
              <a:gd name="T43" fmla="*/ 16 h 16"/>
              <a:gd name="T44" fmla="*/ 0 w 4"/>
              <a:gd name="T45" fmla="*/ 16 h 16"/>
              <a:gd name="T46" fmla="*/ 0 w 4"/>
              <a:gd name="T47" fmla="*/ 16 h 16"/>
              <a:gd name="T48" fmla="*/ 0 w 4"/>
              <a:gd name="T49" fmla="*/ 16 h 16"/>
              <a:gd name="T50" fmla="*/ 0 w 4"/>
              <a:gd name="T51" fmla="*/ 16 h 16"/>
              <a:gd name="T52" fmla="*/ 0 w 4"/>
              <a:gd name="T53" fmla="*/ 16 h 16"/>
              <a:gd name="T54" fmla="*/ 0 w 4"/>
              <a:gd name="T55" fmla="*/ 16 h 16"/>
              <a:gd name="T56" fmla="*/ 0 w 4"/>
              <a:gd name="T57" fmla="*/ 16 h 16"/>
              <a:gd name="T58" fmla="*/ 0 w 4"/>
              <a:gd name="T59" fmla="*/ 16 h 16"/>
              <a:gd name="T60" fmla="*/ 0 w 4"/>
              <a:gd name="T61" fmla="*/ 16 h 16"/>
              <a:gd name="T62" fmla="*/ 0 w 4"/>
              <a:gd name="T63" fmla="*/ 16 h 16"/>
              <a:gd name="T64" fmla="*/ 0 w 4"/>
              <a:gd name="T65" fmla="*/ 16 h 16"/>
              <a:gd name="T66" fmla="*/ 0 w 4"/>
              <a:gd name="T67" fmla="*/ 16 h 16"/>
              <a:gd name="T68" fmla="*/ 0 w 4"/>
              <a:gd name="T69" fmla="*/ 16 h 16"/>
              <a:gd name="T70" fmla="*/ 0 w 4"/>
              <a:gd name="T71" fmla="*/ 16 h 16"/>
              <a:gd name="T72" fmla="*/ 0 w 4"/>
              <a:gd name="T73" fmla="*/ 16 h 16"/>
              <a:gd name="T74" fmla="*/ 0 w 4"/>
              <a:gd name="T75" fmla="*/ 16 h 16"/>
              <a:gd name="T76" fmla="*/ 0 w 4"/>
              <a:gd name="T77" fmla="*/ 16 h 16"/>
              <a:gd name="T78" fmla="*/ 4 w 4"/>
              <a:gd name="T79" fmla="*/ 0 h 16"/>
              <a:gd name="T80" fmla="*/ 4 w 4"/>
              <a:gd name="T81" fmla="*/ 1 h 16"/>
              <a:gd name="T82" fmla="*/ 4 w 4"/>
              <a:gd name="T83" fmla="*/ 0 h 16"/>
              <a:gd name="T84" fmla="*/ 4 w 4"/>
              <a:gd name="T85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" h="16"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0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4" y="0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13" name="Freeform 150"/>
          <p:cNvSpPr>
            <a:spLocks noEditPoints="1"/>
          </p:cNvSpPr>
          <p:nvPr/>
        </p:nvSpPr>
        <p:spPr bwMode="auto">
          <a:xfrm>
            <a:off x="7809975" y="2365304"/>
            <a:ext cx="97089" cy="220799"/>
          </a:xfrm>
          <a:custGeom>
            <a:avLst/>
            <a:gdLst>
              <a:gd name="T0" fmla="*/ 0 w 12"/>
              <a:gd name="T1" fmla="*/ 20 h 27"/>
              <a:gd name="T2" fmla="*/ 12 w 12"/>
              <a:gd name="T3" fmla="*/ 27 h 27"/>
              <a:gd name="T4" fmla="*/ 0 w 12"/>
              <a:gd name="T5" fmla="*/ 20 h 27"/>
              <a:gd name="T6" fmla="*/ 0 w 12"/>
              <a:gd name="T7" fmla="*/ 20 h 27"/>
              <a:gd name="T8" fmla="*/ 0 w 12"/>
              <a:gd name="T9" fmla="*/ 20 h 27"/>
              <a:gd name="T10" fmla="*/ 0 w 12"/>
              <a:gd name="T11" fmla="*/ 20 h 27"/>
              <a:gd name="T12" fmla="*/ 1 w 12"/>
              <a:gd name="T13" fmla="*/ 3 h 27"/>
              <a:gd name="T14" fmla="*/ 1 w 12"/>
              <a:gd name="T15" fmla="*/ 3 h 27"/>
              <a:gd name="T16" fmla="*/ 1 w 12"/>
              <a:gd name="T17" fmla="*/ 3 h 27"/>
              <a:gd name="T18" fmla="*/ 1 w 12"/>
              <a:gd name="T19" fmla="*/ 3 h 27"/>
              <a:gd name="T20" fmla="*/ 1 w 12"/>
              <a:gd name="T21" fmla="*/ 3 h 27"/>
              <a:gd name="T22" fmla="*/ 1 w 12"/>
              <a:gd name="T23" fmla="*/ 3 h 27"/>
              <a:gd name="T24" fmla="*/ 1 w 12"/>
              <a:gd name="T25" fmla="*/ 3 h 27"/>
              <a:gd name="T26" fmla="*/ 1 w 12"/>
              <a:gd name="T27" fmla="*/ 3 h 27"/>
              <a:gd name="T28" fmla="*/ 1 w 12"/>
              <a:gd name="T29" fmla="*/ 3 h 27"/>
              <a:gd name="T30" fmla="*/ 5 w 12"/>
              <a:gd name="T31" fmla="*/ 0 h 27"/>
              <a:gd name="T32" fmla="*/ 1 w 12"/>
              <a:gd name="T33" fmla="*/ 3 h 27"/>
              <a:gd name="T34" fmla="*/ 5 w 12"/>
              <a:gd name="T35" fmla="*/ 0 h 27"/>
              <a:gd name="T36" fmla="*/ 5 w 12"/>
              <a:gd name="T37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" h="27">
                <a:moveTo>
                  <a:pt x="0" y="20"/>
                </a:moveTo>
                <a:cubicBezTo>
                  <a:pt x="3" y="24"/>
                  <a:pt x="7" y="27"/>
                  <a:pt x="12" y="27"/>
                </a:cubicBezTo>
                <a:cubicBezTo>
                  <a:pt x="7" y="27"/>
                  <a:pt x="3" y="24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5" y="0"/>
                </a:moveTo>
                <a:cubicBezTo>
                  <a:pt x="3" y="1"/>
                  <a:pt x="2" y="2"/>
                  <a:pt x="1" y="3"/>
                </a:cubicBezTo>
                <a:cubicBezTo>
                  <a:pt x="2" y="2"/>
                  <a:pt x="3" y="1"/>
                  <a:pt x="5" y="0"/>
                </a:cubicBezTo>
                <a:cubicBezTo>
                  <a:pt x="5" y="0"/>
                  <a:pt x="5" y="0"/>
                  <a:pt x="5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14" name="Freeform 154"/>
          <p:cNvSpPr>
            <a:spLocks noEditPoints="1"/>
          </p:cNvSpPr>
          <p:nvPr/>
        </p:nvSpPr>
        <p:spPr bwMode="auto">
          <a:xfrm>
            <a:off x="8967209" y="3001077"/>
            <a:ext cx="40715" cy="98655"/>
          </a:xfrm>
          <a:custGeom>
            <a:avLst/>
            <a:gdLst>
              <a:gd name="T0" fmla="*/ 0 w 5"/>
              <a:gd name="T1" fmla="*/ 12 h 12"/>
              <a:gd name="T2" fmla="*/ 0 w 5"/>
              <a:gd name="T3" fmla="*/ 12 h 12"/>
              <a:gd name="T4" fmla="*/ 0 w 5"/>
              <a:gd name="T5" fmla="*/ 12 h 12"/>
              <a:gd name="T6" fmla="*/ 0 w 5"/>
              <a:gd name="T7" fmla="*/ 12 h 12"/>
              <a:gd name="T8" fmla="*/ 0 w 5"/>
              <a:gd name="T9" fmla="*/ 12 h 12"/>
              <a:gd name="T10" fmla="*/ 0 w 5"/>
              <a:gd name="T11" fmla="*/ 12 h 12"/>
              <a:gd name="T12" fmla="*/ 0 w 5"/>
              <a:gd name="T13" fmla="*/ 12 h 12"/>
              <a:gd name="T14" fmla="*/ 0 w 5"/>
              <a:gd name="T15" fmla="*/ 12 h 12"/>
              <a:gd name="T16" fmla="*/ 0 w 5"/>
              <a:gd name="T17" fmla="*/ 12 h 12"/>
              <a:gd name="T18" fmla="*/ 0 w 5"/>
              <a:gd name="T19" fmla="*/ 12 h 12"/>
              <a:gd name="T20" fmla="*/ 0 w 5"/>
              <a:gd name="T21" fmla="*/ 12 h 12"/>
              <a:gd name="T22" fmla="*/ 0 w 5"/>
              <a:gd name="T23" fmla="*/ 12 h 12"/>
              <a:gd name="T24" fmla="*/ 0 w 5"/>
              <a:gd name="T25" fmla="*/ 12 h 12"/>
              <a:gd name="T26" fmla="*/ 0 w 5"/>
              <a:gd name="T27" fmla="*/ 12 h 12"/>
              <a:gd name="T28" fmla="*/ 0 w 5"/>
              <a:gd name="T29" fmla="*/ 12 h 12"/>
              <a:gd name="T30" fmla="*/ 5 w 5"/>
              <a:gd name="T31" fmla="*/ 0 h 12"/>
              <a:gd name="T32" fmla="*/ 5 w 5"/>
              <a:gd name="T33" fmla="*/ 0 h 12"/>
              <a:gd name="T34" fmla="*/ 0 w 5"/>
              <a:gd name="T35" fmla="*/ 12 h 12"/>
              <a:gd name="T36" fmla="*/ 5 w 5"/>
              <a:gd name="T37" fmla="*/ 0 h 12"/>
              <a:gd name="T38" fmla="*/ 5 w 5"/>
              <a:gd name="T3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" h="12"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2" y="4"/>
                  <a:pt x="1" y="8"/>
                  <a:pt x="0" y="12"/>
                </a:cubicBezTo>
                <a:cubicBezTo>
                  <a:pt x="1" y="8"/>
                  <a:pt x="2" y="4"/>
                  <a:pt x="5" y="0"/>
                </a:cubicBezTo>
                <a:cubicBezTo>
                  <a:pt x="5" y="0"/>
                  <a:pt x="5" y="0"/>
                  <a:pt x="5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15" name="Oval 142"/>
          <p:cNvSpPr/>
          <p:nvPr/>
        </p:nvSpPr>
        <p:spPr>
          <a:xfrm>
            <a:off x="6003969" y="4802886"/>
            <a:ext cx="858610" cy="858610"/>
          </a:xfrm>
          <a:prstGeom prst="ellipse">
            <a:avLst/>
          </a:prstGeom>
          <a:solidFill>
            <a:srgbClr val="01D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43"/>
          <p:cNvSpPr/>
          <p:nvPr/>
        </p:nvSpPr>
        <p:spPr>
          <a:xfrm>
            <a:off x="5929563" y="4403392"/>
            <a:ext cx="366609" cy="366609"/>
          </a:xfrm>
          <a:prstGeom prst="ellipse">
            <a:avLst/>
          </a:prstGeom>
          <a:solidFill>
            <a:srgbClr val="DE6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44"/>
          <p:cNvSpPr/>
          <p:nvPr/>
        </p:nvSpPr>
        <p:spPr>
          <a:xfrm>
            <a:off x="6829404" y="4665677"/>
            <a:ext cx="359183" cy="359183"/>
          </a:xfrm>
          <a:prstGeom prst="ellipse">
            <a:avLst/>
          </a:prstGeom>
          <a:solidFill>
            <a:srgbClr val="00C3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45"/>
          <p:cNvSpPr/>
          <p:nvPr/>
        </p:nvSpPr>
        <p:spPr>
          <a:xfrm>
            <a:off x="6455736" y="4440622"/>
            <a:ext cx="318569" cy="318569"/>
          </a:xfrm>
          <a:prstGeom prst="ellipse">
            <a:avLst/>
          </a:prstGeom>
          <a:solidFill>
            <a:srgbClr val="F3C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97"/>
          <p:cNvSpPr>
            <a:spLocks noChangeArrowheads="1"/>
          </p:cNvSpPr>
          <p:nvPr/>
        </p:nvSpPr>
        <p:spPr bwMode="auto">
          <a:xfrm>
            <a:off x="5669016" y="3021733"/>
            <a:ext cx="861896" cy="850631"/>
          </a:xfrm>
          <a:prstGeom prst="ellipse">
            <a:avLst/>
          </a:prstGeom>
          <a:solidFill>
            <a:srgbClr val="F4C60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20" name="Oval 147"/>
          <p:cNvSpPr/>
          <p:nvPr/>
        </p:nvSpPr>
        <p:spPr>
          <a:xfrm>
            <a:off x="5718318" y="3996337"/>
            <a:ext cx="318569" cy="318569"/>
          </a:xfrm>
          <a:prstGeom prst="ellipse">
            <a:avLst/>
          </a:prstGeom>
          <a:solidFill>
            <a:srgbClr val="00C3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65"/>
          <p:cNvSpPr/>
          <p:nvPr/>
        </p:nvSpPr>
        <p:spPr>
          <a:xfrm>
            <a:off x="7937260" y="3886487"/>
            <a:ext cx="210102" cy="210102"/>
          </a:xfrm>
          <a:prstGeom prst="ellipse">
            <a:avLst/>
          </a:prstGeom>
          <a:solidFill>
            <a:srgbClr val="DE6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97"/>
          <p:cNvSpPr>
            <a:spLocks noChangeArrowheads="1"/>
          </p:cNvSpPr>
          <p:nvPr/>
        </p:nvSpPr>
        <p:spPr bwMode="auto">
          <a:xfrm>
            <a:off x="6991350" y="2514601"/>
            <a:ext cx="1070615" cy="1056624"/>
          </a:xfrm>
          <a:prstGeom prst="ellipse">
            <a:avLst/>
          </a:prstGeom>
          <a:solidFill>
            <a:srgbClr val="00C3D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23" name="Oval 97"/>
          <p:cNvSpPr>
            <a:spLocks noChangeArrowheads="1"/>
          </p:cNvSpPr>
          <p:nvPr/>
        </p:nvSpPr>
        <p:spPr bwMode="auto">
          <a:xfrm>
            <a:off x="8145029" y="2148166"/>
            <a:ext cx="740750" cy="731069"/>
          </a:xfrm>
          <a:prstGeom prst="ellipse">
            <a:avLst/>
          </a:prstGeom>
          <a:solidFill>
            <a:srgbClr val="01D48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24" name="Oval 97"/>
          <p:cNvSpPr>
            <a:spLocks noChangeArrowheads="1"/>
          </p:cNvSpPr>
          <p:nvPr/>
        </p:nvSpPr>
        <p:spPr bwMode="auto">
          <a:xfrm>
            <a:off x="9007923" y="2774912"/>
            <a:ext cx="740750" cy="731069"/>
          </a:xfrm>
          <a:prstGeom prst="ellipse">
            <a:avLst/>
          </a:prstGeom>
          <a:solidFill>
            <a:srgbClr val="00C3D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25" name="Oval 97"/>
          <p:cNvSpPr>
            <a:spLocks noChangeArrowheads="1"/>
          </p:cNvSpPr>
          <p:nvPr/>
        </p:nvSpPr>
        <p:spPr bwMode="auto">
          <a:xfrm>
            <a:off x="9195154" y="4405742"/>
            <a:ext cx="740750" cy="731069"/>
          </a:xfrm>
          <a:prstGeom prst="ellipse">
            <a:avLst/>
          </a:prstGeom>
          <a:solidFill>
            <a:srgbClr val="01D48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26" name="Freeform 60"/>
          <p:cNvSpPr>
            <a:spLocks noEditPoints="1"/>
          </p:cNvSpPr>
          <p:nvPr/>
        </p:nvSpPr>
        <p:spPr bwMode="auto">
          <a:xfrm>
            <a:off x="7279483" y="2845417"/>
            <a:ext cx="494348" cy="394992"/>
          </a:xfrm>
          <a:custGeom>
            <a:avLst/>
            <a:gdLst>
              <a:gd name="T0" fmla="*/ 22 w 516"/>
              <a:gd name="T1" fmla="*/ 348 h 412"/>
              <a:gd name="T2" fmla="*/ 0 w 516"/>
              <a:gd name="T3" fmla="*/ 296 h 412"/>
              <a:gd name="T4" fmla="*/ 142 w 516"/>
              <a:gd name="T5" fmla="*/ 274 h 412"/>
              <a:gd name="T6" fmla="*/ 349 w 516"/>
              <a:gd name="T7" fmla="*/ 160 h 412"/>
              <a:gd name="T8" fmla="*/ 391 w 516"/>
              <a:gd name="T9" fmla="*/ 221 h 412"/>
              <a:gd name="T10" fmla="*/ 427 w 516"/>
              <a:gd name="T11" fmla="*/ 273 h 412"/>
              <a:gd name="T12" fmla="*/ 398 w 516"/>
              <a:gd name="T13" fmla="*/ 331 h 412"/>
              <a:gd name="T14" fmla="*/ 349 w 516"/>
              <a:gd name="T15" fmla="*/ 338 h 412"/>
              <a:gd name="T16" fmla="*/ 327 w 516"/>
              <a:gd name="T17" fmla="*/ 360 h 412"/>
              <a:gd name="T18" fmla="*/ 295 w 516"/>
              <a:gd name="T19" fmla="*/ 336 h 412"/>
              <a:gd name="T20" fmla="*/ 255 w 516"/>
              <a:gd name="T21" fmla="*/ 307 h 412"/>
              <a:gd name="T22" fmla="*/ 249 w 516"/>
              <a:gd name="T23" fmla="*/ 270 h 412"/>
              <a:gd name="T24" fmla="*/ 287 w 516"/>
              <a:gd name="T25" fmla="*/ 291 h 412"/>
              <a:gd name="T26" fmla="*/ 305 w 516"/>
              <a:gd name="T27" fmla="*/ 306 h 412"/>
              <a:gd name="T28" fmla="*/ 327 w 516"/>
              <a:gd name="T29" fmla="*/ 246 h 412"/>
              <a:gd name="T30" fmla="*/ 272 w 516"/>
              <a:gd name="T31" fmla="*/ 235 h 412"/>
              <a:gd name="T32" fmla="*/ 251 w 516"/>
              <a:gd name="T33" fmla="*/ 187 h 412"/>
              <a:gd name="T34" fmla="*/ 286 w 516"/>
              <a:gd name="T35" fmla="*/ 133 h 412"/>
              <a:gd name="T36" fmla="*/ 327 w 516"/>
              <a:gd name="T37" fmla="*/ 109 h 412"/>
              <a:gd name="T38" fmla="*/ 349 w 516"/>
              <a:gd name="T39" fmla="*/ 129 h 412"/>
              <a:gd name="T40" fmla="*/ 414 w 516"/>
              <a:gd name="T41" fmla="*/ 151 h 412"/>
              <a:gd name="T42" fmla="*/ 387 w 516"/>
              <a:gd name="T43" fmla="*/ 190 h 412"/>
              <a:gd name="T44" fmla="*/ 380 w 516"/>
              <a:gd name="T45" fmla="*/ 165 h 412"/>
              <a:gd name="T46" fmla="*/ 349 w 516"/>
              <a:gd name="T47" fmla="*/ 160 h 412"/>
              <a:gd name="T48" fmla="*/ 321 w 516"/>
              <a:gd name="T49" fmla="*/ 160 h 412"/>
              <a:gd name="T50" fmla="*/ 291 w 516"/>
              <a:gd name="T51" fmla="*/ 169 h 412"/>
              <a:gd name="T52" fmla="*/ 297 w 516"/>
              <a:gd name="T53" fmla="*/ 209 h 412"/>
              <a:gd name="T54" fmla="*/ 327 w 516"/>
              <a:gd name="T55" fmla="*/ 160 h 412"/>
              <a:gd name="T56" fmla="*/ 349 w 516"/>
              <a:gd name="T57" fmla="*/ 308 h 412"/>
              <a:gd name="T58" fmla="*/ 383 w 516"/>
              <a:gd name="T59" fmla="*/ 301 h 412"/>
              <a:gd name="T60" fmla="*/ 386 w 516"/>
              <a:gd name="T61" fmla="*/ 257 h 412"/>
              <a:gd name="T62" fmla="*/ 349 w 516"/>
              <a:gd name="T63" fmla="*/ 246 h 412"/>
              <a:gd name="T64" fmla="*/ 442 w 516"/>
              <a:gd name="T65" fmla="*/ 339 h 412"/>
              <a:gd name="T66" fmla="*/ 442 w 516"/>
              <a:gd name="T67" fmla="*/ 131 h 412"/>
              <a:gd name="T68" fmla="*/ 234 w 516"/>
              <a:gd name="T69" fmla="*/ 131 h 412"/>
              <a:gd name="T70" fmla="*/ 234 w 516"/>
              <a:gd name="T71" fmla="*/ 339 h 412"/>
              <a:gd name="T72" fmla="*/ 464 w 516"/>
              <a:gd name="T73" fmla="*/ 360 h 412"/>
              <a:gd name="T74" fmla="*/ 464 w 516"/>
              <a:gd name="T75" fmla="*/ 109 h 412"/>
              <a:gd name="T76" fmla="*/ 213 w 516"/>
              <a:gd name="T77" fmla="*/ 109 h 412"/>
              <a:gd name="T78" fmla="*/ 213 w 516"/>
              <a:gd name="T79" fmla="*/ 360 h 412"/>
              <a:gd name="T80" fmla="*/ 464 w 516"/>
              <a:gd name="T81" fmla="*/ 360 h 412"/>
              <a:gd name="T82" fmla="*/ 22 w 516"/>
              <a:gd name="T83" fmla="*/ 73 h 412"/>
              <a:gd name="T84" fmla="*/ 0 w 516"/>
              <a:gd name="T85" fmla="*/ 22 h 412"/>
              <a:gd name="T86" fmla="*/ 322 w 516"/>
              <a:gd name="T87" fmla="*/ 0 h 412"/>
              <a:gd name="T88" fmla="*/ 344 w 516"/>
              <a:gd name="T89" fmla="*/ 34 h 412"/>
              <a:gd name="T90" fmla="*/ 219 w 516"/>
              <a:gd name="T91" fmla="*/ 73 h 412"/>
              <a:gd name="T92" fmla="*/ 22 w 516"/>
              <a:gd name="T93" fmla="*/ 165 h 412"/>
              <a:gd name="T94" fmla="*/ 0 w 516"/>
              <a:gd name="T95" fmla="*/ 113 h 412"/>
              <a:gd name="T96" fmla="*/ 198 w 516"/>
              <a:gd name="T97" fmla="*/ 91 h 412"/>
              <a:gd name="T98" fmla="*/ 139 w 516"/>
              <a:gd name="T99" fmla="*/ 256 h 412"/>
              <a:gd name="T100" fmla="*/ 0 w 516"/>
              <a:gd name="T101" fmla="*/ 234 h 412"/>
              <a:gd name="T102" fmla="*/ 22 w 516"/>
              <a:gd name="T103" fmla="*/ 183 h 412"/>
              <a:gd name="T104" fmla="*/ 138 w 516"/>
              <a:gd name="T105" fmla="*/ 235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16" h="412">
                <a:moveTo>
                  <a:pt x="172" y="348"/>
                </a:moveTo>
                <a:cubicBezTo>
                  <a:pt x="22" y="348"/>
                  <a:pt x="22" y="348"/>
                  <a:pt x="22" y="348"/>
                </a:cubicBezTo>
                <a:cubicBezTo>
                  <a:pt x="10" y="348"/>
                  <a:pt x="0" y="338"/>
                  <a:pt x="0" y="326"/>
                </a:cubicBezTo>
                <a:cubicBezTo>
                  <a:pt x="0" y="296"/>
                  <a:pt x="0" y="296"/>
                  <a:pt x="0" y="296"/>
                </a:cubicBezTo>
                <a:cubicBezTo>
                  <a:pt x="0" y="284"/>
                  <a:pt x="10" y="274"/>
                  <a:pt x="22" y="274"/>
                </a:cubicBezTo>
                <a:cubicBezTo>
                  <a:pt x="142" y="274"/>
                  <a:pt x="142" y="274"/>
                  <a:pt x="142" y="274"/>
                </a:cubicBezTo>
                <a:cubicBezTo>
                  <a:pt x="147" y="301"/>
                  <a:pt x="158" y="326"/>
                  <a:pt x="172" y="348"/>
                </a:cubicBezTo>
                <a:close/>
                <a:moveTo>
                  <a:pt x="349" y="160"/>
                </a:moveTo>
                <a:cubicBezTo>
                  <a:pt x="349" y="216"/>
                  <a:pt x="349" y="216"/>
                  <a:pt x="349" y="216"/>
                </a:cubicBezTo>
                <a:cubicBezTo>
                  <a:pt x="367" y="217"/>
                  <a:pt x="381" y="219"/>
                  <a:pt x="391" y="221"/>
                </a:cubicBezTo>
                <a:cubicBezTo>
                  <a:pt x="402" y="224"/>
                  <a:pt x="411" y="229"/>
                  <a:pt x="417" y="237"/>
                </a:cubicBezTo>
                <a:cubicBezTo>
                  <a:pt x="424" y="245"/>
                  <a:pt x="427" y="257"/>
                  <a:pt x="427" y="273"/>
                </a:cubicBezTo>
                <a:cubicBezTo>
                  <a:pt x="427" y="289"/>
                  <a:pt x="425" y="302"/>
                  <a:pt x="420" y="311"/>
                </a:cubicBezTo>
                <a:cubicBezTo>
                  <a:pt x="415" y="321"/>
                  <a:pt x="408" y="327"/>
                  <a:pt x="398" y="331"/>
                </a:cubicBezTo>
                <a:cubicBezTo>
                  <a:pt x="388" y="335"/>
                  <a:pt x="374" y="338"/>
                  <a:pt x="356" y="338"/>
                </a:cubicBezTo>
                <a:cubicBezTo>
                  <a:pt x="349" y="338"/>
                  <a:pt x="349" y="338"/>
                  <a:pt x="349" y="338"/>
                </a:cubicBezTo>
                <a:cubicBezTo>
                  <a:pt x="349" y="360"/>
                  <a:pt x="349" y="360"/>
                  <a:pt x="349" y="360"/>
                </a:cubicBezTo>
                <a:cubicBezTo>
                  <a:pt x="327" y="360"/>
                  <a:pt x="327" y="360"/>
                  <a:pt x="327" y="360"/>
                </a:cubicBezTo>
                <a:cubicBezTo>
                  <a:pt x="327" y="338"/>
                  <a:pt x="327" y="338"/>
                  <a:pt x="327" y="338"/>
                </a:cubicBezTo>
                <a:cubicBezTo>
                  <a:pt x="315" y="338"/>
                  <a:pt x="304" y="337"/>
                  <a:pt x="295" y="336"/>
                </a:cubicBezTo>
                <a:cubicBezTo>
                  <a:pt x="286" y="334"/>
                  <a:pt x="278" y="331"/>
                  <a:pt x="271" y="326"/>
                </a:cubicBezTo>
                <a:cubicBezTo>
                  <a:pt x="264" y="322"/>
                  <a:pt x="259" y="316"/>
                  <a:pt x="255" y="307"/>
                </a:cubicBezTo>
                <a:cubicBezTo>
                  <a:pt x="251" y="299"/>
                  <a:pt x="249" y="289"/>
                  <a:pt x="249" y="278"/>
                </a:cubicBezTo>
                <a:cubicBezTo>
                  <a:pt x="249" y="270"/>
                  <a:pt x="249" y="270"/>
                  <a:pt x="249" y="270"/>
                </a:cubicBezTo>
                <a:cubicBezTo>
                  <a:pt x="285" y="270"/>
                  <a:pt x="285" y="270"/>
                  <a:pt x="285" y="270"/>
                </a:cubicBezTo>
                <a:cubicBezTo>
                  <a:pt x="285" y="279"/>
                  <a:pt x="285" y="286"/>
                  <a:pt x="287" y="291"/>
                </a:cubicBezTo>
                <a:cubicBezTo>
                  <a:pt x="288" y="296"/>
                  <a:pt x="291" y="299"/>
                  <a:pt x="294" y="301"/>
                </a:cubicBezTo>
                <a:cubicBezTo>
                  <a:pt x="297" y="304"/>
                  <a:pt x="301" y="305"/>
                  <a:pt x="305" y="306"/>
                </a:cubicBezTo>
                <a:cubicBezTo>
                  <a:pt x="309" y="306"/>
                  <a:pt x="316" y="307"/>
                  <a:pt x="327" y="308"/>
                </a:cubicBezTo>
                <a:cubicBezTo>
                  <a:pt x="327" y="246"/>
                  <a:pt x="327" y="246"/>
                  <a:pt x="327" y="246"/>
                </a:cubicBezTo>
                <a:cubicBezTo>
                  <a:pt x="313" y="245"/>
                  <a:pt x="302" y="244"/>
                  <a:pt x="294" y="243"/>
                </a:cubicBezTo>
                <a:cubicBezTo>
                  <a:pt x="286" y="241"/>
                  <a:pt x="278" y="239"/>
                  <a:pt x="272" y="235"/>
                </a:cubicBezTo>
                <a:cubicBezTo>
                  <a:pt x="265" y="231"/>
                  <a:pt x="260" y="225"/>
                  <a:pt x="257" y="217"/>
                </a:cubicBezTo>
                <a:cubicBezTo>
                  <a:pt x="253" y="210"/>
                  <a:pt x="251" y="199"/>
                  <a:pt x="251" y="187"/>
                </a:cubicBezTo>
                <a:cubicBezTo>
                  <a:pt x="251" y="171"/>
                  <a:pt x="255" y="159"/>
                  <a:pt x="261" y="150"/>
                </a:cubicBezTo>
                <a:cubicBezTo>
                  <a:pt x="267" y="142"/>
                  <a:pt x="276" y="136"/>
                  <a:pt x="286" y="133"/>
                </a:cubicBezTo>
                <a:cubicBezTo>
                  <a:pt x="297" y="130"/>
                  <a:pt x="311" y="129"/>
                  <a:pt x="327" y="129"/>
                </a:cubicBezTo>
                <a:cubicBezTo>
                  <a:pt x="327" y="109"/>
                  <a:pt x="327" y="109"/>
                  <a:pt x="327" y="109"/>
                </a:cubicBezTo>
                <a:cubicBezTo>
                  <a:pt x="349" y="109"/>
                  <a:pt x="349" y="109"/>
                  <a:pt x="349" y="109"/>
                </a:cubicBezTo>
                <a:cubicBezTo>
                  <a:pt x="349" y="129"/>
                  <a:pt x="349" y="129"/>
                  <a:pt x="349" y="129"/>
                </a:cubicBezTo>
                <a:cubicBezTo>
                  <a:pt x="367" y="129"/>
                  <a:pt x="381" y="131"/>
                  <a:pt x="391" y="134"/>
                </a:cubicBezTo>
                <a:cubicBezTo>
                  <a:pt x="401" y="137"/>
                  <a:pt x="409" y="142"/>
                  <a:pt x="414" y="151"/>
                </a:cubicBezTo>
                <a:cubicBezTo>
                  <a:pt x="420" y="160"/>
                  <a:pt x="422" y="172"/>
                  <a:pt x="422" y="190"/>
                </a:cubicBezTo>
                <a:cubicBezTo>
                  <a:pt x="387" y="190"/>
                  <a:pt x="387" y="190"/>
                  <a:pt x="387" y="190"/>
                </a:cubicBezTo>
                <a:cubicBezTo>
                  <a:pt x="387" y="189"/>
                  <a:pt x="387" y="187"/>
                  <a:pt x="387" y="186"/>
                </a:cubicBezTo>
                <a:cubicBezTo>
                  <a:pt x="387" y="175"/>
                  <a:pt x="385" y="169"/>
                  <a:pt x="380" y="165"/>
                </a:cubicBezTo>
                <a:cubicBezTo>
                  <a:pt x="376" y="162"/>
                  <a:pt x="369" y="160"/>
                  <a:pt x="358" y="160"/>
                </a:cubicBezTo>
                <a:cubicBezTo>
                  <a:pt x="349" y="160"/>
                  <a:pt x="349" y="160"/>
                  <a:pt x="349" y="160"/>
                </a:cubicBezTo>
                <a:close/>
                <a:moveTo>
                  <a:pt x="327" y="160"/>
                </a:moveTo>
                <a:cubicBezTo>
                  <a:pt x="321" y="160"/>
                  <a:pt x="321" y="160"/>
                  <a:pt x="321" y="160"/>
                </a:cubicBezTo>
                <a:cubicBezTo>
                  <a:pt x="313" y="160"/>
                  <a:pt x="307" y="161"/>
                  <a:pt x="302" y="162"/>
                </a:cubicBezTo>
                <a:cubicBezTo>
                  <a:pt x="298" y="163"/>
                  <a:pt x="294" y="165"/>
                  <a:pt x="291" y="169"/>
                </a:cubicBezTo>
                <a:cubicBezTo>
                  <a:pt x="289" y="172"/>
                  <a:pt x="287" y="178"/>
                  <a:pt x="287" y="186"/>
                </a:cubicBezTo>
                <a:cubicBezTo>
                  <a:pt x="287" y="197"/>
                  <a:pt x="291" y="205"/>
                  <a:pt x="297" y="209"/>
                </a:cubicBezTo>
                <a:cubicBezTo>
                  <a:pt x="304" y="213"/>
                  <a:pt x="314" y="216"/>
                  <a:pt x="327" y="216"/>
                </a:cubicBezTo>
                <a:cubicBezTo>
                  <a:pt x="327" y="160"/>
                  <a:pt x="327" y="160"/>
                  <a:pt x="327" y="160"/>
                </a:cubicBezTo>
                <a:close/>
                <a:moveTo>
                  <a:pt x="349" y="246"/>
                </a:moveTo>
                <a:cubicBezTo>
                  <a:pt x="349" y="308"/>
                  <a:pt x="349" y="308"/>
                  <a:pt x="349" y="308"/>
                </a:cubicBezTo>
                <a:cubicBezTo>
                  <a:pt x="356" y="308"/>
                  <a:pt x="356" y="308"/>
                  <a:pt x="356" y="308"/>
                </a:cubicBezTo>
                <a:cubicBezTo>
                  <a:pt x="368" y="308"/>
                  <a:pt x="377" y="305"/>
                  <a:pt x="383" y="301"/>
                </a:cubicBezTo>
                <a:cubicBezTo>
                  <a:pt x="388" y="297"/>
                  <a:pt x="391" y="289"/>
                  <a:pt x="391" y="277"/>
                </a:cubicBezTo>
                <a:cubicBezTo>
                  <a:pt x="391" y="268"/>
                  <a:pt x="390" y="262"/>
                  <a:pt x="386" y="257"/>
                </a:cubicBezTo>
                <a:cubicBezTo>
                  <a:pt x="383" y="253"/>
                  <a:pt x="379" y="250"/>
                  <a:pt x="374" y="249"/>
                </a:cubicBezTo>
                <a:cubicBezTo>
                  <a:pt x="369" y="248"/>
                  <a:pt x="361" y="247"/>
                  <a:pt x="349" y="246"/>
                </a:cubicBezTo>
                <a:close/>
                <a:moveTo>
                  <a:pt x="338" y="382"/>
                </a:moveTo>
                <a:cubicBezTo>
                  <a:pt x="379" y="382"/>
                  <a:pt x="415" y="365"/>
                  <a:pt x="442" y="339"/>
                </a:cubicBezTo>
                <a:cubicBezTo>
                  <a:pt x="469" y="312"/>
                  <a:pt x="485" y="275"/>
                  <a:pt x="485" y="235"/>
                </a:cubicBezTo>
                <a:cubicBezTo>
                  <a:pt x="485" y="194"/>
                  <a:pt x="469" y="157"/>
                  <a:pt x="442" y="131"/>
                </a:cubicBezTo>
                <a:cubicBezTo>
                  <a:pt x="415" y="104"/>
                  <a:pt x="379" y="88"/>
                  <a:pt x="338" y="88"/>
                </a:cubicBezTo>
                <a:cubicBezTo>
                  <a:pt x="298" y="88"/>
                  <a:pt x="261" y="104"/>
                  <a:pt x="234" y="131"/>
                </a:cubicBezTo>
                <a:cubicBezTo>
                  <a:pt x="208" y="157"/>
                  <a:pt x="191" y="194"/>
                  <a:pt x="191" y="235"/>
                </a:cubicBezTo>
                <a:cubicBezTo>
                  <a:pt x="191" y="275"/>
                  <a:pt x="208" y="312"/>
                  <a:pt x="234" y="339"/>
                </a:cubicBezTo>
                <a:cubicBezTo>
                  <a:pt x="261" y="365"/>
                  <a:pt x="298" y="382"/>
                  <a:pt x="338" y="382"/>
                </a:cubicBezTo>
                <a:close/>
                <a:moveTo>
                  <a:pt x="464" y="360"/>
                </a:moveTo>
                <a:cubicBezTo>
                  <a:pt x="496" y="328"/>
                  <a:pt x="516" y="284"/>
                  <a:pt x="516" y="235"/>
                </a:cubicBezTo>
                <a:cubicBezTo>
                  <a:pt x="516" y="186"/>
                  <a:pt x="496" y="141"/>
                  <a:pt x="464" y="109"/>
                </a:cubicBezTo>
                <a:cubicBezTo>
                  <a:pt x="432" y="77"/>
                  <a:pt x="387" y="57"/>
                  <a:pt x="338" y="57"/>
                </a:cubicBezTo>
                <a:cubicBezTo>
                  <a:pt x="289" y="57"/>
                  <a:pt x="245" y="77"/>
                  <a:pt x="213" y="109"/>
                </a:cubicBezTo>
                <a:cubicBezTo>
                  <a:pt x="181" y="141"/>
                  <a:pt x="161" y="186"/>
                  <a:pt x="161" y="235"/>
                </a:cubicBezTo>
                <a:cubicBezTo>
                  <a:pt x="161" y="284"/>
                  <a:pt x="181" y="328"/>
                  <a:pt x="213" y="360"/>
                </a:cubicBezTo>
                <a:cubicBezTo>
                  <a:pt x="245" y="392"/>
                  <a:pt x="289" y="412"/>
                  <a:pt x="338" y="412"/>
                </a:cubicBezTo>
                <a:cubicBezTo>
                  <a:pt x="387" y="412"/>
                  <a:pt x="432" y="392"/>
                  <a:pt x="464" y="360"/>
                </a:cubicBezTo>
                <a:close/>
                <a:moveTo>
                  <a:pt x="219" y="73"/>
                </a:moveTo>
                <a:cubicBezTo>
                  <a:pt x="22" y="73"/>
                  <a:pt x="22" y="73"/>
                  <a:pt x="22" y="73"/>
                </a:cubicBezTo>
                <a:cubicBezTo>
                  <a:pt x="10" y="73"/>
                  <a:pt x="0" y="63"/>
                  <a:pt x="0" y="51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10"/>
                  <a:pt x="10" y="0"/>
                  <a:pt x="22" y="0"/>
                </a:cubicBezTo>
                <a:cubicBezTo>
                  <a:pt x="322" y="0"/>
                  <a:pt x="322" y="0"/>
                  <a:pt x="322" y="0"/>
                </a:cubicBezTo>
                <a:cubicBezTo>
                  <a:pt x="334" y="0"/>
                  <a:pt x="344" y="10"/>
                  <a:pt x="344" y="22"/>
                </a:cubicBezTo>
                <a:cubicBezTo>
                  <a:pt x="344" y="34"/>
                  <a:pt x="344" y="34"/>
                  <a:pt x="344" y="34"/>
                </a:cubicBezTo>
                <a:cubicBezTo>
                  <a:pt x="342" y="34"/>
                  <a:pt x="340" y="34"/>
                  <a:pt x="338" y="34"/>
                </a:cubicBezTo>
                <a:cubicBezTo>
                  <a:pt x="294" y="34"/>
                  <a:pt x="253" y="49"/>
                  <a:pt x="219" y="73"/>
                </a:cubicBezTo>
                <a:close/>
                <a:moveTo>
                  <a:pt x="150" y="165"/>
                </a:moveTo>
                <a:cubicBezTo>
                  <a:pt x="22" y="165"/>
                  <a:pt x="22" y="165"/>
                  <a:pt x="22" y="165"/>
                </a:cubicBezTo>
                <a:cubicBezTo>
                  <a:pt x="10" y="165"/>
                  <a:pt x="0" y="155"/>
                  <a:pt x="0" y="143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101"/>
                  <a:pt x="10" y="91"/>
                  <a:pt x="22" y="91"/>
                </a:cubicBezTo>
                <a:cubicBezTo>
                  <a:pt x="198" y="91"/>
                  <a:pt x="198" y="91"/>
                  <a:pt x="198" y="91"/>
                </a:cubicBezTo>
                <a:cubicBezTo>
                  <a:pt x="177" y="112"/>
                  <a:pt x="161" y="137"/>
                  <a:pt x="150" y="165"/>
                </a:cubicBezTo>
                <a:close/>
                <a:moveTo>
                  <a:pt x="139" y="256"/>
                </a:moveTo>
                <a:cubicBezTo>
                  <a:pt x="22" y="256"/>
                  <a:pt x="22" y="256"/>
                  <a:pt x="22" y="256"/>
                </a:cubicBezTo>
                <a:cubicBezTo>
                  <a:pt x="10" y="256"/>
                  <a:pt x="0" y="246"/>
                  <a:pt x="0" y="234"/>
                </a:cubicBezTo>
                <a:cubicBezTo>
                  <a:pt x="0" y="205"/>
                  <a:pt x="0" y="205"/>
                  <a:pt x="0" y="205"/>
                </a:cubicBezTo>
                <a:cubicBezTo>
                  <a:pt x="0" y="193"/>
                  <a:pt x="10" y="183"/>
                  <a:pt x="22" y="183"/>
                </a:cubicBezTo>
                <a:cubicBezTo>
                  <a:pt x="144" y="183"/>
                  <a:pt x="144" y="183"/>
                  <a:pt x="144" y="183"/>
                </a:cubicBezTo>
                <a:cubicBezTo>
                  <a:pt x="140" y="199"/>
                  <a:pt x="138" y="217"/>
                  <a:pt x="138" y="235"/>
                </a:cubicBezTo>
                <a:cubicBezTo>
                  <a:pt x="138" y="242"/>
                  <a:pt x="138" y="249"/>
                  <a:pt x="139" y="2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127" name="Group 61"/>
          <p:cNvGrpSpPr/>
          <p:nvPr/>
        </p:nvGrpSpPr>
        <p:grpSpPr>
          <a:xfrm>
            <a:off x="6274086" y="5095396"/>
            <a:ext cx="363300" cy="262367"/>
            <a:chOff x="5197475" y="3336925"/>
            <a:chExt cx="1954213" cy="1411288"/>
          </a:xfrm>
          <a:solidFill>
            <a:schemeClr val="bg1"/>
          </a:solidFill>
        </p:grpSpPr>
        <p:sp>
          <p:nvSpPr>
            <p:cNvPr id="128" name="Freeform 63"/>
            <p:cNvSpPr>
              <a:spLocks noEditPoints="1"/>
            </p:cNvSpPr>
            <p:nvPr/>
          </p:nvSpPr>
          <p:spPr bwMode="auto">
            <a:xfrm>
              <a:off x="5197475" y="3336925"/>
              <a:ext cx="1590675" cy="1411288"/>
            </a:xfrm>
            <a:custGeom>
              <a:avLst/>
              <a:gdLst>
                <a:gd name="T0" fmla="*/ 410 w 424"/>
                <a:gd name="T1" fmla="*/ 0 h 376"/>
                <a:gd name="T2" fmla="*/ 13 w 424"/>
                <a:gd name="T3" fmla="*/ 0 h 376"/>
                <a:gd name="T4" fmla="*/ 0 w 424"/>
                <a:gd name="T5" fmla="*/ 13 h 376"/>
                <a:gd name="T6" fmla="*/ 0 w 424"/>
                <a:gd name="T7" fmla="*/ 363 h 376"/>
                <a:gd name="T8" fmla="*/ 13 w 424"/>
                <a:gd name="T9" fmla="*/ 376 h 376"/>
                <a:gd name="T10" fmla="*/ 410 w 424"/>
                <a:gd name="T11" fmla="*/ 376 h 376"/>
                <a:gd name="T12" fmla="*/ 424 w 424"/>
                <a:gd name="T13" fmla="*/ 363 h 376"/>
                <a:gd name="T14" fmla="*/ 424 w 424"/>
                <a:gd name="T15" fmla="*/ 13 h 376"/>
                <a:gd name="T16" fmla="*/ 410 w 424"/>
                <a:gd name="T17" fmla="*/ 0 h 376"/>
                <a:gd name="T18" fmla="*/ 326 w 424"/>
                <a:gd name="T19" fmla="*/ 29 h 376"/>
                <a:gd name="T20" fmla="*/ 344 w 424"/>
                <a:gd name="T21" fmla="*/ 47 h 376"/>
                <a:gd name="T22" fmla="*/ 326 w 424"/>
                <a:gd name="T23" fmla="*/ 65 h 376"/>
                <a:gd name="T24" fmla="*/ 308 w 424"/>
                <a:gd name="T25" fmla="*/ 47 h 376"/>
                <a:gd name="T26" fmla="*/ 326 w 424"/>
                <a:gd name="T27" fmla="*/ 29 h 376"/>
                <a:gd name="T28" fmla="*/ 273 w 424"/>
                <a:gd name="T29" fmla="*/ 29 h 376"/>
                <a:gd name="T30" fmla="*/ 291 w 424"/>
                <a:gd name="T31" fmla="*/ 47 h 376"/>
                <a:gd name="T32" fmla="*/ 273 w 424"/>
                <a:gd name="T33" fmla="*/ 65 h 376"/>
                <a:gd name="T34" fmla="*/ 255 w 424"/>
                <a:gd name="T35" fmla="*/ 47 h 376"/>
                <a:gd name="T36" fmla="*/ 273 w 424"/>
                <a:gd name="T37" fmla="*/ 29 h 376"/>
                <a:gd name="T38" fmla="*/ 397 w 424"/>
                <a:gd name="T39" fmla="*/ 349 h 376"/>
                <a:gd name="T40" fmla="*/ 27 w 424"/>
                <a:gd name="T41" fmla="*/ 349 h 376"/>
                <a:gd name="T42" fmla="*/ 27 w 424"/>
                <a:gd name="T43" fmla="*/ 94 h 376"/>
                <a:gd name="T44" fmla="*/ 397 w 424"/>
                <a:gd name="T45" fmla="*/ 94 h 376"/>
                <a:gd name="T46" fmla="*/ 397 w 424"/>
                <a:gd name="T47" fmla="*/ 349 h 376"/>
                <a:gd name="T48" fmla="*/ 379 w 424"/>
                <a:gd name="T49" fmla="*/ 65 h 376"/>
                <a:gd name="T50" fmla="*/ 361 w 424"/>
                <a:gd name="T51" fmla="*/ 47 h 376"/>
                <a:gd name="T52" fmla="*/ 379 w 424"/>
                <a:gd name="T53" fmla="*/ 29 h 376"/>
                <a:gd name="T54" fmla="*/ 397 w 424"/>
                <a:gd name="T55" fmla="*/ 47 h 376"/>
                <a:gd name="T56" fmla="*/ 379 w 424"/>
                <a:gd name="T57" fmla="*/ 65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24" h="376">
                  <a:moveTo>
                    <a:pt x="41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363"/>
                    <a:pt x="0" y="363"/>
                    <a:pt x="0" y="363"/>
                  </a:cubicBezTo>
                  <a:cubicBezTo>
                    <a:pt x="0" y="370"/>
                    <a:pt x="6" y="376"/>
                    <a:pt x="13" y="376"/>
                  </a:cubicBezTo>
                  <a:cubicBezTo>
                    <a:pt x="410" y="376"/>
                    <a:pt x="410" y="376"/>
                    <a:pt x="410" y="376"/>
                  </a:cubicBezTo>
                  <a:cubicBezTo>
                    <a:pt x="417" y="376"/>
                    <a:pt x="424" y="370"/>
                    <a:pt x="424" y="363"/>
                  </a:cubicBezTo>
                  <a:cubicBezTo>
                    <a:pt x="424" y="13"/>
                    <a:pt x="424" y="13"/>
                    <a:pt x="424" y="13"/>
                  </a:cubicBezTo>
                  <a:cubicBezTo>
                    <a:pt x="424" y="6"/>
                    <a:pt x="417" y="0"/>
                    <a:pt x="410" y="0"/>
                  </a:cubicBezTo>
                  <a:close/>
                  <a:moveTo>
                    <a:pt x="326" y="29"/>
                  </a:moveTo>
                  <a:cubicBezTo>
                    <a:pt x="336" y="29"/>
                    <a:pt x="344" y="37"/>
                    <a:pt x="344" y="47"/>
                  </a:cubicBezTo>
                  <a:cubicBezTo>
                    <a:pt x="344" y="57"/>
                    <a:pt x="336" y="65"/>
                    <a:pt x="326" y="65"/>
                  </a:cubicBezTo>
                  <a:cubicBezTo>
                    <a:pt x="316" y="65"/>
                    <a:pt x="308" y="57"/>
                    <a:pt x="308" y="47"/>
                  </a:cubicBezTo>
                  <a:cubicBezTo>
                    <a:pt x="308" y="37"/>
                    <a:pt x="316" y="29"/>
                    <a:pt x="326" y="29"/>
                  </a:cubicBezTo>
                  <a:close/>
                  <a:moveTo>
                    <a:pt x="273" y="29"/>
                  </a:moveTo>
                  <a:cubicBezTo>
                    <a:pt x="283" y="29"/>
                    <a:pt x="291" y="37"/>
                    <a:pt x="291" y="47"/>
                  </a:cubicBezTo>
                  <a:cubicBezTo>
                    <a:pt x="291" y="57"/>
                    <a:pt x="283" y="65"/>
                    <a:pt x="273" y="65"/>
                  </a:cubicBezTo>
                  <a:cubicBezTo>
                    <a:pt x="263" y="65"/>
                    <a:pt x="255" y="57"/>
                    <a:pt x="255" y="47"/>
                  </a:cubicBezTo>
                  <a:cubicBezTo>
                    <a:pt x="255" y="37"/>
                    <a:pt x="263" y="29"/>
                    <a:pt x="273" y="29"/>
                  </a:cubicBezTo>
                  <a:close/>
                  <a:moveTo>
                    <a:pt x="397" y="349"/>
                  </a:moveTo>
                  <a:cubicBezTo>
                    <a:pt x="27" y="349"/>
                    <a:pt x="27" y="349"/>
                    <a:pt x="27" y="349"/>
                  </a:cubicBezTo>
                  <a:cubicBezTo>
                    <a:pt x="27" y="94"/>
                    <a:pt x="27" y="94"/>
                    <a:pt x="27" y="94"/>
                  </a:cubicBezTo>
                  <a:cubicBezTo>
                    <a:pt x="397" y="94"/>
                    <a:pt x="397" y="94"/>
                    <a:pt x="397" y="94"/>
                  </a:cubicBezTo>
                  <a:lnTo>
                    <a:pt x="397" y="349"/>
                  </a:lnTo>
                  <a:close/>
                  <a:moveTo>
                    <a:pt x="379" y="65"/>
                  </a:moveTo>
                  <a:cubicBezTo>
                    <a:pt x="369" y="65"/>
                    <a:pt x="361" y="57"/>
                    <a:pt x="361" y="47"/>
                  </a:cubicBezTo>
                  <a:cubicBezTo>
                    <a:pt x="361" y="37"/>
                    <a:pt x="369" y="29"/>
                    <a:pt x="379" y="29"/>
                  </a:cubicBezTo>
                  <a:cubicBezTo>
                    <a:pt x="389" y="29"/>
                    <a:pt x="397" y="37"/>
                    <a:pt x="397" y="47"/>
                  </a:cubicBezTo>
                  <a:cubicBezTo>
                    <a:pt x="397" y="57"/>
                    <a:pt x="389" y="65"/>
                    <a:pt x="379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9" name="Freeform 64"/>
            <p:cNvSpPr/>
            <p:nvPr/>
          </p:nvSpPr>
          <p:spPr bwMode="auto">
            <a:xfrm>
              <a:off x="6278563" y="4289425"/>
              <a:ext cx="149225" cy="150813"/>
            </a:xfrm>
            <a:custGeom>
              <a:avLst/>
              <a:gdLst>
                <a:gd name="T0" fmla="*/ 28 w 94"/>
                <a:gd name="T1" fmla="*/ 0 h 95"/>
                <a:gd name="T2" fmla="*/ 26 w 94"/>
                <a:gd name="T3" fmla="*/ 7 h 95"/>
                <a:gd name="T4" fmla="*/ 0 w 94"/>
                <a:gd name="T5" fmla="*/ 95 h 95"/>
                <a:gd name="T6" fmla="*/ 87 w 94"/>
                <a:gd name="T7" fmla="*/ 69 h 95"/>
                <a:gd name="T8" fmla="*/ 94 w 94"/>
                <a:gd name="T9" fmla="*/ 67 h 95"/>
                <a:gd name="T10" fmla="*/ 28 w 94"/>
                <a:gd name="T1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95">
                  <a:moveTo>
                    <a:pt x="28" y="0"/>
                  </a:moveTo>
                  <a:lnTo>
                    <a:pt x="26" y="7"/>
                  </a:lnTo>
                  <a:lnTo>
                    <a:pt x="0" y="95"/>
                  </a:lnTo>
                  <a:lnTo>
                    <a:pt x="87" y="69"/>
                  </a:lnTo>
                  <a:lnTo>
                    <a:pt x="94" y="67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0" name="Freeform 65"/>
            <p:cNvSpPr/>
            <p:nvPr/>
          </p:nvSpPr>
          <p:spPr bwMode="auto">
            <a:xfrm>
              <a:off x="6870700" y="3562350"/>
              <a:ext cx="280988" cy="280988"/>
            </a:xfrm>
            <a:custGeom>
              <a:avLst/>
              <a:gdLst>
                <a:gd name="T0" fmla="*/ 56 w 75"/>
                <a:gd name="T1" fmla="*/ 75 h 75"/>
                <a:gd name="T2" fmla="*/ 70 w 75"/>
                <a:gd name="T3" fmla="*/ 61 h 75"/>
                <a:gd name="T4" fmla="*/ 70 w 75"/>
                <a:gd name="T5" fmla="*/ 43 h 75"/>
                <a:gd name="T6" fmla="*/ 33 w 75"/>
                <a:gd name="T7" fmla="*/ 5 h 75"/>
                <a:gd name="T8" fmla="*/ 15 w 75"/>
                <a:gd name="T9" fmla="*/ 5 h 75"/>
                <a:gd name="T10" fmla="*/ 0 w 75"/>
                <a:gd name="T11" fmla="*/ 20 h 75"/>
                <a:gd name="T12" fmla="*/ 56 w 75"/>
                <a:gd name="T13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5">
                  <a:moveTo>
                    <a:pt x="56" y="75"/>
                  </a:moveTo>
                  <a:cubicBezTo>
                    <a:pt x="70" y="61"/>
                    <a:pt x="70" y="61"/>
                    <a:pt x="70" y="61"/>
                  </a:cubicBezTo>
                  <a:cubicBezTo>
                    <a:pt x="75" y="56"/>
                    <a:pt x="75" y="48"/>
                    <a:pt x="70" y="43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28" y="0"/>
                    <a:pt x="20" y="0"/>
                    <a:pt x="15" y="5"/>
                  </a:cubicBezTo>
                  <a:cubicBezTo>
                    <a:pt x="0" y="20"/>
                    <a:pt x="0" y="20"/>
                    <a:pt x="0" y="20"/>
                  </a:cubicBezTo>
                  <a:lnTo>
                    <a:pt x="56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1" name="Freeform 66"/>
            <p:cNvSpPr/>
            <p:nvPr/>
          </p:nvSpPr>
          <p:spPr bwMode="auto">
            <a:xfrm>
              <a:off x="6389688" y="3660775"/>
              <a:ext cx="668338" cy="663575"/>
            </a:xfrm>
            <a:custGeom>
              <a:avLst/>
              <a:gdLst>
                <a:gd name="T0" fmla="*/ 122 w 178"/>
                <a:gd name="T1" fmla="*/ 0 h 177"/>
                <a:gd name="T2" fmla="*/ 121 w 178"/>
                <a:gd name="T3" fmla="*/ 1 h 177"/>
                <a:gd name="T4" fmla="*/ 6 w 178"/>
                <a:gd name="T5" fmla="*/ 116 h 177"/>
                <a:gd name="T6" fmla="*/ 6 w 178"/>
                <a:gd name="T7" fmla="*/ 135 h 177"/>
                <a:gd name="T8" fmla="*/ 7 w 178"/>
                <a:gd name="T9" fmla="*/ 137 h 177"/>
                <a:gd name="T10" fmla="*/ 20 w 178"/>
                <a:gd name="T11" fmla="*/ 140 h 177"/>
                <a:gd name="T12" fmla="*/ 24 w 178"/>
                <a:gd name="T13" fmla="*/ 153 h 177"/>
                <a:gd name="T14" fmla="*/ 25 w 178"/>
                <a:gd name="T15" fmla="*/ 154 h 177"/>
                <a:gd name="T16" fmla="*/ 38 w 178"/>
                <a:gd name="T17" fmla="*/ 158 h 177"/>
                <a:gd name="T18" fmla="*/ 41 w 178"/>
                <a:gd name="T19" fmla="*/ 171 h 177"/>
                <a:gd name="T20" fmla="*/ 43 w 178"/>
                <a:gd name="T21" fmla="*/ 172 h 177"/>
                <a:gd name="T22" fmla="*/ 62 w 178"/>
                <a:gd name="T23" fmla="*/ 172 h 177"/>
                <a:gd name="T24" fmla="*/ 177 w 178"/>
                <a:gd name="T25" fmla="*/ 57 h 177"/>
                <a:gd name="T26" fmla="*/ 178 w 178"/>
                <a:gd name="T27" fmla="*/ 55 h 177"/>
                <a:gd name="T28" fmla="*/ 122 w 178"/>
                <a:gd name="T29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" h="177">
                  <a:moveTo>
                    <a:pt x="122" y="0"/>
                  </a:moveTo>
                  <a:cubicBezTo>
                    <a:pt x="122" y="0"/>
                    <a:pt x="121" y="1"/>
                    <a:pt x="121" y="1"/>
                  </a:cubicBezTo>
                  <a:cubicBezTo>
                    <a:pt x="6" y="116"/>
                    <a:pt x="6" y="116"/>
                    <a:pt x="6" y="116"/>
                  </a:cubicBezTo>
                  <a:cubicBezTo>
                    <a:pt x="0" y="122"/>
                    <a:pt x="0" y="130"/>
                    <a:pt x="6" y="135"/>
                  </a:cubicBezTo>
                  <a:cubicBezTo>
                    <a:pt x="7" y="137"/>
                    <a:pt x="7" y="137"/>
                    <a:pt x="7" y="137"/>
                  </a:cubicBezTo>
                  <a:cubicBezTo>
                    <a:pt x="11" y="140"/>
                    <a:pt x="16" y="141"/>
                    <a:pt x="20" y="140"/>
                  </a:cubicBezTo>
                  <a:cubicBezTo>
                    <a:pt x="19" y="144"/>
                    <a:pt x="20" y="149"/>
                    <a:pt x="24" y="153"/>
                  </a:cubicBezTo>
                  <a:cubicBezTo>
                    <a:pt x="25" y="154"/>
                    <a:pt x="25" y="154"/>
                    <a:pt x="25" y="154"/>
                  </a:cubicBezTo>
                  <a:cubicBezTo>
                    <a:pt x="28" y="158"/>
                    <a:pt x="34" y="159"/>
                    <a:pt x="38" y="158"/>
                  </a:cubicBezTo>
                  <a:cubicBezTo>
                    <a:pt x="37" y="162"/>
                    <a:pt x="38" y="167"/>
                    <a:pt x="41" y="171"/>
                  </a:cubicBezTo>
                  <a:cubicBezTo>
                    <a:pt x="43" y="172"/>
                    <a:pt x="43" y="172"/>
                    <a:pt x="43" y="172"/>
                  </a:cubicBezTo>
                  <a:cubicBezTo>
                    <a:pt x="48" y="177"/>
                    <a:pt x="56" y="177"/>
                    <a:pt x="62" y="172"/>
                  </a:cubicBezTo>
                  <a:cubicBezTo>
                    <a:pt x="177" y="57"/>
                    <a:pt x="177" y="57"/>
                    <a:pt x="177" y="57"/>
                  </a:cubicBezTo>
                  <a:cubicBezTo>
                    <a:pt x="177" y="56"/>
                    <a:pt x="177" y="56"/>
                    <a:pt x="178" y="55"/>
                  </a:cubicBezTo>
                  <a:lnTo>
                    <a:pt x="12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2" name="Rectangle 67"/>
            <p:cNvSpPr>
              <a:spLocks noChangeArrowheads="1"/>
            </p:cNvSpPr>
            <p:nvPr/>
          </p:nvSpPr>
          <p:spPr bwMode="auto">
            <a:xfrm>
              <a:off x="5411788" y="3881438"/>
              <a:ext cx="509588" cy="523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3" name="Rectangle 68"/>
            <p:cNvSpPr>
              <a:spLocks noChangeArrowheads="1"/>
            </p:cNvSpPr>
            <p:nvPr/>
          </p:nvSpPr>
          <p:spPr bwMode="auto">
            <a:xfrm>
              <a:off x="5411788" y="4049713"/>
              <a:ext cx="814388" cy="523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4" name="Rectangle 69"/>
            <p:cNvSpPr>
              <a:spLocks noChangeArrowheads="1"/>
            </p:cNvSpPr>
            <p:nvPr/>
          </p:nvSpPr>
          <p:spPr bwMode="auto">
            <a:xfrm>
              <a:off x="5411788" y="4217988"/>
              <a:ext cx="814388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5" name="Rectangle 70"/>
            <p:cNvSpPr>
              <a:spLocks noChangeArrowheads="1"/>
            </p:cNvSpPr>
            <p:nvPr/>
          </p:nvSpPr>
          <p:spPr bwMode="auto">
            <a:xfrm>
              <a:off x="5411788" y="4387850"/>
              <a:ext cx="81438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36" name="Group 71"/>
          <p:cNvGrpSpPr/>
          <p:nvPr/>
        </p:nvGrpSpPr>
        <p:grpSpPr>
          <a:xfrm>
            <a:off x="9383921" y="4599906"/>
            <a:ext cx="320425" cy="313733"/>
            <a:chOff x="4421188" y="3997325"/>
            <a:chExt cx="1976438" cy="1935163"/>
          </a:xfrm>
          <a:solidFill>
            <a:schemeClr val="bg1"/>
          </a:solidFill>
        </p:grpSpPr>
        <p:sp>
          <p:nvSpPr>
            <p:cNvPr id="137" name="Freeform 72"/>
            <p:cNvSpPr/>
            <p:nvPr/>
          </p:nvSpPr>
          <p:spPr bwMode="auto">
            <a:xfrm>
              <a:off x="4421188" y="3997325"/>
              <a:ext cx="1912938" cy="1882775"/>
            </a:xfrm>
            <a:custGeom>
              <a:avLst/>
              <a:gdLst>
                <a:gd name="T0" fmla="*/ 263 w 510"/>
                <a:gd name="T1" fmla="*/ 397 h 502"/>
                <a:gd name="T2" fmla="*/ 147 w 510"/>
                <a:gd name="T3" fmla="*/ 154 h 502"/>
                <a:gd name="T4" fmla="*/ 255 w 510"/>
                <a:gd name="T5" fmla="*/ 105 h 502"/>
                <a:gd name="T6" fmla="*/ 400 w 510"/>
                <a:gd name="T7" fmla="*/ 273 h 502"/>
                <a:gd name="T8" fmla="*/ 461 w 510"/>
                <a:gd name="T9" fmla="*/ 289 h 502"/>
                <a:gd name="T10" fmla="*/ 509 w 510"/>
                <a:gd name="T11" fmla="*/ 265 h 502"/>
                <a:gd name="T12" fmla="*/ 507 w 510"/>
                <a:gd name="T13" fmla="*/ 217 h 502"/>
                <a:gd name="T14" fmla="*/ 452 w 510"/>
                <a:gd name="T15" fmla="*/ 182 h 502"/>
                <a:gd name="T16" fmla="*/ 482 w 510"/>
                <a:gd name="T17" fmla="*/ 138 h 502"/>
                <a:gd name="T18" fmla="*/ 456 w 510"/>
                <a:gd name="T19" fmla="*/ 98 h 502"/>
                <a:gd name="T20" fmla="*/ 391 w 510"/>
                <a:gd name="T21" fmla="*/ 94 h 502"/>
                <a:gd name="T22" fmla="*/ 394 w 510"/>
                <a:gd name="T23" fmla="*/ 42 h 502"/>
                <a:gd name="T24" fmla="*/ 351 w 510"/>
                <a:gd name="T25" fmla="*/ 20 h 502"/>
                <a:gd name="T26" fmla="*/ 293 w 510"/>
                <a:gd name="T27" fmla="*/ 47 h 502"/>
                <a:gd name="T28" fmla="*/ 269 w 510"/>
                <a:gd name="T29" fmla="*/ 1 h 502"/>
                <a:gd name="T30" fmla="*/ 221 w 510"/>
                <a:gd name="T31" fmla="*/ 4 h 502"/>
                <a:gd name="T32" fmla="*/ 184 w 510"/>
                <a:gd name="T33" fmla="*/ 56 h 502"/>
                <a:gd name="T34" fmla="*/ 140 w 510"/>
                <a:gd name="T35" fmla="*/ 28 h 502"/>
                <a:gd name="T36" fmla="*/ 100 w 510"/>
                <a:gd name="T37" fmla="*/ 54 h 502"/>
                <a:gd name="T38" fmla="*/ 99 w 510"/>
                <a:gd name="T39" fmla="*/ 112 h 502"/>
                <a:gd name="T40" fmla="*/ 48 w 510"/>
                <a:gd name="T41" fmla="*/ 102 h 502"/>
                <a:gd name="T42" fmla="*/ 26 w 510"/>
                <a:gd name="T43" fmla="*/ 145 h 502"/>
                <a:gd name="T44" fmla="*/ 57 w 510"/>
                <a:gd name="T45" fmla="*/ 183 h 502"/>
                <a:gd name="T46" fmla="*/ 0 w 510"/>
                <a:gd name="T47" fmla="*/ 224 h 502"/>
                <a:gd name="T48" fmla="*/ 3 w 510"/>
                <a:gd name="T49" fmla="*/ 272 h 502"/>
                <a:gd name="T50" fmla="*/ 50 w 510"/>
                <a:gd name="T51" fmla="*/ 290 h 502"/>
                <a:gd name="T52" fmla="*/ 21 w 510"/>
                <a:gd name="T53" fmla="*/ 353 h 502"/>
                <a:gd name="T54" fmla="*/ 47 w 510"/>
                <a:gd name="T55" fmla="*/ 393 h 502"/>
                <a:gd name="T56" fmla="*/ 96 w 510"/>
                <a:gd name="T57" fmla="*/ 386 h 502"/>
                <a:gd name="T58" fmla="*/ 104 w 510"/>
                <a:gd name="T59" fmla="*/ 455 h 502"/>
                <a:gd name="T60" fmla="*/ 147 w 510"/>
                <a:gd name="T61" fmla="*/ 477 h 502"/>
                <a:gd name="T62" fmla="*/ 185 w 510"/>
                <a:gd name="T63" fmla="*/ 447 h 502"/>
                <a:gd name="T64" fmla="*/ 227 w 510"/>
                <a:gd name="T65" fmla="*/ 502 h 502"/>
                <a:gd name="T66" fmla="*/ 276 w 510"/>
                <a:gd name="T67" fmla="*/ 500 h 502"/>
                <a:gd name="T68" fmla="*/ 294 w 510"/>
                <a:gd name="T69" fmla="*/ 456 h 502"/>
                <a:gd name="T70" fmla="*/ 281 w 510"/>
                <a:gd name="T71" fmla="*/ 395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10" h="502">
                  <a:moveTo>
                    <a:pt x="281" y="395"/>
                  </a:moveTo>
                  <a:cubicBezTo>
                    <a:pt x="275" y="396"/>
                    <a:pt x="269" y="397"/>
                    <a:pt x="263" y="397"/>
                  </a:cubicBezTo>
                  <a:cubicBezTo>
                    <a:pt x="182" y="401"/>
                    <a:pt x="114" y="339"/>
                    <a:pt x="109" y="259"/>
                  </a:cubicBezTo>
                  <a:cubicBezTo>
                    <a:pt x="107" y="220"/>
                    <a:pt x="120" y="183"/>
                    <a:pt x="147" y="154"/>
                  </a:cubicBezTo>
                  <a:cubicBezTo>
                    <a:pt x="173" y="125"/>
                    <a:pt x="208" y="108"/>
                    <a:pt x="247" y="106"/>
                  </a:cubicBezTo>
                  <a:cubicBezTo>
                    <a:pt x="250" y="105"/>
                    <a:pt x="252" y="105"/>
                    <a:pt x="255" y="105"/>
                  </a:cubicBezTo>
                  <a:cubicBezTo>
                    <a:pt x="333" y="105"/>
                    <a:pt x="397" y="166"/>
                    <a:pt x="401" y="244"/>
                  </a:cubicBezTo>
                  <a:cubicBezTo>
                    <a:pt x="402" y="254"/>
                    <a:pt x="401" y="264"/>
                    <a:pt x="400" y="273"/>
                  </a:cubicBezTo>
                  <a:cubicBezTo>
                    <a:pt x="451" y="323"/>
                    <a:pt x="451" y="323"/>
                    <a:pt x="451" y="323"/>
                  </a:cubicBezTo>
                  <a:cubicBezTo>
                    <a:pt x="455" y="312"/>
                    <a:pt x="459" y="300"/>
                    <a:pt x="461" y="289"/>
                  </a:cubicBezTo>
                  <a:cubicBezTo>
                    <a:pt x="510" y="279"/>
                    <a:pt x="510" y="279"/>
                    <a:pt x="510" y="279"/>
                  </a:cubicBezTo>
                  <a:cubicBezTo>
                    <a:pt x="509" y="265"/>
                    <a:pt x="509" y="265"/>
                    <a:pt x="509" y="265"/>
                  </a:cubicBezTo>
                  <a:cubicBezTo>
                    <a:pt x="507" y="231"/>
                    <a:pt x="507" y="231"/>
                    <a:pt x="507" y="231"/>
                  </a:cubicBezTo>
                  <a:cubicBezTo>
                    <a:pt x="507" y="217"/>
                    <a:pt x="507" y="217"/>
                    <a:pt x="507" y="217"/>
                  </a:cubicBezTo>
                  <a:cubicBezTo>
                    <a:pt x="460" y="213"/>
                    <a:pt x="460" y="213"/>
                    <a:pt x="460" y="213"/>
                  </a:cubicBezTo>
                  <a:cubicBezTo>
                    <a:pt x="458" y="202"/>
                    <a:pt x="456" y="192"/>
                    <a:pt x="452" y="182"/>
                  </a:cubicBezTo>
                  <a:cubicBezTo>
                    <a:pt x="490" y="150"/>
                    <a:pt x="490" y="150"/>
                    <a:pt x="490" y="150"/>
                  </a:cubicBezTo>
                  <a:cubicBezTo>
                    <a:pt x="482" y="138"/>
                    <a:pt x="482" y="138"/>
                    <a:pt x="482" y="138"/>
                  </a:cubicBezTo>
                  <a:cubicBezTo>
                    <a:pt x="463" y="109"/>
                    <a:pt x="463" y="109"/>
                    <a:pt x="463" y="109"/>
                  </a:cubicBezTo>
                  <a:cubicBezTo>
                    <a:pt x="456" y="98"/>
                    <a:pt x="456" y="98"/>
                    <a:pt x="456" y="98"/>
                  </a:cubicBezTo>
                  <a:cubicBezTo>
                    <a:pt x="414" y="116"/>
                    <a:pt x="414" y="116"/>
                    <a:pt x="414" y="116"/>
                  </a:cubicBezTo>
                  <a:cubicBezTo>
                    <a:pt x="407" y="108"/>
                    <a:pt x="399" y="101"/>
                    <a:pt x="391" y="94"/>
                  </a:cubicBezTo>
                  <a:cubicBezTo>
                    <a:pt x="407" y="48"/>
                    <a:pt x="407" y="48"/>
                    <a:pt x="407" y="48"/>
                  </a:cubicBezTo>
                  <a:cubicBezTo>
                    <a:pt x="394" y="42"/>
                    <a:pt x="394" y="42"/>
                    <a:pt x="394" y="42"/>
                  </a:cubicBezTo>
                  <a:cubicBezTo>
                    <a:pt x="363" y="26"/>
                    <a:pt x="363" y="26"/>
                    <a:pt x="363" y="26"/>
                  </a:cubicBezTo>
                  <a:cubicBezTo>
                    <a:pt x="351" y="20"/>
                    <a:pt x="351" y="20"/>
                    <a:pt x="351" y="20"/>
                  </a:cubicBezTo>
                  <a:cubicBezTo>
                    <a:pt x="325" y="55"/>
                    <a:pt x="325" y="55"/>
                    <a:pt x="325" y="55"/>
                  </a:cubicBezTo>
                  <a:cubicBezTo>
                    <a:pt x="315" y="52"/>
                    <a:pt x="304" y="49"/>
                    <a:pt x="293" y="47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69" y="1"/>
                    <a:pt x="269" y="1"/>
                    <a:pt x="269" y="1"/>
                  </a:cubicBezTo>
                  <a:cubicBezTo>
                    <a:pt x="234" y="3"/>
                    <a:pt x="234" y="3"/>
                    <a:pt x="234" y="3"/>
                  </a:cubicBezTo>
                  <a:cubicBezTo>
                    <a:pt x="221" y="4"/>
                    <a:pt x="221" y="4"/>
                    <a:pt x="221" y="4"/>
                  </a:cubicBezTo>
                  <a:cubicBezTo>
                    <a:pt x="216" y="47"/>
                    <a:pt x="216" y="47"/>
                    <a:pt x="216" y="47"/>
                  </a:cubicBezTo>
                  <a:cubicBezTo>
                    <a:pt x="205" y="49"/>
                    <a:pt x="194" y="52"/>
                    <a:pt x="184" y="56"/>
                  </a:cubicBezTo>
                  <a:cubicBezTo>
                    <a:pt x="152" y="20"/>
                    <a:pt x="152" y="20"/>
                    <a:pt x="152" y="20"/>
                  </a:cubicBezTo>
                  <a:cubicBezTo>
                    <a:pt x="140" y="28"/>
                    <a:pt x="140" y="28"/>
                    <a:pt x="140" y="28"/>
                  </a:cubicBezTo>
                  <a:cubicBezTo>
                    <a:pt x="111" y="46"/>
                    <a:pt x="111" y="46"/>
                    <a:pt x="111" y="46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18" y="94"/>
                    <a:pt x="118" y="94"/>
                    <a:pt x="118" y="94"/>
                  </a:cubicBezTo>
                  <a:cubicBezTo>
                    <a:pt x="111" y="100"/>
                    <a:pt x="105" y="106"/>
                    <a:pt x="99" y="112"/>
                  </a:cubicBezTo>
                  <a:cubicBezTo>
                    <a:pt x="98" y="114"/>
                    <a:pt x="97" y="116"/>
                    <a:pt x="95" y="117"/>
                  </a:cubicBezTo>
                  <a:cubicBezTo>
                    <a:pt x="48" y="102"/>
                    <a:pt x="48" y="102"/>
                    <a:pt x="48" y="102"/>
                  </a:cubicBezTo>
                  <a:cubicBezTo>
                    <a:pt x="42" y="114"/>
                    <a:pt x="42" y="114"/>
                    <a:pt x="42" y="114"/>
                  </a:cubicBezTo>
                  <a:cubicBezTo>
                    <a:pt x="26" y="145"/>
                    <a:pt x="26" y="145"/>
                    <a:pt x="26" y="145"/>
                  </a:cubicBezTo>
                  <a:cubicBezTo>
                    <a:pt x="20" y="157"/>
                    <a:pt x="20" y="157"/>
                    <a:pt x="20" y="157"/>
                  </a:cubicBezTo>
                  <a:cubicBezTo>
                    <a:pt x="57" y="183"/>
                    <a:pt x="57" y="183"/>
                    <a:pt x="57" y="183"/>
                  </a:cubicBezTo>
                  <a:cubicBezTo>
                    <a:pt x="54" y="193"/>
                    <a:pt x="51" y="203"/>
                    <a:pt x="49" y="214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1" y="238"/>
                    <a:pt x="1" y="238"/>
                    <a:pt x="1" y="238"/>
                  </a:cubicBezTo>
                  <a:cubicBezTo>
                    <a:pt x="3" y="272"/>
                    <a:pt x="3" y="272"/>
                    <a:pt x="3" y="272"/>
                  </a:cubicBezTo>
                  <a:cubicBezTo>
                    <a:pt x="4" y="285"/>
                    <a:pt x="4" y="285"/>
                    <a:pt x="4" y="285"/>
                  </a:cubicBezTo>
                  <a:cubicBezTo>
                    <a:pt x="50" y="290"/>
                    <a:pt x="50" y="290"/>
                    <a:pt x="50" y="290"/>
                  </a:cubicBezTo>
                  <a:cubicBezTo>
                    <a:pt x="52" y="300"/>
                    <a:pt x="54" y="311"/>
                    <a:pt x="58" y="320"/>
                  </a:cubicBezTo>
                  <a:cubicBezTo>
                    <a:pt x="21" y="353"/>
                    <a:pt x="21" y="353"/>
                    <a:pt x="21" y="353"/>
                  </a:cubicBezTo>
                  <a:cubicBezTo>
                    <a:pt x="28" y="364"/>
                    <a:pt x="28" y="364"/>
                    <a:pt x="28" y="364"/>
                  </a:cubicBezTo>
                  <a:cubicBezTo>
                    <a:pt x="47" y="393"/>
                    <a:pt x="47" y="393"/>
                    <a:pt x="47" y="393"/>
                  </a:cubicBezTo>
                  <a:cubicBezTo>
                    <a:pt x="55" y="405"/>
                    <a:pt x="55" y="405"/>
                    <a:pt x="55" y="405"/>
                  </a:cubicBezTo>
                  <a:cubicBezTo>
                    <a:pt x="96" y="386"/>
                    <a:pt x="96" y="386"/>
                    <a:pt x="96" y="386"/>
                  </a:cubicBezTo>
                  <a:cubicBezTo>
                    <a:pt x="103" y="394"/>
                    <a:pt x="111" y="402"/>
                    <a:pt x="119" y="409"/>
                  </a:cubicBezTo>
                  <a:cubicBezTo>
                    <a:pt x="104" y="455"/>
                    <a:pt x="104" y="455"/>
                    <a:pt x="104" y="455"/>
                  </a:cubicBezTo>
                  <a:cubicBezTo>
                    <a:pt x="116" y="461"/>
                    <a:pt x="116" y="461"/>
                    <a:pt x="116" y="461"/>
                  </a:cubicBezTo>
                  <a:cubicBezTo>
                    <a:pt x="147" y="477"/>
                    <a:pt x="147" y="477"/>
                    <a:pt x="147" y="477"/>
                  </a:cubicBezTo>
                  <a:cubicBezTo>
                    <a:pt x="159" y="483"/>
                    <a:pt x="159" y="483"/>
                    <a:pt x="159" y="483"/>
                  </a:cubicBezTo>
                  <a:cubicBezTo>
                    <a:pt x="185" y="447"/>
                    <a:pt x="185" y="447"/>
                    <a:pt x="185" y="447"/>
                  </a:cubicBezTo>
                  <a:cubicBezTo>
                    <a:pt x="196" y="451"/>
                    <a:pt x="206" y="454"/>
                    <a:pt x="218" y="456"/>
                  </a:cubicBezTo>
                  <a:cubicBezTo>
                    <a:pt x="227" y="502"/>
                    <a:pt x="227" y="502"/>
                    <a:pt x="227" y="502"/>
                  </a:cubicBezTo>
                  <a:cubicBezTo>
                    <a:pt x="241" y="501"/>
                    <a:pt x="241" y="501"/>
                    <a:pt x="241" y="501"/>
                  </a:cubicBezTo>
                  <a:cubicBezTo>
                    <a:pt x="276" y="500"/>
                    <a:pt x="276" y="500"/>
                    <a:pt x="276" y="500"/>
                  </a:cubicBezTo>
                  <a:cubicBezTo>
                    <a:pt x="290" y="499"/>
                    <a:pt x="290" y="499"/>
                    <a:pt x="290" y="499"/>
                  </a:cubicBezTo>
                  <a:cubicBezTo>
                    <a:pt x="294" y="456"/>
                    <a:pt x="294" y="456"/>
                    <a:pt x="294" y="456"/>
                  </a:cubicBezTo>
                  <a:cubicBezTo>
                    <a:pt x="307" y="453"/>
                    <a:pt x="319" y="450"/>
                    <a:pt x="331" y="445"/>
                  </a:cubicBezTo>
                  <a:lnTo>
                    <a:pt x="281" y="3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8" name="Freeform 73"/>
            <p:cNvSpPr/>
            <p:nvPr/>
          </p:nvSpPr>
          <p:spPr bwMode="auto">
            <a:xfrm>
              <a:off x="4968876" y="4522788"/>
              <a:ext cx="1428750" cy="1409700"/>
            </a:xfrm>
            <a:custGeom>
              <a:avLst/>
              <a:gdLst>
                <a:gd name="T0" fmla="*/ 380 w 381"/>
                <a:gd name="T1" fmla="*/ 311 h 376"/>
                <a:gd name="T2" fmla="*/ 372 w 381"/>
                <a:gd name="T3" fmla="*/ 287 h 376"/>
                <a:gd name="T4" fmla="*/ 208 w 381"/>
                <a:gd name="T5" fmla="*/ 131 h 376"/>
                <a:gd name="T6" fmla="*/ 181 w 381"/>
                <a:gd name="T7" fmla="*/ 37 h 376"/>
                <a:gd name="T8" fmla="*/ 71 w 381"/>
                <a:gd name="T9" fmla="*/ 15 h 376"/>
                <a:gd name="T10" fmla="*/ 127 w 381"/>
                <a:gd name="T11" fmla="*/ 70 h 376"/>
                <a:gd name="T12" fmla="*/ 127 w 381"/>
                <a:gd name="T13" fmla="*/ 87 h 376"/>
                <a:gd name="T14" fmla="*/ 88 w 381"/>
                <a:gd name="T15" fmla="*/ 125 h 376"/>
                <a:gd name="T16" fmla="*/ 71 w 381"/>
                <a:gd name="T17" fmla="*/ 125 h 376"/>
                <a:gd name="T18" fmla="*/ 15 w 381"/>
                <a:gd name="T19" fmla="*/ 70 h 376"/>
                <a:gd name="T20" fmla="*/ 37 w 381"/>
                <a:gd name="T21" fmla="*/ 178 h 376"/>
                <a:gd name="T22" fmla="*/ 133 w 381"/>
                <a:gd name="T23" fmla="*/ 205 h 376"/>
                <a:gd name="T24" fmla="*/ 292 w 381"/>
                <a:gd name="T25" fmla="*/ 366 h 376"/>
                <a:gd name="T26" fmla="*/ 315 w 381"/>
                <a:gd name="T27" fmla="*/ 374 h 376"/>
                <a:gd name="T28" fmla="*/ 380 w 381"/>
                <a:gd name="T29" fmla="*/ 311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1" h="376">
                  <a:moveTo>
                    <a:pt x="380" y="311"/>
                  </a:moveTo>
                  <a:cubicBezTo>
                    <a:pt x="381" y="302"/>
                    <a:pt x="377" y="292"/>
                    <a:pt x="372" y="287"/>
                  </a:cubicBezTo>
                  <a:cubicBezTo>
                    <a:pt x="317" y="235"/>
                    <a:pt x="263" y="183"/>
                    <a:pt x="208" y="131"/>
                  </a:cubicBezTo>
                  <a:cubicBezTo>
                    <a:pt x="216" y="98"/>
                    <a:pt x="207" y="62"/>
                    <a:pt x="181" y="37"/>
                  </a:cubicBezTo>
                  <a:cubicBezTo>
                    <a:pt x="151" y="8"/>
                    <a:pt x="108" y="0"/>
                    <a:pt x="71" y="15"/>
                  </a:cubicBezTo>
                  <a:cubicBezTo>
                    <a:pt x="127" y="70"/>
                    <a:pt x="127" y="70"/>
                    <a:pt x="127" y="70"/>
                  </a:cubicBezTo>
                  <a:cubicBezTo>
                    <a:pt x="132" y="75"/>
                    <a:pt x="132" y="82"/>
                    <a:pt x="127" y="87"/>
                  </a:cubicBezTo>
                  <a:cubicBezTo>
                    <a:pt x="88" y="125"/>
                    <a:pt x="88" y="125"/>
                    <a:pt x="88" y="125"/>
                  </a:cubicBezTo>
                  <a:cubicBezTo>
                    <a:pt x="84" y="130"/>
                    <a:pt x="76" y="130"/>
                    <a:pt x="71" y="125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0" y="106"/>
                    <a:pt x="8" y="149"/>
                    <a:pt x="37" y="178"/>
                  </a:cubicBezTo>
                  <a:cubicBezTo>
                    <a:pt x="63" y="204"/>
                    <a:pt x="99" y="213"/>
                    <a:pt x="133" y="205"/>
                  </a:cubicBezTo>
                  <a:cubicBezTo>
                    <a:pt x="186" y="259"/>
                    <a:pt x="239" y="313"/>
                    <a:pt x="292" y="366"/>
                  </a:cubicBezTo>
                  <a:cubicBezTo>
                    <a:pt x="296" y="371"/>
                    <a:pt x="307" y="376"/>
                    <a:pt x="315" y="374"/>
                  </a:cubicBezTo>
                  <a:cubicBezTo>
                    <a:pt x="348" y="369"/>
                    <a:pt x="375" y="342"/>
                    <a:pt x="380" y="3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39" name="Group 75"/>
          <p:cNvGrpSpPr/>
          <p:nvPr/>
        </p:nvGrpSpPr>
        <p:grpSpPr>
          <a:xfrm>
            <a:off x="7188587" y="4078520"/>
            <a:ext cx="304742" cy="312417"/>
            <a:chOff x="6138863" y="2755900"/>
            <a:chExt cx="1890712" cy="1938338"/>
          </a:xfrm>
          <a:solidFill>
            <a:schemeClr val="bg1"/>
          </a:solidFill>
        </p:grpSpPr>
        <p:sp>
          <p:nvSpPr>
            <p:cNvPr id="140" name="Freeform 76"/>
            <p:cNvSpPr>
              <a:spLocks noEditPoints="1"/>
            </p:cNvSpPr>
            <p:nvPr/>
          </p:nvSpPr>
          <p:spPr bwMode="auto">
            <a:xfrm>
              <a:off x="6138863" y="3490913"/>
              <a:ext cx="831850" cy="1203325"/>
            </a:xfrm>
            <a:custGeom>
              <a:avLst/>
              <a:gdLst>
                <a:gd name="T0" fmla="*/ 293 w 524"/>
                <a:gd name="T1" fmla="*/ 71 h 758"/>
                <a:gd name="T2" fmla="*/ 453 w 524"/>
                <a:gd name="T3" fmla="*/ 621 h 758"/>
                <a:gd name="T4" fmla="*/ 234 w 524"/>
                <a:gd name="T5" fmla="*/ 685 h 758"/>
                <a:gd name="T6" fmla="*/ 73 w 524"/>
                <a:gd name="T7" fmla="*/ 137 h 758"/>
                <a:gd name="T8" fmla="*/ 293 w 524"/>
                <a:gd name="T9" fmla="*/ 71 h 758"/>
                <a:gd name="T10" fmla="*/ 331 w 524"/>
                <a:gd name="T11" fmla="*/ 0 h 758"/>
                <a:gd name="T12" fmla="*/ 276 w 524"/>
                <a:gd name="T13" fmla="*/ 16 h 758"/>
                <a:gd name="T14" fmla="*/ 56 w 524"/>
                <a:gd name="T15" fmla="*/ 80 h 758"/>
                <a:gd name="T16" fmla="*/ 0 w 524"/>
                <a:gd name="T17" fmla="*/ 97 h 758"/>
                <a:gd name="T18" fmla="*/ 16 w 524"/>
                <a:gd name="T19" fmla="*/ 153 h 758"/>
                <a:gd name="T20" fmla="*/ 177 w 524"/>
                <a:gd name="T21" fmla="*/ 702 h 758"/>
                <a:gd name="T22" fmla="*/ 193 w 524"/>
                <a:gd name="T23" fmla="*/ 758 h 758"/>
                <a:gd name="T24" fmla="*/ 250 w 524"/>
                <a:gd name="T25" fmla="*/ 742 h 758"/>
                <a:gd name="T26" fmla="*/ 470 w 524"/>
                <a:gd name="T27" fmla="*/ 676 h 758"/>
                <a:gd name="T28" fmla="*/ 524 w 524"/>
                <a:gd name="T29" fmla="*/ 659 h 758"/>
                <a:gd name="T30" fmla="*/ 510 w 524"/>
                <a:gd name="T31" fmla="*/ 605 h 758"/>
                <a:gd name="T32" fmla="*/ 347 w 524"/>
                <a:gd name="T33" fmla="*/ 54 h 758"/>
                <a:gd name="T34" fmla="*/ 331 w 524"/>
                <a:gd name="T35" fmla="*/ 0 h 758"/>
                <a:gd name="T36" fmla="*/ 331 w 524"/>
                <a:gd name="T37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24" h="758">
                  <a:moveTo>
                    <a:pt x="293" y="71"/>
                  </a:moveTo>
                  <a:lnTo>
                    <a:pt x="453" y="621"/>
                  </a:lnTo>
                  <a:lnTo>
                    <a:pt x="234" y="685"/>
                  </a:lnTo>
                  <a:lnTo>
                    <a:pt x="73" y="137"/>
                  </a:lnTo>
                  <a:lnTo>
                    <a:pt x="293" y="71"/>
                  </a:lnTo>
                  <a:close/>
                  <a:moveTo>
                    <a:pt x="331" y="0"/>
                  </a:moveTo>
                  <a:lnTo>
                    <a:pt x="276" y="16"/>
                  </a:lnTo>
                  <a:lnTo>
                    <a:pt x="56" y="80"/>
                  </a:lnTo>
                  <a:lnTo>
                    <a:pt x="0" y="97"/>
                  </a:lnTo>
                  <a:lnTo>
                    <a:pt x="16" y="153"/>
                  </a:lnTo>
                  <a:lnTo>
                    <a:pt x="177" y="702"/>
                  </a:lnTo>
                  <a:lnTo>
                    <a:pt x="193" y="758"/>
                  </a:lnTo>
                  <a:lnTo>
                    <a:pt x="250" y="742"/>
                  </a:lnTo>
                  <a:lnTo>
                    <a:pt x="470" y="676"/>
                  </a:lnTo>
                  <a:lnTo>
                    <a:pt x="524" y="659"/>
                  </a:lnTo>
                  <a:lnTo>
                    <a:pt x="510" y="605"/>
                  </a:lnTo>
                  <a:lnTo>
                    <a:pt x="347" y="54"/>
                  </a:lnTo>
                  <a:lnTo>
                    <a:pt x="331" y="0"/>
                  </a:lnTo>
                  <a:lnTo>
                    <a:pt x="33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1" name="Freeform 77"/>
            <p:cNvSpPr>
              <a:spLocks noEditPoints="1"/>
            </p:cNvSpPr>
            <p:nvPr/>
          </p:nvSpPr>
          <p:spPr bwMode="auto">
            <a:xfrm>
              <a:off x="6138863" y="3490913"/>
              <a:ext cx="831850" cy="1203325"/>
            </a:xfrm>
            <a:custGeom>
              <a:avLst/>
              <a:gdLst>
                <a:gd name="T0" fmla="*/ 293 w 524"/>
                <a:gd name="T1" fmla="*/ 71 h 758"/>
                <a:gd name="T2" fmla="*/ 453 w 524"/>
                <a:gd name="T3" fmla="*/ 621 h 758"/>
                <a:gd name="T4" fmla="*/ 234 w 524"/>
                <a:gd name="T5" fmla="*/ 685 h 758"/>
                <a:gd name="T6" fmla="*/ 73 w 524"/>
                <a:gd name="T7" fmla="*/ 137 h 758"/>
                <a:gd name="T8" fmla="*/ 293 w 524"/>
                <a:gd name="T9" fmla="*/ 71 h 758"/>
                <a:gd name="T10" fmla="*/ 331 w 524"/>
                <a:gd name="T11" fmla="*/ 0 h 758"/>
                <a:gd name="T12" fmla="*/ 276 w 524"/>
                <a:gd name="T13" fmla="*/ 16 h 758"/>
                <a:gd name="T14" fmla="*/ 56 w 524"/>
                <a:gd name="T15" fmla="*/ 80 h 758"/>
                <a:gd name="T16" fmla="*/ 0 w 524"/>
                <a:gd name="T17" fmla="*/ 97 h 758"/>
                <a:gd name="T18" fmla="*/ 16 w 524"/>
                <a:gd name="T19" fmla="*/ 153 h 758"/>
                <a:gd name="T20" fmla="*/ 177 w 524"/>
                <a:gd name="T21" fmla="*/ 702 h 758"/>
                <a:gd name="T22" fmla="*/ 193 w 524"/>
                <a:gd name="T23" fmla="*/ 758 h 758"/>
                <a:gd name="T24" fmla="*/ 250 w 524"/>
                <a:gd name="T25" fmla="*/ 742 h 758"/>
                <a:gd name="T26" fmla="*/ 470 w 524"/>
                <a:gd name="T27" fmla="*/ 676 h 758"/>
                <a:gd name="T28" fmla="*/ 524 w 524"/>
                <a:gd name="T29" fmla="*/ 659 h 758"/>
                <a:gd name="T30" fmla="*/ 510 w 524"/>
                <a:gd name="T31" fmla="*/ 605 h 758"/>
                <a:gd name="T32" fmla="*/ 347 w 524"/>
                <a:gd name="T33" fmla="*/ 54 h 758"/>
                <a:gd name="T34" fmla="*/ 331 w 524"/>
                <a:gd name="T35" fmla="*/ 0 h 758"/>
                <a:gd name="T36" fmla="*/ 331 w 524"/>
                <a:gd name="T37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24" h="758">
                  <a:moveTo>
                    <a:pt x="293" y="71"/>
                  </a:moveTo>
                  <a:lnTo>
                    <a:pt x="453" y="621"/>
                  </a:lnTo>
                  <a:lnTo>
                    <a:pt x="234" y="685"/>
                  </a:lnTo>
                  <a:lnTo>
                    <a:pt x="73" y="137"/>
                  </a:lnTo>
                  <a:lnTo>
                    <a:pt x="293" y="71"/>
                  </a:lnTo>
                  <a:moveTo>
                    <a:pt x="331" y="0"/>
                  </a:moveTo>
                  <a:lnTo>
                    <a:pt x="276" y="16"/>
                  </a:lnTo>
                  <a:lnTo>
                    <a:pt x="56" y="80"/>
                  </a:lnTo>
                  <a:lnTo>
                    <a:pt x="0" y="97"/>
                  </a:lnTo>
                  <a:lnTo>
                    <a:pt x="16" y="153"/>
                  </a:lnTo>
                  <a:lnTo>
                    <a:pt x="177" y="702"/>
                  </a:lnTo>
                  <a:lnTo>
                    <a:pt x="193" y="758"/>
                  </a:lnTo>
                  <a:lnTo>
                    <a:pt x="250" y="742"/>
                  </a:lnTo>
                  <a:lnTo>
                    <a:pt x="470" y="676"/>
                  </a:lnTo>
                  <a:lnTo>
                    <a:pt x="524" y="659"/>
                  </a:lnTo>
                  <a:lnTo>
                    <a:pt x="510" y="605"/>
                  </a:lnTo>
                  <a:lnTo>
                    <a:pt x="347" y="54"/>
                  </a:lnTo>
                  <a:lnTo>
                    <a:pt x="331" y="0"/>
                  </a:lnTo>
                  <a:lnTo>
                    <a:pt x="331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2" name="Freeform 78"/>
            <p:cNvSpPr/>
            <p:nvPr/>
          </p:nvSpPr>
          <p:spPr bwMode="auto">
            <a:xfrm>
              <a:off x="6692900" y="2755900"/>
              <a:ext cx="1336675" cy="1522413"/>
            </a:xfrm>
            <a:custGeom>
              <a:avLst/>
              <a:gdLst>
                <a:gd name="T0" fmla="*/ 342 w 356"/>
                <a:gd name="T1" fmla="*/ 286 h 406"/>
                <a:gd name="T2" fmla="*/ 320 w 356"/>
                <a:gd name="T3" fmla="*/ 322 h 406"/>
                <a:gd name="T4" fmla="*/ 320 w 356"/>
                <a:gd name="T5" fmla="*/ 333 h 406"/>
                <a:gd name="T6" fmla="*/ 290 w 356"/>
                <a:gd name="T7" fmla="*/ 373 h 406"/>
                <a:gd name="T8" fmla="*/ 287 w 356"/>
                <a:gd name="T9" fmla="*/ 386 h 406"/>
                <a:gd name="T10" fmla="*/ 242 w 356"/>
                <a:gd name="T11" fmla="*/ 406 h 406"/>
                <a:gd name="T12" fmla="*/ 226 w 356"/>
                <a:gd name="T13" fmla="*/ 405 h 406"/>
                <a:gd name="T14" fmla="*/ 129 w 356"/>
                <a:gd name="T15" fmla="*/ 396 h 406"/>
                <a:gd name="T16" fmla="*/ 95 w 356"/>
                <a:gd name="T17" fmla="*/ 394 h 406"/>
                <a:gd name="T18" fmla="*/ 50 w 356"/>
                <a:gd name="T19" fmla="*/ 398 h 406"/>
                <a:gd name="T20" fmla="*/ 0 w 356"/>
                <a:gd name="T21" fmla="*/ 228 h 406"/>
                <a:gd name="T22" fmla="*/ 107 w 356"/>
                <a:gd name="T23" fmla="*/ 108 h 406"/>
                <a:gd name="T24" fmla="*/ 113 w 356"/>
                <a:gd name="T25" fmla="*/ 20 h 406"/>
                <a:gd name="T26" fmla="*/ 149 w 356"/>
                <a:gd name="T27" fmla="*/ 0 h 406"/>
                <a:gd name="T28" fmla="*/ 184 w 356"/>
                <a:gd name="T29" fmla="*/ 95 h 406"/>
                <a:gd name="T30" fmla="*/ 180 w 356"/>
                <a:gd name="T31" fmla="*/ 123 h 406"/>
                <a:gd name="T32" fmla="*/ 179 w 356"/>
                <a:gd name="T33" fmla="*/ 147 h 406"/>
                <a:gd name="T34" fmla="*/ 292 w 356"/>
                <a:gd name="T35" fmla="*/ 172 h 406"/>
                <a:gd name="T36" fmla="*/ 302 w 356"/>
                <a:gd name="T37" fmla="*/ 172 h 406"/>
                <a:gd name="T38" fmla="*/ 356 w 356"/>
                <a:gd name="T39" fmla="*/ 226 h 406"/>
                <a:gd name="T40" fmla="*/ 338 w 356"/>
                <a:gd name="T41" fmla="*/ 265 h 406"/>
                <a:gd name="T42" fmla="*/ 342 w 356"/>
                <a:gd name="T43" fmla="*/ 286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6" h="406">
                  <a:moveTo>
                    <a:pt x="342" y="286"/>
                  </a:moveTo>
                  <a:cubicBezTo>
                    <a:pt x="341" y="302"/>
                    <a:pt x="332" y="315"/>
                    <a:pt x="320" y="322"/>
                  </a:cubicBezTo>
                  <a:cubicBezTo>
                    <a:pt x="320" y="326"/>
                    <a:pt x="321" y="329"/>
                    <a:pt x="320" y="333"/>
                  </a:cubicBezTo>
                  <a:cubicBezTo>
                    <a:pt x="319" y="352"/>
                    <a:pt x="307" y="367"/>
                    <a:pt x="290" y="373"/>
                  </a:cubicBezTo>
                  <a:cubicBezTo>
                    <a:pt x="289" y="377"/>
                    <a:pt x="288" y="381"/>
                    <a:pt x="287" y="386"/>
                  </a:cubicBezTo>
                  <a:cubicBezTo>
                    <a:pt x="281" y="401"/>
                    <a:pt x="261" y="406"/>
                    <a:pt x="242" y="406"/>
                  </a:cubicBezTo>
                  <a:cubicBezTo>
                    <a:pt x="237" y="406"/>
                    <a:pt x="231" y="405"/>
                    <a:pt x="226" y="405"/>
                  </a:cubicBezTo>
                  <a:cubicBezTo>
                    <a:pt x="206" y="402"/>
                    <a:pt x="168" y="399"/>
                    <a:pt x="129" y="396"/>
                  </a:cubicBezTo>
                  <a:cubicBezTo>
                    <a:pt x="116" y="395"/>
                    <a:pt x="105" y="394"/>
                    <a:pt x="95" y="394"/>
                  </a:cubicBezTo>
                  <a:cubicBezTo>
                    <a:pt x="73" y="394"/>
                    <a:pt x="59" y="396"/>
                    <a:pt x="50" y="398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33" y="202"/>
                    <a:pt x="89" y="141"/>
                    <a:pt x="107" y="108"/>
                  </a:cubicBezTo>
                  <a:cubicBezTo>
                    <a:pt x="118" y="72"/>
                    <a:pt x="114" y="28"/>
                    <a:pt x="113" y="20"/>
                  </a:cubicBezTo>
                  <a:cubicBezTo>
                    <a:pt x="111" y="2"/>
                    <a:pt x="145" y="0"/>
                    <a:pt x="149" y="0"/>
                  </a:cubicBezTo>
                  <a:cubicBezTo>
                    <a:pt x="168" y="0"/>
                    <a:pt x="189" y="33"/>
                    <a:pt x="184" y="95"/>
                  </a:cubicBezTo>
                  <a:cubicBezTo>
                    <a:pt x="183" y="103"/>
                    <a:pt x="182" y="113"/>
                    <a:pt x="180" y="123"/>
                  </a:cubicBezTo>
                  <a:cubicBezTo>
                    <a:pt x="180" y="132"/>
                    <a:pt x="179" y="140"/>
                    <a:pt x="179" y="147"/>
                  </a:cubicBezTo>
                  <a:cubicBezTo>
                    <a:pt x="179" y="170"/>
                    <a:pt x="262" y="172"/>
                    <a:pt x="292" y="172"/>
                  </a:cubicBezTo>
                  <a:cubicBezTo>
                    <a:pt x="298" y="172"/>
                    <a:pt x="302" y="172"/>
                    <a:pt x="302" y="172"/>
                  </a:cubicBezTo>
                  <a:cubicBezTo>
                    <a:pt x="332" y="172"/>
                    <a:pt x="356" y="196"/>
                    <a:pt x="356" y="226"/>
                  </a:cubicBezTo>
                  <a:cubicBezTo>
                    <a:pt x="356" y="242"/>
                    <a:pt x="349" y="256"/>
                    <a:pt x="338" y="265"/>
                  </a:cubicBezTo>
                  <a:cubicBezTo>
                    <a:pt x="341" y="272"/>
                    <a:pt x="343" y="279"/>
                    <a:pt x="342" y="2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143" name="TextBox 79"/>
          <p:cNvSpPr txBox="1"/>
          <p:nvPr/>
        </p:nvSpPr>
        <p:spPr>
          <a:xfrm>
            <a:off x="5818094" y="3280391"/>
            <a:ext cx="551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+mj-lt"/>
              </a:rPr>
              <a:t>9M.</a:t>
            </a:r>
          </a:p>
        </p:txBody>
      </p:sp>
      <p:sp>
        <p:nvSpPr>
          <p:cNvPr id="144" name="TextBox 81"/>
          <p:cNvSpPr txBox="1"/>
          <p:nvPr/>
        </p:nvSpPr>
        <p:spPr>
          <a:xfrm>
            <a:off x="9102468" y="2948276"/>
            <a:ext cx="551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+mj-lt"/>
              </a:rPr>
              <a:t>27K</a:t>
            </a:r>
          </a:p>
        </p:txBody>
      </p:sp>
      <p:sp>
        <p:nvSpPr>
          <p:cNvPr id="145" name="TextBox 83"/>
          <p:cNvSpPr txBox="1"/>
          <p:nvPr/>
        </p:nvSpPr>
        <p:spPr>
          <a:xfrm>
            <a:off x="7906190" y="4444670"/>
            <a:ext cx="551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+mj-lt"/>
              </a:rPr>
              <a:t>789</a:t>
            </a:r>
          </a:p>
        </p:txBody>
      </p:sp>
      <p:sp>
        <p:nvSpPr>
          <p:cNvPr id="146" name="TextBox 84"/>
          <p:cNvSpPr txBox="1"/>
          <p:nvPr/>
        </p:nvSpPr>
        <p:spPr>
          <a:xfrm>
            <a:off x="8232660" y="2323405"/>
            <a:ext cx="551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+mj-lt"/>
              </a:rPr>
              <a:t>99%</a:t>
            </a:r>
          </a:p>
        </p:txBody>
      </p:sp>
      <p:sp>
        <p:nvSpPr>
          <p:cNvPr id="147" name="TextBox 85"/>
          <p:cNvSpPr txBox="1"/>
          <p:nvPr/>
        </p:nvSpPr>
        <p:spPr>
          <a:xfrm>
            <a:off x="1454645" y="3122141"/>
            <a:ext cx="2383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请输入你的题目</a:t>
            </a:r>
            <a:endParaRPr lang="en-US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148" name="Rectangle 86"/>
          <p:cNvSpPr/>
          <p:nvPr/>
        </p:nvSpPr>
        <p:spPr>
          <a:xfrm>
            <a:off x="1448882" y="3378542"/>
            <a:ext cx="38628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</a:rPr>
              <a:t>请在此处添加详细描述文本，尽量与标题文本语言风格相符合，语言描述尽量简洁生动。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9" name="TextBox 87"/>
          <p:cNvSpPr txBox="1"/>
          <p:nvPr/>
        </p:nvSpPr>
        <p:spPr>
          <a:xfrm>
            <a:off x="1454645" y="3960341"/>
            <a:ext cx="2383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请输入你的题目</a:t>
            </a:r>
            <a:endParaRPr lang="en-US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150" name="Rectangle 94"/>
          <p:cNvSpPr/>
          <p:nvPr/>
        </p:nvSpPr>
        <p:spPr>
          <a:xfrm>
            <a:off x="1448882" y="4216742"/>
            <a:ext cx="38628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</a:rPr>
              <a:t>请在此处添加详细描述文本，尽量与标题文本语言风格相符合，语言描述尽量简洁生动。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1" name="TextBox 95"/>
          <p:cNvSpPr txBox="1"/>
          <p:nvPr/>
        </p:nvSpPr>
        <p:spPr>
          <a:xfrm>
            <a:off x="1454645" y="4798541"/>
            <a:ext cx="2383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请输入你的题目</a:t>
            </a:r>
            <a:endParaRPr lang="en-US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152" name="Rectangle 97"/>
          <p:cNvSpPr/>
          <p:nvPr/>
        </p:nvSpPr>
        <p:spPr>
          <a:xfrm>
            <a:off x="1448882" y="5054942"/>
            <a:ext cx="38628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</a:rPr>
              <a:t>请在此处添加详细描述文本，尽量与标题文本语言风格相符合，语言描述尽量简洁生动。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3" name="TextBox 98"/>
          <p:cNvSpPr txBox="1"/>
          <p:nvPr/>
        </p:nvSpPr>
        <p:spPr>
          <a:xfrm>
            <a:off x="1454645" y="5636741"/>
            <a:ext cx="2383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请输入你的题目</a:t>
            </a:r>
            <a:endParaRPr lang="en-US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154" name="Rectangle 99"/>
          <p:cNvSpPr/>
          <p:nvPr/>
        </p:nvSpPr>
        <p:spPr>
          <a:xfrm>
            <a:off x="1448882" y="5893142"/>
            <a:ext cx="38628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</a:rPr>
              <a:t>请在此处添加详细描述文本，尽量与标题文本语言风格相符合，语言描述尽量简洁生动。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5" name="Rectangle 103"/>
          <p:cNvSpPr/>
          <p:nvPr/>
        </p:nvSpPr>
        <p:spPr>
          <a:xfrm>
            <a:off x="1358452" y="3188583"/>
            <a:ext cx="55193" cy="544728"/>
          </a:xfrm>
          <a:prstGeom prst="rect">
            <a:avLst/>
          </a:prstGeom>
          <a:solidFill>
            <a:srgbClr val="00C3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6" name="Rectangle 105"/>
          <p:cNvSpPr/>
          <p:nvPr/>
        </p:nvSpPr>
        <p:spPr>
          <a:xfrm>
            <a:off x="1358452" y="4027239"/>
            <a:ext cx="55193" cy="544728"/>
          </a:xfrm>
          <a:prstGeom prst="rect">
            <a:avLst/>
          </a:prstGeom>
          <a:solidFill>
            <a:srgbClr val="F3C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7" name="Rectangle 106"/>
          <p:cNvSpPr/>
          <p:nvPr/>
        </p:nvSpPr>
        <p:spPr>
          <a:xfrm>
            <a:off x="1358452" y="4850865"/>
            <a:ext cx="55193" cy="544728"/>
          </a:xfrm>
          <a:prstGeom prst="rect">
            <a:avLst/>
          </a:prstGeom>
          <a:solidFill>
            <a:srgbClr val="01D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8" name="Rectangle 107"/>
          <p:cNvSpPr/>
          <p:nvPr/>
        </p:nvSpPr>
        <p:spPr>
          <a:xfrm>
            <a:off x="1358452" y="5684600"/>
            <a:ext cx="55193" cy="544728"/>
          </a:xfrm>
          <a:prstGeom prst="rect">
            <a:avLst/>
          </a:prstGeom>
          <a:solidFill>
            <a:srgbClr val="DE6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59" name="图片 15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709661" y="4699000"/>
            <a:ext cx="1233860" cy="1917700"/>
          </a:xfrm>
          <a:prstGeom prst="rect">
            <a:avLst/>
          </a:prstGeom>
        </p:spPr>
      </p:pic>
      <p:sp>
        <p:nvSpPr>
          <p:cNvPr id="160" name="矩形 159"/>
          <p:cNvSpPr/>
          <p:nvPr/>
        </p:nvSpPr>
        <p:spPr>
          <a:xfrm>
            <a:off x="11018814" y="1851858"/>
            <a:ext cx="615553" cy="2605842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2800" dirty="0">
                <a:solidFill>
                  <a:srgbClr val="005A71"/>
                </a:solidFill>
              </a:rPr>
              <a:t>请输入你的题目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9500"/>
                            </p:stCondLst>
                            <p:childTnLst>
                              <p:par>
                                <p:cTn id="1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25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25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0000"/>
                            </p:stCondLst>
                            <p:childTnLst>
                              <p:par>
                                <p:cTn id="1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0500"/>
                            </p:stCondLst>
                            <p:childTnLst>
                              <p:par>
                                <p:cTn id="17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25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25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7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1500"/>
                            </p:stCondLst>
                            <p:childTnLst>
                              <p:par>
                                <p:cTn id="1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2000"/>
                            </p:stCondLst>
                            <p:childTnLst>
                              <p:par>
                                <p:cTn id="1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2500"/>
                            </p:stCondLst>
                            <p:childTnLst>
                              <p:par>
                                <p:cTn id="1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3000"/>
                            </p:stCondLst>
                            <p:childTnLst>
                              <p:par>
                                <p:cTn id="1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103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43" grpId="0"/>
      <p:bldP spid="144" grpId="0"/>
      <p:bldP spid="145" grpId="0"/>
      <p:bldP spid="146" grpId="0"/>
      <p:bldP spid="147" grpId="0"/>
      <p:bldP spid="148" grpId="0"/>
      <p:bldP spid="149" grpId="0"/>
      <p:bldP spid="150" grpId="0"/>
      <p:bldP spid="151" grpId="0"/>
      <p:bldP spid="152" grpId="0"/>
      <p:bldP spid="153" grpId="0"/>
      <p:bldP spid="154" grpId="0"/>
      <p:bldP spid="155" grpId="0" animBg="1"/>
      <p:bldP spid="156" grpId="0" animBg="1"/>
      <p:bldP spid="157" grpId="0" animBg="1"/>
      <p:bldP spid="158" grpId="0" animBg="1"/>
      <p:bldP spid="16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261757" y="3874868"/>
            <a:ext cx="25200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5A71"/>
                </a:solidFill>
              </a:rPr>
              <a:t>请输入你的题目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4670523" y="458415"/>
            <a:ext cx="1928344" cy="1929185"/>
            <a:chOff x="4670523" y="458415"/>
            <a:chExt cx="1928344" cy="1929185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670523" y="458415"/>
              <a:ext cx="1928344" cy="1929185"/>
            </a:xfrm>
            <a:prstGeom prst="rect">
              <a:avLst/>
            </a:prstGeom>
          </p:spPr>
        </p:pic>
        <p:sp>
          <p:nvSpPr>
            <p:cNvPr id="3" name="文本框 2"/>
            <p:cNvSpPr txBox="1"/>
            <p:nvPr/>
          </p:nvSpPr>
          <p:spPr>
            <a:xfrm>
              <a:off x="5228455" y="592010"/>
              <a:ext cx="86754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b="1" dirty="0">
                  <a:solidFill>
                    <a:schemeClr val="bg1"/>
                  </a:solidFill>
                </a:rPr>
                <a:t>01</a:t>
              </a:r>
              <a:endParaRPr lang="zh-CN" altLang="en-US" sz="4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2269671" y="4489135"/>
            <a:ext cx="69233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005A71"/>
                </a:solidFill>
              </a:rPr>
              <a:t>请在此处添加详细描述文本，尽量与标题文本语言风格相符合，语言描述尽量简洁生动。请在此处添加详细描述文本，尽量与标题文本语言风格相符合，语言描述尽量简洁生动。请在此处添加详细描述文本，尽量与标题文本语言风格相符合，语言描述尽量简洁生动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1248231" y="2487394"/>
            <a:ext cx="1938071" cy="1092680"/>
            <a:chOff x="2977705" y="1914245"/>
            <a:chExt cx="534988" cy="301625"/>
          </a:xfrm>
        </p:grpSpPr>
        <p:sp>
          <p:nvSpPr>
            <p:cNvPr id="3" name="Freeform 5"/>
            <p:cNvSpPr/>
            <p:nvPr/>
          </p:nvSpPr>
          <p:spPr bwMode="auto">
            <a:xfrm>
              <a:off x="3114230" y="1914245"/>
              <a:ext cx="398463" cy="301625"/>
            </a:xfrm>
            <a:custGeom>
              <a:avLst/>
              <a:gdLst>
                <a:gd name="T0" fmla="*/ 48 w 106"/>
                <a:gd name="T1" fmla="*/ 4 h 80"/>
                <a:gd name="T2" fmla="*/ 0 w 106"/>
                <a:gd name="T3" fmla="*/ 21 h 80"/>
                <a:gd name="T4" fmla="*/ 0 w 106"/>
                <a:gd name="T5" fmla="*/ 59 h 80"/>
                <a:gd name="T6" fmla="*/ 48 w 106"/>
                <a:gd name="T7" fmla="*/ 76 h 80"/>
                <a:gd name="T8" fmla="*/ 66 w 106"/>
                <a:gd name="T9" fmla="*/ 80 h 80"/>
                <a:gd name="T10" fmla="*/ 106 w 106"/>
                <a:gd name="T11" fmla="*/ 40 h 80"/>
                <a:gd name="T12" fmla="*/ 66 w 106"/>
                <a:gd name="T13" fmla="*/ 0 h 80"/>
                <a:gd name="T14" fmla="*/ 48 w 106"/>
                <a:gd name="T15" fmla="*/ 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80">
                  <a:moveTo>
                    <a:pt x="48" y="4"/>
                  </a:moveTo>
                  <a:cubicBezTo>
                    <a:pt x="25" y="15"/>
                    <a:pt x="11" y="20"/>
                    <a:pt x="0" y="21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11" y="61"/>
                    <a:pt x="25" y="65"/>
                    <a:pt x="48" y="76"/>
                  </a:cubicBezTo>
                  <a:cubicBezTo>
                    <a:pt x="54" y="79"/>
                    <a:pt x="60" y="80"/>
                    <a:pt x="66" y="80"/>
                  </a:cubicBezTo>
                  <a:cubicBezTo>
                    <a:pt x="88" y="80"/>
                    <a:pt x="106" y="62"/>
                    <a:pt x="106" y="40"/>
                  </a:cubicBezTo>
                  <a:cubicBezTo>
                    <a:pt x="106" y="18"/>
                    <a:pt x="88" y="0"/>
                    <a:pt x="66" y="0"/>
                  </a:cubicBezTo>
                  <a:cubicBezTo>
                    <a:pt x="60" y="0"/>
                    <a:pt x="54" y="2"/>
                    <a:pt x="48" y="4"/>
                  </a:cubicBezTo>
                  <a:close/>
                </a:path>
              </a:pathLst>
            </a:custGeom>
            <a:solidFill>
              <a:srgbClr val="00C3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2977705" y="1990445"/>
              <a:ext cx="120650" cy="150813"/>
            </a:xfrm>
            <a:custGeom>
              <a:avLst/>
              <a:gdLst>
                <a:gd name="T0" fmla="*/ 15 w 32"/>
                <a:gd name="T1" fmla="*/ 0 h 40"/>
                <a:gd name="T2" fmla="*/ 13 w 32"/>
                <a:gd name="T3" fmla="*/ 2 h 40"/>
                <a:gd name="T4" fmla="*/ 10 w 32"/>
                <a:gd name="T5" fmla="*/ 0 h 40"/>
                <a:gd name="T6" fmla="*/ 8 w 32"/>
                <a:gd name="T7" fmla="*/ 2 h 40"/>
                <a:gd name="T8" fmla="*/ 8 w 32"/>
                <a:gd name="T9" fmla="*/ 8 h 40"/>
                <a:gd name="T10" fmla="*/ 0 w 32"/>
                <a:gd name="T11" fmla="*/ 20 h 40"/>
                <a:gd name="T12" fmla="*/ 8 w 32"/>
                <a:gd name="T13" fmla="*/ 33 h 40"/>
                <a:gd name="T14" fmla="*/ 8 w 32"/>
                <a:gd name="T15" fmla="*/ 38 h 40"/>
                <a:gd name="T16" fmla="*/ 10 w 32"/>
                <a:gd name="T17" fmla="*/ 40 h 40"/>
                <a:gd name="T18" fmla="*/ 13 w 32"/>
                <a:gd name="T19" fmla="*/ 38 h 40"/>
                <a:gd name="T20" fmla="*/ 15 w 32"/>
                <a:gd name="T21" fmla="*/ 40 h 40"/>
                <a:gd name="T22" fmla="*/ 17 w 32"/>
                <a:gd name="T23" fmla="*/ 38 h 40"/>
                <a:gd name="T24" fmla="*/ 20 w 32"/>
                <a:gd name="T25" fmla="*/ 40 h 40"/>
                <a:gd name="T26" fmla="*/ 22 w 32"/>
                <a:gd name="T27" fmla="*/ 38 h 40"/>
                <a:gd name="T28" fmla="*/ 25 w 32"/>
                <a:gd name="T29" fmla="*/ 40 h 40"/>
                <a:gd name="T30" fmla="*/ 27 w 32"/>
                <a:gd name="T31" fmla="*/ 38 h 40"/>
                <a:gd name="T32" fmla="*/ 29 w 32"/>
                <a:gd name="T33" fmla="*/ 40 h 40"/>
                <a:gd name="T34" fmla="*/ 32 w 32"/>
                <a:gd name="T35" fmla="*/ 38 h 40"/>
                <a:gd name="T36" fmla="*/ 32 w 32"/>
                <a:gd name="T37" fmla="*/ 2 h 40"/>
                <a:gd name="T38" fmla="*/ 29 w 32"/>
                <a:gd name="T39" fmla="*/ 0 h 40"/>
                <a:gd name="T40" fmla="*/ 27 w 32"/>
                <a:gd name="T41" fmla="*/ 2 h 40"/>
                <a:gd name="T42" fmla="*/ 25 w 32"/>
                <a:gd name="T43" fmla="*/ 0 h 40"/>
                <a:gd name="T44" fmla="*/ 22 w 32"/>
                <a:gd name="T45" fmla="*/ 2 h 40"/>
                <a:gd name="T46" fmla="*/ 20 w 32"/>
                <a:gd name="T47" fmla="*/ 0 h 40"/>
                <a:gd name="T48" fmla="*/ 17 w 32"/>
                <a:gd name="T49" fmla="*/ 2 h 40"/>
                <a:gd name="T50" fmla="*/ 15 w 32"/>
                <a:gd name="T5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2" h="40">
                  <a:moveTo>
                    <a:pt x="15" y="0"/>
                  </a:moveTo>
                  <a:cubicBezTo>
                    <a:pt x="14" y="0"/>
                    <a:pt x="13" y="1"/>
                    <a:pt x="13" y="2"/>
                  </a:cubicBezTo>
                  <a:cubicBezTo>
                    <a:pt x="13" y="1"/>
                    <a:pt x="12" y="0"/>
                    <a:pt x="10" y="0"/>
                  </a:cubicBezTo>
                  <a:cubicBezTo>
                    <a:pt x="9" y="0"/>
                    <a:pt x="8" y="1"/>
                    <a:pt x="8" y="2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3" y="10"/>
                    <a:pt x="0" y="15"/>
                    <a:pt x="0" y="20"/>
                  </a:cubicBezTo>
                  <a:cubicBezTo>
                    <a:pt x="0" y="26"/>
                    <a:pt x="3" y="31"/>
                    <a:pt x="8" y="33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9"/>
                    <a:pt x="9" y="40"/>
                    <a:pt x="10" y="40"/>
                  </a:cubicBezTo>
                  <a:cubicBezTo>
                    <a:pt x="12" y="40"/>
                    <a:pt x="13" y="39"/>
                    <a:pt x="13" y="38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0"/>
                    <a:pt x="17" y="39"/>
                    <a:pt x="17" y="38"/>
                  </a:cubicBezTo>
                  <a:cubicBezTo>
                    <a:pt x="17" y="39"/>
                    <a:pt x="18" y="40"/>
                    <a:pt x="20" y="40"/>
                  </a:cubicBezTo>
                  <a:cubicBezTo>
                    <a:pt x="21" y="40"/>
                    <a:pt x="22" y="39"/>
                    <a:pt x="22" y="38"/>
                  </a:cubicBezTo>
                  <a:cubicBezTo>
                    <a:pt x="22" y="39"/>
                    <a:pt x="23" y="40"/>
                    <a:pt x="25" y="40"/>
                  </a:cubicBezTo>
                  <a:cubicBezTo>
                    <a:pt x="26" y="40"/>
                    <a:pt x="27" y="39"/>
                    <a:pt x="27" y="38"/>
                  </a:cubicBezTo>
                  <a:cubicBezTo>
                    <a:pt x="27" y="39"/>
                    <a:pt x="28" y="40"/>
                    <a:pt x="29" y="40"/>
                  </a:cubicBezTo>
                  <a:cubicBezTo>
                    <a:pt x="31" y="40"/>
                    <a:pt x="32" y="39"/>
                    <a:pt x="32" y="38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1"/>
                    <a:pt x="31" y="0"/>
                    <a:pt x="29" y="0"/>
                  </a:cubicBezTo>
                  <a:cubicBezTo>
                    <a:pt x="28" y="0"/>
                    <a:pt x="27" y="1"/>
                    <a:pt x="27" y="2"/>
                  </a:cubicBezTo>
                  <a:cubicBezTo>
                    <a:pt x="27" y="1"/>
                    <a:pt x="26" y="0"/>
                    <a:pt x="25" y="0"/>
                  </a:cubicBezTo>
                  <a:cubicBezTo>
                    <a:pt x="23" y="0"/>
                    <a:pt x="22" y="1"/>
                    <a:pt x="22" y="2"/>
                  </a:cubicBezTo>
                  <a:cubicBezTo>
                    <a:pt x="22" y="1"/>
                    <a:pt x="21" y="0"/>
                    <a:pt x="20" y="0"/>
                  </a:cubicBezTo>
                  <a:cubicBezTo>
                    <a:pt x="18" y="0"/>
                    <a:pt x="17" y="1"/>
                    <a:pt x="17" y="2"/>
                  </a:cubicBezTo>
                  <a:cubicBezTo>
                    <a:pt x="17" y="1"/>
                    <a:pt x="16" y="0"/>
                    <a:pt x="15" y="0"/>
                  </a:cubicBezTo>
                  <a:close/>
                </a:path>
              </a:pathLst>
            </a:custGeom>
            <a:solidFill>
              <a:srgbClr val="1391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5" name="Group 13"/>
          <p:cNvGrpSpPr/>
          <p:nvPr/>
        </p:nvGrpSpPr>
        <p:grpSpPr>
          <a:xfrm>
            <a:off x="3269207" y="2905125"/>
            <a:ext cx="1938071" cy="1092680"/>
            <a:chOff x="2977705" y="1914245"/>
            <a:chExt cx="534988" cy="301625"/>
          </a:xfrm>
        </p:grpSpPr>
        <p:sp>
          <p:nvSpPr>
            <p:cNvPr id="6" name="Freeform 5"/>
            <p:cNvSpPr/>
            <p:nvPr/>
          </p:nvSpPr>
          <p:spPr bwMode="auto">
            <a:xfrm>
              <a:off x="3114230" y="1914245"/>
              <a:ext cx="398463" cy="301625"/>
            </a:xfrm>
            <a:custGeom>
              <a:avLst/>
              <a:gdLst>
                <a:gd name="T0" fmla="*/ 48 w 106"/>
                <a:gd name="T1" fmla="*/ 4 h 80"/>
                <a:gd name="T2" fmla="*/ 0 w 106"/>
                <a:gd name="T3" fmla="*/ 21 h 80"/>
                <a:gd name="T4" fmla="*/ 0 w 106"/>
                <a:gd name="T5" fmla="*/ 59 h 80"/>
                <a:gd name="T6" fmla="*/ 48 w 106"/>
                <a:gd name="T7" fmla="*/ 76 h 80"/>
                <a:gd name="T8" fmla="*/ 66 w 106"/>
                <a:gd name="T9" fmla="*/ 80 h 80"/>
                <a:gd name="T10" fmla="*/ 106 w 106"/>
                <a:gd name="T11" fmla="*/ 40 h 80"/>
                <a:gd name="T12" fmla="*/ 66 w 106"/>
                <a:gd name="T13" fmla="*/ 0 h 80"/>
                <a:gd name="T14" fmla="*/ 48 w 106"/>
                <a:gd name="T15" fmla="*/ 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80">
                  <a:moveTo>
                    <a:pt x="48" y="4"/>
                  </a:moveTo>
                  <a:cubicBezTo>
                    <a:pt x="25" y="15"/>
                    <a:pt x="11" y="20"/>
                    <a:pt x="0" y="21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11" y="61"/>
                    <a:pt x="25" y="65"/>
                    <a:pt x="48" y="76"/>
                  </a:cubicBezTo>
                  <a:cubicBezTo>
                    <a:pt x="54" y="79"/>
                    <a:pt x="60" y="80"/>
                    <a:pt x="66" y="80"/>
                  </a:cubicBezTo>
                  <a:cubicBezTo>
                    <a:pt x="88" y="80"/>
                    <a:pt x="106" y="62"/>
                    <a:pt x="106" y="40"/>
                  </a:cubicBezTo>
                  <a:cubicBezTo>
                    <a:pt x="106" y="18"/>
                    <a:pt x="88" y="0"/>
                    <a:pt x="66" y="0"/>
                  </a:cubicBezTo>
                  <a:cubicBezTo>
                    <a:pt x="60" y="0"/>
                    <a:pt x="54" y="2"/>
                    <a:pt x="48" y="4"/>
                  </a:cubicBezTo>
                  <a:close/>
                </a:path>
              </a:pathLst>
            </a:custGeom>
            <a:solidFill>
              <a:srgbClr val="DE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2977705" y="1990445"/>
              <a:ext cx="120650" cy="150813"/>
            </a:xfrm>
            <a:custGeom>
              <a:avLst/>
              <a:gdLst>
                <a:gd name="T0" fmla="*/ 15 w 32"/>
                <a:gd name="T1" fmla="*/ 0 h 40"/>
                <a:gd name="T2" fmla="*/ 13 w 32"/>
                <a:gd name="T3" fmla="*/ 2 h 40"/>
                <a:gd name="T4" fmla="*/ 10 w 32"/>
                <a:gd name="T5" fmla="*/ 0 h 40"/>
                <a:gd name="T6" fmla="*/ 8 w 32"/>
                <a:gd name="T7" fmla="*/ 2 h 40"/>
                <a:gd name="T8" fmla="*/ 8 w 32"/>
                <a:gd name="T9" fmla="*/ 8 h 40"/>
                <a:gd name="T10" fmla="*/ 0 w 32"/>
                <a:gd name="T11" fmla="*/ 20 h 40"/>
                <a:gd name="T12" fmla="*/ 8 w 32"/>
                <a:gd name="T13" fmla="*/ 33 h 40"/>
                <a:gd name="T14" fmla="*/ 8 w 32"/>
                <a:gd name="T15" fmla="*/ 38 h 40"/>
                <a:gd name="T16" fmla="*/ 10 w 32"/>
                <a:gd name="T17" fmla="*/ 40 h 40"/>
                <a:gd name="T18" fmla="*/ 13 w 32"/>
                <a:gd name="T19" fmla="*/ 38 h 40"/>
                <a:gd name="T20" fmla="*/ 15 w 32"/>
                <a:gd name="T21" fmla="*/ 40 h 40"/>
                <a:gd name="T22" fmla="*/ 17 w 32"/>
                <a:gd name="T23" fmla="*/ 38 h 40"/>
                <a:gd name="T24" fmla="*/ 20 w 32"/>
                <a:gd name="T25" fmla="*/ 40 h 40"/>
                <a:gd name="T26" fmla="*/ 22 w 32"/>
                <a:gd name="T27" fmla="*/ 38 h 40"/>
                <a:gd name="T28" fmla="*/ 25 w 32"/>
                <a:gd name="T29" fmla="*/ 40 h 40"/>
                <a:gd name="T30" fmla="*/ 27 w 32"/>
                <a:gd name="T31" fmla="*/ 38 h 40"/>
                <a:gd name="T32" fmla="*/ 29 w 32"/>
                <a:gd name="T33" fmla="*/ 40 h 40"/>
                <a:gd name="T34" fmla="*/ 32 w 32"/>
                <a:gd name="T35" fmla="*/ 38 h 40"/>
                <a:gd name="T36" fmla="*/ 32 w 32"/>
                <a:gd name="T37" fmla="*/ 2 h 40"/>
                <a:gd name="T38" fmla="*/ 29 w 32"/>
                <a:gd name="T39" fmla="*/ 0 h 40"/>
                <a:gd name="T40" fmla="*/ 27 w 32"/>
                <a:gd name="T41" fmla="*/ 2 h 40"/>
                <a:gd name="T42" fmla="*/ 25 w 32"/>
                <a:gd name="T43" fmla="*/ 0 h 40"/>
                <a:gd name="T44" fmla="*/ 22 w 32"/>
                <a:gd name="T45" fmla="*/ 2 h 40"/>
                <a:gd name="T46" fmla="*/ 20 w 32"/>
                <a:gd name="T47" fmla="*/ 0 h 40"/>
                <a:gd name="T48" fmla="*/ 17 w 32"/>
                <a:gd name="T49" fmla="*/ 2 h 40"/>
                <a:gd name="T50" fmla="*/ 15 w 32"/>
                <a:gd name="T5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2" h="40">
                  <a:moveTo>
                    <a:pt x="15" y="0"/>
                  </a:moveTo>
                  <a:cubicBezTo>
                    <a:pt x="14" y="0"/>
                    <a:pt x="13" y="1"/>
                    <a:pt x="13" y="2"/>
                  </a:cubicBezTo>
                  <a:cubicBezTo>
                    <a:pt x="13" y="1"/>
                    <a:pt x="12" y="0"/>
                    <a:pt x="10" y="0"/>
                  </a:cubicBezTo>
                  <a:cubicBezTo>
                    <a:pt x="9" y="0"/>
                    <a:pt x="8" y="1"/>
                    <a:pt x="8" y="2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3" y="10"/>
                    <a:pt x="0" y="15"/>
                    <a:pt x="0" y="20"/>
                  </a:cubicBezTo>
                  <a:cubicBezTo>
                    <a:pt x="0" y="26"/>
                    <a:pt x="3" y="31"/>
                    <a:pt x="8" y="33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9"/>
                    <a:pt x="9" y="40"/>
                    <a:pt x="10" y="40"/>
                  </a:cubicBezTo>
                  <a:cubicBezTo>
                    <a:pt x="12" y="40"/>
                    <a:pt x="13" y="39"/>
                    <a:pt x="13" y="38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0"/>
                    <a:pt x="17" y="39"/>
                    <a:pt x="17" y="38"/>
                  </a:cubicBezTo>
                  <a:cubicBezTo>
                    <a:pt x="17" y="39"/>
                    <a:pt x="18" y="40"/>
                    <a:pt x="20" y="40"/>
                  </a:cubicBezTo>
                  <a:cubicBezTo>
                    <a:pt x="21" y="40"/>
                    <a:pt x="22" y="39"/>
                    <a:pt x="22" y="38"/>
                  </a:cubicBezTo>
                  <a:cubicBezTo>
                    <a:pt x="22" y="39"/>
                    <a:pt x="23" y="40"/>
                    <a:pt x="25" y="40"/>
                  </a:cubicBezTo>
                  <a:cubicBezTo>
                    <a:pt x="26" y="40"/>
                    <a:pt x="27" y="39"/>
                    <a:pt x="27" y="38"/>
                  </a:cubicBezTo>
                  <a:cubicBezTo>
                    <a:pt x="27" y="39"/>
                    <a:pt x="28" y="40"/>
                    <a:pt x="29" y="40"/>
                  </a:cubicBezTo>
                  <a:cubicBezTo>
                    <a:pt x="31" y="40"/>
                    <a:pt x="32" y="39"/>
                    <a:pt x="32" y="38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1"/>
                    <a:pt x="31" y="0"/>
                    <a:pt x="29" y="0"/>
                  </a:cubicBezTo>
                  <a:cubicBezTo>
                    <a:pt x="28" y="0"/>
                    <a:pt x="27" y="1"/>
                    <a:pt x="27" y="2"/>
                  </a:cubicBezTo>
                  <a:cubicBezTo>
                    <a:pt x="27" y="1"/>
                    <a:pt x="26" y="0"/>
                    <a:pt x="25" y="0"/>
                  </a:cubicBezTo>
                  <a:cubicBezTo>
                    <a:pt x="23" y="0"/>
                    <a:pt x="22" y="1"/>
                    <a:pt x="22" y="2"/>
                  </a:cubicBezTo>
                  <a:cubicBezTo>
                    <a:pt x="22" y="1"/>
                    <a:pt x="21" y="0"/>
                    <a:pt x="20" y="0"/>
                  </a:cubicBezTo>
                  <a:cubicBezTo>
                    <a:pt x="18" y="0"/>
                    <a:pt x="17" y="1"/>
                    <a:pt x="17" y="2"/>
                  </a:cubicBezTo>
                  <a:cubicBezTo>
                    <a:pt x="17" y="1"/>
                    <a:pt x="16" y="0"/>
                    <a:pt x="15" y="0"/>
                  </a:cubicBezTo>
                  <a:close/>
                </a:path>
              </a:pathLst>
            </a:custGeom>
            <a:solidFill>
              <a:srgbClr val="1391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8" name="Group 16"/>
          <p:cNvGrpSpPr/>
          <p:nvPr/>
        </p:nvGrpSpPr>
        <p:grpSpPr>
          <a:xfrm>
            <a:off x="5290184" y="3362325"/>
            <a:ext cx="1938071" cy="1092680"/>
            <a:chOff x="2977705" y="1914245"/>
            <a:chExt cx="534988" cy="301625"/>
          </a:xfrm>
        </p:grpSpPr>
        <p:sp>
          <p:nvSpPr>
            <p:cNvPr id="9" name="Freeform 5"/>
            <p:cNvSpPr/>
            <p:nvPr/>
          </p:nvSpPr>
          <p:spPr bwMode="auto">
            <a:xfrm>
              <a:off x="3114230" y="1914245"/>
              <a:ext cx="398463" cy="301625"/>
            </a:xfrm>
            <a:custGeom>
              <a:avLst/>
              <a:gdLst>
                <a:gd name="T0" fmla="*/ 48 w 106"/>
                <a:gd name="T1" fmla="*/ 4 h 80"/>
                <a:gd name="T2" fmla="*/ 0 w 106"/>
                <a:gd name="T3" fmla="*/ 21 h 80"/>
                <a:gd name="T4" fmla="*/ 0 w 106"/>
                <a:gd name="T5" fmla="*/ 59 h 80"/>
                <a:gd name="T6" fmla="*/ 48 w 106"/>
                <a:gd name="T7" fmla="*/ 76 h 80"/>
                <a:gd name="T8" fmla="*/ 66 w 106"/>
                <a:gd name="T9" fmla="*/ 80 h 80"/>
                <a:gd name="T10" fmla="*/ 106 w 106"/>
                <a:gd name="T11" fmla="*/ 40 h 80"/>
                <a:gd name="T12" fmla="*/ 66 w 106"/>
                <a:gd name="T13" fmla="*/ 0 h 80"/>
                <a:gd name="T14" fmla="*/ 48 w 106"/>
                <a:gd name="T15" fmla="*/ 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80">
                  <a:moveTo>
                    <a:pt x="48" y="4"/>
                  </a:moveTo>
                  <a:cubicBezTo>
                    <a:pt x="25" y="15"/>
                    <a:pt x="11" y="20"/>
                    <a:pt x="0" y="21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11" y="61"/>
                    <a:pt x="25" y="65"/>
                    <a:pt x="48" y="76"/>
                  </a:cubicBezTo>
                  <a:cubicBezTo>
                    <a:pt x="54" y="79"/>
                    <a:pt x="60" y="80"/>
                    <a:pt x="66" y="80"/>
                  </a:cubicBezTo>
                  <a:cubicBezTo>
                    <a:pt x="88" y="80"/>
                    <a:pt x="106" y="62"/>
                    <a:pt x="106" y="40"/>
                  </a:cubicBezTo>
                  <a:cubicBezTo>
                    <a:pt x="106" y="18"/>
                    <a:pt x="88" y="0"/>
                    <a:pt x="66" y="0"/>
                  </a:cubicBezTo>
                  <a:cubicBezTo>
                    <a:pt x="60" y="0"/>
                    <a:pt x="54" y="2"/>
                    <a:pt x="48" y="4"/>
                  </a:cubicBezTo>
                  <a:close/>
                </a:path>
              </a:pathLst>
            </a:custGeom>
            <a:solidFill>
              <a:srgbClr val="1FD8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" name="Freeform 6"/>
            <p:cNvSpPr/>
            <p:nvPr/>
          </p:nvSpPr>
          <p:spPr bwMode="auto">
            <a:xfrm>
              <a:off x="2977705" y="1990445"/>
              <a:ext cx="120650" cy="150813"/>
            </a:xfrm>
            <a:custGeom>
              <a:avLst/>
              <a:gdLst>
                <a:gd name="T0" fmla="*/ 15 w 32"/>
                <a:gd name="T1" fmla="*/ 0 h 40"/>
                <a:gd name="T2" fmla="*/ 13 w 32"/>
                <a:gd name="T3" fmla="*/ 2 h 40"/>
                <a:gd name="T4" fmla="*/ 10 w 32"/>
                <a:gd name="T5" fmla="*/ 0 h 40"/>
                <a:gd name="T6" fmla="*/ 8 w 32"/>
                <a:gd name="T7" fmla="*/ 2 h 40"/>
                <a:gd name="T8" fmla="*/ 8 w 32"/>
                <a:gd name="T9" fmla="*/ 8 h 40"/>
                <a:gd name="T10" fmla="*/ 0 w 32"/>
                <a:gd name="T11" fmla="*/ 20 h 40"/>
                <a:gd name="T12" fmla="*/ 8 w 32"/>
                <a:gd name="T13" fmla="*/ 33 h 40"/>
                <a:gd name="T14" fmla="*/ 8 w 32"/>
                <a:gd name="T15" fmla="*/ 38 h 40"/>
                <a:gd name="T16" fmla="*/ 10 w 32"/>
                <a:gd name="T17" fmla="*/ 40 h 40"/>
                <a:gd name="T18" fmla="*/ 13 w 32"/>
                <a:gd name="T19" fmla="*/ 38 h 40"/>
                <a:gd name="T20" fmla="*/ 15 w 32"/>
                <a:gd name="T21" fmla="*/ 40 h 40"/>
                <a:gd name="T22" fmla="*/ 17 w 32"/>
                <a:gd name="T23" fmla="*/ 38 h 40"/>
                <a:gd name="T24" fmla="*/ 20 w 32"/>
                <a:gd name="T25" fmla="*/ 40 h 40"/>
                <a:gd name="T26" fmla="*/ 22 w 32"/>
                <a:gd name="T27" fmla="*/ 38 h 40"/>
                <a:gd name="T28" fmla="*/ 25 w 32"/>
                <a:gd name="T29" fmla="*/ 40 h 40"/>
                <a:gd name="T30" fmla="*/ 27 w 32"/>
                <a:gd name="T31" fmla="*/ 38 h 40"/>
                <a:gd name="T32" fmla="*/ 29 w 32"/>
                <a:gd name="T33" fmla="*/ 40 h 40"/>
                <a:gd name="T34" fmla="*/ 32 w 32"/>
                <a:gd name="T35" fmla="*/ 38 h 40"/>
                <a:gd name="T36" fmla="*/ 32 w 32"/>
                <a:gd name="T37" fmla="*/ 2 h 40"/>
                <a:gd name="T38" fmla="*/ 29 w 32"/>
                <a:gd name="T39" fmla="*/ 0 h 40"/>
                <a:gd name="T40" fmla="*/ 27 w 32"/>
                <a:gd name="T41" fmla="*/ 2 h 40"/>
                <a:gd name="T42" fmla="*/ 25 w 32"/>
                <a:gd name="T43" fmla="*/ 0 h 40"/>
                <a:gd name="T44" fmla="*/ 22 w 32"/>
                <a:gd name="T45" fmla="*/ 2 h 40"/>
                <a:gd name="T46" fmla="*/ 20 w 32"/>
                <a:gd name="T47" fmla="*/ 0 h 40"/>
                <a:gd name="T48" fmla="*/ 17 w 32"/>
                <a:gd name="T49" fmla="*/ 2 h 40"/>
                <a:gd name="T50" fmla="*/ 15 w 32"/>
                <a:gd name="T5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2" h="40">
                  <a:moveTo>
                    <a:pt x="15" y="0"/>
                  </a:moveTo>
                  <a:cubicBezTo>
                    <a:pt x="14" y="0"/>
                    <a:pt x="13" y="1"/>
                    <a:pt x="13" y="2"/>
                  </a:cubicBezTo>
                  <a:cubicBezTo>
                    <a:pt x="13" y="1"/>
                    <a:pt x="12" y="0"/>
                    <a:pt x="10" y="0"/>
                  </a:cubicBezTo>
                  <a:cubicBezTo>
                    <a:pt x="9" y="0"/>
                    <a:pt x="8" y="1"/>
                    <a:pt x="8" y="2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3" y="10"/>
                    <a:pt x="0" y="15"/>
                    <a:pt x="0" y="20"/>
                  </a:cubicBezTo>
                  <a:cubicBezTo>
                    <a:pt x="0" y="26"/>
                    <a:pt x="3" y="31"/>
                    <a:pt x="8" y="33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9"/>
                    <a:pt x="9" y="40"/>
                    <a:pt x="10" y="40"/>
                  </a:cubicBezTo>
                  <a:cubicBezTo>
                    <a:pt x="12" y="40"/>
                    <a:pt x="13" y="39"/>
                    <a:pt x="13" y="38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0"/>
                    <a:pt x="17" y="39"/>
                    <a:pt x="17" y="38"/>
                  </a:cubicBezTo>
                  <a:cubicBezTo>
                    <a:pt x="17" y="39"/>
                    <a:pt x="18" y="40"/>
                    <a:pt x="20" y="40"/>
                  </a:cubicBezTo>
                  <a:cubicBezTo>
                    <a:pt x="21" y="40"/>
                    <a:pt x="22" y="39"/>
                    <a:pt x="22" y="38"/>
                  </a:cubicBezTo>
                  <a:cubicBezTo>
                    <a:pt x="22" y="39"/>
                    <a:pt x="23" y="40"/>
                    <a:pt x="25" y="40"/>
                  </a:cubicBezTo>
                  <a:cubicBezTo>
                    <a:pt x="26" y="40"/>
                    <a:pt x="27" y="39"/>
                    <a:pt x="27" y="38"/>
                  </a:cubicBezTo>
                  <a:cubicBezTo>
                    <a:pt x="27" y="39"/>
                    <a:pt x="28" y="40"/>
                    <a:pt x="29" y="40"/>
                  </a:cubicBezTo>
                  <a:cubicBezTo>
                    <a:pt x="31" y="40"/>
                    <a:pt x="32" y="39"/>
                    <a:pt x="32" y="38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1"/>
                    <a:pt x="31" y="0"/>
                    <a:pt x="29" y="0"/>
                  </a:cubicBezTo>
                  <a:cubicBezTo>
                    <a:pt x="28" y="0"/>
                    <a:pt x="27" y="1"/>
                    <a:pt x="27" y="2"/>
                  </a:cubicBezTo>
                  <a:cubicBezTo>
                    <a:pt x="27" y="1"/>
                    <a:pt x="26" y="0"/>
                    <a:pt x="25" y="0"/>
                  </a:cubicBezTo>
                  <a:cubicBezTo>
                    <a:pt x="23" y="0"/>
                    <a:pt x="22" y="1"/>
                    <a:pt x="22" y="2"/>
                  </a:cubicBezTo>
                  <a:cubicBezTo>
                    <a:pt x="22" y="1"/>
                    <a:pt x="21" y="0"/>
                    <a:pt x="20" y="0"/>
                  </a:cubicBezTo>
                  <a:cubicBezTo>
                    <a:pt x="18" y="0"/>
                    <a:pt x="17" y="1"/>
                    <a:pt x="17" y="2"/>
                  </a:cubicBezTo>
                  <a:cubicBezTo>
                    <a:pt x="17" y="1"/>
                    <a:pt x="16" y="0"/>
                    <a:pt x="15" y="0"/>
                  </a:cubicBezTo>
                  <a:close/>
                </a:path>
              </a:pathLst>
            </a:custGeom>
            <a:solidFill>
              <a:srgbClr val="1391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11" name="Group 19"/>
          <p:cNvGrpSpPr/>
          <p:nvPr/>
        </p:nvGrpSpPr>
        <p:grpSpPr>
          <a:xfrm>
            <a:off x="7311160" y="3782794"/>
            <a:ext cx="1938071" cy="1092680"/>
            <a:chOff x="2977705" y="1914245"/>
            <a:chExt cx="534988" cy="301625"/>
          </a:xfrm>
        </p:grpSpPr>
        <p:sp>
          <p:nvSpPr>
            <p:cNvPr id="12" name="Freeform 5"/>
            <p:cNvSpPr/>
            <p:nvPr/>
          </p:nvSpPr>
          <p:spPr bwMode="auto">
            <a:xfrm>
              <a:off x="3114230" y="1914245"/>
              <a:ext cx="398463" cy="301625"/>
            </a:xfrm>
            <a:custGeom>
              <a:avLst/>
              <a:gdLst>
                <a:gd name="T0" fmla="*/ 48 w 106"/>
                <a:gd name="T1" fmla="*/ 4 h 80"/>
                <a:gd name="T2" fmla="*/ 0 w 106"/>
                <a:gd name="T3" fmla="*/ 21 h 80"/>
                <a:gd name="T4" fmla="*/ 0 w 106"/>
                <a:gd name="T5" fmla="*/ 59 h 80"/>
                <a:gd name="T6" fmla="*/ 48 w 106"/>
                <a:gd name="T7" fmla="*/ 76 h 80"/>
                <a:gd name="T8" fmla="*/ 66 w 106"/>
                <a:gd name="T9" fmla="*/ 80 h 80"/>
                <a:gd name="T10" fmla="*/ 106 w 106"/>
                <a:gd name="T11" fmla="*/ 40 h 80"/>
                <a:gd name="T12" fmla="*/ 66 w 106"/>
                <a:gd name="T13" fmla="*/ 0 h 80"/>
                <a:gd name="T14" fmla="*/ 48 w 106"/>
                <a:gd name="T15" fmla="*/ 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80">
                  <a:moveTo>
                    <a:pt x="48" y="4"/>
                  </a:moveTo>
                  <a:cubicBezTo>
                    <a:pt x="25" y="15"/>
                    <a:pt x="11" y="20"/>
                    <a:pt x="0" y="21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11" y="61"/>
                    <a:pt x="25" y="65"/>
                    <a:pt x="48" y="76"/>
                  </a:cubicBezTo>
                  <a:cubicBezTo>
                    <a:pt x="54" y="79"/>
                    <a:pt x="60" y="80"/>
                    <a:pt x="66" y="80"/>
                  </a:cubicBezTo>
                  <a:cubicBezTo>
                    <a:pt x="88" y="80"/>
                    <a:pt x="106" y="62"/>
                    <a:pt x="106" y="40"/>
                  </a:cubicBezTo>
                  <a:cubicBezTo>
                    <a:pt x="106" y="18"/>
                    <a:pt x="88" y="0"/>
                    <a:pt x="66" y="0"/>
                  </a:cubicBezTo>
                  <a:cubicBezTo>
                    <a:pt x="60" y="0"/>
                    <a:pt x="54" y="2"/>
                    <a:pt x="48" y="4"/>
                  </a:cubicBezTo>
                  <a:close/>
                </a:path>
              </a:pathLst>
            </a:custGeom>
            <a:solidFill>
              <a:srgbClr val="F4C6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3" name="Freeform 6"/>
            <p:cNvSpPr/>
            <p:nvPr/>
          </p:nvSpPr>
          <p:spPr bwMode="auto">
            <a:xfrm>
              <a:off x="2977705" y="1990445"/>
              <a:ext cx="120650" cy="150813"/>
            </a:xfrm>
            <a:custGeom>
              <a:avLst/>
              <a:gdLst>
                <a:gd name="T0" fmla="*/ 15 w 32"/>
                <a:gd name="T1" fmla="*/ 0 h 40"/>
                <a:gd name="T2" fmla="*/ 13 w 32"/>
                <a:gd name="T3" fmla="*/ 2 h 40"/>
                <a:gd name="T4" fmla="*/ 10 w 32"/>
                <a:gd name="T5" fmla="*/ 0 h 40"/>
                <a:gd name="T6" fmla="*/ 8 w 32"/>
                <a:gd name="T7" fmla="*/ 2 h 40"/>
                <a:gd name="T8" fmla="*/ 8 w 32"/>
                <a:gd name="T9" fmla="*/ 8 h 40"/>
                <a:gd name="T10" fmla="*/ 0 w 32"/>
                <a:gd name="T11" fmla="*/ 20 h 40"/>
                <a:gd name="T12" fmla="*/ 8 w 32"/>
                <a:gd name="T13" fmla="*/ 33 h 40"/>
                <a:gd name="T14" fmla="*/ 8 w 32"/>
                <a:gd name="T15" fmla="*/ 38 h 40"/>
                <a:gd name="T16" fmla="*/ 10 w 32"/>
                <a:gd name="T17" fmla="*/ 40 h 40"/>
                <a:gd name="T18" fmla="*/ 13 w 32"/>
                <a:gd name="T19" fmla="*/ 38 h 40"/>
                <a:gd name="T20" fmla="*/ 15 w 32"/>
                <a:gd name="T21" fmla="*/ 40 h 40"/>
                <a:gd name="T22" fmla="*/ 17 w 32"/>
                <a:gd name="T23" fmla="*/ 38 h 40"/>
                <a:gd name="T24" fmla="*/ 20 w 32"/>
                <a:gd name="T25" fmla="*/ 40 h 40"/>
                <a:gd name="T26" fmla="*/ 22 w 32"/>
                <a:gd name="T27" fmla="*/ 38 h 40"/>
                <a:gd name="T28" fmla="*/ 25 w 32"/>
                <a:gd name="T29" fmla="*/ 40 h 40"/>
                <a:gd name="T30" fmla="*/ 27 w 32"/>
                <a:gd name="T31" fmla="*/ 38 h 40"/>
                <a:gd name="T32" fmla="*/ 29 w 32"/>
                <a:gd name="T33" fmla="*/ 40 h 40"/>
                <a:gd name="T34" fmla="*/ 32 w 32"/>
                <a:gd name="T35" fmla="*/ 38 h 40"/>
                <a:gd name="T36" fmla="*/ 32 w 32"/>
                <a:gd name="T37" fmla="*/ 2 h 40"/>
                <a:gd name="T38" fmla="*/ 29 w 32"/>
                <a:gd name="T39" fmla="*/ 0 h 40"/>
                <a:gd name="T40" fmla="*/ 27 w 32"/>
                <a:gd name="T41" fmla="*/ 2 h 40"/>
                <a:gd name="T42" fmla="*/ 25 w 32"/>
                <a:gd name="T43" fmla="*/ 0 h 40"/>
                <a:gd name="T44" fmla="*/ 22 w 32"/>
                <a:gd name="T45" fmla="*/ 2 h 40"/>
                <a:gd name="T46" fmla="*/ 20 w 32"/>
                <a:gd name="T47" fmla="*/ 0 h 40"/>
                <a:gd name="T48" fmla="*/ 17 w 32"/>
                <a:gd name="T49" fmla="*/ 2 h 40"/>
                <a:gd name="T50" fmla="*/ 15 w 32"/>
                <a:gd name="T5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2" h="40">
                  <a:moveTo>
                    <a:pt x="15" y="0"/>
                  </a:moveTo>
                  <a:cubicBezTo>
                    <a:pt x="14" y="0"/>
                    <a:pt x="13" y="1"/>
                    <a:pt x="13" y="2"/>
                  </a:cubicBezTo>
                  <a:cubicBezTo>
                    <a:pt x="13" y="1"/>
                    <a:pt x="12" y="0"/>
                    <a:pt x="10" y="0"/>
                  </a:cubicBezTo>
                  <a:cubicBezTo>
                    <a:pt x="9" y="0"/>
                    <a:pt x="8" y="1"/>
                    <a:pt x="8" y="2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3" y="10"/>
                    <a:pt x="0" y="15"/>
                    <a:pt x="0" y="20"/>
                  </a:cubicBezTo>
                  <a:cubicBezTo>
                    <a:pt x="0" y="26"/>
                    <a:pt x="3" y="31"/>
                    <a:pt x="8" y="33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9"/>
                    <a:pt x="9" y="40"/>
                    <a:pt x="10" y="40"/>
                  </a:cubicBezTo>
                  <a:cubicBezTo>
                    <a:pt x="12" y="40"/>
                    <a:pt x="13" y="39"/>
                    <a:pt x="13" y="38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0"/>
                    <a:pt x="17" y="39"/>
                    <a:pt x="17" y="38"/>
                  </a:cubicBezTo>
                  <a:cubicBezTo>
                    <a:pt x="17" y="39"/>
                    <a:pt x="18" y="40"/>
                    <a:pt x="20" y="40"/>
                  </a:cubicBezTo>
                  <a:cubicBezTo>
                    <a:pt x="21" y="40"/>
                    <a:pt x="22" y="39"/>
                    <a:pt x="22" y="38"/>
                  </a:cubicBezTo>
                  <a:cubicBezTo>
                    <a:pt x="22" y="39"/>
                    <a:pt x="23" y="40"/>
                    <a:pt x="25" y="40"/>
                  </a:cubicBezTo>
                  <a:cubicBezTo>
                    <a:pt x="26" y="40"/>
                    <a:pt x="27" y="39"/>
                    <a:pt x="27" y="38"/>
                  </a:cubicBezTo>
                  <a:cubicBezTo>
                    <a:pt x="27" y="39"/>
                    <a:pt x="28" y="40"/>
                    <a:pt x="29" y="40"/>
                  </a:cubicBezTo>
                  <a:cubicBezTo>
                    <a:pt x="31" y="40"/>
                    <a:pt x="32" y="39"/>
                    <a:pt x="32" y="38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1"/>
                    <a:pt x="31" y="0"/>
                    <a:pt x="29" y="0"/>
                  </a:cubicBezTo>
                  <a:cubicBezTo>
                    <a:pt x="28" y="0"/>
                    <a:pt x="27" y="1"/>
                    <a:pt x="27" y="2"/>
                  </a:cubicBezTo>
                  <a:cubicBezTo>
                    <a:pt x="27" y="1"/>
                    <a:pt x="26" y="0"/>
                    <a:pt x="25" y="0"/>
                  </a:cubicBezTo>
                  <a:cubicBezTo>
                    <a:pt x="23" y="0"/>
                    <a:pt x="22" y="1"/>
                    <a:pt x="22" y="2"/>
                  </a:cubicBezTo>
                  <a:cubicBezTo>
                    <a:pt x="22" y="1"/>
                    <a:pt x="21" y="0"/>
                    <a:pt x="20" y="0"/>
                  </a:cubicBezTo>
                  <a:cubicBezTo>
                    <a:pt x="18" y="0"/>
                    <a:pt x="17" y="1"/>
                    <a:pt x="17" y="2"/>
                  </a:cubicBezTo>
                  <a:cubicBezTo>
                    <a:pt x="17" y="1"/>
                    <a:pt x="16" y="0"/>
                    <a:pt x="15" y="0"/>
                  </a:cubicBezTo>
                  <a:close/>
                </a:path>
              </a:pathLst>
            </a:custGeom>
            <a:solidFill>
              <a:srgbClr val="1391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14" name="Group 23"/>
          <p:cNvGrpSpPr/>
          <p:nvPr/>
        </p:nvGrpSpPr>
        <p:grpSpPr>
          <a:xfrm>
            <a:off x="4485533" y="3258817"/>
            <a:ext cx="286783" cy="388983"/>
            <a:chOff x="6943725" y="4087813"/>
            <a:chExt cx="371475" cy="506412"/>
          </a:xfrm>
          <a:solidFill>
            <a:schemeClr val="bg1"/>
          </a:solidFill>
        </p:grpSpPr>
        <p:sp>
          <p:nvSpPr>
            <p:cNvPr id="15" name="Freeform 24"/>
            <p:cNvSpPr>
              <a:spLocks noEditPoints="1"/>
            </p:cNvSpPr>
            <p:nvPr/>
          </p:nvSpPr>
          <p:spPr bwMode="auto">
            <a:xfrm>
              <a:off x="6943725" y="4087813"/>
              <a:ext cx="371475" cy="506412"/>
            </a:xfrm>
            <a:custGeom>
              <a:avLst/>
              <a:gdLst>
                <a:gd name="T0" fmla="*/ 75 w 99"/>
                <a:gd name="T1" fmla="*/ 0 h 135"/>
                <a:gd name="T2" fmla="*/ 24 w 99"/>
                <a:gd name="T3" fmla="*/ 0 h 135"/>
                <a:gd name="T4" fmla="*/ 0 w 99"/>
                <a:gd name="T5" fmla="*/ 23 h 135"/>
                <a:gd name="T6" fmla="*/ 0 w 99"/>
                <a:gd name="T7" fmla="*/ 111 h 135"/>
                <a:gd name="T8" fmla="*/ 24 w 99"/>
                <a:gd name="T9" fmla="*/ 135 h 135"/>
                <a:gd name="T10" fmla="*/ 75 w 99"/>
                <a:gd name="T11" fmla="*/ 135 h 135"/>
                <a:gd name="T12" fmla="*/ 99 w 99"/>
                <a:gd name="T13" fmla="*/ 111 h 135"/>
                <a:gd name="T14" fmla="*/ 99 w 99"/>
                <a:gd name="T15" fmla="*/ 23 h 135"/>
                <a:gd name="T16" fmla="*/ 75 w 99"/>
                <a:gd name="T17" fmla="*/ 0 h 135"/>
                <a:gd name="T18" fmla="*/ 49 w 99"/>
                <a:gd name="T19" fmla="*/ 126 h 135"/>
                <a:gd name="T20" fmla="*/ 44 w 99"/>
                <a:gd name="T21" fmla="*/ 121 h 135"/>
                <a:gd name="T22" fmla="*/ 49 w 99"/>
                <a:gd name="T23" fmla="*/ 115 h 135"/>
                <a:gd name="T24" fmla="*/ 55 w 99"/>
                <a:gd name="T25" fmla="*/ 121 h 135"/>
                <a:gd name="T26" fmla="*/ 49 w 99"/>
                <a:gd name="T27" fmla="*/ 126 h 135"/>
                <a:gd name="T28" fmla="*/ 81 w 99"/>
                <a:gd name="T29" fmla="*/ 108 h 135"/>
                <a:gd name="T30" fmla="*/ 18 w 99"/>
                <a:gd name="T31" fmla="*/ 108 h 135"/>
                <a:gd name="T32" fmla="*/ 18 w 99"/>
                <a:gd name="T33" fmla="*/ 18 h 135"/>
                <a:gd name="T34" fmla="*/ 81 w 99"/>
                <a:gd name="T35" fmla="*/ 18 h 135"/>
                <a:gd name="T36" fmla="*/ 81 w 99"/>
                <a:gd name="T37" fmla="*/ 10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135">
                  <a:moveTo>
                    <a:pt x="75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24"/>
                    <a:pt x="11" y="135"/>
                    <a:pt x="24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88" y="135"/>
                    <a:pt x="99" y="124"/>
                    <a:pt x="99" y="111"/>
                  </a:cubicBezTo>
                  <a:cubicBezTo>
                    <a:pt x="99" y="23"/>
                    <a:pt x="99" y="23"/>
                    <a:pt x="99" y="23"/>
                  </a:cubicBezTo>
                  <a:cubicBezTo>
                    <a:pt x="99" y="10"/>
                    <a:pt x="88" y="0"/>
                    <a:pt x="75" y="0"/>
                  </a:cubicBezTo>
                  <a:close/>
                  <a:moveTo>
                    <a:pt x="49" y="126"/>
                  </a:moveTo>
                  <a:cubicBezTo>
                    <a:pt x="47" y="126"/>
                    <a:pt x="44" y="124"/>
                    <a:pt x="44" y="121"/>
                  </a:cubicBezTo>
                  <a:cubicBezTo>
                    <a:pt x="44" y="118"/>
                    <a:pt x="47" y="115"/>
                    <a:pt x="49" y="115"/>
                  </a:cubicBezTo>
                  <a:cubicBezTo>
                    <a:pt x="52" y="115"/>
                    <a:pt x="55" y="118"/>
                    <a:pt x="55" y="121"/>
                  </a:cubicBezTo>
                  <a:cubicBezTo>
                    <a:pt x="55" y="124"/>
                    <a:pt x="52" y="126"/>
                    <a:pt x="49" y="126"/>
                  </a:cubicBezTo>
                  <a:close/>
                  <a:moveTo>
                    <a:pt x="81" y="108"/>
                  </a:moveTo>
                  <a:cubicBezTo>
                    <a:pt x="18" y="108"/>
                    <a:pt x="18" y="108"/>
                    <a:pt x="18" y="10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81" y="18"/>
                    <a:pt x="81" y="18"/>
                    <a:pt x="81" y="18"/>
                  </a:cubicBezTo>
                  <a:lnTo>
                    <a:pt x="81" y="1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" name="Freeform 25"/>
            <p:cNvSpPr>
              <a:spLocks noEditPoints="1"/>
            </p:cNvSpPr>
            <p:nvPr/>
          </p:nvSpPr>
          <p:spPr bwMode="auto">
            <a:xfrm>
              <a:off x="7097713" y="4200525"/>
              <a:ext cx="63500" cy="242887"/>
            </a:xfrm>
            <a:custGeom>
              <a:avLst/>
              <a:gdLst>
                <a:gd name="T0" fmla="*/ 8 w 17"/>
                <a:gd name="T1" fmla="*/ 65 h 65"/>
                <a:gd name="T2" fmla="*/ 0 w 17"/>
                <a:gd name="T3" fmla="*/ 56 h 65"/>
                <a:gd name="T4" fmla="*/ 9 w 17"/>
                <a:gd name="T5" fmla="*/ 48 h 65"/>
                <a:gd name="T6" fmla="*/ 17 w 17"/>
                <a:gd name="T7" fmla="*/ 56 h 65"/>
                <a:gd name="T8" fmla="*/ 9 w 17"/>
                <a:gd name="T9" fmla="*/ 65 h 65"/>
                <a:gd name="T10" fmla="*/ 8 w 17"/>
                <a:gd name="T11" fmla="*/ 65 h 65"/>
                <a:gd name="T12" fmla="*/ 3 w 17"/>
                <a:gd name="T13" fmla="*/ 43 h 65"/>
                <a:gd name="T14" fmla="*/ 1 w 17"/>
                <a:gd name="T15" fmla="*/ 0 h 65"/>
                <a:gd name="T16" fmla="*/ 16 w 17"/>
                <a:gd name="T17" fmla="*/ 0 h 65"/>
                <a:gd name="T18" fmla="*/ 14 w 17"/>
                <a:gd name="T19" fmla="*/ 43 h 65"/>
                <a:gd name="T20" fmla="*/ 3 w 17"/>
                <a:gd name="T21" fmla="*/ 4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65">
                  <a:moveTo>
                    <a:pt x="8" y="65"/>
                  </a:moveTo>
                  <a:cubicBezTo>
                    <a:pt x="3" y="65"/>
                    <a:pt x="0" y="61"/>
                    <a:pt x="0" y="56"/>
                  </a:cubicBezTo>
                  <a:cubicBezTo>
                    <a:pt x="0" y="51"/>
                    <a:pt x="4" y="48"/>
                    <a:pt x="9" y="48"/>
                  </a:cubicBezTo>
                  <a:cubicBezTo>
                    <a:pt x="14" y="48"/>
                    <a:pt x="17" y="51"/>
                    <a:pt x="17" y="56"/>
                  </a:cubicBezTo>
                  <a:cubicBezTo>
                    <a:pt x="17" y="61"/>
                    <a:pt x="14" y="65"/>
                    <a:pt x="9" y="65"/>
                  </a:cubicBezTo>
                  <a:lnTo>
                    <a:pt x="8" y="65"/>
                  </a:lnTo>
                  <a:close/>
                  <a:moveTo>
                    <a:pt x="3" y="43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4" y="43"/>
                    <a:pt x="14" y="43"/>
                    <a:pt x="14" y="43"/>
                  </a:cubicBezTo>
                  <a:lnTo>
                    <a:pt x="3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7" name="Group 26"/>
          <p:cNvGrpSpPr/>
          <p:nvPr/>
        </p:nvGrpSpPr>
        <p:grpSpPr>
          <a:xfrm>
            <a:off x="6485874" y="3727601"/>
            <a:ext cx="346838" cy="365815"/>
            <a:chOff x="8804275" y="3135313"/>
            <a:chExt cx="449263" cy="476250"/>
          </a:xfrm>
          <a:solidFill>
            <a:schemeClr val="bg1"/>
          </a:solidFill>
        </p:grpSpPr>
        <p:sp>
          <p:nvSpPr>
            <p:cNvPr id="18" name="Freeform 27"/>
            <p:cNvSpPr>
              <a:spLocks noEditPoints="1"/>
            </p:cNvSpPr>
            <p:nvPr/>
          </p:nvSpPr>
          <p:spPr bwMode="auto">
            <a:xfrm>
              <a:off x="9040813" y="3322638"/>
              <a:ext cx="212725" cy="288925"/>
            </a:xfrm>
            <a:custGeom>
              <a:avLst/>
              <a:gdLst>
                <a:gd name="T0" fmla="*/ 43 w 57"/>
                <a:gd name="T1" fmla="*/ 0 h 77"/>
                <a:gd name="T2" fmla="*/ 14 w 57"/>
                <a:gd name="T3" fmla="*/ 0 h 77"/>
                <a:gd name="T4" fmla="*/ 0 w 57"/>
                <a:gd name="T5" fmla="*/ 13 h 77"/>
                <a:gd name="T6" fmla="*/ 0 w 57"/>
                <a:gd name="T7" fmla="*/ 63 h 77"/>
                <a:gd name="T8" fmla="*/ 14 w 57"/>
                <a:gd name="T9" fmla="*/ 77 h 77"/>
                <a:gd name="T10" fmla="*/ 43 w 57"/>
                <a:gd name="T11" fmla="*/ 77 h 77"/>
                <a:gd name="T12" fmla="*/ 57 w 57"/>
                <a:gd name="T13" fmla="*/ 63 h 77"/>
                <a:gd name="T14" fmla="*/ 57 w 57"/>
                <a:gd name="T15" fmla="*/ 13 h 77"/>
                <a:gd name="T16" fmla="*/ 43 w 57"/>
                <a:gd name="T17" fmla="*/ 0 h 77"/>
                <a:gd name="T18" fmla="*/ 28 w 57"/>
                <a:gd name="T19" fmla="*/ 72 h 77"/>
                <a:gd name="T20" fmla="*/ 25 w 57"/>
                <a:gd name="T21" fmla="*/ 69 h 77"/>
                <a:gd name="T22" fmla="*/ 28 w 57"/>
                <a:gd name="T23" fmla="*/ 66 h 77"/>
                <a:gd name="T24" fmla="*/ 31 w 57"/>
                <a:gd name="T25" fmla="*/ 69 h 77"/>
                <a:gd name="T26" fmla="*/ 28 w 57"/>
                <a:gd name="T27" fmla="*/ 72 h 77"/>
                <a:gd name="T28" fmla="*/ 46 w 57"/>
                <a:gd name="T29" fmla="*/ 61 h 77"/>
                <a:gd name="T30" fmla="*/ 11 w 57"/>
                <a:gd name="T31" fmla="*/ 61 h 77"/>
                <a:gd name="T32" fmla="*/ 11 w 57"/>
                <a:gd name="T33" fmla="*/ 10 h 77"/>
                <a:gd name="T34" fmla="*/ 46 w 57"/>
                <a:gd name="T35" fmla="*/ 10 h 77"/>
                <a:gd name="T36" fmla="*/ 46 w 57"/>
                <a:gd name="T37" fmla="*/ 6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" h="77">
                  <a:moveTo>
                    <a:pt x="43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71"/>
                    <a:pt x="6" y="77"/>
                    <a:pt x="14" y="77"/>
                  </a:cubicBezTo>
                  <a:cubicBezTo>
                    <a:pt x="43" y="77"/>
                    <a:pt x="43" y="77"/>
                    <a:pt x="43" y="77"/>
                  </a:cubicBezTo>
                  <a:cubicBezTo>
                    <a:pt x="51" y="77"/>
                    <a:pt x="57" y="71"/>
                    <a:pt x="57" y="6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7" y="6"/>
                    <a:pt x="51" y="0"/>
                    <a:pt x="43" y="0"/>
                  </a:cubicBezTo>
                  <a:close/>
                  <a:moveTo>
                    <a:pt x="28" y="72"/>
                  </a:moveTo>
                  <a:cubicBezTo>
                    <a:pt x="27" y="72"/>
                    <a:pt x="25" y="70"/>
                    <a:pt x="25" y="69"/>
                  </a:cubicBezTo>
                  <a:cubicBezTo>
                    <a:pt x="25" y="67"/>
                    <a:pt x="27" y="66"/>
                    <a:pt x="28" y="66"/>
                  </a:cubicBezTo>
                  <a:cubicBezTo>
                    <a:pt x="30" y="66"/>
                    <a:pt x="31" y="67"/>
                    <a:pt x="31" y="69"/>
                  </a:cubicBezTo>
                  <a:cubicBezTo>
                    <a:pt x="31" y="70"/>
                    <a:pt x="30" y="72"/>
                    <a:pt x="28" y="72"/>
                  </a:cubicBezTo>
                  <a:close/>
                  <a:moveTo>
                    <a:pt x="46" y="61"/>
                  </a:moveTo>
                  <a:cubicBezTo>
                    <a:pt x="11" y="61"/>
                    <a:pt x="11" y="61"/>
                    <a:pt x="11" y="61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46" y="10"/>
                    <a:pt x="46" y="10"/>
                    <a:pt x="46" y="10"/>
                  </a:cubicBezTo>
                  <a:lnTo>
                    <a:pt x="46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9" name="Freeform 28"/>
            <p:cNvSpPr/>
            <p:nvPr/>
          </p:nvSpPr>
          <p:spPr bwMode="auto">
            <a:xfrm>
              <a:off x="8804275" y="3135313"/>
              <a:ext cx="412750" cy="461963"/>
            </a:xfrm>
            <a:custGeom>
              <a:avLst/>
              <a:gdLst>
                <a:gd name="T0" fmla="*/ 37 w 110"/>
                <a:gd name="T1" fmla="*/ 61 h 123"/>
                <a:gd name="T2" fmla="*/ 76 w 110"/>
                <a:gd name="T3" fmla="*/ 42 h 123"/>
                <a:gd name="T4" fmla="*/ 100 w 110"/>
                <a:gd name="T5" fmla="*/ 42 h 123"/>
                <a:gd name="T6" fmla="*/ 102 w 110"/>
                <a:gd name="T7" fmla="*/ 37 h 123"/>
                <a:gd name="T8" fmla="*/ 106 w 110"/>
                <a:gd name="T9" fmla="*/ 33 h 123"/>
                <a:gd name="T10" fmla="*/ 107 w 110"/>
                <a:gd name="T11" fmla="*/ 20 h 123"/>
                <a:gd name="T12" fmla="*/ 91 w 110"/>
                <a:gd name="T13" fmla="*/ 15 h 123"/>
                <a:gd name="T14" fmla="*/ 85 w 110"/>
                <a:gd name="T15" fmla="*/ 21 h 123"/>
                <a:gd name="T16" fmla="*/ 85 w 110"/>
                <a:gd name="T17" fmla="*/ 21 h 123"/>
                <a:gd name="T18" fmla="*/ 75 w 110"/>
                <a:gd name="T19" fmla="*/ 21 h 123"/>
                <a:gd name="T20" fmla="*/ 73 w 110"/>
                <a:gd name="T21" fmla="*/ 14 h 123"/>
                <a:gd name="T22" fmla="*/ 73 w 110"/>
                <a:gd name="T23" fmla="*/ 8 h 123"/>
                <a:gd name="T24" fmla="*/ 58 w 110"/>
                <a:gd name="T25" fmla="*/ 0 h 123"/>
                <a:gd name="T26" fmla="*/ 50 w 110"/>
                <a:gd name="T27" fmla="*/ 10 h 123"/>
                <a:gd name="T28" fmla="*/ 50 w 110"/>
                <a:gd name="T29" fmla="*/ 16 h 123"/>
                <a:gd name="T30" fmla="*/ 50 w 110"/>
                <a:gd name="T31" fmla="*/ 16 h 123"/>
                <a:gd name="T32" fmla="*/ 50 w 110"/>
                <a:gd name="T33" fmla="*/ 17 h 123"/>
                <a:gd name="T34" fmla="*/ 50 w 110"/>
                <a:gd name="T35" fmla="*/ 17 h 123"/>
                <a:gd name="T36" fmla="*/ 49 w 110"/>
                <a:gd name="T37" fmla="*/ 18 h 123"/>
                <a:gd name="T38" fmla="*/ 49 w 110"/>
                <a:gd name="T39" fmla="*/ 19 h 123"/>
                <a:gd name="T40" fmla="*/ 42 w 110"/>
                <a:gd name="T41" fmla="*/ 23 h 123"/>
                <a:gd name="T42" fmla="*/ 36 w 110"/>
                <a:gd name="T43" fmla="*/ 20 h 123"/>
                <a:gd name="T44" fmla="*/ 32 w 110"/>
                <a:gd name="T45" fmla="*/ 15 h 123"/>
                <a:gd name="T46" fmla="*/ 15 w 110"/>
                <a:gd name="T47" fmla="*/ 20 h 123"/>
                <a:gd name="T48" fmla="*/ 17 w 110"/>
                <a:gd name="T49" fmla="*/ 33 h 123"/>
                <a:gd name="T50" fmla="*/ 21 w 110"/>
                <a:gd name="T51" fmla="*/ 37 h 123"/>
                <a:gd name="T52" fmla="*/ 22 w 110"/>
                <a:gd name="T53" fmla="*/ 38 h 123"/>
                <a:gd name="T54" fmla="*/ 22 w 110"/>
                <a:gd name="T55" fmla="*/ 39 h 123"/>
                <a:gd name="T56" fmla="*/ 22 w 110"/>
                <a:gd name="T57" fmla="*/ 39 h 123"/>
                <a:gd name="T58" fmla="*/ 22 w 110"/>
                <a:gd name="T59" fmla="*/ 40 h 123"/>
                <a:gd name="T60" fmla="*/ 23 w 110"/>
                <a:gd name="T61" fmla="*/ 41 h 123"/>
                <a:gd name="T62" fmla="*/ 23 w 110"/>
                <a:gd name="T63" fmla="*/ 41 h 123"/>
                <a:gd name="T64" fmla="*/ 21 w 110"/>
                <a:gd name="T65" fmla="*/ 48 h 123"/>
                <a:gd name="T66" fmla="*/ 14 w 110"/>
                <a:gd name="T67" fmla="*/ 50 h 123"/>
                <a:gd name="T68" fmla="*/ 8 w 110"/>
                <a:gd name="T69" fmla="*/ 50 h 123"/>
                <a:gd name="T70" fmla="*/ 0 w 110"/>
                <a:gd name="T71" fmla="*/ 65 h 123"/>
                <a:gd name="T72" fmla="*/ 10 w 110"/>
                <a:gd name="T73" fmla="*/ 73 h 123"/>
                <a:gd name="T74" fmla="*/ 17 w 110"/>
                <a:gd name="T75" fmla="*/ 73 h 123"/>
                <a:gd name="T76" fmla="*/ 17 w 110"/>
                <a:gd name="T77" fmla="*/ 73 h 123"/>
                <a:gd name="T78" fmla="*/ 23 w 110"/>
                <a:gd name="T79" fmla="*/ 81 h 123"/>
                <a:gd name="T80" fmla="*/ 20 w 110"/>
                <a:gd name="T81" fmla="*/ 87 h 123"/>
                <a:gd name="T82" fmla="*/ 17 w 110"/>
                <a:gd name="T83" fmla="*/ 89 h 123"/>
                <a:gd name="T84" fmla="*/ 15 w 110"/>
                <a:gd name="T85" fmla="*/ 102 h 123"/>
                <a:gd name="T86" fmla="*/ 32 w 110"/>
                <a:gd name="T87" fmla="*/ 107 h 123"/>
                <a:gd name="T88" fmla="*/ 37 w 110"/>
                <a:gd name="T89" fmla="*/ 102 h 123"/>
                <a:gd name="T90" fmla="*/ 38 w 110"/>
                <a:gd name="T91" fmla="*/ 102 h 123"/>
                <a:gd name="T92" fmla="*/ 38 w 110"/>
                <a:gd name="T93" fmla="*/ 101 h 123"/>
                <a:gd name="T94" fmla="*/ 39 w 110"/>
                <a:gd name="T95" fmla="*/ 101 h 123"/>
                <a:gd name="T96" fmla="*/ 40 w 110"/>
                <a:gd name="T97" fmla="*/ 100 h 123"/>
                <a:gd name="T98" fmla="*/ 40 w 110"/>
                <a:gd name="T99" fmla="*/ 100 h 123"/>
                <a:gd name="T100" fmla="*/ 41 w 110"/>
                <a:gd name="T101" fmla="*/ 100 h 123"/>
                <a:gd name="T102" fmla="*/ 41 w 110"/>
                <a:gd name="T103" fmla="*/ 100 h 123"/>
                <a:gd name="T104" fmla="*/ 48 w 110"/>
                <a:gd name="T105" fmla="*/ 102 h 123"/>
                <a:gd name="T106" fmla="*/ 50 w 110"/>
                <a:gd name="T107" fmla="*/ 109 h 123"/>
                <a:gd name="T108" fmla="*/ 50 w 110"/>
                <a:gd name="T109" fmla="*/ 115 h 123"/>
                <a:gd name="T110" fmla="*/ 58 w 110"/>
                <a:gd name="T111" fmla="*/ 123 h 123"/>
                <a:gd name="T112" fmla="*/ 56 w 110"/>
                <a:gd name="T113" fmla="*/ 8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0" h="123">
                  <a:moveTo>
                    <a:pt x="56" y="85"/>
                  </a:moveTo>
                  <a:cubicBezTo>
                    <a:pt x="45" y="82"/>
                    <a:pt x="37" y="73"/>
                    <a:pt x="37" y="61"/>
                  </a:cubicBezTo>
                  <a:cubicBezTo>
                    <a:pt x="37" y="48"/>
                    <a:pt x="48" y="37"/>
                    <a:pt x="61" y="37"/>
                  </a:cubicBezTo>
                  <a:cubicBezTo>
                    <a:pt x="67" y="37"/>
                    <a:pt x="72" y="39"/>
                    <a:pt x="76" y="42"/>
                  </a:cubicBezTo>
                  <a:cubicBezTo>
                    <a:pt x="76" y="42"/>
                    <a:pt x="77" y="42"/>
                    <a:pt x="77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100" y="40"/>
                    <a:pt x="100" y="40"/>
                  </a:cubicBezTo>
                  <a:cubicBezTo>
                    <a:pt x="101" y="39"/>
                    <a:pt x="101" y="38"/>
                    <a:pt x="102" y="37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8" y="32"/>
                    <a:pt x="108" y="32"/>
                    <a:pt x="108" y="32"/>
                  </a:cubicBezTo>
                  <a:cubicBezTo>
                    <a:pt x="110" y="28"/>
                    <a:pt x="110" y="24"/>
                    <a:pt x="107" y="20"/>
                  </a:cubicBezTo>
                  <a:cubicBezTo>
                    <a:pt x="102" y="15"/>
                    <a:pt x="102" y="15"/>
                    <a:pt x="102" y="15"/>
                  </a:cubicBezTo>
                  <a:cubicBezTo>
                    <a:pt x="99" y="13"/>
                    <a:pt x="95" y="13"/>
                    <a:pt x="91" y="15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3" y="23"/>
                    <a:pt x="80" y="23"/>
                    <a:pt x="77" y="22"/>
                  </a:cubicBezTo>
                  <a:cubicBezTo>
                    <a:pt x="77" y="22"/>
                    <a:pt x="76" y="21"/>
                    <a:pt x="75" y="21"/>
                  </a:cubicBezTo>
                  <a:cubicBezTo>
                    <a:pt x="74" y="19"/>
                    <a:pt x="73" y="18"/>
                    <a:pt x="73" y="16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2" y="4"/>
                    <a:pt x="69" y="0"/>
                    <a:pt x="65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4" y="0"/>
                    <a:pt x="50" y="4"/>
                    <a:pt x="50" y="8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16"/>
                    <a:pt x="50" y="16"/>
                    <a:pt x="50" y="17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0" y="18"/>
                    <a:pt x="49" y="18"/>
                    <a:pt x="49" y="18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9" y="18"/>
                    <a:pt x="49" y="18"/>
                    <a:pt x="49" y="19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9" y="20"/>
                    <a:pt x="48" y="20"/>
                    <a:pt x="47" y="21"/>
                  </a:cubicBezTo>
                  <a:cubicBezTo>
                    <a:pt x="46" y="22"/>
                    <a:pt x="44" y="23"/>
                    <a:pt x="42" y="23"/>
                  </a:cubicBezTo>
                  <a:cubicBezTo>
                    <a:pt x="40" y="23"/>
                    <a:pt x="39" y="22"/>
                    <a:pt x="37" y="21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28" y="13"/>
                    <a:pt x="24" y="13"/>
                    <a:pt x="20" y="15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3" y="24"/>
                    <a:pt x="13" y="28"/>
                    <a:pt x="15" y="32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38"/>
                    <a:pt x="21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2" y="38"/>
                    <a:pt x="22" y="38"/>
                    <a:pt x="22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39"/>
                    <a:pt x="22" y="40"/>
                    <a:pt x="22" y="40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40"/>
                    <a:pt x="23" y="40"/>
                    <a:pt x="23" y="40"/>
                  </a:cubicBezTo>
                  <a:cubicBezTo>
                    <a:pt x="23" y="40"/>
                    <a:pt x="23" y="41"/>
                    <a:pt x="2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4"/>
                    <a:pt x="22" y="46"/>
                    <a:pt x="21" y="48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19" y="49"/>
                    <a:pt x="18" y="50"/>
                    <a:pt x="16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4" y="50"/>
                    <a:pt x="0" y="54"/>
                    <a:pt x="0" y="58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9"/>
                    <a:pt x="4" y="72"/>
                    <a:pt x="8" y="73"/>
                  </a:cubicBezTo>
                  <a:cubicBezTo>
                    <a:pt x="10" y="73"/>
                    <a:pt x="10" y="73"/>
                    <a:pt x="10" y="73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3"/>
                    <a:pt x="16" y="73"/>
                    <a:pt x="17" y="73"/>
                  </a:cubicBezTo>
                  <a:cubicBezTo>
                    <a:pt x="17" y="73"/>
                    <a:pt x="17" y="73"/>
                    <a:pt x="17" y="73"/>
                  </a:cubicBezTo>
                  <a:cubicBezTo>
                    <a:pt x="17" y="73"/>
                    <a:pt x="17" y="73"/>
                    <a:pt x="17" y="73"/>
                  </a:cubicBezTo>
                  <a:cubicBezTo>
                    <a:pt x="21" y="74"/>
                    <a:pt x="23" y="77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2"/>
                    <a:pt x="22" y="84"/>
                    <a:pt x="21" y="85"/>
                  </a:cubicBezTo>
                  <a:cubicBezTo>
                    <a:pt x="20" y="87"/>
                    <a:pt x="20" y="87"/>
                    <a:pt x="20" y="87"/>
                  </a:cubicBezTo>
                  <a:cubicBezTo>
                    <a:pt x="20" y="87"/>
                    <a:pt x="20" y="87"/>
                    <a:pt x="20" y="87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5" y="91"/>
                    <a:pt x="15" y="91"/>
                    <a:pt x="15" y="91"/>
                  </a:cubicBezTo>
                  <a:cubicBezTo>
                    <a:pt x="13" y="94"/>
                    <a:pt x="13" y="99"/>
                    <a:pt x="15" y="102"/>
                  </a:cubicBezTo>
                  <a:cubicBezTo>
                    <a:pt x="20" y="107"/>
                    <a:pt x="20" y="107"/>
                    <a:pt x="20" y="107"/>
                  </a:cubicBezTo>
                  <a:cubicBezTo>
                    <a:pt x="24" y="110"/>
                    <a:pt x="28" y="110"/>
                    <a:pt x="32" y="107"/>
                  </a:cubicBezTo>
                  <a:cubicBezTo>
                    <a:pt x="33" y="106"/>
                    <a:pt x="33" y="106"/>
                    <a:pt x="33" y="106"/>
                  </a:cubicBezTo>
                  <a:cubicBezTo>
                    <a:pt x="37" y="102"/>
                    <a:pt x="37" y="102"/>
                    <a:pt x="37" y="102"/>
                  </a:cubicBezTo>
                  <a:cubicBezTo>
                    <a:pt x="37" y="102"/>
                    <a:pt x="37" y="102"/>
                    <a:pt x="37" y="102"/>
                  </a:cubicBezTo>
                  <a:cubicBezTo>
                    <a:pt x="37" y="102"/>
                    <a:pt x="38" y="102"/>
                    <a:pt x="38" y="102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38" y="101"/>
                    <a:pt x="38" y="101"/>
                    <a:pt x="39" y="101"/>
                  </a:cubicBezTo>
                  <a:cubicBezTo>
                    <a:pt x="39" y="101"/>
                    <a:pt x="39" y="101"/>
                    <a:pt x="39" y="101"/>
                  </a:cubicBezTo>
                  <a:cubicBezTo>
                    <a:pt x="39" y="101"/>
                    <a:pt x="39" y="101"/>
                    <a:pt x="39" y="101"/>
                  </a:cubicBezTo>
                  <a:cubicBezTo>
                    <a:pt x="39" y="100"/>
                    <a:pt x="40" y="100"/>
                    <a:pt x="40" y="100"/>
                  </a:cubicBezTo>
                  <a:cubicBezTo>
                    <a:pt x="40" y="100"/>
                    <a:pt x="40" y="100"/>
                    <a:pt x="40" y="100"/>
                  </a:cubicBezTo>
                  <a:cubicBezTo>
                    <a:pt x="40" y="100"/>
                    <a:pt x="40" y="100"/>
                    <a:pt x="40" y="100"/>
                  </a:cubicBezTo>
                  <a:cubicBezTo>
                    <a:pt x="40" y="100"/>
                    <a:pt x="40" y="100"/>
                    <a:pt x="41" y="100"/>
                  </a:cubicBezTo>
                  <a:cubicBezTo>
                    <a:pt x="41" y="100"/>
                    <a:pt x="41" y="100"/>
                    <a:pt x="41" y="100"/>
                  </a:cubicBezTo>
                  <a:cubicBezTo>
                    <a:pt x="41" y="100"/>
                    <a:pt x="41" y="100"/>
                    <a:pt x="41" y="100"/>
                  </a:cubicBezTo>
                  <a:cubicBezTo>
                    <a:pt x="41" y="100"/>
                    <a:pt x="41" y="100"/>
                    <a:pt x="41" y="100"/>
                  </a:cubicBezTo>
                  <a:cubicBezTo>
                    <a:pt x="41" y="100"/>
                    <a:pt x="42" y="100"/>
                    <a:pt x="42" y="100"/>
                  </a:cubicBezTo>
                  <a:cubicBezTo>
                    <a:pt x="44" y="100"/>
                    <a:pt x="46" y="101"/>
                    <a:pt x="48" y="102"/>
                  </a:cubicBezTo>
                  <a:cubicBezTo>
                    <a:pt x="49" y="103"/>
                    <a:pt x="50" y="105"/>
                    <a:pt x="50" y="107"/>
                  </a:cubicBezTo>
                  <a:cubicBezTo>
                    <a:pt x="50" y="109"/>
                    <a:pt x="50" y="109"/>
                    <a:pt x="50" y="109"/>
                  </a:cubicBezTo>
                  <a:cubicBezTo>
                    <a:pt x="50" y="113"/>
                    <a:pt x="50" y="113"/>
                    <a:pt x="50" y="113"/>
                  </a:cubicBezTo>
                  <a:cubicBezTo>
                    <a:pt x="50" y="115"/>
                    <a:pt x="50" y="115"/>
                    <a:pt x="50" y="115"/>
                  </a:cubicBezTo>
                  <a:cubicBezTo>
                    <a:pt x="50" y="119"/>
                    <a:pt x="54" y="122"/>
                    <a:pt x="58" y="123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56" y="120"/>
                    <a:pt x="56" y="117"/>
                    <a:pt x="56" y="113"/>
                  </a:cubicBezTo>
                  <a:lnTo>
                    <a:pt x="56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20" name="Group 29"/>
          <p:cNvGrpSpPr/>
          <p:nvPr/>
        </p:nvGrpSpPr>
        <p:grpSpPr>
          <a:xfrm>
            <a:off x="8527486" y="4132830"/>
            <a:ext cx="378845" cy="396294"/>
            <a:chOff x="7640638" y="3014663"/>
            <a:chExt cx="434976" cy="434976"/>
          </a:xfrm>
          <a:solidFill>
            <a:schemeClr val="bg1"/>
          </a:solidFill>
        </p:grpSpPr>
        <p:sp>
          <p:nvSpPr>
            <p:cNvPr id="21" name="Freeform 30"/>
            <p:cNvSpPr/>
            <p:nvPr/>
          </p:nvSpPr>
          <p:spPr bwMode="auto">
            <a:xfrm>
              <a:off x="7651751" y="3014663"/>
              <a:ext cx="198438" cy="190500"/>
            </a:xfrm>
            <a:custGeom>
              <a:avLst/>
              <a:gdLst>
                <a:gd name="T0" fmla="*/ 42 w 53"/>
                <a:gd name="T1" fmla="*/ 0 h 51"/>
                <a:gd name="T2" fmla="*/ 41 w 53"/>
                <a:gd name="T3" fmla="*/ 0 h 51"/>
                <a:gd name="T4" fmla="*/ 38 w 53"/>
                <a:gd name="T5" fmla="*/ 2 h 51"/>
                <a:gd name="T6" fmla="*/ 38 w 53"/>
                <a:gd name="T7" fmla="*/ 6 h 51"/>
                <a:gd name="T8" fmla="*/ 13 w 53"/>
                <a:gd name="T9" fmla="*/ 22 h 51"/>
                <a:gd name="T10" fmla="*/ 0 w 53"/>
                <a:gd name="T11" fmla="*/ 50 h 51"/>
                <a:gd name="T12" fmla="*/ 0 w 53"/>
                <a:gd name="T13" fmla="*/ 51 h 51"/>
                <a:gd name="T14" fmla="*/ 1 w 53"/>
                <a:gd name="T15" fmla="*/ 51 h 51"/>
                <a:gd name="T16" fmla="*/ 8 w 53"/>
                <a:gd name="T17" fmla="*/ 51 h 51"/>
                <a:gd name="T18" fmla="*/ 9 w 53"/>
                <a:gd name="T19" fmla="*/ 50 h 51"/>
                <a:gd name="T20" fmla="*/ 38 w 53"/>
                <a:gd name="T21" fmla="*/ 15 h 51"/>
                <a:gd name="T22" fmla="*/ 38 w 53"/>
                <a:gd name="T23" fmla="*/ 18 h 51"/>
                <a:gd name="T24" fmla="*/ 41 w 53"/>
                <a:gd name="T25" fmla="*/ 21 h 51"/>
                <a:gd name="T26" fmla="*/ 42 w 53"/>
                <a:gd name="T27" fmla="*/ 20 h 51"/>
                <a:gd name="T28" fmla="*/ 52 w 53"/>
                <a:gd name="T29" fmla="*/ 12 h 51"/>
                <a:gd name="T30" fmla="*/ 53 w 53"/>
                <a:gd name="T31" fmla="*/ 10 h 51"/>
                <a:gd name="T32" fmla="*/ 52 w 53"/>
                <a:gd name="T33" fmla="*/ 8 h 51"/>
                <a:gd name="T34" fmla="*/ 42 w 53"/>
                <a:gd name="T3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51">
                  <a:moveTo>
                    <a:pt x="42" y="0"/>
                  </a:moveTo>
                  <a:cubicBezTo>
                    <a:pt x="42" y="0"/>
                    <a:pt x="41" y="0"/>
                    <a:pt x="41" y="0"/>
                  </a:cubicBezTo>
                  <a:cubicBezTo>
                    <a:pt x="39" y="0"/>
                    <a:pt x="38" y="1"/>
                    <a:pt x="38" y="2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28" y="9"/>
                    <a:pt x="20" y="14"/>
                    <a:pt x="13" y="22"/>
                  </a:cubicBezTo>
                  <a:cubicBezTo>
                    <a:pt x="6" y="30"/>
                    <a:pt x="1" y="40"/>
                    <a:pt x="0" y="50"/>
                  </a:cubicBezTo>
                  <a:cubicBezTo>
                    <a:pt x="0" y="50"/>
                    <a:pt x="0" y="51"/>
                    <a:pt x="0" y="51"/>
                  </a:cubicBezTo>
                  <a:cubicBezTo>
                    <a:pt x="0" y="51"/>
                    <a:pt x="1" y="51"/>
                    <a:pt x="1" y="51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8" y="51"/>
                    <a:pt x="9" y="51"/>
                    <a:pt x="9" y="50"/>
                  </a:cubicBezTo>
                  <a:cubicBezTo>
                    <a:pt x="11" y="34"/>
                    <a:pt x="23" y="20"/>
                    <a:pt x="38" y="15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8" y="19"/>
                    <a:pt x="39" y="21"/>
                    <a:pt x="41" y="21"/>
                  </a:cubicBezTo>
                  <a:cubicBezTo>
                    <a:pt x="41" y="21"/>
                    <a:pt x="42" y="20"/>
                    <a:pt x="42" y="20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2" y="12"/>
                    <a:pt x="53" y="11"/>
                    <a:pt x="53" y="10"/>
                  </a:cubicBezTo>
                  <a:cubicBezTo>
                    <a:pt x="53" y="9"/>
                    <a:pt x="52" y="9"/>
                    <a:pt x="52" y="8"/>
                  </a:cubicBezTo>
                  <a:lnTo>
                    <a:pt x="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2" name="Freeform 31"/>
            <p:cNvSpPr/>
            <p:nvPr/>
          </p:nvSpPr>
          <p:spPr bwMode="auto">
            <a:xfrm>
              <a:off x="7640638" y="3235326"/>
              <a:ext cx="190500" cy="198438"/>
            </a:xfrm>
            <a:custGeom>
              <a:avLst/>
              <a:gdLst>
                <a:gd name="T0" fmla="*/ 50 w 51"/>
                <a:gd name="T1" fmla="*/ 44 h 53"/>
                <a:gd name="T2" fmla="*/ 15 w 51"/>
                <a:gd name="T3" fmla="*/ 14 h 53"/>
                <a:gd name="T4" fmla="*/ 18 w 51"/>
                <a:gd name="T5" fmla="*/ 14 h 53"/>
                <a:gd name="T6" fmla="*/ 20 w 51"/>
                <a:gd name="T7" fmla="*/ 13 h 53"/>
                <a:gd name="T8" fmla="*/ 20 w 51"/>
                <a:gd name="T9" fmla="*/ 10 h 53"/>
                <a:gd name="T10" fmla="*/ 12 w 51"/>
                <a:gd name="T11" fmla="*/ 1 h 53"/>
                <a:gd name="T12" fmla="*/ 10 w 51"/>
                <a:gd name="T13" fmla="*/ 0 h 53"/>
                <a:gd name="T14" fmla="*/ 8 w 51"/>
                <a:gd name="T15" fmla="*/ 1 h 53"/>
                <a:gd name="T16" fmla="*/ 0 w 51"/>
                <a:gd name="T17" fmla="*/ 10 h 53"/>
                <a:gd name="T18" fmla="*/ 0 w 51"/>
                <a:gd name="T19" fmla="*/ 13 h 53"/>
                <a:gd name="T20" fmla="*/ 2 w 51"/>
                <a:gd name="T21" fmla="*/ 14 h 53"/>
                <a:gd name="T22" fmla="*/ 6 w 51"/>
                <a:gd name="T23" fmla="*/ 14 h 53"/>
                <a:gd name="T24" fmla="*/ 22 w 51"/>
                <a:gd name="T25" fmla="*/ 40 h 53"/>
                <a:gd name="T26" fmla="*/ 50 w 51"/>
                <a:gd name="T27" fmla="*/ 53 h 53"/>
                <a:gd name="T28" fmla="*/ 50 w 51"/>
                <a:gd name="T29" fmla="*/ 53 h 53"/>
                <a:gd name="T30" fmla="*/ 51 w 51"/>
                <a:gd name="T31" fmla="*/ 52 h 53"/>
                <a:gd name="T32" fmla="*/ 51 w 51"/>
                <a:gd name="T33" fmla="*/ 52 h 53"/>
                <a:gd name="T34" fmla="*/ 51 w 51"/>
                <a:gd name="T35" fmla="*/ 45 h 53"/>
                <a:gd name="T36" fmla="*/ 50 w 51"/>
                <a:gd name="T37" fmla="*/ 4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" h="53">
                  <a:moveTo>
                    <a:pt x="50" y="44"/>
                  </a:moveTo>
                  <a:cubicBezTo>
                    <a:pt x="34" y="42"/>
                    <a:pt x="20" y="30"/>
                    <a:pt x="15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4"/>
                    <a:pt x="20" y="14"/>
                    <a:pt x="20" y="13"/>
                  </a:cubicBezTo>
                  <a:cubicBezTo>
                    <a:pt x="21" y="12"/>
                    <a:pt x="21" y="11"/>
                    <a:pt x="20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9" y="0"/>
                    <a:pt x="9" y="0"/>
                    <a:pt x="8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0" y="13"/>
                  </a:cubicBezTo>
                  <a:cubicBezTo>
                    <a:pt x="0" y="14"/>
                    <a:pt x="1" y="14"/>
                    <a:pt x="2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9" y="24"/>
                    <a:pt x="14" y="33"/>
                    <a:pt x="22" y="40"/>
                  </a:cubicBezTo>
                  <a:cubicBezTo>
                    <a:pt x="30" y="47"/>
                    <a:pt x="40" y="51"/>
                    <a:pt x="50" y="53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1" y="53"/>
                    <a:pt x="51" y="53"/>
                    <a:pt x="51" y="52"/>
                  </a:cubicBezTo>
                  <a:cubicBezTo>
                    <a:pt x="51" y="52"/>
                    <a:pt x="51" y="52"/>
                    <a:pt x="51" y="52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51" y="44"/>
                    <a:pt x="51" y="44"/>
                    <a:pt x="50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3" name="Freeform 32"/>
            <p:cNvSpPr/>
            <p:nvPr/>
          </p:nvSpPr>
          <p:spPr bwMode="auto">
            <a:xfrm>
              <a:off x="7861301" y="3251201"/>
              <a:ext cx="203200" cy="198438"/>
            </a:xfrm>
            <a:custGeom>
              <a:avLst/>
              <a:gdLst>
                <a:gd name="T0" fmla="*/ 53 w 54"/>
                <a:gd name="T1" fmla="*/ 0 h 53"/>
                <a:gd name="T2" fmla="*/ 46 w 54"/>
                <a:gd name="T3" fmla="*/ 0 h 53"/>
                <a:gd name="T4" fmla="*/ 45 w 54"/>
                <a:gd name="T5" fmla="*/ 0 h 53"/>
                <a:gd name="T6" fmla="*/ 15 w 54"/>
                <a:gd name="T7" fmla="*/ 37 h 53"/>
                <a:gd name="T8" fmla="*/ 15 w 54"/>
                <a:gd name="T9" fmla="*/ 34 h 53"/>
                <a:gd name="T10" fmla="*/ 12 w 54"/>
                <a:gd name="T11" fmla="*/ 31 h 53"/>
                <a:gd name="T12" fmla="*/ 11 w 54"/>
                <a:gd name="T13" fmla="*/ 32 h 53"/>
                <a:gd name="T14" fmla="*/ 1 w 54"/>
                <a:gd name="T15" fmla="*/ 40 h 53"/>
                <a:gd name="T16" fmla="*/ 0 w 54"/>
                <a:gd name="T17" fmla="*/ 42 h 53"/>
                <a:gd name="T18" fmla="*/ 1 w 54"/>
                <a:gd name="T19" fmla="*/ 44 h 53"/>
                <a:gd name="T20" fmla="*/ 11 w 54"/>
                <a:gd name="T21" fmla="*/ 52 h 53"/>
                <a:gd name="T22" fmla="*/ 12 w 54"/>
                <a:gd name="T23" fmla="*/ 53 h 53"/>
                <a:gd name="T24" fmla="*/ 15 w 54"/>
                <a:gd name="T25" fmla="*/ 50 h 53"/>
                <a:gd name="T26" fmla="*/ 15 w 54"/>
                <a:gd name="T27" fmla="*/ 46 h 53"/>
                <a:gd name="T28" fmla="*/ 41 w 54"/>
                <a:gd name="T29" fmla="*/ 30 h 53"/>
                <a:gd name="T30" fmla="*/ 54 w 54"/>
                <a:gd name="T31" fmla="*/ 1 h 53"/>
                <a:gd name="T32" fmla="*/ 54 w 54"/>
                <a:gd name="T33" fmla="*/ 0 h 53"/>
                <a:gd name="T34" fmla="*/ 53 w 54"/>
                <a:gd name="T35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4" h="53">
                  <a:moveTo>
                    <a:pt x="53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5" y="0"/>
                    <a:pt x="45" y="0"/>
                  </a:cubicBezTo>
                  <a:cubicBezTo>
                    <a:pt x="43" y="17"/>
                    <a:pt x="31" y="32"/>
                    <a:pt x="15" y="37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2"/>
                    <a:pt x="14" y="31"/>
                    <a:pt x="12" y="31"/>
                  </a:cubicBezTo>
                  <a:cubicBezTo>
                    <a:pt x="12" y="31"/>
                    <a:pt x="11" y="31"/>
                    <a:pt x="11" y="32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0" y="40"/>
                    <a:pt x="0" y="41"/>
                    <a:pt x="0" y="42"/>
                  </a:cubicBezTo>
                  <a:cubicBezTo>
                    <a:pt x="0" y="43"/>
                    <a:pt x="0" y="43"/>
                    <a:pt x="1" y="44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1" y="52"/>
                    <a:pt x="12" y="53"/>
                    <a:pt x="12" y="53"/>
                  </a:cubicBezTo>
                  <a:cubicBezTo>
                    <a:pt x="14" y="53"/>
                    <a:pt x="15" y="51"/>
                    <a:pt x="15" y="50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25" y="43"/>
                    <a:pt x="34" y="38"/>
                    <a:pt x="41" y="30"/>
                  </a:cubicBezTo>
                  <a:cubicBezTo>
                    <a:pt x="48" y="21"/>
                    <a:pt x="53" y="11"/>
                    <a:pt x="54" y="1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0"/>
                    <a:pt x="54" y="0"/>
                    <a:pt x="5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4" name="Freeform 33"/>
            <p:cNvSpPr/>
            <p:nvPr/>
          </p:nvSpPr>
          <p:spPr bwMode="auto">
            <a:xfrm>
              <a:off x="7880351" y="3022601"/>
              <a:ext cx="195263" cy="198438"/>
            </a:xfrm>
            <a:custGeom>
              <a:avLst/>
              <a:gdLst>
                <a:gd name="T0" fmla="*/ 51 w 52"/>
                <a:gd name="T1" fmla="*/ 40 h 53"/>
                <a:gd name="T2" fmla="*/ 49 w 52"/>
                <a:gd name="T3" fmla="*/ 39 h 53"/>
                <a:gd name="T4" fmla="*/ 45 w 52"/>
                <a:gd name="T5" fmla="*/ 39 h 53"/>
                <a:gd name="T6" fmla="*/ 29 w 52"/>
                <a:gd name="T7" fmla="*/ 13 h 53"/>
                <a:gd name="T8" fmla="*/ 1 w 52"/>
                <a:gd name="T9" fmla="*/ 0 h 53"/>
                <a:gd name="T10" fmla="*/ 1 w 52"/>
                <a:gd name="T11" fmla="*/ 0 h 53"/>
                <a:gd name="T12" fmla="*/ 1 w 52"/>
                <a:gd name="T13" fmla="*/ 1 h 53"/>
                <a:gd name="T14" fmla="*/ 0 w 52"/>
                <a:gd name="T15" fmla="*/ 1 h 53"/>
                <a:gd name="T16" fmla="*/ 0 w 52"/>
                <a:gd name="T17" fmla="*/ 8 h 53"/>
                <a:gd name="T18" fmla="*/ 1 w 52"/>
                <a:gd name="T19" fmla="*/ 9 h 53"/>
                <a:gd name="T20" fmla="*/ 37 w 52"/>
                <a:gd name="T21" fmla="*/ 39 h 53"/>
                <a:gd name="T22" fmla="*/ 33 w 52"/>
                <a:gd name="T23" fmla="*/ 39 h 53"/>
                <a:gd name="T24" fmla="*/ 31 w 52"/>
                <a:gd name="T25" fmla="*/ 40 h 53"/>
                <a:gd name="T26" fmla="*/ 31 w 52"/>
                <a:gd name="T27" fmla="*/ 43 h 53"/>
                <a:gd name="T28" fmla="*/ 39 w 52"/>
                <a:gd name="T29" fmla="*/ 52 h 53"/>
                <a:gd name="T30" fmla="*/ 41 w 52"/>
                <a:gd name="T31" fmla="*/ 53 h 53"/>
                <a:gd name="T32" fmla="*/ 43 w 52"/>
                <a:gd name="T33" fmla="*/ 52 h 53"/>
                <a:gd name="T34" fmla="*/ 51 w 52"/>
                <a:gd name="T35" fmla="*/ 43 h 53"/>
                <a:gd name="T36" fmla="*/ 51 w 52"/>
                <a:gd name="T37" fmla="*/ 4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2" h="53">
                  <a:moveTo>
                    <a:pt x="51" y="40"/>
                  </a:moveTo>
                  <a:cubicBezTo>
                    <a:pt x="51" y="39"/>
                    <a:pt x="50" y="39"/>
                    <a:pt x="49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2" y="29"/>
                    <a:pt x="37" y="20"/>
                    <a:pt x="29" y="13"/>
                  </a:cubicBezTo>
                  <a:cubicBezTo>
                    <a:pt x="21" y="6"/>
                    <a:pt x="1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18" y="11"/>
                    <a:pt x="31" y="23"/>
                    <a:pt x="37" y="39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2" y="39"/>
                    <a:pt x="31" y="39"/>
                    <a:pt x="31" y="40"/>
                  </a:cubicBezTo>
                  <a:cubicBezTo>
                    <a:pt x="31" y="41"/>
                    <a:pt x="31" y="42"/>
                    <a:pt x="31" y="43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40" y="53"/>
                    <a:pt x="40" y="53"/>
                    <a:pt x="41" y="53"/>
                  </a:cubicBezTo>
                  <a:cubicBezTo>
                    <a:pt x="42" y="53"/>
                    <a:pt x="43" y="53"/>
                    <a:pt x="43" y="52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52" y="42"/>
                    <a:pt x="52" y="41"/>
                    <a:pt x="51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5" name="Freeform 34"/>
            <p:cNvSpPr>
              <a:spLocks noEditPoints="1"/>
            </p:cNvSpPr>
            <p:nvPr/>
          </p:nvSpPr>
          <p:spPr bwMode="auto">
            <a:xfrm>
              <a:off x="7723188" y="3092451"/>
              <a:ext cx="269875" cy="269875"/>
            </a:xfrm>
            <a:custGeom>
              <a:avLst/>
              <a:gdLst>
                <a:gd name="T0" fmla="*/ 36 w 72"/>
                <a:gd name="T1" fmla="*/ 72 h 72"/>
                <a:gd name="T2" fmla="*/ 61 w 72"/>
                <a:gd name="T3" fmla="*/ 21 h 72"/>
                <a:gd name="T4" fmla="*/ 66 w 72"/>
                <a:gd name="T5" fmla="*/ 34 h 72"/>
                <a:gd name="T6" fmla="*/ 52 w 72"/>
                <a:gd name="T7" fmla="*/ 34 h 72"/>
                <a:gd name="T8" fmla="*/ 51 w 72"/>
                <a:gd name="T9" fmla="*/ 23 h 72"/>
                <a:gd name="T10" fmla="*/ 61 w 72"/>
                <a:gd name="T11" fmla="*/ 21 h 72"/>
                <a:gd name="T12" fmla="*/ 57 w 72"/>
                <a:gd name="T13" fmla="*/ 15 h 72"/>
                <a:gd name="T14" fmla="*/ 57 w 72"/>
                <a:gd name="T15" fmla="*/ 17 h 72"/>
                <a:gd name="T16" fmla="*/ 50 w 72"/>
                <a:gd name="T17" fmla="*/ 18 h 72"/>
                <a:gd name="T18" fmla="*/ 50 w 72"/>
                <a:gd name="T19" fmla="*/ 10 h 72"/>
                <a:gd name="T20" fmla="*/ 24 w 72"/>
                <a:gd name="T21" fmla="*/ 34 h 72"/>
                <a:gd name="T22" fmla="*/ 25 w 72"/>
                <a:gd name="T23" fmla="*/ 23 h 72"/>
                <a:gd name="T24" fmla="*/ 46 w 72"/>
                <a:gd name="T25" fmla="*/ 23 h 72"/>
                <a:gd name="T26" fmla="*/ 48 w 72"/>
                <a:gd name="T27" fmla="*/ 33 h 72"/>
                <a:gd name="T28" fmla="*/ 48 w 72"/>
                <a:gd name="T29" fmla="*/ 38 h 72"/>
                <a:gd name="T30" fmla="*/ 47 w 72"/>
                <a:gd name="T31" fmla="*/ 48 h 72"/>
                <a:gd name="T32" fmla="*/ 26 w 72"/>
                <a:gd name="T33" fmla="*/ 48 h 72"/>
                <a:gd name="T34" fmla="*/ 24 w 72"/>
                <a:gd name="T35" fmla="*/ 39 h 72"/>
                <a:gd name="T36" fmla="*/ 47 w 72"/>
                <a:gd name="T37" fmla="*/ 38 h 72"/>
                <a:gd name="T38" fmla="*/ 28 w 72"/>
                <a:gd name="T39" fmla="*/ 13 h 72"/>
                <a:gd name="T40" fmla="*/ 32 w 72"/>
                <a:gd name="T41" fmla="*/ 7 h 72"/>
                <a:gd name="T42" fmla="*/ 41 w 72"/>
                <a:gd name="T43" fmla="*/ 7 h 72"/>
                <a:gd name="T44" fmla="*/ 46 w 72"/>
                <a:gd name="T45" fmla="*/ 18 h 72"/>
                <a:gd name="T46" fmla="*/ 36 w 72"/>
                <a:gd name="T47" fmla="*/ 20 h 72"/>
                <a:gd name="T48" fmla="*/ 27 w 72"/>
                <a:gd name="T49" fmla="*/ 18 h 72"/>
                <a:gd name="T50" fmla="*/ 23 w 72"/>
                <a:gd name="T51" fmla="*/ 10 h 72"/>
                <a:gd name="T52" fmla="*/ 22 w 72"/>
                <a:gd name="T53" fmla="*/ 18 h 72"/>
                <a:gd name="T54" fmla="*/ 16 w 72"/>
                <a:gd name="T55" fmla="*/ 17 h 72"/>
                <a:gd name="T56" fmla="*/ 7 w 72"/>
                <a:gd name="T57" fmla="*/ 33 h 72"/>
                <a:gd name="T58" fmla="*/ 12 w 72"/>
                <a:gd name="T59" fmla="*/ 21 h 72"/>
                <a:gd name="T60" fmla="*/ 21 w 72"/>
                <a:gd name="T61" fmla="*/ 24 h 72"/>
                <a:gd name="T62" fmla="*/ 19 w 72"/>
                <a:gd name="T63" fmla="*/ 34 h 72"/>
                <a:gd name="T64" fmla="*/ 7 w 72"/>
                <a:gd name="T65" fmla="*/ 33 h 72"/>
                <a:gd name="T66" fmla="*/ 7 w 72"/>
                <a:gd name="T67" fmla="*/ 39 h 72"/>
                <a:gd name="T68" fmla="*/ 19 w 72"/>
                <a:gd name="T69" fmla="*/ 38 h 72"/>
                <a:gd name="T70" fmla="*/ 21 w 72"/>
                <a:gd name="T71" fmla="*/ 48 h 72"/>
                <a:gd name="T72" fmla="*/ 12 w 72"/>
                <a:gd name="T73" fmla="*/ 51 h 72"/>
                <a:gd name="T74" fmla="*/ 15 w 72"/>
                <a:gd name="T75" fmla="*/ 57 h 72"/>
                <a:gd name="T76" fmla="*/ 14 w 72"/>
                <a:gd name="T77" fmla="*/ 55 h 72"/>
                <a:gd name="T78" fmla="*/ 22 w 72"/>
                <a:gd name="T79" fmla="*/ 53 h 72"/>
                <a:gd name="T80" fmla="*/ 26 w 72"/>
                <a:gd name="T81" fmla="*/ 63 h 72"/>
                <a:gd name="T82" fmla="*/ 44 w 72"/>
                <a:gd name="T83" fmla="*/ 59 h 72"/>
                <a:gd name="T84" fmla="*/ 40 w 72"/>
                <a:gd name="T85" fmla="*/ 65 h 72"/>
                <a:gd name="T86" fmla="*/ 32 w 72"/>
                <a:gd name="T87" fmla="*/ 65 h 72"/>
                <a:gd name="T88" fmla="*/ 27 w 72"/>
                <a:gd name="T89" fmla="*/ 54 h 72"/>
                <a:gd name="T90" fmla="*/ 36 w 72"/>
                <a:gd name="T91" fmla="*/ 52 h 72"/>
                <a:gd name="T92" fmla="*/ 46 w 72"/>
                <a:gd name="T93" fmla="*/ 54 h 72"/>
                <a:gd name="T94" fmla="*/ 50 w 72"/>
                <a:gd name="T95" fmla="*/ 62 h 72"/>
                <a:gd name="T96" fmla="*/ 50 w 72"/>
                <a:gd name="T97" fmla="*/ 54 h 72"/>
                <a:gd name="T98" fmla="*/ 57 w 72"/>
                <a:gd name="T99" fmla="*/ 54 h 72"/>
                <a:gd name="T100" fmla="*/ 65 w 72"/>
                <a:gd name="T101" fmla="*/ 39 h 72"/>
                <a:gd name="T102" fmla="*/ 60 w 72"/>
                <a:gd name="T103" fmla="*/ 51 h 72"/>
                <a:gd name="T104" fmla="*/ 52 w 72"/>
                <a:gd name="T105" fmla="*/ 48 h 72"/>
                <a:gd name="T106" fmla="*/ 53 w 72"/>
                <a:gd name="T107" fmla="*/ 38 h 72"/>
                <a:gd name="T108" fmla="*/ 65 w 72"/>
                <a:gd name="T109" fmla="*/ 3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cubicBezTo>
                    <a:pt x="17" y="0"/>
                    <a:pt x="0" y="16"/>
                    <a:pt x="0" y="36"/>
                  </a:cubicBezTo>
                  <a:cubicBezTo>
                    <a:pt x="0" y="56"/>
                    <a:pt x="17" y="72"/>
                    <a:pt x="36" y="72"/>
                  </a:cubicBezTo>
                  <a:cubicBezTo>
                    <a:pt x="56" y="72"/>
                    <a:pt x="72" y="56"/>
                    <a:pt x="72" y="36"/>
                  </a:cubicBezTo>
                  <a:cubicBezTo>
                    <a:pt x="72" y="16"/>
                    <a:pt x="56" y="0"/>
                    <a:pt x="36" y="0"/>
                  </a:cubicBezTo>
                  <a:close/>
                  <a:moveTo>
                    <a:pt x="61" y="21"/>
                  </a:moveTo>
                  <a:cubicBezTo>
                    <a:pt x="62" y="21"/>
                    <a:pt x="62" y="21"/>
                    <a:pt x="62" y="21"/>
                  </a:cubicBezTo>
                  <a:cubicBezTo>
                    <a:pt x="64" y="25"/>
                    <a:pt x="65" y="28"/>
                    <a:pt x="65" y="33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30"/>
                    <a:pt x="52" y="27"/>
                    <a:pt x="52" y="24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5" y="22"/>
                    <a:pt x="58" y="22"/>
                    <a:pt x="60" y="21"/>
                  </a:cubicBezTo>
                  <a:lnTo>
                    <a:pt x="61" y="21"/>
                  </a:lnTo>
                  <a:close/>
                  <a:moveTo>
                    <a:pt x="50" y="10"/>
                  </a:moveTo>
                  <a:cubicBezTo>
                    <a:pt x="52" y="11"/>
                    <a:pt x="55" y="13"/>
                    <a:pt x="57" y="15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57" y="15"/>
                    <a:pt x="57" y="15"/>
                    <a:pt x="57" y="16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5" y="18"/>
                    <a:pt x="53" y="18"/>
                    <a:pt x="52" y="19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5"/>
                    <a:pt x="49" y="13"/>
                    <a:pt x="48" y="11"/>
                  </a:cubicBezTo>
                  <a:cubicBezTo>
                    <a:pt x="47" y="8"/>
                    <a:pt x="47" y="8"/>
                    <a:pt x="47" y="8"/>
                  </a:cubicBezTo>
                  <a:lnTo>
                    <a:pt x="50" y="10"/>
                  </a:lnTo>
                  <a:close/>
                  <a:moveTo>
                    <a:pt x="47" y="34"/>
                  </a:moveTo>
                  <a:cubicBezTo>
                    <a:pt x="25" y="34"/>
                    <a:pt x="25" y="34"/>
                    <a:pt x="25" y="3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0"/>
                    <a:pt x="25" y="27"/>
                    <a:pt x="25" y="24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30" y="24"/>
                    <a:pt x="33" y="24"/>
                    <a:pt x="36" y="24"/>
                  </a:cubicBezTo>
                  <a:cubicBezTo>
                    <a:pt x="40" y="24"/>
                    <a:pt x="43" y="24"/>
                    <a:pt x="46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8" y="27"/>
                    <a:pt x="48" y="30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lnTo>
                    <a:pt x="47" y="34"/>
                  </a:lnTo>
                  <a:close/>
                  <a:moveTo>
                    <a:pt x="48" y="38"/>
                  </a:moveTo>
                  <a:cubicBezTo>
                    <a:pt x="48" y="39"/>
                    <a:pt x="48" y="39"/>
                    <a:pt x="48" y="39"/>
                  </a:cubicBezTo>
                  <a:cubicBezTo>
                    <a:pt x="48" y="42"/>
                    <a:pt x="48" y="45"/>
                    <a:pt x="47" y="47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6" y="48"/>
                    <a:pt x="46" y="48"/>
                    <a:pt x="46" y="48"/>
                  </a:cubicBezTo>
                  <a:cubicBezTo>
                    <a:pt x="43" y="48"/>
                    <a:pt x="40" y="48"/>
                    <a:pt x="36" y="48"/>
                  </a:cubicBezTo>
                  <a:cubicBezTo>
                    <a:pt x="33" y="48"/>
                    <a:pt x="30" y="48"/>
                    <a:pt x="26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5"/>
                    <a:pt x="24" y="42"/>
                    <a:pt x="24" y="39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47" y="38"/>
                    <a:pt x="47" y="38"/>
                    <a:pt x="47" y="38"/>
                  </a:cubicBezTo>
                  <a:lnTo>
                    <a:pt x="48" y="38"/>
                  </a:lnTo>
                  <a:close/>
                  <a:moveTo>
                    <a:pt x="27" y="18"/>
                  </a:moveTo>
                  <a:cubicBezTo>
                    <a:pt x="27" y="16"/>
                    <a:pt x="28" y="14"/>
                    <a:pt x="28" y="13"/>
                  </a:cubicBezTo>
                  <a:cubicBezTo>
                    <a:pt x="29" y="10"/>
                    <a:pt x="30" y="9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4" y="7"/>
                    <a:pt x="35" y="7"/>
                    <a:pt x="36" y="7"/>
                  </a:cubicBezTo>
                  <a:cubicBezTo>
                    <a:pt x="38" y="7"/>
                    <a:pt x="39" y="7"/>
                    <a:pt x="40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2" y="9"/>
                    <a:pt x="43" y="10"/>
                    <a:pt x="44" y="13"/>
                  </a:cubicBezTo>
                  <a:cubicBezTo>
                    <a:pt x="45" y="14"/>
                    <a:pt x="45" y="16"/>
                    <a:pt x="46" y="18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2" y="20"/>
                    <a:pt x="39" y="20"/>
                    <a:pt x="36" y="20"/>
                  </a:cubicBezTo>
                  <a:cubicBezTo>
                    <a:pt x="33" y="20"/>
                    <a:pt x="30" y="20"/>
                    <a:pt x="28" y="19"/>
                  </a:cubicBezTo>
                  <a:cubicBezTo>
                    <a:pt x="26" y="19"/>
                    <a:pt x="26" y="19"/>
                    <a:pt x="26" y="19"/>
                  </a:cubicBezTo>
                  <a:lnTo>
                    <a:pt x="27" y="18"/>
                  </a:lnTo>
                  <a:close/>
                  <a:moveTo>
                    <a:pt x="15" y="16"/>
                  </a:moveTo>
                  <a:cubicBezTo>
                    <a:pt x="15" y="15"/>
                    <a:pt x="15" y="15"/>
                    <a:pt x="15" y="15"/>
                  </a:cubicBezTo>
                  <a:cubicBezTo>
                    <a:pt x="18" y="13"/>
                    <a:pt x="20" y="11"/>
                    <a:pt x="23" y="10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3"/>
                    <a:pt x="23" y="15"/>
                    <a:pt x="22" y="18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19" y="18"/>
                    <a:pt x="17" y="18"/>
                    <a:pt x="16" y="17"/>
                  </a:cubicBezTo>
                  <a:cubicBezTo>
                    <a:pt x="14" y="17"/>
                    <a:pt x="14" y="17"/>
                    <a:pt x="14" y="17"/>
                  </a:cubicBezTo>
                  <a:lnTo>
                    <a:pt x="15" y="16"/>
                  </a:lnTo>
                  <a:close/>
                  <a:moveTo>
                    <a:pt x="7" y="33"/>
                  </a:moveTo>
                  <a:cubicBezTo>
                    <a:pt x="8" y="28"/>
                    <a:pt x="9" y="25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4" y="22"/>
                    <a:pt x="17" y="22"/>
                    <a:pt x="20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0" y="27"/>
                    <a:pt x="20" y="30"/>
                    <a:pt x="20" y="33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7" y="34"/>
                    <a:pt x="7" y="34"/>
                    <a:pt x="7" y="34"/>
                  </a:cubicBezTo>
                  <a:lnTo>
                    <a:pt x="7" y="33"/>
                  </a:lnTo>
                  <a:close/>
                  <a:moveTo>
                    <a:pt x="11" y="51"/>
                  </a:moveTo>
                  <a:cubicBezTo>
                    <a:pt x="11" y="50"/>
                    <a:pt x="11" y="50"/>
                    <a:pt x="11" y="50"/>
                  </a:cubicBezTo>
                  <a:cubicBezTo>
                    <a:pt x="9" y="47"/>
                    <a:pt x="8" y="43"/>
                    <a:pt x="7" y="39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42"/>
                    <a:pt x="20" y="45"/>
                    <a:pt x="21" y="48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17" y="50"/>
                    <a:pt x="14" y="50"/>
                    <a:pt x="12" y="51"/>
                  </a:cubicBezTo>
                  <a:lnTo>
                    <a:pt x="11" y="51"/>
                  </a:lnTo>
                  <a:close/>
                  <a:moveTo>
                    <a:pt x="23" y="62"/>
                  </a:moveTo>
                  <a:cubicBezTo>
                    <a:pt x="20" y="61"/>
                    <a:pt x="18" y="59"/>
                    <a:pt x="15" y="57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17" y="54"/>
                    <a:pt x="19" y="53"/>
                    <a:pt x="21" y="53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3" y="56"/>
                    <a:pt x="24" y="59"/>
                    <a:pt x="24" y="61"/>
                  </a:cubicBezTo>
                  <a:cubicBezTo>
                    <a:pt x="26" y="63"/>
                    <a:pt x="26" y="63"/>
                    <a:pt x="26" y="63"/>
                  </a:cubicBezTo>
                  <a:lnTo>
                    <a:pt x="23" y="62"/>
                  </a:lnTo>
                  <a:close/>
                  <a:moveTo>
                    <a:pt x="46" y="54"/>
                  </a:moveTo>
                  <a:cubicBezTo>
                    <a:pt x="45" y="56"/>
                    <a:pt x="45" y="58"/>
                    <a:pt x="44" y="59"/>
                  </a:cubicBezTo>
                  <a:cubicBezTo>
                    <a:pt x="43" y="61"/>
                    <a:pt x="42" y="63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39" y="65"/>
                    <a:pt x="38" y="65"/>
                    <a:pt x="36" y="65"/>
                  </a:cubicBezTo>
                  <a:cubicBezTo>
                    <a:pt x="35" y="65"/>
                    <a:pt x="34" y="65"/>
                    <a:pt x="32" y="65"/>
                  </a:cubicBezTo>
                  <a:cubicBezTo>
                    <a:pt x="32" y="65"/>
                    <a:pt x="32" y="65"/>
                    <a:pt x="32" y="65"/>
                  </a:cubicBezTo>
                  <a:cubicBezTo>
                    <a:pt x="32" y="65"/>
                    <a:pt x="32" y="65"/>
                    <a:pt x="32" y="65"/>
                  </a:cubicBezTo>
                  <a:cubicBezTo>
                    <a:pt x="30" y="63"/>
                    <a:pt x="29" y="61"/>
                    <a:pt x="28" y="59"/>
                  </a:cubicBezTo>
                  <a:cubicBezTo>
                    <a:pt x="28" y="58"/>
                    <a:pt x="27" y="56"/>
                    <a:pt x="27" y="54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30" y="52"/>
                    <a:pt x="33" y="52"/>
                    <a:pt x="36" y="52"/>
                  </a:cubicBezTo>
                  <a:cubicBezTo>
                    <a:pt x="39" y="52"/>
                    <a:pt x="42" y="52"/>
                    <a:pt x="45" y="52"/>
                  </a:cubicBezTo>
                  <a:cubicBezTo>
                    <a:pt x="46" y="53"/>
                    <a:pt x="46" y="53"/>
                    <a:pt x="46" y="53"/>
                  </a:cubicBezTo>
                  <a:lnTo>
                    <a:pt x="46" y="54"/>
                  </a:lnTo>
                  <a:close/>
                  <a:moveTo>
                    <a:pt x="57" y="56"/>
                  </a:moveTo>
                  <a:cubicBezTo>
                    <a:pt x="57" y="56"/>
                    <a:pt x="57" y="56"/>
                    <a:pt x="57" y="57"/>
                  </a:cubicBezTo>
                  <a:cubicBezTo>
                    <a:pt x="55" y="59"/>
                    <a:pt x="52" y="61"/>
                    <a:pt x="50" y="62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9" y="59"/>
                    <a:pt x="50" y="56"/>
                    <a:pt x="50" y="54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3" y="53"/>
                    <a:pt x="55" y="54"/>
                    <a:pt x="57" y="54"/>
                  </a:cubicBezTo>
                  <a:cubicBezTo>
                    <a:pt x="59" y="55"/>
                    <a:pt x="59" y="55"/>
                    <a:pt x="59" y="55"/>
                  </a:cubicBezTo>
                  <a:lnTo>
                    <a:pt x="57" y="56"/>
                  </a:lnTo>
                  <a:close/>
                  <a:moveTo>
                    <a:pt x="65" y="39"/>
                  </a:moveTo>
                  <a:cubicBezTo>
                    <a:pt x="65" y="43"/>
                    <a:pt x="64" y="47"/>
                    <a:pt x="62" y="50"/>
                  </a:cubicBezTo>
                  <a:cubicBezTo>
                    <a:pt x="61" y="51"/>
                    <a:pt x="61" y="51"/>
                    <a:pt x="61" y="51"/>
                  </a:cubicBezTo>
                  <a:cubicBezTo>
                    <a:pt x="60" y="51"/>
                    <a:pt x="60" y="51"/>
                    <a:pt x="60" y="51"/>
                  </a:cubicBezTo>
                  <a:cubicBezTo>
                    <a:pt x="58" y="50"/>
                    <a:pt x="55" y="50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52" y="45"/>
                    <a:pt x="52" y="42"/>
                    <a:pt x="52" y="39"/>
                  </a:cubicBezTo>
                  <a:cubicBezTo>
                    <a:pt x="52" y="38"/>
                    <a:pt x="52" y="38"/>
                    <a:pt x="52" y="38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66" y="38"/>
                    <a:pt x="66" y="38"/>
                    <a:pt x="66" y="38"/>
                  </a:cubicBezTo>
                  <a:lnTo>
                    <a:pt x="65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26" name="Group 35"/>
          <p:cNvGrpSpPr/>
          <p:nvPr/>
        </p:nvGrpSpPr>
        <p:grpSpPr>
          <a:xfrm>
            <a:off x="2453837" y="2897820"/>
            <a:ext cx="351873" cy="275514"/>
            <a:chOff x="8594725" y="2671763"/>
            <a:chExt cx="536575" cy="401637"/>
          </a:xfrm>
          <a:solidFill>
            <a:schemeClr val="bg1"/>
          </a:solidFill>
        </p:grpSpPr>
        <p:sp>
          <p:nvSpPr>
            <p:cNvPr id="27" name="Freeform 36"/>
            <p:cNvSpPr/>
            <p:nvPr/>
          </p:nvSpPr>
          <p:spPr bwMode="auto">
            <a:xfrm>
              <a:off x="8594725" y="2671763"/>
              <a:ext cx="34925" cy="401637"/>
            </a:xfrm>
            <a:custGeom>
              <a:avLst/>
              <a:gdLst>
                <a:gd name="T0" fmla="*/ 9 w 9"/>
                <a:gd name="T1" fmla="*/ 102 h 107"/>
                <a:gd name="T2" fmla="*/ 5 w 9"/>
                <a:gd name="T3" fmla="*/ 107 h 107"/>
                <a:gd name="T4" fmla="*/ 5 w 9"/>
                <a:gd name="T5" fmla="*/ 107 h 107"/>
                <a:gd name="T6" fmla="*/ 0 w 9"/>
                <a:gd name="T7" fmla="*/ 102 h 107"/>
                <a:gd name="T8" fmla="*/ 0 w 9"/>
                <a:gd name="T9" fmla="*/ 5 h 107"/>
                <a:gd name="T10" fmla="*/ 5 w 9"/>
                <a:gd name="T11" fmla="*/ 0 h 107"/>
                <a:gd name="T12" fmla="*/ 5 w 9"/>
                <a:gd name="T13" fmla="*/ 0 h 107"/>
                <a:gd name="T14" fmla="*/ 9 w 9"/>
                <a:gd name="T15" fmla="*/ 5 h 107"/>
                <a:gd name="T16" fmla="*/ 9 w 9"/>
                <a:gd name="T17" fmla="*/ 10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07">
                  <a:moveTo>
                    <a:pt x="9" y="102"/>
                  </a:moveTo>
                  <a:cubicBezTo>
                    <a:pt x="9" y="105"/>
                    <a:pt x="7" y="107"/>
                    <a:pt x="5" y="107"/>
                  </a:cubicBezTo>
                  <a:cubicBezTo>
                    <a:pt x="5" y="107"/>
                    <a:pt x="5" y="107"/>
                    <a:pt x="5" y="107"/>
                  </a:cubicBezTo>
                  <a:cubicBezTo>
                    <a:pt x="2" y="107"/>
                    <a:pt x="0" y="105"/>
                    <a:pt x="0" y="10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lnTo>
                    <a:pt x="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" name="Freeform 37"/>
            <p:cNvSpPr/>
            <p:nvPr/>
          </p:nvSpPr>
          <p:spPr bwMode="auto">
            <a:xfrm>
              <a:off x="8594725" y="3038475"/>
              <a:ext cx="536575" cy="34925"/>
            </a:xfrm>
            <a:custGeom>
              <a:avLst/>
              <a:gdLst>
                <a:gd name="T0" fmla="*/ 139 w 143"/>
                <a:gd name="T1" fmla="*/ 0 h 9"/>
                <a:gd name="T2" fmla="*/ 143 w 143"/>
                <a:gd name="T3" fmla="*/ 4 h 9"/>
                <a:gd name="T4" fmla="*/ 143 w 143"/>
                <a:gd name="T5" fmla="*/ 4 h 9"/>
                <a:gd name="T6" fmla="*/ 139 w 143"/>
                <a:gd name="T7" fmla="*/ 9 h 9"/>
                <a:gd name="T8" fmla="*/ 5 w 143"/>
                <a:gd name="T9" fmla="*/ 9 h 9"/>
                <a:gd name="T10" fmla="*/ 0 w 143"/>
                <a:gd name="T11" fmla="*/ 4 h 9"/>
                <a:gd name="T12" fmla="*/ 0 w 143"/>
                <a:gd name="T13" fmla="*/ 4 h 9"/>
                <a:gd name="T14" fmla="*/ 5 w 143"/>
                <a:gd name="T15" fmla="*/ 0 h 9"/>
                <a:gd name="T16" fmla="*/ 139 w 143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9">
                  <a:moveTo>
                    <a:pt x="139" y="0"/>
                  </a:moveTo>
                  <a:cubicBezTo>
                    <a:pt x="141" y="0"/>
                    <a:pt x="143" y="2"/>
                    <a:pt x="143" y="4"/>
                  </a:cubicBezTo>
                  <a:cubicBezTo>
                    <a:pt x="143" y="4"/>
                    <a:pt x="143" y="4"/>
                    <a:pt x="143" y="4"/>
                  </a:cubicBezTo>
                  <a:cubicBezTo>
                    <a:pt x="143" y="7"/>
                    <a:pt x="141" y="9"/>
                    <a:pt x="139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lnTo>
                    <a:pt x="13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9" name="Freeform 38"/>
            <p:cNvSpPr/>
            <p:nvPr/>
          </p:nvSpPr>
          <p:spPr bwMode="auto">
            <a:xfrm>
              <a:off x="8899525" y="2886075"/>
              <a:ext cx="66675" cy="187325"/>
            </a:xfrm>
            <a:custGeom>
              <a:avLst/>
              <a:gdLst>
                <a:gd name="T0" fmla="*/ 13 w 18"/>
                <a:gd name="T1" fmla="*/ 0 h 50"/>
                <a:gd name="T2" fmla="*/ 5 w 18"/>
                <a:gd name="T3" fmla="*/ 0 h 50"/>
                <a:gd name="T4" fmla="*/ 0 w 18"/>
                <a:gd name="T5" fmla="*/ 5 h 50"/>
                <a:gd name="T6" fmla="*/ 0 w 18"/>
                <a:gd name="T7" fmla="*/ 50 h 50"/>
                <a:gd name="T8" fmla="*/ 18 w 18"/>
                <a:gd name="T9" fmla="*/ 50 h 50"/>
                <a:gd name="T10" fmla="*/ 18 w 18"/>
                <a:gd name="T11" fmla="*/ 5 h 50"/>
                <a:gd name="T12" fmla="*/ 13 w 18"/>
                <a:gd name="T1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50">
                  <a:moveTo>
                    <a:pt x="13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2"/>
                    <a:pt x="16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0" name="Freeform 39"/>
            <p:cNvSpPr/>
            <p:nvPr/>
          </p:nvSpPr>
          <p:spPr bwMode="auto">
            <a:xfrm>
              <a:off x="8789988" y="2828925"/>
              <a:ext cx="63500" cy="244475"/>
            </a:xfrm>
            <a:custGeom>
              <a:avLst/>
              <a:gdLst>
                <a:gd name="T0" fmla="*/ 12 w 17"/>
                <a:gd name="T1" fmla="*/ 0 h 65"/>
                <a:gd name="T2" fmla="*/ 4 w 17"/>
                <a:gd name="T3" fmla="*/ 0 h 65"/>
                <a:gd name="T4" fmla="*/ 0 w 17"/>
                <a:gd name="T5" fmla="*/ 4 h 65"/>
                <a:gd name="T6" fmla="*/ 0 w 17"/>
                <a:gd name="T7" fmla="*/ 65 h 65"/>
                <a:gd name="T8" fmla="*/ 17 w 17"/>
                <a:gd name="T9" fmla="*/ 65 h 65"/>
                <a:gd name="T10" fmla="*/ 17 w 17"/>
                <a:gd name="T11" fmla="*/ 4 h 65"/>
                <a:gd name="T12" fmla="*/ 12 w 17"/>
                <a:gd name="T13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5">
                  <a:moveTo>
                    <a:pt x="1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2"/>
                    <a:pt x="15" y="0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1" name="Freeform 40"/>
            <p:cNvSpPr/>
            <p:nvPr/>
          </p:nvSpPr>
          <p:spPr bwMode="auto">
            <a:xfrm>
              <a:off x="9010650" y="2790825"/>
              <a:ext cx="65088" cy="282575"/>
            </a:xfrm>
            <a:custGeom>
              <a:avLst/>
              <a:gdLst>
                <a:gd name="T0" fmla="*/ 13 w 17"/>
                <a:gd name="T1" fmla="*/ 0 h 75"/>
                <a:gd name="T2" fmla="*/ 5 w 17"/>
                <a:gd name="T3" fmla="*/ 0 h 75"/>
                <a:gd name="T4" fmla="*/ 0 w 17"/>
                <a:gd name="T5" fmla="*/ 4 h 75"/>
                <a:gd name="T6" fmla="*/ 0 w 17"/>
                <a:gd name="T7" fmla="*/ 75 h 75"/>
                <a:gd name="T8" fmla="*/ 17 w 17"/>
                <a:gd name="T9" fmla="*/ 75 h 75"/>
                <a:gd name="T10" fmla="*/ 17 w 17"/>
                <a:gd name="T11" fmla="*/ 4 h 75"/>
                <a:gd name="T12" fmla="*/ 13 w 17"/>
                <a:gd name="T1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75">
                  <a:moveTo>
                    <a:pt x="13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17" y="75"/>
                    <a:pt x="17" y="75"/>
                    <a:pt x="17" y="75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2"/>
                    <a:pt x="15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2" name="Freeform 41"/>
            <p:cNvSpPr/>
            <p:nvPr/>
          </p:nvSpPr>
          <p:spPr bwMode="auto">
            <a:xfrm>
              <a:off x="8677275" y="2944813"/>
              <a:ext cx="63500" cy="128587"/>
            </a:xfrm>
            <a:custGeom>
              <a:avLst/>
              <a:gdLst>
                <a:gd name="T0" fmla="*/ 13 w 17"/>
                <a:gd name="T1" fmla="*/ 0 h 34"/>
                <a:gd name="T2" fmla="*/ 4 w 17"/>
                <a:gd name="T3" fmla="*/ 0 h 34"/>
                <a:gd name="T4" fmla="*/ 0 w 17"/>
                <a:gd name="T5" fmla="*/ 5 h 34"/>
                <a:gd name="T6" fmla="*/ 0 w 17"/>
                <a:gd name="T7" fmla="*/ 34 h 34"/>
                <a:gd name="T8" fmla="*/ 17 w 17"/>
                <a:gd name="T9" fmla="*/ 34 h 34"/>
                <a:gd name="T10" fmla="*/ 17 w 17"/>
                <a:gd name="T11" fmla="*/ 5 h 34"/>
                <a:gd name="T12" fmla="*/ 13 w 17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3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2"/>
                    <a:pt x="15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3" name="Freeform 42"/>
            <p:cNvSpPr/>
            <p:nvPr/>
          </p:nvSpPr>
          <p:spPr bwMode="auto">
            <a:xfrm>
              <a:off x="8682038" y="2732088"/>
              <a:ext cx="134938" cy="153987"/>
            </a:xfrm>
            <a:custGeom>
              <a:avLst/>
              <a:gdLst>
                <a:gd name="T0" fmla="*/ 85 w 85"/>
                <a:gd name="T1" fmla="*/ 14 h 97"/>
                <a:gd name="T2" fmla="*/ 14 w 85"/>
                <a:gd name="T3" fmla="*/ 97 h 97"/>
                <a:gd name="T4" fmla="*/ 0 w 85"/>
                <a:gd name="T5" fmla="*/ 82 h 97"/>
                <a:gd name="T6" fmla="*/ 68 w 85"/>
                <a:gd name="T7" fmla="*/ 0 h 97"/>
                <a:gd name="T8" fmla="*/ 85 w 85"/>
                <a:gd name="T9" fmla="*/ 1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97">
                  <a:moveTo>
                    <a:pt x="85" y="14"/>
                  </a:moveTo>
                  <a:lnTo>
                    <a:pt x="14" y="97"/>
                  </a:lnTo>
                  <a:lnTo>
                    <a:pt x="0" y="82"/>
                  </a:lnTo>
                  <a:lnTo>
                    <a:pt x="68" y="0"/>
                  </a:lnTo>
                  <a:lnTo>
                    <a:pt x="85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4" name="Freeform 43"/>
            <p:cNvSpPr/>
            <p:nvPr/>
          </p:nvSpPr>
          <p:spPr bwMode="auto">
            <a:xfrm>
              <a:off x="8789988" y="2709863"/>
              <a:ext cx="168275" cy="152400"/>
            </a:xfrm>
            <a:custGeom>
              <a:avLst/>
              <a:gdLst>
                <a:gd name="T0" fmla="*/ 92 w 106"/>
                <a:gd name="T1" fmla="*/ 96 h 96"/>
                <a:gd name="T2" fmla="*/ 0 w 106"/>
                <a:gd name="T3" fmla="*/ 16 h 96"/>
                <a:gd name="T4" fmla="*/ 14 w 106"/>
                <a:gd name="T5" fmla="*/ 0 h 96"/>
                <a:gd name="T6" fmla="*/ 106 w 106"/>
                <a:gd name="T7" fmla="*/ 80 h 96"/>
                <a:gd name="T8" fmla="*/ 92 w 106"/>
                <a:gd name="T9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96">
                  <a:moveTo>
                    <a:pt x="92" y="96"/>
                  </a:moveTo>
                  <a:lnTo>
                    <a:pt x="0" y="16"/>
                  </a:lnTo>
                  <a:lnTo>
                    <a:pt x="14" y="0"/>
                  </a:lnTo>
                  <a:lnTo>
                    <a:pt x="106" y="80"/>
                  </a:lnTo>
                  <a:lnTo>
                    <a:pt x="92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5" name="Freeform 44"/>
            <p:cNvSpPr/>
            <p:nvPr/>
          </p:nvSpPr>
          <p:spPr bwMode="auto">
            <a:xfrm>
              <a:off x="8910638" y="2697163"/>
              <a:ext cx="149225" cy="161925"/>
            </a:xfrm>
            <a:custGeom>
              <a:avLst/>
              <a:gdLst>
                <a:gd name="T0" fmla="*/ 94 w 94"/>
                <a:gd name="T1" fmla="*/ 15 h 102"/>
                <a:gd name="T2" fmla="*/ 16 w 94"/>
                <a:gd name="T3" fmla="*/ 102 h 102"/>
                <a:gd name="T4" fmla="*/ 0 w 94"/>
                <a:gd name="T5" fmla="*/ 88 h 102"/>
                <a:gd name="T6" fmla="*/ 78 w 94"/>
                <a:gd name="T7" fmla="*/ 0 h 102"/>
                <a:gd name="T8" fmla="*/ 94 w 94"/>
                <a:gd name="T9" fmla="*/ 1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02">
                  <a:moveTo>
                    <a:pt x="94" y="15"/>
                  </a:moveTo>
                  <a:lnTo>
                    <a:pt x="16" y="102"/>
                  </a:lnTo>
                  <a:lnTo>
                    <a:pt x="0" y="88"/>
                  </a:lnTo>
                  <a:lnTo>
                    <a:pt x="78" y="0"/>
                  </a:lnTo>
                  <a:lnTo>
                    <a:pt x="94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6" name="Freeform 45"/>
            <p:cNvSpPr/>
            <p:nvPr/>
          </p:nvSpPr>
          <p:spPr bwMode="auto">
            <a:xfrm>
              <a:off x="8993188" y="2679700"/>
              <a:ext cx="82550" cy="82550"/>
            </a:xfrm>
            <a:custGeom>
              <a:avLst/>
              <a:gdLst>
                <a:gd name="T0" fmla="*/ 19 w 22"/>
                <a:gd name="T1" fmla="*/ 0 h 22"/>
                <a:gd name="T2" fmla="*/ 22 w 22"/>
                <a:gd name="T3" fmla="*/ 2 h 22"/>
                <a:gd name="T4" fmla="*/ 21 w 22"/>
                <a:gd name="T5" fmla="*/ 8 h 22"/>
                <a:gd name="T6" fmla="*/ 19 w 22"/>
                <a:gd name="T7" fmla="*/ 14 h 22"/>
                <a:gd name="T8" fmla="*/ 18 w 22"/>
                <a:gd name="T9" fmla="*/ 20 h 22"/>
                <a:gd name="T10" fmla="*/ 15 w 22"/>
                <a:gd name="T11" fmla="*/ 21 h 22"/>
                <a:gd name="T12" fmla="*/ 10 w 22"/>
                <a:gd name="T13" fmla="*/ 17 h 22"/>
                <a:gd name="T14" fmla="*/ 5 w 22"/>
                <a:gd name="T15" fmla="*/ 13 h 22"/>
                <a:gd name="T16" fmla="*/ 1 w 22"/>
                <a:gd name="T17" fmla="*/ 9 h 22"/>
                <a:gd name="T18" fmla="*/ 2 w 22"/>
                <a:gd name="T19" fmla="*/ 6 h 22"/>
                <a:gd name="T20" fmla="*/ 7 w 22"/>
                <a:gd name="T21" fmla="*/ 4 h 22"/>
                <a:gd name="T22" fmla="*/ 14 w 22"/>
                <a:gd name="T23" fmla="*/ 2 h 22"/>
                <a:gd name="T24" fmla="*/ 19 w 22"/>
                <a:gd name="T2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22">
                  <a:moveTo>
                    <a:pt x="19" y="0"/>
                  </a:moveTo>
                  <a:cubicBezTo>
                    <a:pt x="21" y="0"/>
                    <a:pt x="22" y="1"/>
                    <a:pt x="22" y="2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0" y="10"/>
                    <a:pt x="20" y="13"/>
                    <a:pt x="19" y="14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2"/>
                    <a:pt x="16" y="22"/>
                    <a:pt x="15" y="21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9" y="16"/>
                    <a:pt x="7" y="14"/>
                    <a:pt x="5" y="13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0" y="6"/>
                    <a:pt x="2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9" y="3"/>
                    <a:pt x="12" y="2"/>
                    <a:pt x="14" y="2"/>
                  </a:cubicBez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37" name="TextBox 46"/>
          <p:cNvSpPr txBox="1"/>
          <p:nvPr/>
        </p:nvSpPr>
        <p:spPr>
          <a:xfrm>
            <a:off x="1142010" y="3630394"/>
            <a:ext cx="2044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请输入你的题目</a:t>
            </a:r>
            <a:endParaRPr lang="en-US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38" name="Rectangle 47"/>
          <p:cNvSpPr/>
          <p:nvPr/>
        </p:nvSpPr>
        <p:spPr>
          <a:xfrm>
            <a:off x="1146010" y="3935194"/>
            <a:ext cx="15011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</a:rPr>
              <a:t>请在此处添加详细描述文本，尽量与标题文本语言风格相符合，语言描述尽量简洁生动。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9" name="TextBox 48"/>
          <p:cNvSpPr txBox="1"/>
          <p:nvPr/>
        </p:nvSpPr>
        <p:spPr>
          <a:xfrm>
            <a:off x="3204439" y="4048125"/>
            <a:ext cx="2044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请输入你的题目</a:t>
            </a:r>
            <a:endParaRPr lang="en-US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40" name="Rectangle 49"/>
          <p:cNvSpPr/>
          <p:nvPr/>
        </p:nvSpPr>
        <p:spPr>
          <a:xfrm>
            <a:off x="3208439" y="4352925"/>
            <a:ext cx="15011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</a:rPr>
              <a:t>请在此处添加详细描述文本，尽量与标题文本语言风格相符合，语言描述尽量简洁生动。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1" name="TextBox 50"/>
          <p:cNvSpPr txBox="1"/>
          <p:nvPr/>
        </p:nvSpPr>
        <p:spPr>
          <a:xfrm>
            <a:off x="5266868" y="4505325"/>
            <a:ext cx="2044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请输入你的题目</a:t>
            </a:r>
            <a:endParaRPr lang="en-US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42" name="Rectangle 51"/>
          <p:cNvSpPr/>
          <p:nvPr/>
        </p:nvSpPr>
        <p:spPr>
          <a:xfrm>
            <a:off x="5270868" y="4810125"/>
            <a:ext cx="15011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</a:rPr>
              <a:t>请在此处添加详细描述文本，尽量与标题文本语言风格相符合，语言描述尽量简洁生动。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3" name="TextBox 52"/>
          <p:cNvSpPr txBox="1"/>
          <p:nvPr/>
        </p:nvSpPr>
        <p:spPr>
          <a:xfrm>
            <a:off x="7329297" y="4925794"/>
            <a:ext cx="2044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请输入你的题目</a:t>
            </a:r>
            <a:endParaRPr lang="en-US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44" name="Rectangle 53"/>
          <p:cNvSpPr/>
          <p:nvPr/>
        </p:nvSpPr>
        <p:spPr>
          <a:xfrm>
            <a:off x="7333297" y="5230594"/>
            <a:ext cx="15011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</a:rPr>
              <a:t>请在此处添加详细描述文本，尽量与标题文本语言风格相符合，语言描述尽量简洁生动。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709661" y="4699000"/>
            <a:ext cx="1233860" cy="1917700"/>
          </a:xfrm>
          <a:prstGeom prst="rect">
            <a:avLst/>
          </a:prstGeom>
        </p:spPr>
      </p:pic>
      <p:sp>
        <p:nvSpPr>
          <p:cNvPr id="46" name="矩形 45"/>
          <p:cNvSpPr/>
          <p:nvPr/>
        </p:nvSpPr>
        <p:spPr>
          <a:xfrm>
            <a:off x="11018814" y="1851858"/>
            <a:ext cx="615553" cy="2605842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2800" dirty="0">
                <a:solidFill>
                  <a:srgbClr val="005A71"/>
                </a:solidFill>
              </a:rPr>
              <a:t>请输入你的题目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7"/>
          <p:cNvSpPr/>
          <p:nvPr/>
        </p:nvSpPr>
        <p:spPr bwMode="auto">
          <a:xfrm>
            <a:off x="2495550" y="2510605"/>
            <a:ext cx="1089025" cy="1025525"/>
          </a:xfrm>
          <a:custGeom>
            <a:avLst/>
            <a:gdLst>
              <a:gd name="T0" fmla="*/ 686 w 686"/>
              <a:gd name="T1" fmla="*/ 302 h 646"/>
              <a:gd name="T2" fmla="*/ 0 w 686"/>
              <a:gd name="T3" fmla="*/ 646 h 646"/>
              <a:gd name="T4" fmla="*/ 0 w 686"/>
              <a:gd name="T5" fmla="*/ 344 h 646"/>
              <a:gd name="T6" fmla="*/ 686 w 686"/>
              <a:gd name="T7" fmla="*/ 0 h 646"/>
              <a:gd name="T8" fmla="*/ 686 w 686"/>
              <a:gd name="T9" fmla="*/ 302 h 6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6" h="646">
                <a:moveTo>
                  <a:pt x="686" y="302"/>
                </a:moveTo>
                <a:lnTo>
                  <a:pt x="0" y="646"/>
                </a:lnTo>
                <a:lnTo>
                  <a:pt x="0" y="344"/>
                </a:lnTo>
                <a:lnTo>
                  <a:pt x="686" y="0"/>
                </a:lnTo>
                <a:lnTo>
                  <a:pt x="686" y="302"/>
                </a:lnTo>
                <a:close/>
              </a:path>
            </a:pathLst>
          </a:custGeom>
          <a:solidFill>
            <a:srgbClr val="02898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" name="Rectangle 18"/>
          <p:cNvSpPr>
            <a:spLocks noChangeArrowheads="1"/>
          </p:cNvSpPr>
          <p:nvPr/>
        </p:nvSpPr>
        <p:spPr bwMode="auto">
          <a:xfrm>
            <a:off x="2495550" y="3054259"/>
            <a:ext cx="2439987" cy="479425"/>
          </a:xfrm>
          <a:prstGeom prst="rect">
            <a:avLst/>
          </a:prstGeom>
          <a:solidFill>
            <a:srgbClr val="00C3D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" name="Freeform 11"/>
          <p:cNvSpPr/>
          <p:nvPr/>
        </p:nvSpPr>
        <p:spPr bwMode="auto">
          <a:xfrm>
            <a:off x="3846512" y="3060523"/>
            <a:ext cx="1089025" cy="1025525"/>
          </a:xfrm>
          <a:custGeom>
            <a:avLst/>
            <a:gdLst>
              <a:gd name="T0" fmla="*/ 686 w 686"/>
              <a:gd name="T1" fmla="*/ 302 h 646"/>
              <a:gd name="T2" fmla="*/ 0 w 686"/>
              <a:gd name="T3" fmla="*/ 646 h 646"/>
              <a:gd name="T4" fmla="*/ 0 w 686"/>
              <a:gd name="T5" fmla="*/ 345 h 646"/>
              <a:gd name="T6" fmla="*/ 686 w 686"/>
              <a:gd name="T7" fmla="*/ 0 h 646"/>
              <a:gd name="T8" fmla="*/ 686 w 686"/>
              <a:gd name="T9" fmla="*/ 302 h 6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6" h="646">
                <a:moveTo>
                  <a:pt x="686" y="302"/>
                </a:moveTo>
                <a:lnTo>
                  <a:pt x="0" y="646"/>
                </a:lnTo>
                <a:lnTo>
                  <a:pt x="0" y="345"/>
                </a:lnTo>
                <a:lnTo>
                  <a:pt x="686" y="0"/>
                </a:lnTo>
                <a:lnTo>
                  <a:pt x="686" y="302"/>
                </a:lnTo>
                <a:close/>
              </a:path>
            </a:pathLst>
          </a:custGeom>
          <a:solidFill>
            <a:srgbClr val="02898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3846512" y="3597913"/>
            <a:ext cx="2439987" cy="479425"/>
          </a:xfrm>
          <a:prstGeom prst="rect">
            <a:avLst/>
          </a:prstGeom>
          <a:solidFill>
            <a:srgbClr val="DF730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" name="Freeform 15"/>
          <p:cNvSpPr/>
          <p:nvPr/>
        </p:nvSpPr>
        <p:spPr bwMode="auto">
          <a:xfrm>
            <a:off x="5197474" y="3605979"/>
            <a:ext cx="1089025" cy="1025525"/>
          </a:xfrm>
          <a:custGeom>
            <a:avLst/>
            <a:gdLst>
              <a:gd name="T0" fmla="*/ 686 w 686"/>
              <a:gd name="T1" fmla="*/ 302 h 646"/>
              <a:gd name="T2" fmla="*/ 0 w 686"/>
              <a:gd name="T3" fmla="*/ 646 h 646"/>
              <a:gd name="T4" fmla="*/ 0 w 686"/>
              <a:gd name="T5" fmla="*/ 344 h 646"/>
              <a:gd name="T6" fmla="*/ 686 w 686"/>
              <a:gd name="T7" fmla="*/ 0 h 646"/>
              <a:gd name="T8" fmla="*/ 686 w 686"/>
              <a:gd name="T9" fmla="*/ 302 h 6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6" h="646">
                <a:moveTo>
                  <a:pt x="686" y="302"/>
                </a:moveTo>
                <a:lnTo>
                  <a:pt x="0" y="646"/>
                </a:lnTo>
                <a:lnTo>
                  <a:pt x="0" y="344"/>
                </a:lnTo>
                <a:lnTo>
                  <a:pt x="686" y="0"/>
                </a:lnTo>
                <a:lnTo>
                  <a:pt x="686" y="302"/>
                </a:lnTo>
                <a:close/>
              </a:path>
            </a:pathLst>
          </a:custGeom>
          <a:solidFill>
            <a:srgbClr val="02898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5197474" y="4152079"/>
            <a:ext cx="2439987" cy="479425"/>
          </a:xfrm>
          <a:prstGeom prst="rect">
            <a:avLst/>
          </a:prstGeom>
          <a:solidFill>
            <a:srgbClr val="1FD8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8" name="Freeform 19"/>
          <p:cNvSpPr/>
          <p:nvPr/>
        </p:nvSpPr>
        <p:spPr bwMode="auto">
          <a:xfrm>
            <a:off x="6548436" y="4152079"/>
            <a:ext cx="1089025" cy="1025525"/>
          </a:xfrm>
          <a:custGeom>
            <a:avLst/>
            <a:gdLst>
              <a:gd name="T0" fmla="*/ 686 w 686"/>
              <a:gd name="T1" fmla="*/ 302 h 646"/>
              <a:gd name="T2" fmla="*/ 0 w 686"/>
              <a:gd name="T3" fmla="*/ 646 h 646"/>
              <a:gd name="T4" fmla="*/ 0 w 686"/>
              <a:gd name="T5" fmla="*/ 344 h 646"/>
              <a:gd name="T6" fmla="*/ 686 w 686"/>
              <a:gd name="T7" fmla="*/ 0 h 646"/>
              <a:gd name="T8" fmla="*/ 686 w 686"/>
              <a:gd name="T9" fmla="*/ 302 h 6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6" h="646">
                <a:moveTo>
                  <a:pt x="686" y="302"/>
                </a:moveTo>
                <a:lnTo>
                  <a:pt x="0" y="646"/>
                </a:lnTo>
                <a:lnTo>
                  <a:pt x="0" y="344"/>
                </a:lnTo>
                <a:lnTo>
                  <a:pt x="686" y="0"/>
                </a:lnTo>
                <a:lnTo>
                  <a:pt x="686" y="302"/>
                </a:lnTo>
                <a:close/>
              </a:path>
            </a:pathLst>
          </a:custGeom>
          <a:solidFill>
            <a:srgbClr val="02898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6548436" y="4698179"/>
            <a:ext cx="2439987" cy="479425"/>
          </a:xfrm>
          <a:prstGeom prst="rect">
            <a:avLst/>
          </a:prstGeom>
          <a:solidFill>
            <a:srgbClr val="F4C60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" name="TextBox 22"/>
          <p:cNvSpPr txBox="1"/>
          <p:nvPr/>
        </p:nvSpPr>
        <p:spPr>
          <a:xfrm>
            <a:off x="2620876" y="3132653"/>
            <a:ext cx="1844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+mj-lt"/>
              </a:rPr>
              <a:t>SAMPLE TEXT</a:t>
            </a:r>
          </a:p>
        </p:txBody>
      </p:sp>
      <p:sp>
        <p:nvSpPr>
          <p:cNvPr id="11" name="TextBox 23"/>
          <p:cNvSpPr txBox="1"/>
          <p:nvPr/>
        </p:nvSpPr>
        <p:spPr>
          <a:xfrm>
            <a:off x="3992475" y="3668348"/>
            <a:ext cx="1844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+mj-lt"/>
              </a:rPr>
              <a:t>SAMPLE TEXT</a:t>
            </a:r>
          </a:p>
        </p:txBody>
      </p:sp>
      <p:sp>
        <p:nvSpPr>
          <p:cNvPr id="12" name="TextBox 24"/>
          <p:cNvSpPr txBox="1"/>
          <p:nvPr/>
        </p:nvSpPr>
        <p:spPr>
          <a:xfrm>
            <a:off x="5364075" y="4222514"/>
            <a:ext cx="1844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+mj-lt"/>
              </a:rPr>
              <a:t>SAMPLE TEXT</a:t>
            </a:r>
          </a:p>
        </p:txBody>
      </p:sp>
      <p:sp>
        <p:nvSpPr>
          <p:cNvPr id="13" name="TextBox 25"/>
          <p:cNvSpPr txBox="1"/>
          <p:nvPr/>
        </p:nvSpPr>
        <p:spPr>
          <a:xfrm>
            <a:off x="6735675" y="4768614"/>
            <a:ext cx="1844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+mj-lt"/>
              </a:rPr>
              <a:t>SAMPLE TEXT</a:t>
            </a:r>
          </a:p>
        </p:txBody>
      </p:sp>
      <p:grpSp>
        <p:nvGrpSpPr>
          <p:cNvPr id="14" name="Group 26"/>
          <p:cNvGrpSpPr/>
          <p:nvPr/>
        </p:nvGrpSpPr>
        <p:grpSpPr>
          <a:xfrm>
            <a:off x="7981950" y="3825299"/>
            <a:ext cx="718202" cy="653560"/>
            <a:chOff x="8805863" y="4170363"/>
            <a:chExt cx="476250" cy="433387"/>
          </a:xfrm>
          <a:solidFill>
            <a:srgbClr val="F4C60E"/>
          </a:solidFill>
        </p:grpSpPr>
        <p:sp>
          <p:nvSpPr>
            <p:cNvPr id="15" name="Freeform 27"/>
            <p:cNvSpPr/>
            <p:nvPr/>
          </p:nvSpPr>
          <p:spPr bwMode="auto">
            <a:xfrm>
              <a:off x="8805863" y="4352925"/>
              <a:ext cx="292100" cy="250825"/>
            </a:xfrm>
            <a:custGeom>
              <a:avLst/>
              <a:gdLst>
                <a:gd name="T0" fmla="*/ 21 w 78"/>
                <a:gd name="T1" fmla="*/ 0 h 67"/>
                <a:gd name="T2" fmla="*/ 32 w 78"/>
                <a:gd name="T3" fmla="*/ 0 h 67"/>
                <a:gd name="T4" fmla="*/ 34 w 78"/>
                <a:gd name="T5" fmla="*/ 9 h 67"/>
                <a:gd name="T6" fmla="*/ 32 w 78"/>
                <a:gd name="T7" fmla="*/ 46 h 67"/>
                <a:gd name="T8" fmla="*/ 39 w 78"/>
                <a:gd name="T9" fmla="*/ 59 h 67"/>
                <a:gd name="T10" fmla="*/ 46 w 78"/>
                <a:gd name="T11" fmla="*/ 46 h 67"/>
                <a:gd name="T12" fmla="*/ 42 w 78"/>
                <a:gd name="T13" fmla="*/ 9 h 67"/>
                <a:gd name="T14" fmla="*/ 45 w 78"/>
                <a:gd name="T15" fmla="*/ 0 h 67"/>
                <a:gd name="T16" fmla="*/ 57 w 78"/>
                <a:gd name="T17" fmla="*/ 0 h 67"/>
                <a:gd name="T18" fmla="*/ 57 w 78"/>
                <a:gd name="T19" fmla="*/ 0 h 67"/>
                <a:gd name="T20" fmla="*/ 76 w 78"/>
                <a:gd name="T21" fmla="*/ 22 h 67"/>
                <a:gd name="T22" fmla="*/ 73 w 78"/>
                <a:gd name="T23" fmla="*/ 45 h 67"/>
                <a:gd name="T24" fmla="*/ 54 w 78"/>
                <a:gd name="T25" fmla="*/ 67 h 67"/>
                <a:gd name="T26" fmla="*/ 24 w 78"/>
                <a:gd name="T27" fmla="*/ 67 h 67"/>
                <a:gd name="T28" fmla="*/ 4 w 78"/>
                <a:gd name="T29" fmla="*/ 44 h 67"/>
                <a:gd name="T30" fmla="*/ 1 w 78"/>
                <a:gd name="T31" fmla="*/ 22 h 67"/>
                <a:gd name="T32" fmla="*/ 21 w 78"/>
                <a:gd name="T3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67">
                  <a:moveTo>
                    <a:pt x="21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32" y="1"/>
                    <a:pt x="31" y="6"/>
                    <a:pt x="34" y="9"/>
                  </a:cubicBezTo>
                  <a:cubicBezTo>
                    <a:pt x="34" y="9"/>
                    <a:pt x="30" y="37"/>
                    <a:pt x="32" y="46"/>
                  </a:cubicBezTo>
                  <a:cubicBezTo>
                    <a:pt x="32" y="50"/>
                    <a:pt x="35" y="59"/>
                    <a:pt x="39" y="59"/>
                  </a:cubicBezTo>
                  <a:cubicBezTo>
                    <a:pt x="42" y="59"/>
                    <a:pt x="45" y="50"/>
                    <a:pt x="46" y="46"/>
                  </a:cubicBezTo>
                  <a:cubicBezTo>
                    <a:pt x="47" y="37"/>
                    <a:pt x="42" y="9"/>
                    <a:pt x="42" y="9"/>
                  </a:cubicBezTo>
                  <a:cubicBezTo>
                    <a:pt x="43" y="8"/>
                    <a:pt x="44" y="7"/>
                    <a:pt x="45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67" y="0"/>
                    <a:pt x="78" y="10"/>
                    <a:pt x="76" y="22"/>
                  </a:cubicBezTo>
                  <a:cubicBezTo>
                    <a:pt x="73" y="45"/>
                    <a:pt x="73" y="45"/>
                    <a:pt x="73" y="45"/>
                  </a:cubicBezTo>
                  <a:cubicBezTo>
                    <a:pt x="71" y="57"/>
                    <a:pt x="65" y="67"/>
                    <a:pt x="54" y="67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13" y="67"/>
                    <a:pt x="6" y="57"/>
                    <a:pt x="4" y="44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10"/>
                    <a:pt x="10" y="0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" name="Oval 28"/>
            <p:cNvSpPr>
              <a:spLocks noChangeArrowheads="1"/>
            </p:cNvSpPr>
            <p:nvPr/>
          </p:nvSpPr>
          <p:spPr bwMode="auto">
            <a:xfrm>
              <a:off x="8875713" y="4170363"/>
              <a:ext cx="147638" cy="1460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" name="Freeform 29"/>
            <p:cNvSpPr/>
            <p:nvPr/>
          </p:nvSpPr>
          <p:spPr bwMode="auto">
            <a:xfrm>
              <a:off x="9094788" y="4364038"/>
              <a:ext cx="187325" cy="239712"/>
            </a:xfrm>
            <a:custGeom>
              <a:avLst/>
              <a:gdLst>
                <a:gd name="T0" fmla="*/ 19 w 50"/>
                <a:gd name="T1" fmla="*/ 0 h 64"/>
                <a:gd name="T2" fmla="*/ 5 w 50"/>
                <a:gd name="T3" fmla="*/ 4 h 64"/>
                <a:gd name="T4" fmla="*/ 7 w 50"/>
                <a:gd name="T5" fmla="*/ 9 h 64"/>
                <a:gd name="T6" fmla="*/ 19 w 50"/>
                <a:gd name="T7" fmla="*/ 6 h 64"/>
                <a:gd name="T8" fmla="*/ 44 w 50"/>
                <a:gd name="T9" fmla="*/ 32 h 64"/>
                <a:gd name="T10" fmla="*/ 19 w 50"/>
                <a:gd name="T11" fmla="*/ 58 h 64"/>
                <a:gd name="T12" fmla="*/ 3 w 50"/>
                <a:gd name="T13" fmla="*/ 52 h 64"/>
                <a:gd name="T14" fmla="*/ 0 w 50"/>
                <a:gd name="T15" fmla="*/ 58 h 64"/>
                <a:gd name="T16" fmla="*/ 19 w 50"/>
                <a:gd name="T17" fmla="*/ 64 h 64"/>
                <a:gd name="T18" fmla="*/ 50 w 50"/>
                <a:gd name="T19" fmla="*/ 32 h 64"/>
                <a:gd name="T20" fmla="*/ 19 w 50"/>
                <a:gd name="T2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64">
                  <a:moveTo>
                    <a:pt x="19" y="0"/>
                  </a:moveTo>
                  <a:cubicBezTo>
                    <a:pt x="14" y="0"/>
                    <a:pt x="9" y="1"/>
                    <a:pt x="5" y="4"/>
                  </a:cubicBezTo>
                  <a:cubicBezTo>
                    <a:pt x="6" y="5"/>
                    <a:pt x="7" y="7"/>
                    <a:pt x="7" y="9"/>
                  </a:cubicBezTo>
                  <a:cubicBezTo>
                    <a:pt x="11" y="7"/>
                    <a:pt x="15" y="6"/>
                    <a:pt x="19" y="6"/>
                  </a:cubicBezTo>
                  <a:cubicBezTo>
                    <a:pt x="33" y="6"/>
                    <a:pt x="44" y="18"/>
                    <a:pt x="44" y="32"/>
                  </a:cubicBezTo>
                  <a:cubicBezTo>
                    <a:pt x="44" y="46"/>
                    <a:pt x="33" y="58"/>
                    <a:pt x="19" y="58"/>
                  </a:cubicBezTo>
                  <a:cubicBezTo>
                    <a:pt x="13" y="58"/>
                    <a:pt x="7" y="56"/>
                    <a:pt x="3" y="52"/>
                  </a:cubicBezTo>
                  <a:cubicBezTo>
                    <a:pt x="2" y="54"/>
                    <a:pt x="1" y="56"/>
                    <a:pt x="0" y="58"/>
                  </a:cubicBezTo>
                  <a:cubicBezTo>
                    <a:pt x="5" y="61"/>
                    <a:pt x="12" y="64"/>
                    <a:pt x="19" y="64"/>
                  </a:cubicBezTo>
                  <a:cubicBezTo>
                    <a:pt x="36" y="64"/>
                    <a:pt x="50" y="49"/>
                    <a:pt x="50" y="32"/>
                  </a:cubicBezTo>
                  <a:cubicBezTo>
                    <a:pt x="50" y="14"/>
                    <a:pt x="36" y="0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" name="Freeform 30"/>
            <p:cNvSpPr/>
            <p:nvPr/>
          </p:nvSpPr>
          <p:spPr bwMode="auto">
            <a:xfrm>
              <a:off x="9094788" y="4416425"/>
              <a:ext cx="107950" cy="134937"/>
            </a:xfrm>
            <a:custGeom>
              <a:avLst/>
              <a:gdLst>
                <a:gd name="T0" fmla="*/ 29 w 29"/>
                <a:gd name="T1" fmla="*/ 34 h 36"/>
                <a:gd name="T2" fmla="*/ 27 w 29"/>
                <a:gd name="T3" fmla="*/ 28 h 36"/>
                <a:gd name="T4" fmla="*/ 21 w 29"/>
                <a:gd name="T5" fmla="*/ 29 h 36"/>
                <a:gd name="T6" fmla="*/ 14 w 29"/>
                <a:gd name="T7" fmla="*/ 27 h 36"/>
                <a:gd name="T8" fmla="*/ 12 w 29"/>
                <a:gd name="T9" fmla="*/ 23 h 36"/>
                <a:gd name="T10" fmla="*/ 25 w 29"/>
                <a:gd name="T11" fmla="*/ 23 h 36"/>
                <a:gd name="T12" fmla="*/ 27 w 29"/>
                <a:gd name="T13" fmla="*/ 21 h 36"/>
                <a:gd name="T14" fmla="*/ 25 w 29"/>
                <a:gd name="T15" fmla="*/ 19 h 36"/>
                <a:gd name="T16" fmla="*/ 25 w 29"/>
                <a:gd name="T17" fmla="*/ 19 h 36"/>
                <a:gd name="T18" fmla="*/ 25 w 29"/>
                <a:gd name="T19" fmla="*/ 19 h 36"/>
                <a:gd name="T20" fmla="*/ 12 w 29"/>
                <a:gd name="T21" fmla="*/ 19 h 36"/>
                <a:gd name="T22" fmla="*/ 12 w 29"/>
                <a:gd name="T23" fmla="*/ 18 h 36"/>
                <a:gd name="T24" fmla="*/ 12 w 29"/>
                <a:gd name="T25" fmla="*/ 17 h 36"/>
                <a:gd name="T26" fmla="*/ 26 w 29"/>
                <a:gd name="T27" fmla="*/ 17 h 36"/>
                <a:gd name="T28" fmla="*/ 28 w 29"/>
                <a:gd name="T29" fmla="*/ 15 h 36"/>
                <a:gd name="T30" fmla="*/ 26 w 29"/>
                <a:gd name="T31" fmla="*/ 13 h 36"/>
                <a:gd name="T32" fmla="*/ 12 w 29"/>
                <a:gd name="T33" fmla="*/ 13 h 36"/>
                <a:gd name="T34" fmla="*/ 14 w 29"/>
                <a:gd name="T35" fmla="*/ 9 h 36"/>
                <a:gd name="T36" fmla="*/ 21 w 29"/>
                <a:gd name="T37" fmla="*/ 6 h 36"/>
                <a:gd name="T38" fmla="*/ 27 w 29"/>
                <a:gd name="T39" fmla="*/ 8 h 36"/>
                <a:gd name="T40" fmla="*/ 28 w 29"/>
                <a:gd name="T41" fmla="*/ 1 h 36"/>
                <a:gd name="T42" fmla="*/ 20 w 29"/>
                <a:gd name="T43" fmla="*/ 0 h 36"/>
                <a:gd name="T44" fmla="*/ 8 w 29"/>
                <a:gd name="T45" fmla="*/ 5 h 36"/>
                <a:gd name="T46" fmla="*/ 4 w 29"/>
                <a:gd name="T47" fmla="*/ 13 h 36"/>
                <a:gd name="T48" fmla="*/ 3 w 29"/>
                <a:gd name="T49" fmla="*/ 13 h 36"/>
                <a:gd name="T50" fmla="*/ 1 w 29"/>
                <a:gd name="T51" fmla="*/ 15 h 36"/>
                <a:gd name="T52" fmla="*/ 3 w 29"/>
                <a:gd name="T53" fmla="*/ 17 h 36"/>
                <a:gd name="T54" fmla="*/ 4 w 29"/>
                <a:gd name="T55" fmla="*/ 17 h 36"/>
                <a:gd name="T56" fmla="*/ 3 w 29"/>
                <a:gd name="T57" fmla="*/ 18 h 36"/>
                <a:gd name="T58" fmla="*/ 3 w 29"/>
                <a:gd name="T59" fmla="*/ 19 h 36"/>
                <a:gd name="T60" fmla="*/ 3 w 29"/>
                <a:gd name="T61" fmla="*/ 19 h 36"/>
                <a:gd name="T62" fmla="*/ 3 w 29"/>
                <a:gd name="T63" fmla="*/ 19 h 36"/>
                <a:gd name="T64" fmla="*/ 2 w 29"/>
                <a:gd name="T65" fmla="*/ 19 h 36"/>
                <a:gd name="T66" fmla="*/ 0 w 29"/>
                <a:gd name="T67" fmla="*/ 21 h 36"/>
                <a:gd name="T68" fmla="*/ 2 w 29"/>
                <a:gd name="T69" fmla="*/ 23 h 36"/>
                <a:gd name="T70" fmla="*/ 4 w 29"/>
                <a:gd name="T71" fmla="*/ 23 h 36"/>
                <a:gd name="T72" fmla="*/ 7 w 29"/>
                <a:gd name="T73" fmla="*/ 30 h 36"/>
                <a:gd name="T74" fmla="*/ 20 w 29"/>
                <a:gd name="T75" fmla="*/ 36 h 36"/>
                <a:gd name="T76" fmla="*/ 29 w 29"/>
                <a:gd name="T77" fmla="*/ 3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36">
                  <a:moveTo>
                    <a:pt x="29" y="34"/>
                  </a:moveTo>
                  <a:cubicBezTo>
                    <a:pt x="27" y="28"/>
                    <a:pt x="27" y="28"/>
                    <a:pt x="27" y="28"/>
                  </a:cubicBezTo>
                  <a:cubicBezTo>
                    <a:pt x="26" y="29"/>
                    <a:pt x="24" y="29"/>
                    <a:pt x="21" y="29"/>
                  </a:cubicBezTo>
                  <a:cubicBezTo>
                    <a:pt x="18" y="29"/>
                    <a:pt x="16" y="29"/>
                    <a:pt x="14" y="27"/>
                  </a:cubicBezTo>
                  <a:cubicBezTo>
                    <a:pt x="13" y="26"/>
                    <a:pt x="13" y="25"/>
                    <a:pt x="12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6" y="23"/>
                    <a:pt x="27" y="22"/>
                    <a:pt x="27" y="21"/>
                  </a:cubicBezTo>
                  <a:cubicBezTo>
                    <a:pt x="27" y="20"/>
                    <a:pt x="26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19"/>
                    <a:pt x="12" y="19"/>
                    <a:pt x="12" y="18"/>
                  </a:cubicBezTo>
                  <a:cubicBezTo>
                    <a:pt x="12" y="18"/>
                    <a:pt x="12" y="17"/>
                    <a:pt x="12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7" y="17"/>
                    <a:pt x="28" y="16"/>
                    <a:pt x="28" y="15"/>
                  </a:cubicBezTo>
                  <a:cubicBezTo>
                    <a:pt x="28" y="14"/>
                    <a:pt x="27" y="13"/>
                    <a:pt x="26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3" y="11"/>
                    <a:pt x="13" y="10"/>
                    <a:pt x="14" y="9"/>
                  </a:cubicBezTo>
                  <a:cubicBezTo>
                    <a:pt x="16" y="7"/>
                    <a:pt x="18" y="6"/>
                    <a:pt x="21" y="6"/>
                  </a:cubicBezTo>
                  <a:cubicBezTo>
                    <a:pt x="23" y="6"/>
                    <a:pt x="25" y="7"/>
                    <a:pt x="27" y="8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6" y="1"/>
                    <a:pt x="24" y="0"/>
                    <a:pt x="20" y="0"/>
                  </a:cubicBezTo>
                  <a:cubicBezTo>
                    <a:pt x="15" y="0"/>
                    <a:pt x="11" y="2"/>
                    <a:pt x="8" y="5"/>
                  </a:cubicBezTo>
                  <a:cubicBezTo>
                    <a:pt x="6" y="7"/>
                    <a:pt x="5" y="10"/>
                    <a:pt x="4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2" y="13"/>
                    <a:pt x="1" y="14"/>
                    <a:pt x="1" y="15"/>
                  </a:cubicBezTo>
                  <a:cubicBezTo>
                    <a:pt x="1" y="16"/>
                    <a:pt x="2" y="17"/>
                    <a:pt x="3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3" y="18"/>
                    <a:pt x="3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1" y="19"/>
                    <a:pt x="0" y="20"/>
                    <a:pt x="0" y="21"/>
                  </a:cubicBezTo>
                  <a:cubicBezTo>
                    <a:pt x="0" y="22"/>
                    <a:pt x="1" y="23"/>
                    <a:pt x="2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6"/>
                    <a:pt x="6" y="28"/>
                    <a:pt x="7" y="30"/>
                  </a:cubicBezTo>
                  <a:cubicBezTo>
                    <a:pt x="10" y="34"/>
                    <a:pt x="15" y="36"/>
                    <a:pt x="20" y="36"/>
                  </a:cubicBezTo>
                  <a:cubicBezTo>
                    <a:pt x="24" y="36"/>
                    <a:pt x="27" y="35"/>
                    <a:pt x="2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9" name="Group 31"/>
          <p:cNvGrpSpPr/>
          <p:nvPr/>
        </p:nvGrpSpPr>
        <p:grpSpPr>
          <a:xfrm>
            <a:off x="6624715" y="3196405"/>
            <a:ext cx="693486" cy="688802"/>
            <a:chOff x="10213975" y="4567238"/>
            <a:chExt cx="469900" cy="466726"/>
          </a:xfrm>
          <a:solidFill>
            <a:srgbClr val="01D48F"/>
          </a:solidFill>
        </p:grpSpPr>
        <p:sp>
          <p:nvSpPr>
            <p:cNvPr id="20" name="Oval 32"/>
            <p:cNvSpPr>
              <a:spLocks noChangeArrowheads="1"/>
            </p:cNvSpPr>
            <p:nvPr/>
          </p:nvSpPr>
          <p:spPr bwMode="auto">
            <a:xfrm>
              <a:off x="10533063" y="4567238"/>
              <a:ext cx="82550" cy="79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" name="Freeform 33"/>
            <p:cNvSpPr/>
            <p:nvPr/>
          </p:nvSpPr>
          <p:spPr bwMode="auto">
            <a:xfrm>
              <a:off x="10488613" y="4654551"/>
              <a:ext cx="173038" cy="357188"/>
            </a:xfrm>
            <a:custGeom>
              <a:avLst/>
              <a:gdLst>
                <a:gd name="T0" fmla="*/ 45 w 46"/>
                <a:gd name="T1" fmla="*/ 15 h 95"/>
                <a:gd name="T2" fmla="*/ 45 w 46"/>
                <a:gd name="T3" fmla="*/ 14 h 95"/>
                <a:gd name="T4" fmla="*/ 32 w 46"/>
                <a:gd name="T5" fmla="*/ 0 h 95"/>
                <a:gd name="T6" fmla="*/ 32 w 46"/>
                <a:gd name="T7" fmla="*/ 0 h 95"/>
                <a:gd name="T8" fmla="*/ 32 w 46"/>
                <a:gd name="T9" fmla="*/ 0 h 95"/>
                <a:gd name="T10" fmla="*/ 30 w 46"/>
                <a:gd name="T11" fmla="*/ 0 h 95"/>
                <a:gd name="T12" fmla="*/ 25 w 46"/>
                <a:gd name="T13" fmla="*/ 0 h 95"/>
                <a:gd name="T14" fmla="*/ 24 w 46"/>
                <a:gd name="T15" fmla="*/ 4 h 95"/>
                <a:gd name="T16" fmla="*/ 26 w 46"/>
                <a:gd name="T17" fmla="*/ 19 h 95"/>
                <a:gd name="T18" fmla="*/ 23 w 46"/>
                <a:gd name="T19" fmla="*/ 24 h 95"/>
                <a:gd name="T20" fmla="*/ 20 w 46"/>
                <a:gd name="T21" fmla="*/ 19 h 95"/>
                <a:gd name="T22" fmla="*/ 21 w 46"/>
                <a:gd name="T23" fmla="*/ 4 h 95"/>
                <a:gd name="T24" fmla="*/ 20 w 46"/>
                <a:gd name="T25" fmla="*/ 0 h 95"/>
                <a:gd name="T26" fmla="*/ 16 w 46"/>
                <a:gd name="T27" fmla="*/ 0 h 95"/>
                <a:gd name="T28" fmla="*/ 14 w 46"/>
                <a:gd name="T29" fmla="*/ 0 h 95"/>
                <a:gd name="T30" fmla="*/ 13 w 46"/>
                <a:gd name="T31" fmla="*/ 0 h 95"/>
                <a:gd name="T32" fmla="*/ 13 w 46"/>
                <a:gd name="T33" fmla="*/ 0 h 95"/>
                <a:gd name="T34" fmla="*/ 0 w 46"/>
                <a:gd name="T35" fmla="*/ 14 h 95"/>
                <a:gd name="T36" fmla="*/ 0 w 46"/>
                <a:gd name="T37" fmla="*/ 15 h 95"/>
                <a:gd name="T38" fmla="*/ 0 w 46"/>
                <a:gd name="T39" fmla="*/ 16 h 95"/>
                <a:gd name="T40" fmla="*/ 0 w 46"/>
                <a:gd name="T41" fmla="*/ 45 h 95"/>
                <a:gd name="T42" fmla="*/ 4 w 46"/>
                <a:gd name="T43" fmla="*/ 50 h 95"/>
                <a:gd name="T44" fmla="*/ 9 w 46"/>
                <a:gd name="T45" fmla="*/ 45 h 95"/>
                <a:gd name="T46" fmla="*/ 9 w 46"/>
                <a:gd name="T47" fmla="*/ 17 h 95"/>
                <a:gd name="T48" fmla="*/ 10 w 46"/>
                <a:gd name="T49" fmla="*/ 17 h 95"/>
                <a:gd name="T50" fmla="*/ 10 w 46"/>
                <a:gd name="T51" fmla="*/ 45 h 95"/>
                <a:gd name="T52" fmla="*/ 10 w 46"/>
                <a:gd name="T53" fmla="*/ 45 h 95"/>
                <a:gd name="T54" fmla="*/ 10 w 46"/>
                <a:gd name="T55" fmla="*/ 95 h 95"/>
                <a:gd name="T56" fmla="*/ 22 w 46"/>
                <a:gd name="T57" fmla="*/ 95 h 95"/>
                <a:gd name="T58" fmla="*/ 22 w 46"/>
                <a:gd name="T59" fmla="*/ 51 h 95"/>
                <a:gd name="T60" fmla="*/ 24 w 46"/>
                <a:gd name="T61" fmla="*/ 51 h 95"/>
                <a:gd name="T62" fmla="*/ 24 w 46"/>
                <a:gd name="T63" fmla="*/ 95 h 95"/>
                <a:gd name="T64" fmla="*/ 35 w 46"/>
                <a:gd name="T65" fmla="*/ 95 h 95"/>
                <a:gd name="T66" fmla="*/ 35 w 46"/>
                <a:gd name="T67" fmla="*/ 45 h 95"/>
                <a:gd name="T68" fmla="*/ 35 w 46"/>
                <a:gd name="T69" fmla="*/ 43 h 95"/>
                <a:gd name="T70" fmla="*/ 35 w 46"/>
                <a:gd name="T71" fmla="*/ 17 h 95"/>
                <a:gd name="T72" fmla="*/ 37 w 46"/>
                <a:gd name="T73" fmla="*/ 17 h 95"/>
                <a:gd name="T74" fmla="*/ 37 w 46"/>
                <a:gd name="T75" fmla="*/ 45 h 95"/>
                <a:gd name="T76" fmla="*/ 41 w 46"/>
                <a:gd name="T77" fmla="*/ 50 h 95"/>
                <a:gd name="T78" fmla="*/ 46 w 46"/>
                <a:gd name="T79" fmla="*/ 45 h 95"/>
                <a:gd name="T80" fmla="*/ 46 w 46"/>
                <a:gd name="T81" fmla="*/ 16 h 95"/>
                <a:gd name="T82" fmla="*/ 45 w 46"/>
                <a:gd name="T83" fmla="*/ 1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6" h="95">
                  <a:moveTo>
                    <a:pt x="45" y="15"/>
                  </a:moveTo>
                  <a:cubicBezTo>
                    <a:pt x="45" y="14"/>
                    <a:pt x="45" y="14"/>
                    <a:pt x="45" y="14"/>
                  </a:cubicBezTo>
                  <a:cubicBezTo>
                    <a:pt x="45" y="7"/>
                    <a:pt x="39" y="1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3"/>
                    <a:pt x="24" y="4"/>
                    <a:pt x="24" y="4"/>
                  </a:cubicBezTo>
                  <a:cubicBezTo>
                    <a:pt x="24" y="4"/>
                    <a:pt x="26" y="15"/>
                    <a:pt x="26" y="19"/>
                  </a:cubicBezTo>
                  <a:cubicBezTo>
                    <a:pt x="25" y="21"/>
                    <a:pt x="24" y="24"/>
                    <a:pt x="23" y="24"/>
                  </a:cubicBezTo>
                  <a:cubicBezTo>
                    <a:pt x="22" y="25"/>
                    <a:pt x="20" y="21"/>
                    <a:pt x="20" y="19"/>
                  </a:cubicBezTo>
                  <a:cubicBezTo>
                    <a:pt x="19" y="15"/>
                    <a:pt x="21" y="4"/>
                    <a:pt x="21" y="4"/>
                  </a:cubicBezTo>
                  <a:cubicBezTo>
                    <a:pt x="20" y="3"/>
                    <a:pt x="20" y="1"/>
                    <a:pt x="2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1"/>
                    <a:pt x="0" y="7"/>
                    <a:pt x="0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8"/>
                    <a:pt x="2" y="50"/>
                    <a:pt x="4" y="50"/>
                  </a:cubicBezTo>
                  <a:cubicBezTo>
                    <a:pt x="7" y="50"/>
                    <a:pt x="9" y="48"/>
                    <a:pt x="9" y="45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95"/>
                    <a:pt x="24" y="95"/>
                    <a:pt x="24" y="95"/>
                  </a:cubicBezTo>
                  <a:cubicBezTo>
                    <a:pt x="35" y="95"/>
                    <a:pt x="35" y="95"/>
                    <a:pt x="35" y="95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8"/>
                    <a:pt x="39" y="50"/>
                    <a:pt x="41" y="50"/>
                  </a:cubicBezTo>
                  <a:cubicBezTo>
                    <a:pt x="44" y="50"/>
                    <a:pt x="46" y="48"/>
                    <a:pt x="46" y="45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6" y="16"/>
                    <a:pt x="46" y="16"/>
                    <a:pt x="45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2" name="Freeform 34"/>
            <p:cNvSpPr/>
            <p:nvPr/>
          </p:nvSpPr>
          <p:spPr bwMode="auto">
            <a:xfrm>
              <a:off x="10348913" y="4687888"/>
              <a:ext cx="112713" cy="323850"/>
            </a:xfrm>
            <a:custGeom>
              <a:avLst/>
              <a:gdLst>
                <a:gd name="T0" fmla="*/ 29 w 30"/>
                <a:gd name="T1" fmla="*/ 13 h 86"/>
                <a:gd name="T2" fmla="*/ 16 w 30"/>
                <a:gd name="T3" fmla="*/ 1 h 86"/>
                <a:gd name="T4" fmla="*/ 14 w 30"/>
                <a:gd name="T5" fmla="*/ 1 h 86"/>
                <a:gd name="T6" fmla="*/ 1 w 30"/>
                <a:gd name="T7" fmla="*/ 13 h 86"/>
                <a:gd name="T8" fmla="*/ 2 w 30"/>
                <a:gd name="T9" fmla="*/ 16 h 86"/>
                <a:gd name="T10" fmla="*/ 8 w 30"/>
                <a:gd name="T11" fmla="*/ 16 h 86"/>
                <a:gd name="T12" fmla="*/ 8 w 30"/>
                <a:gd name="T13" fmla="*/ 86 h 86"/>
                <a:gd name="T14" fmla="*/ 22 w 30"/>
                <a:gd name="T15" fmla="*/ 86 h 86"/>
                <a:gd name="T16" fmla="*/ 22 w 30"/>
                <a:gd name="T17" fmla="*/ 16 h 86"/>
                <a:gd name="T18" fmla="*/ 27 w 30"/>
                <a:gd name="T19" fmla="*/ 16 h 86"/>
                <a:gd name="T20" fmla="*/ 29 w 30"/>
                <a:gd name="T21" fmla="*/ 1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86">
                  <a:moveTo>
                    <a:pt x="29" y="13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5" y="0"/>
                    <a:pt x="14" y="0"/>
                    <a:pt x="14" y="1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4"/>
                    <a:pt x="1" y="16"/>
                    <a:pt x="2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86"/>
                    <a:pt x="8" y="86"/>
                    <a:pt x="8" y="86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9" y="16"/>
                    <a:pt x="30" y="14"/>
                    <a:pt x="29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3" name="Freeform 35"/>
            <p:cNvSpPr/>
            <p:nvPr/>
          </p:nvSpPr>
          <p:spPr bwMode="auto">
            <a:xfrm>
              <a:off x="10240963" y="4800601"/>
              <a:ext cx="111125" cy="211138"/>
            </a:xfrm>
            <a:custGeom>
              <a:avLst/>
              <a:gdLst>
                <a:gd name="T0" fmla="*/ 29 w 30"/>
                <a:gd name="T1" fmla="*/ 13 h 56"/>
                <a:gd name="T2" fmla="*/ 16 w 30"/>
                <a:gd name="T3" fmla="*/ 0 h 56"/>
                <a:gd name="T4" fmla="*/ 14 w 30"/>
                <a:gd name="T5" fmla="*/ 0 h 56"/>
                <a:gd name="T6" fmla="*/ 1 w 30"/>
                <a:gd name="T7" fmla="*/ 13 h 56"/>
                <a:gd name="T8" fmla="*/ 3 w 30"/>
                <a:gd name="T9" fmla="*/ 16 h 56"/>
                <a:gd name="T10" fmla="*/ 8 w 30"/>
                <a:gd name="T11" fmla="*/ 16 h 56"/>
                <a:gd name="T12" fmla="*/ 8 w 30"/>
                <a:gd name="T13" fmla="*/ 56 h 56"/>
                <a:gd name="T14" fmla="*/ 22 w 30"/>
                <a:gd name="T15" fmla="*/ 56 h 56"/>
                <a:gd name="T16" fmla="*/ 22 w 30"/>
                <a:gd name="T17" fmla="*/ 16 h 56"/>
                <a:gd name="T18" fmla="*/ 28 w 30"/>
                <a:gd name="T19" fmla="*/ 16 h 56"/>
                <a:gd name="T20" fmla="*/ 29 w 30"/>
                <a:gd name="T21" fmla="*/ 1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56">
                  <a:moveTo>
                    <a:pt x="29" y="13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5" y="0"/>
                    <a:pt x="14" y="0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4"/>
                    <a:pt x="1" y="16"/>
                    <a:pt x="3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9" y="16"/>
                    <a:pt x="30" y="14"/>
                    <a:pt x="29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4" name="Freeform 36"/>
            <p:cNvSpPr/>
            <p:nvPr/>
          </p:nvSpPr>
          <p:spPr bwMode="auto">
            <a:xfrm>
              <a:off x="10213975" y="5006976"/>
              <a:ext cx="469900" cy="26988"/>
            </a:xfrm>
            <a:custGeom>
              <a:avLst/>
              <a:gdLst>
                <a:gd name="T0" fmla="*/ 125 w 125"/>
                <a:gd name="T1" fmla="*/ 6 h 7"/>
                <a:gd name="T2" fmla="*/ 123 w 125"/>
                <a:gd name="T3" fmla="*/ 7 h 7"/>
                <a:gd name="T4" fmla="*/ 2 w 125"/>
                <a:gd name="T5" fmla="*/ 7 h 7"/>
                <a:gd name="T6" fmla="*/ 0 w 125"/>
                <a:gd name="T7" fmla="*/ 6 h 7"/>
                <a:gd name="T8" fmla="*/ 0 w 125"/>
                <a:gd name="T9" fmla="*/ 2 h 7"/>
                <a:gd name="T10" fmla="*/ 2 w 125"/>
                <a:gd name="T11" fmla="*/ 0 h 7"/>
                <a:gd name="T12" fmla="*/ 123 w 125"/>
                <a:gd name="T13" fmla="*/ 0 h 7"/>
                <a:gd name="T14" fmla="*/ 125 w 125"/>
                <a:gd name="T15" fmla="*/ 2 h 7"/>
                <a:gd name="T16" fmla="*/ 125 w 125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" h="7">
                  <a:moveTo>
                    <a:pt x="125" y="6"/>
                  </a:moveTo>
                  <a:cubicBezTo>
                    <a:pt x="125" y="7"/>
                    <a:pt x="124" y="7"/>
                    <a:pt x="123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0" y="7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4" y="0"/>
                    <a:pt x="125" y="1"/>
                    <a:pt x="125" y="2"/>
                  </a:cubicBezTo>
                  <a:lnTo>
                    <a:pt x="12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25" name="Group 37"/>
          <p:cNvGrpSpPr/>
          <p:nvPr/>
        </p:nvGrpSpPr>
        <p:grpSpPr>
          <a:xfrm>
            <a:off x="5337324" y="2682920"/>
            <a:ext cx="659700" cy="625994"/>
            <a:chOff x="949325" y="4389438"/>
            <a:chExt cx="434975" cy="412751"/>
          </a:xfrm>
          <a:solidFill>
            <a:srgbClr val="DF7307"/>
          </a:solidFill>
        </p:grpSpPr>
        <p:sp>
          <p:nvSpPr>
            <p:cNvPr id="26" name="Freeform 38"/>
            <p:cNvSpPr>
              <a:spLocks noEditPoints="1"/>
            </p:cNvSpPr>
            <p:nvPr/>
          </p:nvSpPr>
          <p:spPr bwMode="auto">
            <a:xfrm>
              <a:off x="1054100" y="4389438"/>
              <a:ext cx="330200" cy="285750"/>
            </a:xfrm>
            <a:custGeom>
              <a:avLst/>
              <a:gdLst>
                <a:gd name="T0" fmla="*/ 74 w 88"/>
                <a:gd name="T1" fmla="*/ 0 h 76"/>
                <a:gd name="T2" fmla="*/ 66 w 88"/>
                <a:gd name="T3" fmla="*/ 0 h 76"/>
                <a:gd name="T4" fmla="*/ 22 w 88"/>
                <a:gd name="T5" fmla="*/ 0 h 76"/>
                <a:gd name="T6" fmla="*/ 14 w 88"/>
                <a:gd name="T7" fmla="*/ 0 h 76"/>
                <a:gd name="T8" fmla="*/ 0 w 88"/>
                <a:gd name="T9" fmla="*/ 14 h 76"/>
                <a:gd name="T10" fmla="*/ 0 w 88"/>
                <a:gd name="T11" fmla="*/ 29 h 76"/>
                <a:gd name="T12" fmla="*/ 0 w 88"/>
                <a:gd name="T13" fmla="*/ 47 h 76"/>
                <a:gd name="T14" fmla="*/ 14 w 88"/>
                <a:gd name="T15" fmla="*/ 60 h 76"/>
                <a:gd name="T16" fmla="*/ 25 w 88"/>
                <a:gd name="T17" fmla="*/ 60 h 76"/>
                <a:gd name="T18" fmla="*/ 25 w 88"/>
                <a:gd name="T19" fmla="*/ 70 h 76"/>
                <a:gd name="T20" fmla="*/ 28 w 88"/>
                <a:gd name="T21" fmla="*/ 75 h 76"/>
                <a:gd name="T22" fmla="*/ 30 w 88"/>
                <a:gd name="T23" fmla="*/ 76 h 76"/>
                <a:gd name="T24" fmla="*/ 34 w 88"/>
                <a:gd name="T25" fmla="*/ 74 h 76"/>
                <a:gd name="T26" fmla="*/ 48 w 88"/>
                <a:gd name="T27" fmla="*/ 60 h 76"/>
                <a:gd name="T28" fmla="*/ 74 w 88"/>
                <a:gd name="T29" fmla="*/ 60 h 76"/>
                <a:gd name="T30" fmla="*/ 88 w 88"/>
                <a:gd name="T31" fmla="*/ 47 h 76"/>
                <a:gd name="T32" fmla="*/ 88 w 88"/>
                <a:gd name="T33" fmla="*/ 29 h 76"/>
                <a:gd name="T34" fmla="*/ 88 w 88"/>
                <a:gd name="T35" fmla="*/ 14 h 76"/>
                <a:gd name="T36" fmla="*/ 74 w 88"/>
                <a:gd name="T37" fmla="*/ 0 h 76"/>
                <a:gd name="T38" fmla="*/ 21 w 88"/>
                <a:gd name="T39" fmla="*/ 38 h 76"/>
                <a:gd name="T40" fmla="*/ 13 w 88"/>
                <a:gd name="T41" fmla="*/ 29 h 76"/>
                <a:gd name="T42" fmla="*/ 21 w 88"/>
                <a:gd name="T43" fmla="*/ 21 h 76"/>
                <a:gd name="T44" fmla="*/ 29 w 88"/>
                <a:gd name="T45" fmla="*/ 29 h 76"/>
                <a:gd name="T46" fmla="*/ 21 w 88"/>
                <a:gd name="T47" fmla="*/ 38 h 76"/>
                <a:gd name="T48" fmla="*/ 44 w 88"/>
                <a:gd name="T49" fmla="*/ 38 h 76"/>
                <a:gd name="T50" fmla="*/ 36 w 88"/>
                <a:gd name="T51" fmla="*/ 29 h 76"/>
                <a:gd name="T52" fmla="*/ 44 w 88"/>
                <a:gd name="T53" fmla="*/ 21 h 76"/>
                <a:gd name="T54" fmla="*/ 52 w 88"/>
                <a:gd name="T55" fmla="*/ 29 h 76"/>
                <a:gd name="T56" fmla="*/ 44 w 88"/>
                <a:gd name="T57" fmla="*/ 38 h 76"/>
                <a:gd name="T58" fmla="*/ 67 w 88"/>
                <a:gd name="T59" fmla="*/ 38 h 76"/>
                <a:gd name="T60" fmla="*/ 58 w 88"/>
                <a:gd name="T61" fmla="*/ 29 h 76"/>
                <a:gd name="T62" fmla="*/ 67 w 88"/>
                <a:gd name="T63" fmla="*/ 21 h 76"/>
                <a:gd name="T64" fmla="*/ 75 w 88"/>
                <a:gd name="T65" fmla="*/ 29 h 76"/>
                <a:gd name="T66" fmla="*/ 67 w 88"/>
                <a:gd name="T67" fmla="*/ 3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8" h="76">
                  <a:moveTo>
                    <a:pt x="74" y="0"/>
                  </a:moveTo>
                  <a:cubicBezTo>
                    <a:pt x="66" y="0"/>
                    <a:pt x="66" y="0"/>
                    <a:pt x="6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54"/>
                    <a:pt x="6" y="60"/>
                    <a:pt x="14" y="60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25" y="72"/>
                    <a:pt x="26" y="74"/>
                    <a:pt x="28" y="75"/>
                  </a:cubicBezTo>
                  <a:cubicBezTo>
                    <a:pt x="29" y="76"/>
                    <a:pt x="30" y="76"/>
                    <a:pt x="30" y="76"/>
                  </a:cubicBezTo>
                  <a:cubicBezTo>
                    <a:pt x="32" y="76"/>
                    <a:pt x="33" y="75"/>
                    <a:pt x="34" y="74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74" y="60"/>
                    <a:pt x="74" y="60"/>
                    <a:pt x="74" y="60"/>
                  </a:cubicBezTo>
                  <a:cubicBezTo>
                    <a:pt x="82" y="60"/>
                    <a:pt x="88" y="54"/>
                    <a:pt x="88" y="47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8" y="6"/>
                    <a:pt x="82" y="0"/>
                    <a:pt x="74" y="0"/>
                  </a:cubicBezTo>
                  <a:close/>
                  <a:moveTo>
                    <a:pt x="21" y="38"/>
                  </a:moveTo>
                  <a:cubicBezTo>
                    <a:pt x="16" y="38"/>
                    <a:pt x="13" y="34"/>
                    <a:pt x="13" y="29"/>
                  </a:cubicBezTo>
                  <a:cubicBezTo>
                    <a:pt x="13" y="25"/>
                    <a:pt x="16" y="21"/>
                    <a:pt x="21" y="21"/>
                  </a:cubicBezTo>
                  <a:cubicBezTo>
                    <a:pt x="25" y="21"/>
                    <a:pt x="29" y="25"/>
                    <a:pt x="29" y="29"/>
                  </a:cubicBezTo>
                  <a:cubicBezTo>
                    <a:pt x="29" y="34"/>
                    <a:pt x="25" y="38"/>
                    <a:pt x="21" y="38"/>
                  </a:cubicBezTo>
                  <a:close/>
                  <a:moveTo>
                    <a:pt x="44" y="38"/>
                  </a:moveTo>
                  <a:cubicBezTo>
                    <a:pt x="39" y="38"/>
                    <a:pt x="36" y="34"/>
                    <a:pt x="36" y="29"/>
                  </a:cubicBezTo>
                  <a:cubicBezTo>
                    <a:pt x="36" y="25"/>
                    <a:pt x="39" y="21"/>
                    <a:pt x="44" y="21"/>
                  </a:cubicBezTo>
                  <a:cubicBezTo>
                    <a:pt x="49" y="21"/>
                    <a:pt x="52" y="25"/>
                    <a:pt x="52" y="29"/>
                  </a:cubicBezTo>
                  <a:cubicBezTo>
                    <a:pt x="52" y="34"/>
                    <a:pt x="49" y="38"/>
                    <a:pt x="44" y="38"/>
                  </a:cubicBezTo>
                  <a:close/>
                  <a:moveTo>
                    <a:pt x="67" y="38"/>
                  </a:moveTo>
                  <a:cubicBezTo>
                    <a:pt x="62" y="38"/>
                    <a:pt x="58" y="34"/>
                    <a:pt x="58" y="29"/>
                  </a:cubicBezTo>
                  <a:cubicBezTo>
                    <a:pt x="58" y="25"/>
                    <a:pt x="62" y="21"/>
                    <a:pt x="67" y="21"/>
                  </a:cubicBezTo>
                  <a:cubicBezTo>
                    <a:pt x="71" y="21"/>
                    <a:pt x="75" y="25"/>
                    <a:pt x="75" y="29"/>
                  </a:cubicBezTo>
                  <a:cubicBezTo>
                    <a:pt x="75" y="34"/>
                    <a:pt x="71" y="38"/>
                    <a:pt x="67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7" name="Freeform 39"/>
            <p:cNvSpPr/>
            <p:nvPr/>
          </p:nvSpPr>
          <p:spPr bwMode="auto">
            <a:xfrm>
              <a:off x="949325" y="4518026"/>
              <a:ext cx="327025" cy="284163"/>
            </a:xfrm>
            <a:custGeom>
              <a:avLst/>
              <a:gdLst>
                <a:gd name="T0" fmla="*/ 79 w 87"/>
                <a:gd name="T1" fmla="*/ 33 h 76"/>
                <a:gd name="T2" fmla="*/ 79 w 87"/>
                <a:gd name="T3" fmla="*/ 46 h 76"/>
                <a:gd name="T4" fmla="*/ 72 w 87"/>
                <a:gd name="T5" fmla="*/ 53 h 76"/>
                <a:gd name="T6" fmla="*/ 62 w 87"/>
                <a:gd name="T7" fmla="*/ 53 h 76"/>
                <a:gd name="T8" fmla="*/ 55 w 87"/>
                <a:gd name="T9" fmla="*/ 59 h 76"/>
                <a:gd name="T10" fmla="*/ 55 w 87"/>
                <a:gd name="T11" fmla="*/ 66 h 76"/>
                <a:gd name="T12" fmla="*/ 44 w 87"/>
                <a:gd name="T13" fmla="*/ 55 h 76"/>
                <a:gd name="T14" fmla="*/ 39 w 87"/>
                <a:gd name="T15" fmla="*/ 53 h 76"/>
                <a:gd name="T16" fmla="*/ 14 w 87"/>
                <a:gd name="T17" fmla="*/ 53 h 76"/>
                <a:gd name="T18" fmla="*/ 8 w 87"/>
                <a:gd name="T19" fmla="*/ 46 h 76"/>
                <a:gd name="T20" fmla="*/ 8 w 87"/>
                <a:gd name="T21" fmla="*/ 29 h 76"/>
                <a:gd name="T22" fmla="*/ 8 w 87"/>
                <a:gd name="T23" fmla="*/ 14 h 76"/>
                <a:gd name="T24" fmla="*/ 14 w 87"/>
                <a:gd name="T25" fmla="*/ 8 h 76"/>
                <a:gd name="T26" fmla="*/ 22 w 87"/>
                <a:gd name="T27" fmla="*/ 8 h 76"/>
                <a:gd name="T28" fmla="*/ 22 w 87"/>
                <a:gd name="T29" fmla="*/ 0 h 76"/>
                <a:gd name="T30" fmla="*/ 14 w 87"/>
                <a:gd name="T31" fmla="*/ 0 h 76"/>
                <a:gd name="T32" fmla="*/ 0 w 87"/>
                <a:gd name="T33" fmla="*/ 14 h 76"/>
                <a:gd name="T34" fmla="*/ 0 w 87"/>
                <a:gd name="T35" fmla="*/ 29 h 76"/>
                <a:gd name="T36" fmla="*/ 0 w 87"/>
                <a:gd name="T37" fmla="*/ 46 h 76"/>
                <a:gd name="T38" fmla="*/ 14 w 87"/>
                <a:gd name="T39" fmla="*/ 61 h 76"/>
                <a:gd name="T40" fmla="*/ 39 w 87"/>
                <a:gd name="T41" fmla="*/ 61 h 76"/>
                <a:gd name="T42" fmla="*/ 52 w 87"/>
                <a:gd name="T43" fmla="*/ 74 h 76"/>
                <a:gd name="T44" fmla="*/ 57 w 87"/>
                <a:gd name="T45" fmla="*/ 76 h 76"/>
                <a:gd name="T46" fmla="*/ 59 w 87"/>
                <a:gd name="T47" fmla="*/ 75 h 76"/>
                <a:gd name="T48" fmla="*/ 63 w 87"/>
                <a:gd name="T49" fmla="*/ 69 h 76"/>
                <a:gd name="T50" fmla="*/ 63 w 87"/>
                <a:gd name="T51" fmla="*/ 61 h 76"/>
                <a:gd name="T52" fmla="*/ 72 w 87"/>
                <a:gd name="T53" fmla="*/ 61 h 76"/>
                <a:gd name="T54" fmla="*/ 87 w 87"/>
                <a:gd name="T55" fmla="*/ 46 h 76"/>
                <a:gd name="T56" fmla="*/ 87 w 87"/>
                <a:gd name="T57" fmla="*/ 33 h 76"/>
                <a:gd name="T58" fmla="*/ 79 w 87"/>
                <a:gd name="T59" fmla="*/ 3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7" h="76">
                  <a:moveTo>
                    <a:pt x="79" y="33"/>
                  </a:moveTo>
                  <a:cubicBezTo>
                    <a:pt x="79" y="46"/>
                    <a:pt x="79" y="46"/>
                    <a:pt x="79" y="46"/>
                  </a:cubicBezTo>
                  <a:cubicBezTo>
                    <a:pt x="79" y="50"/>
                    <a:pt x="76" y="53"/>
                    <a:pt x="72" y="53"/>
                  </a:cubicBezTo>
                  <a:cubicBezTo>
                    <a:pt x="62" y="53"/>
                    <a:pt x="62" y="53"/>
                    <a:pt x="62" y="53"/>
                  </a:cubicBezTo>
                  <a:cubicBezTo>
                    <a:pt x="58" y="53"/>
                    <a:pt x="55" y="56"/>
                    <a:pt x="55" y="59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43" y="53"/>
                    <a:pt x="41" y="53"/>
                    <a:pt x="39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1" y="53"/>
                    <a:pt x="8" y="50"/>
                    <a:pt x="8" y="46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1"/>
                    <a:pt x="11" y="8"/>
                    <a:pt x="14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54"/>
                    <a:pt x="6" y="61"/>
                    <a:pt x="14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3" y="75"/>
                    <a:pt x="55" y="76"/>
                    <a:pt x="57" y="76"/>
                  </a:cubicBezTo>
                  <a:cubicBezTo>
                    <a:pt x="58" y="76"/>
                    <a:pt x="58" y="75"/>
                    <a:pt x="59" y="75"/>
                  </a:cubicBezTo>
                  <a:cubicBezTo>
                    <a:pt x="62" y="74"/>
                    <a:pt x="63" y="72"/>
                    <a:pt x="63" y="69"/>
                  </a:cubicBezTo>
                  <a:cubicBezTo>
                    <a:pt x="63" y="61"/>
                    <a:pt x="63" y="61"/>
                    <a:pt x="63" y="61"/>
                  </a:cubicBezTo>
                  <a:cubicBezTo>
                    <a:pt x="72" y="61"/>
                    <a:pt x="72" y="61"/>
                    <a:pt x="72" y="61"/>
                  </a:cubicBezTo>
                  <a:cubicBezTo>
                    <a:pt x="81" y="61"/>
                    <a:pt x="87" y="54"/>
                    <a:pt x="87" y="46"/>
                  </a:cubicBezTo>
                  <a:cubicBezTo>
                    <a:pt x="87" y="33"/>
                    <a:pt x="87" y="33"/>
                    <a:pt x="87" y="33"/>
                  </a:cubicBezTo>
                  <a:lnTo>
                    <a:pt x="79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28" name="Group 40"/>
          <p:cNvGrpSpPr/>
          <p:nvPr/>
        </p:nvGrpSpPr>
        <p:grpSpPr>
          <a:xfrm>
            <a:off x="3858869" y="2038350"/>
            <a:ext cx="784800" cy="764554"/>
            <a:chOff x="6480175" y="4365625"/>
            <a:chExt cx="492126" cy="479426"/>
          </a:xfrm>
          <a:solidFill>
            <a:srgbClr val="00C3D9"/>
          </a:solidFill>
        </p:grpSpPr>
        <p:sp>
          <p:nvSpPr>
            <p:cNvPr id="29" name="Freeform 41"/>
            <p:cNvSpPr/>
            <p:nvPr/>
          </p:nvSpPr>
          <p:spPr bwMode="auto">
            <a:xfrm>
              <a:off x="6637338" y="4789488"/>
              <a:ext cx="176213" cy="55563"/>
            </a:xfrm>
            <a:custGeom>
              <a:avLst/>
              <a:gdLst>
                <a:gd name="T0" fmla="*/ 43 w 47"/>
                <a:gd name="T1" fmla="*/ 7 h 15"/>
                <a:gd name="T2" fmla="*/ 35 w 47"/>
                <a:gd name="T3" fmla="*/ 7 h 15"/>
                <a:gd name="T4" fmla="*/ 35 w 47"/>
                <a:gd name="T5" fmla="*/ 0 h 15"/>
                <a:gd name="T6" fmla="*/ 12 w 47"/>
                <a:gd name="T7" fmla="*/ 0 h 15"/>
                <a:gd name="T8" fmla="*/ 12 w 47"/>
                <a:gd name="T9" fmla="*/ 7 h 15"/>
                <a:gd name="T10" fmla="*/ 4 w 47"/>
                <a:gd name="T11" fmla="*/ 7 h 15"/>
                <a:gd name="T12" fmla="*/ 2 w 47"/>
                <a:gd name="T13" fmla="*/ 8 h 15"/>
                <a:gd name="T14" fmla="*/ 22 w 47"/>
                <a:gd name="T15" fmla="*/ 15 h 15"/>
                <a:gd name="T16" fmla="*/ 23 w 47"/>
                <a:gd name="T17" fmla="*/ 15 h 15"/>
                <a:gd name="T18" fmla="*/ 26 w 47"/>
                <a:gd name="T19" fmla="*/ 15 h 15"/>
                <a:gd name="T20" fmla="*/ 45 w 47"/>
                <a:gd name="T21" fmla="*/ 8 h 15"/>
                <a:gd name="T22" fmla="*/ 43 w 47"/>
                <a:gd name="T23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" h="15">
                  <a:moveTo>
                    <a:pt x="43" y="7"/>
                  </a:moveTo>
                  <a:cubicBezTo>
                    <a:pt x="35" y="7"/>
                    <a:pt x="35" y="7"/>
                    <a:pt x="35" y="7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1" y="7"/>
                    <a:pt x="0" y="8"/>
                    <a:pt x="2" y="8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3" y="15"/>
                    <a:pt x="23" y="15"/>
                  </a:cubicBezTo>
                  <a:cubicBezTo>
                    <a:pt x="24" y="15"/>
                    <a:pt x="25" y="15"/>
                    <a:pt x="26" y="15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7" y="8"/>
                    <a:pt x="46" y="7"/>
                    <a:pt x="4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0" name="Freeform 42"/>
            <p:cNvSpPr/>
            <p:nvPr/>
          </p:nvSpPr>
          <p:spPr bwMode="auto">
            <a:xfrm>
              <a:off x="6799263" y="4745038"/>
              <a:ext cx="173038" cy="55563"/>
            </a:xfrm>
            <a:custGeom>
              <a:avLst/>
              <a:gdLst>
                <a:gd name="T0" fmla="*/ 45 w 46"/>
                <a:gd name="T1" fmla="*/ 7 h 15"/>
                <a:gd name="T2" fmla="*/ 25 w 46"/>
                <a:gd name="T3" fmla="*/ 0 h 15"/>
                <a:gd name="T4" fmla="*/ 23 w 46"/>
                <a:gd name="T5" fmla="*/ 0 h 15"/>
                <a:gd name="T6" fmla="*/ 20 w 46"/>
                <a:gd name="T7" fmla="*/ 1 h 15"/>
                <a:gd name="T8" fmla="*/ 20 w 46"/>
                <a:gd name="T9" fmla="*/ 4 h 15"/>
                <a:gd name="T10" fmla="*/ 0 w 46"/>
                <a:gd name="T11" fmla="*/ 4 h 15"/>
                <a:gd name="T12" fmla="*/ 0 w 46"/>
                <a:gd name="T13" fmla="*/ 11 h 15"/>
                <a:gd name="T14" fmla="*/ 20 w 46"/>
                <a:gd name="T15" fmla="*/ 11 h 15"/>
                <a:gd name="T16" fmla="*/ 20 w 46"/>
                <a:gd name="T17" fmla="*/ 14 h 15"/>
                <a:gd name="T18" fmla="*/ 23 w 46"/>
                <a:gd name="T19" fmla="*/ 15 h 15"/>
                <a:gd name="T20" fmla="*/ 25 w 46"/>
                <a:gd name="T21" fmla="*/ 15 h 15"/>
                <a:gd name="T22" fmla="*/ 45 w 46"/>
                <a:gd name="T23" fmla="*/ 8 h 15"/>
                <a:gd name="T24" fmla="*/ 45 w 46"/>
                <a:gd name="T25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15">
                  <a:moveTo>
                    <a:pt x="45" y="7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4" y="0"/>
                    <a:pt x="23" y="0"/>
                  </a:cubicBezTo>
                  <a:cubicBezTo>
                    <a:pt x="22" y="0"/>
                    <a:pt x="20" y="1"/>
                    <a:pt x="20" y="1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5"/>
                    <a:pt x="22" y="15"/>
                    <a:pt x="23" y="15"/>
                  </a:cubicBezTo>
                  <a:cubicBezTo>
                    <a:pt x="24" y="15"/>
                    <a:pt x="25" y="15"/>
                    <a:pt x="25" y="15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6" y="8"/>
                    <a:pt x="46" y="7"/>
                    <a:pt x="45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1" name="Freeform 43"/>
            <p:cNvSpPr/>
            <p:nvPr/>
          </p:nvSpPr>
          <p:spPr bwMode="auto">
            <a:xfrm>
              <a:off x="6480175" y="4745038"/>
              <a:ext cx="173038" cy="55563"/>
            </a:xfrm>
            <a:custGeom>
              <a:avLst/>
              <a:gdLst>
                <a:gd name="T0" fmla="*/ 46 w 46"/>
                <a:gd name="T1" fmla="*/ 4 h 15"/>
                <a:gd name="T2" fmla="*/ 26 w 46"/>
                <a:gd name="T3" fmla="*/ 4 h 15"/>
                <a:gd name="T4" fmla="*/ 26 w 46"/>
                <a:gd name="T5" fmla="*/ 1 h 15"/>
                <a:gd name="T6" fmla="*/ 23 w 46"/>
                <a:gd name="T7" fmla="*/ 0 h 15"/>
                <a:gd name="T8" fmla="*/ 21 w 46"/>
                <a:gd name="T9" fmla="*/ 0 h 15"/>
                <a:gd name="T10" fmla="*/ 1 w 46"/>
                <a:gd name="T11" fmla="*/ 7 h 15"/>
                <a:gd name="T12" fmla="*/ 1 w 46"/>
                <a:gd name="T13" fmla="*/ 8 h 15"/>
                <a:gd name="T14" fmla="*/ 21 w 46"/>
                <a:gd name="T15" fmla="*/ 15 h 15"/>
                <a:gd name="T16" fmla="*/ 23 w 46"/>
                <a:gd name="T17" fmla="*/ 15 h 15"/>
                <a:gd name="T18" fmla="*/ 26 w 46"/>
                <a:gd name="T19" fmla="*/ 14 h 15"/>
                <a:gd name="T20" fmla="*/ 26 w 46"/>
                <a:gd name="T21" fmla="*/ 11 h 15"/>
                <a:gd name="T22" fmla="*/ 46 w 46"/>
                <a:gd name="T23" fmla="*/ 11 h 15"/>
                <a:gd name="T24" fmla="*/ 46 w 46"/>
                <a:gd name="T25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15">
                  <a:moveTo>
                    <a:pt x="46" y="4"/>
                  </a:moveTo>
                  <a:cubicBezTo>
                    <a:pt x="26" y="4"/>
                    <a:pt x="26" y="4"/>
                    <a:pt x="26" y="4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4" y="0"/>
                    <a:pt x="23" y="0"/>
                  </a:cubicBezTo>
                  <a:cubicBezTo>
                    <a:pt x="22" y="0"/>
                    <a:pt x="21" y="0"/>
                    <a:pt x="2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8"/>
                    <a:pt x="1" y="8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2" y="15"/>
                    <a:pt x="23" y="15"/>
                  </a:cubicBezTo>
                  <a:cubicBezTo>
                    <a:pt x="24" y="15"/>
                    <a:pt x="26" y="15"/>
                    <a:pt x="26" y="14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46" y="11"/>
                    <a:pt x="46" y="11"/>
                    <a:pt x="46" y="11"/>
                  </a:cubicBezTo>
                  <a:lnTo>
                    <a:pt x="46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2" name="Oval 44"/>
            <p:cNvSpPr>
              <a:spLocks noChangeArrowheads="1"/>
            </p:cNvSpPr>
            <p:nvPr/>
          </p:nvSpPr>
          <p:spPr bwMode="auto">
            <a:xfrm>
              <a:off x="6689725" y="4365625"/>
              <a:ext cx="76200" cy="714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3" name="Freeform 45"/>
            <p:cNvSpPr/>
            <p:nvPr/>
          </p:nvSpPr>
          <p:spPr bwMode="auto">
            <a:xfrm>
              <a:off x="6645275" y="4443413"/>
              <a:ext cx="161925" cy="323850"/>
            </a:xfrm>
            <a:custGeom>
              <a:avLst/>
              <a:gdLst>
                <a:gd name="T0" fmla="*/ 43 w 43"/>
                <a:gd name="T1" fmla="*/ 14 h 86"/>
                <a:gd name="T2" fmla="*/ 43 w 43"/>
                <a:gd name="T3" fmla="*/ 13 h 86"/>
                <a:gd name="T4" fmla="*/ 30 w 43"/>
                <a:gd name="T5" fmla="*/ 0 h 86"/>
                <a:gd name="T6" fmla="*/ 30 w 43"/>
                <a:gd name="T7" fmla="*/ 0 h 86"/>
                <a:gd name="T8" fmla="*/ 30 w 43"/>
                <a:gd name="T9" fmla="*/ 0 h 86"/>
                <a:gd name="T10" fmla="*/ 28 w 43"/>
                <a:gd name="T11" fmla="*/ 0 h 86"/>
                <a:gd name="T12" fmla="*/ 24 w 43"/>
                <a:gd name="T13" fmla="*/ 0 h 86"/>
                <a:gd name="T14" fmla="*/ 23 w 43"/>
                <a:gd name="T15" fmla="*/ 4 h 86"/>
                <a:gd name="T16" fmla="*/ 24 w 43"/>
                <a:gd name="T17" fmla="*/ 18 h 86"/>
                <a:gd name="T18" fmla="*/ 22 w 43"/>
                <a:gd name="T19" fmla="*/ 23 h 86"/>
                <a:gd name="T20" fmla="*/ 19 w 43"/>
                <a:gd name="T21" fmla="*/ 18 h 86"/>
                <a:gd name="T22" fmla="*/ 20 w 43"/>
                <a:gd name="T23" fmla="*/ 4 h 86"/>
                <a:gd name="T24" fmla="*/ 19 w 43"/>
                <a:gd name="T25" fmla="*/ 0 h 86"/>
                <a:gd name="T26" fmla="*/ 15 w 43"/>
                <a:gd name="T27" fmla="*/ 0 h 86"/>
                <a:gd name="T28" fmla="*/ 13 w 43"/>
                <a:gd name="T29" fmla="*/ 0 h 86"/>
                <a:gd name="T30" fmla="*/ 13 w 43"/>
                <a:gd name="T31" fmla="*/ 0 h 86"/>
                <a:gd name="T32" fmla="*/ 13 w 43"/>
                <a:gd name="T33" fmla="*/ 0 h 86"/>
                <a:gd name="T34" fmla="*/ 0 w 43"/>
                <a:gd name="T35" fmla="*/ 13 h 86"/>
                <a:gd name="T36" fmla="*/ 0 w 43"/>
                <a:gd name="T37" fmla="*/ 14 h 86"/>
                <a:gd name="T38" fmla="*/ 0 w 43"/>
                <a:gd name="T39" fmla="*/ 15 h 86"/>
                <a:gd name="T40" fmla="*/ 0 w 43"/>
                <a:gd name="T41" fmla="*/ 41 h 86"/>
                <a:gd name="T42" fmla="*/ 4 w 43"/>
                <a:gd name="T43" fmla="*/ 46 h 86"/>
                <a:gd name="T44" fmla="*/ 8 w 43"/>
                <a:gd name="T45" fmla="*/ 41 h 86"/>
                <a:gd name="T46" fmla="*/ 8 w 43"/>
                <a:gd name="T47" fmla="*/ 16 h 86"/>
                <a:gd name="T48" fmla="*/ 10 w 43"/>
                <a:gd name="T49" fmla="*/ 16 h 86"/>
                <a:gd name="T50" fmla="*/ 10 w 43"/>
                <a:gd name="T51" fmla="*/ 41 h 86"/>
                <a:gd name="T52" fmla="*/ 10 w 43"/>
                <a:gd name="T53" fmla="*/ 41 h 86"/>
                <a:gd name="T54" fmla="*/ 10 w 43"/>
                <a:gd name="T55" fmla="*/ 81 h 86"/>
                <a:gd name="T56" fmla="*/ 15 w 43"/>
                <a:gd name="T57" fmla="*/ 86 h 86"/>
                <a:gd name="T58" fmla="*/ 15 w 43"/>
                <a:gd name="T59" fmla="*/ 86 h 86"/>
                <a:gd name="T60" fmla="*/ 15 w 43"/>
                <a:gd name="T61" fmla="*/ 86 h 86"/>
                <a:gd name="T62" fmla="*/ 20 w 43"/>
                <a:gd name="T63" fmla="*/ 81 h 86"/>
                <a:gd name="T64" fmla="*/ 20 w 43"/>
                <a:gd name="T65" fmla="*/ 47 h 86"/>
                <a:gd name="T66" fmla="*/ 23 w 43"/>
                <a:gd name="T67" fmla="*/ 47 h 86"/>
                <a:gd name="T68" fmla="*/ 23 w 43"/>
                <a:gd name="T69" fmla="*/ 81 h 86"/>
                <a:gd name="T70" fmla="*/ 28 w 43"/>
                <a:gd name="T71" fmla="*/ 86 h 86"/>
                <a:gd name="T72" fmla="*/ 28 w 43"/>
                <a:gd name="T73" fmla="*/ 86 h 86"/>
                <a:gd name="T74" fmla="*/ 28 w 43"/>
                <a:gd name="T75" fmla="*/ 86 h 86"/>
                <a:gd name="T76" fmla="*/ 33 w 43"/>
                <a:gd name="T77" fmla="*/ 81 h 86"/>
                <a:gd name="T78" fmla="*/ 33 w 43"/>
                <a:gd name="T79" fmla="*/ 39 h 86"/>
                <a:gd name="T80" fmla="*/ 33 w 43"/>
                <a:gd name="T81" fmla="*/ 41 h 86"/>
                <a:gd name="T82" fmla="*/ 33 w 43"/>
                <a:gd name="T83" fmla="*/ 16 h 86"/>
                <a:gd name="T84" fmla="*/ 35 w 43"/>
                <a:gd name="T85" fmla="*/ 16 h 86"/>
                <a:gd name="T86" fmla="*/ 35 w 43"/>
                <a:gd name="T87" fmla="*/ 41 h 86"/>
                <a:gd name="T88" fmla="*/ 39 w 43"/>
                <a:gd name="T89" fmla="*/ 46 h 86"/>
                <a:gd name="T90" fmla="*/ 43 w 43"/>
                <a:gd name="T91" fmla="*/ 41 h 86"/>
                <a:gd name="T92" fmla="*/ 43 w 43"/>
                <a:gd name="T93" fmla="*/ 15 h 86"/>
                <a:gd name="T94" fmla="*/ 43 w 43"/>
                <a:gd name="T95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3" h="86">
                  <a:moveTo>
                    <a:pt x="43" y="14"/>
                  </a:moveTo>
                  <a:cubicBezTo>
                    <a:pt x="43" y="13"/>
                    <a:pt x="43" y="13"/>
                    <a:pt x="43" y="13"/>
                  </a:cubicBezTo>
                  <a:cubicBezTo>
                    <a:pt x="43" y="6"/>
                    <a:pt x="37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3"/>
                    <a:pt x="23" y="4"/>
                    <a:pt x="23" y="4"/>
                  </a:cubicBezTo>
                  <a:cubicBezTo>
                    <a:pt x="23" y="4"/>
                    <a:pt x="25" y="14"/>
                    <a:pt x="24" y="18"/>
                  </a:cubicBezTo>
                  <a:cubicBezTo>
                    <a:pt x="24" y="19"/>
                    <a:pt x="23" y="23"/>
                    <a:pt x="22" y="23"/>
                  </a:cubicBezTo>
                  <a:cubicBezTo>
                    <a:pt x="20" y="23"/>
                    <a:pt x="19" y="19"/>
                    <a:pt x="19" y="18"/>
                  </a:cubicBezTo>
                  <a:cubicBezTo>
                    <a:pt x="18" y="14"/>
                    <a:pt x="20" y="4"/>
                    <a:pt x="20" y="4"/>
                  </a:cubicBezTo>
                  <a:cubicBezTo>
                    <a:pt x="19" y="3"/>
                    <a:pt x="19" y="1"/>
                    <a:pt x="19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4"/>
                    <a:pt x="2" y="46"/>
                    <a:pt x="4" y="46"/>
                  </a:cubicBezTo>
                  <a:cubicBezTo>
                    <a:pt x="7" y="46"/>
                    <a:pt x="8" y="44"/>
                    <a:pt x="8" y="41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0" y="84"/>
                    <a:pt x="12" y="86"/>
                    <a:pt x="15" y="86"/>
                  </a:cubicBezTo>
                  <a:cubicBezTo>
                    <a:pt x="15" y="86"/>
                    <a:pt x="15" y="86"/>
                    <a:pt x="15" y="86"/>
                  </a:cubicBezTo>
                  <a:cubicBezTo>
                    <a:pt x="15" y="86"/>
                    <a:pt x="15" y="86"/>
                    <a:pt x="15" y="86"/>
                  </a:cubicBezTo>
                  <a:cubicBezTo>
                    <a:pt x="18" y="86"/>
                    <a:pt x="20" y="84"/>
                    <a:pt x="20" y="81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4"/>
                    <a:pt x="25" y="86"/>
                    <a:pt x="28" y="86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31" y="86"/>
                    <a:pt x="33" y="84"/>
                    <a:pt x="33" y="81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5" y="44"/>
                    <a:pt x="36" y="46"/>
                    <a:pt x="39" y="46"/>
                  </a:cubicBezTo>
                  <a:cubicBezTo>
                    <a:pt x="41" y="46"/>
                    <a:pt x="43" y="44"/>
                    <a:pt x="43" y="41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4"/>
                    <a:pt x="43" y="14"/>
                    <a:pt x="43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34" name="Rectangle 47"/>
          <p:cNvSpPr/>
          <p:nvPr/>
        </p:nvSpPr>
        <p:spPr>
          <a:xfrm>
            <a:off x="2565520" y="3614999"/>
            <a:ext cx="112490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</a:rPr>
              <a:t>请在此处添加详细描述文本，尽量与标题文本语言风格相符合，语言描述尽量简洁生动。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5" name="Rectangle 49"/>
          <p:cNvSpPr/>
          <p:nvPr/>
        </p:nvSpPr>
        <p:spPr>
          <a:xfrm>
            <a:off x="3897869" y="4196368"/>
            <a:ext cx="112490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</a:rPr>
              <a:t>请在此处添加详细描述文本，尽量与标题文本语言风格相符合，语言描述尽量简洁生动。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6" name="Rectangle 51"/>
          <p:cNvSpPr/>
          <p:nvPr/>
        </p:nvSpPr>
        <p:spPr>
          <a:xfrm>
            <a:off x="5252156" y="4664841"/>
            <a:ext cx="112490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</a:rPr>
              <a:t>请在此处添加详细描述文本，尽量与标题文本语言风格相符合，语言描述尽量简洁生动。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7" name="Rectangle 53"/>
          <p:cNvSpPr/>
          <p:nvPr/>
        </p:nvSpPr>
        <p:spPr>
          <a:xfrm>
            <a:off x="7318201" y="5244279"/>
            <a:ext cx="12622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</a:rPr>
              <a:t>请在此处添加详细描述文本，尽量与标题文本语言风格相符合，语言描述尽量简洁生动。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709661" y="4699000"/>
            <a:ext cx="1233860" cy="1917700"/>
          </a:xfrm>
          <a:prstGeom prst="rect">
            <a:avLst/>
          </a:prstGeom>
        </p:spPr>
      </p:pic>
      <p:sp>
        <p:nvSpPr>
          <p:cNvPr id="39" name="矩形 38"/>
          <p:cNvSpPr/>
          <p:nvPr/>
        </p:nvSpPr>
        <p:spPr>
          <a:xfrm>
            <a:off x="11018814" y="1851858"/>
            <a:ext cx="615553" cy="2605842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2800" dirty="0">
                <a:solidFill>
                  <a:srgbClr val="005A71"/>
                </a:solidFill>
              </a:rPr>
              <a:t>请输入你的题目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34" grpId="0"/>
      <p:bldP spid="35" grpId="0"/>
      <p:bldP spid="36" grpId="0"/>
      <p:bldP spid="37" grpId="0"/>
      <p:bldP spid="3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 68"/>
          <p:cNvSpPr/>
          <p:nvPr/>
        </p:nvSpPr>
        <p:spPr bwMode="auto">
          <a:xfrm>
            <a:off x="4215899" y="2711113"/>
            <a:ext cx="1093203" cy="1024340"/>
          </a:xfrm>
          <a:custGeom>
            <a:avLst/>
            <a:gdLst>
              <a:gd name="T0" fmla="*/ 238 w 254"/>
              <a:gd name="T1" fmla="*/ 94 h 238"/>
              <a:gd name="T2" fmla="*/ 238 w 254"/>
              <a:gd name="T3" fmla="*/ 0 h 238"/>
              <a:gd name="T4" fmla="*/ 0 w 254"/>
              <a:gd name="T5" fmla="*/ 0 h 238"/>
              <a:gd name="T6" fmla="*/ 0 w 254"/>
              <a:gd name="T7" fmla="*/ 238 h 238"/>
              <a:gd name="T8" fmla="*/ 238 w 254"/>
              <a:gd name="T9" fmla="*/ 238 h 238"/>
              <a:gd name="T10" fmla="*/ 238 w 254"/>
              <a:gd name="T11" fmla="*/ 139 h 238"/>
              <a:gd name="T12" fmla="*/ 254 w 254"/>
              <a:gd name="T13" fmla="*/ 119 h 238"/>
              <a:gd name="T14" fmla="*/ 238 w 254"/>
              <a:gd name="T15" fmla="*/ 94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4" h="238">
                <a:moveTo>
                  <a:pt x="238" y="94"/>
                </a:moveTo>
                <a:lnTo>
                  <a:pt x="238" y="0"/>
                </a:lnTo>
                <a:lnTo>
                  <a:pt x="0" y="0"/>
                </a:lnTo>
                <a:lnTo>
                  <a:pt x="0" y="238"/>
                </a:lnTo>
                <a:lnTo>
                  <a:pt x="238" y="238"/>
                </a:lnTo>
                <a:lnTo>
                  <a:pt x="238" y="139"/>
                </a:lnTo>
                <a:lnTo>
                  <a:pt x="254" y="119"/>
                </a:lnTo>
                <a:lnTo>
                  <a:pt x="238" y="94"/>
                </a:lnTo>
                <a:close/>
              </a:path>
            </a:pathLst>
          </a:custGeom>
          <a:solidFill>
            <a:srgbClr val="00C3D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3" name="Freeform 69"/>
          <p:cNvSpPr/>
          <p:nvPr/>
        </p:nvSpPr>
        <p:spPr bwMode="auto">
          <a:xfrm>
            <a:off x="5301073" y="2711113"/>
            <a:ext cx="1093203" cy="1024340"/>
          </a:xfrm>
          <a:custGeom>
            <a:avLst/>
            <a:gdLst>
              <a:gd name="T0" fmla="*/ 242 w 254"/>
              <a:gd name="T1" fmla="*/ 94 h 238"/>
              <a:gd name="T2" fmla="*/ 242 w 254"/>
              <a:gd name="T3" fmla="*/ 0 h 238"/>
              <a:gd name="T4" fmla="*/ 0 w 254"/>
              <a:gd name="T5" fmla="*/ 0 h 238"/>
              <a:gd name="T6" fmla="*/ 0 w 254"/>
              <a:gd name="T7" fmla="*/ 94 h 238"/>
              <a:gd name="T8" fmla="*/ 16 w 254"/>
              <a:gd name="T9" fmla="*/ 119 h 238"/>
              <a:gd name="T10" fmla="*/ 0 w 254"/>
              <a:gd name="T11" fmla="*/ 139 h 238"/>
              <a:gd name="T12" fmla="*/ 0 w 254"/>
              <a:gd name="T13" fmla="*/ 238 h 238"/>
              <a:gd name="T14" fmla="*/ 242 w 254"/>
              <a:gd name="T15" fmla="*/ 238 h 238"/>
              <a:gd name="T16" fmla="*/ 242 w 254"/>
              <a:gd name="T17" fmla="*/ 139 h 238"/>
              <a:gd name="T18" fmla="*/ 254 w 254"/>
              <a:gd name="T19" fmla="*/ 119 h 238"/>
              <a:gd name="T20" fmla="*/ 242 w 254"/>
              <a:gd name="T21" fmla="*/ 94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4" h="238">
                <a:moveTo>
                  <a:pt x="242" y="94"/>
                </a:moveTo>
                <a:lnTo>
                  <a:pt x="242" y="0"/>
                </a:lnTo>
                <a:lnTo>
                  <a:pt x="0" y="0"/>
                </a:lnTo>
                <a:lnTo>
                  <a:pt x="0" y="94"/>
                </a:lnTo>
                <a:lnTo>
                  <a:pt x="16" y="119"/>
                </a:lnTo>
                <a:lnTo>
                  <a:pt x="0" y="139"/>
                </a:lnTo>
                <a:lnTo>
                  <a:pt x="0" y="238"/>
                </a:lnTo>
                <a:lnTo>
                  <a:pt x="242" y="238"/>
                </a:lnTo>
                <a:lnTo>
                  <a:pt x="242" y="139"/>
                </a:lnTo>
                <a:lnTo>
                  <a:pt x="254" y="119"/>
                </a:lnTo>
                <a:lnTo>
                  <a:pt x="242" y="94"/>
                </a:lnTo>
                <a:close/>
              </a:path>
            </a:pathLst>
          </a:custGeom>
          <a:solidFill>
            <a:srgbClr val="F4C60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4" name="Freeform 70"/>
          <p:cNvSpPr/>
          <p:nvPr/>
        </p:nvSpPr>
        <p:spPr bwMode="auto">
          <a:xfrm>
            <a:off x="5249426" y="4887173"/>
            <a:ext cx="1093203" cy="1024340"/>
          </a:xfrm>
          <a:custGeom>
            <a:avLst/>
            <a:gdLst>
              <a:gd name="T0" fmla="*/ 12 w 254"/>
              <a:gd name="T1" fmla="*/ 139 h 238"/>
              <a:gd name="T2" fmla="*/ 12 w 254"/>
              <a:gd name="T3" fmla="*/ 238 h 238"/>
              <a:gd name="T4" fmla="*/ 254 w 254"/>
              <a:gd name="T5" fmla="*/ 238 h 238"/>
              <a:gd name="T6" fmla="*/ 254 w 254"/>
              <a:gd name="T7" fmla="*/ 139 h 238"/>
              <a:gd name="T8" fmla="*/ 237 w 254"/>
              <a:gd name="T9" fmla="*/ 119 h 238"/>
              <a:gd name="T10" fmla="*/ 254 w 254"/>
              <a:gd name="T11" fmla="*/ 94 h 238"/>
              <a:gd name="T12" fmla="*/ 254 w 254"/>
              <a:gd name="T13" fmla="*/ 0 h 238"/>
              <a:gd name="T14" fmla="*/ 12 w 254"/>
              <a:gd name="T15" fmla="*/ 0 h 238"/>
              <a:gd name="T16" fmla="*/ 12 w 254"/>
              <a:gd name="T17" fmla="*/ 94 h 238"/>
              <a:gd name="T18" fmla="*/ 0 w 254"/>
              <a:gd name="T19" fmla="*/ 119 h 238"/>
              <a:gd name="T20" fmla="*/ 12 w 254"/>
              <a:gd name="T21" fmla="*/ 139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4" h="238">
                <a:moveTo>
                  <a:pt x="12" y="139"/>
                </a:moveTo>
                <a:lnTo>
                  <a:pt x="12" y="238"/>
                </a:lnTo>
                <a:lnTo>
                  <a:pt x="254" y="238"/>
                </a:lnTo>
                <a:lnTo>
                  <a:pt x="254" y="139"/>
                </a:lnTo>
                <a:lnTo>
                  <a:pt x="237" y="119"/>
                </a:lnTo>
                <a:lnTo>
                  <a:pt x="254" y="94"/>
                </a:lnTo>
                <a:lnTo>
                  <a:pt x="254" y="0"/>
                </a:lnTo>
                <a:lnTo>
                  <a:pt x="12" y="0"/>
                </a:lnTo>
                <a:lnTo>
                  <a:pt x="12" y="94"/>
                </a:lnTo>
                <a:lnTo>
                  <a:pt x="0" y="119"/>
                </a:lnTo>
                <a:lnTo>
                  <a:pt x="12" y="139"/>
                </a:lnTo>
                <a:close/>
              </a:path>
            </a:pathLst>
          </a:custGeom>
          <a:solidFill>
            <a:srgbClr val="00C3D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5" name="Freeform 71"/>
          <p:cNvSpPr/>
          <p:nvPr/>
        </p:nvSpPr>
        <p:spPr bwMode="auto">
          <a:xfrm>
            <a:off x="6401147" y="3794947"/>
            <a:ext cx="1041555" cy="1093203"/>
          </a:xfrm>
          <a:custGeom>
            <a:avLst/>
            <a:gdLst>
              <a:gd name="T0" fmla="*/ 144 w 242"/>
              <a:gd name="T1" fmla="*/ 238 h 254"/>
              <a:gd name="T2" fmla="*/ 242 w 242"/>
              <a:gd name="T3" fmla="*/ 238 h 254"/>
              <a:gd name="T4" fmla="*/ 242 w 242"/>
              <a:gd name="T5" fmla="*/ 0 h 254"/>
              <a:gd name="T6" fmla="*/ 144 w 242"/>
              <a:gd name="T7" fmla="*/ 0 h 254"/>
              <a:gd name="T8" fmla="*/ 119 w 242"/>
              <a:gd name="T9" fmla="*/ 12 h 254"/>
              <a:gd name="T10" fmla="*/ 98 w 242"/>
              <a:gd name="T11" fmla="*/ 0 h 254"/>
              <a:gd name="T12" fmla="*/ 0 w 242"/>
              <a:gd name="T13" fmla="*/ 0 h 254"/>
              <a:gd name="T14" fmla="*/ 0 w 242"/>
              <a:gd name="T15" fmla="*/ 238 h 254"/>
              <a:gd name="T16" fmla="*/ 98 w 242"/>
              <a:gd name="T17" fmla="*/ 238 h 254"/>
              <a:gd name="T18" fmla="*/ 119 w 242"/>
              <a:gd name="T19" fmla="*/ 254 h 254"/>
              <a:gd name="T20" fmla="*/ 144 w 242"/>
              <a:gd name="T21" fmla="*/ 238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2" h="254">
                <a:moveTo>
                  <a:pt x="144" y="238"/>
                </a:moveTo>
                <a:lnTo>
                  <a:pt x="242" y="238"/>
                </a:lnTo>
                <a:lnTo>
                  <a:pt x="242" y="0"/>
                </a:lnTo>
                <a:lnTo>
                  <a:pt x="144" y="0"/>
                </a:lnTo>
                <a:lnTo>
                  <a:pt x="119" y="12"/>
                </a:lnTo>
                <a:lnTo>
                  <a:pt x="98" y="0"/>
                </a:lnTo>
                <a:lnTo>
                  <a:pt x="0" y="0"/>
                </a:lnTo>
                <a:lnTo>
                  <a:pt x="0" y="238"/>
                </a:lnTo>
                <a:lnTo>
                  <a:pt x="98" y="238"/>
                </a:lnTo>
                <a:lnTo>
                  <a:pt x="119" y="254"/>
                </a:lnTo>
                <a:lnTo>
                  <a:pt x="144" y="238"/>
                </a:lnTo>
                <a:close/>
              </a:path>
            </a:pathLst>
          </a:custGeom>
          <a:solidFill>
            <a:srgbClr val="DF730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6" name="Freeform 72"/>
          <p:cNvSpPr/>
          <p:nvPr/>
        </p:nvSpPr>
        <p:spPr bwMode="auto">
          <a:xfrm>
            <a:off x="6401147" y="2711113"/>
            <a:ext cx="1041555" cy="1093203"/>
          </a:xfrm>
          <a:custGeom>
            <a:avLst/>
            <a:gdLst>
              <a:gd name="T0" fmla="*/ 0 w 242"/>
              <a:gd name="T1" fmla="*/ 0 h 254"/>
              <a:gd name="T2" fmla="*/ 0 w 242"/>
              <a:gd name="T3" fmla="*/ 94 h 254"/>
              <a:gd name="T4" fmla="*/ 16 w 242"/>
              <a:gd name="T5" fmla="*/ 119 h 254"/>
              <a:gd name="T6" fmla="*/ 0 w 242"/>
              <a:gd name="T7" fmla="*/ 139 h 254"/>
              <a:gd name="T8" fmla="*/ 0 w 242"/>
              <a:gd name="T9" fmla="*/ 238 h 254"/>
              <a:gd name="T10" fmla="*/ 98 w 242"/>
              <a:gd name="T11" fmla="*/ 238 h 254"/>
              <a:gd name="T12" fmla="*/ 119 w 242"/>
              <a:gd name="T13" fmla="*/ 254 h 254"/>
              <a:gd name="T14" fmla="*/ 144 w 242"/>
              <a:gd name="T15" fmla="*/ 238 h 254"/>
              <a:gd name="T16" fmla="*/ 242 w 242"/>
              <a:gd name="T17" fmla="*/ 238 h 254"/>
              <a:gd name="T18" fmla="*/ 242 w 242"/>
              <a:gd name="T19" fmla="*/ 0 h 254"/>
              <a:gd name="T20" fmla="*/ 0 w 242"/>
              <a:gd name="T21" fmla="*/ 0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2" h="254">
                <a:moveTo>
                  <a:pt x="0" y="0"/>
                </a:moveTo>
                <a:lnTo>
                  <a:pt x="0" y="94"/>
                </a:lnTo>
                <a:lnTo>
                  <a:pt x="16" y="119"/>
                </a:lnTo>
                <a:lnTo>
                  <a:pt x="0" y="139"/>
                </a:lnTo>
                <a:lnTo>
                  <a:pt x="0" y="238"/>
                </a:lnTo>
                <a:lnTo>
                  <a:pt x="98" y="238"/>
                </a:lnTo>
                <a:lnTo>
                  <a:pt x="119" y="254"/>
                </a:lnTo>
                <a:lnTo>
                  <a:pt x="144" y="238"/>
                </a:lnTo>
                <a:lnTo>
                  <a:pt x="242" y="238"/>
                </a:lnTo>
                <a:lnTo>
                  <a:pt x="242" y="0"/>
                </a:lnTo>
                <a:lnTo>
                  <a:pt x="0" y="0"/>
                </a:lnTo>
                <a:close/>
              </a:path>
            </a:pathLst>
          </a:custGeom>
          <a:solidFill>
            <a:srgbClr val="92C8B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7" name="Freeform 73"/>
          <p:cNvSpPr/>
          <p:nvPr/>
        </p:nvSpPr>
        <p:spPr bwMode="auto">
          <a:xfrm>
            <a:off x="6349499" y="4887173"/>
            <a:ext cx="1093203" cy="1024340"/>
          </a:xfrm>
          <a:custGeom>
            <a:avLst/>
            <a:gdLst>
              <a:gd name="T0" fmla="*/ 254 w 254"/>
              <a:gd name="T1" fmla="*/ 0 h 238"/>
              <a:gd name="T2" fmla="*/ 156 w 254"/>
              <a:gd name="T3" fmla="*/ 0 h 238"/>
              <a:gd name="T4" fmla="*/ 131 w 254"/>
              <a:gd name="T5" fmla="*/ 12 h 238"/>
              <a:gd name="T6" fmla="*/ 110 w 254"/>
              <a:gd name="T7" fmla="*/ 0 h 238"/>
              <a:gd name="T8" fmla="*/ 12 w 254"/>
              <a:gd name="T9" fmla="*/ 0 h 238"/>
              <a:gd name="T10" fmla="*/ 12 w 254"/>
              <a:gd name="T11" fmla="*/ 94 h 238"/>
              <a:gd name="T12" fmla="*/ 0 w 254"/>
              <a:gd name="T13" fmla="*/ 119 h 238"/>
              <a:gd name="T14" fmla="*/ 12 w 254"/>
              <a:gd name="T15" fmla="*/ 139 h 238"/>
              <a:gd name="T16" fmla="*/ 12 w 254"/>
              <a:gd name="T17" fmla="*/ 238 h 238"/>
              <a:gd name="T18" fmla="*/ 254 w 254"/>
              <a:gd name="T19" fmla="*/ 238 h 238"/>
              <a:gd name="T20" fmla="*/ 254 w 254"/>
              <a:gd name="T21" fmla="*/ 0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4" h="238">
                <a:moveTo>
                  <a:pt x="254" y="0"/>
                </a:moveTo>
                <a:lnTo>
                  <a:pt x="156" y="0"/>
                </a:lnTo>
                <a:lnTo>
                  <a:pt x="131" y="12"/>
                </a:lnTo>
                <a:lnTo>
                  <a:pt x="110" y="0"/>
                </a:lnTo>
                <a:lnTo>
                  <a:pt x="12" y="0"/>
                </a:lnTo>
                <a:lnTo>
                  <a:pt x="12" y="94"/>
                </a:lnTo>
                <a:lnTo>
                  <a:pt x="0" y="119"/>
                </a:lnTo>
                <a:lnTo>
                  <a:pt x="12" y="139"/>
                </a:lnTo>
                <a:lnTo>
                  <a:pt x="12" y="238"/>
                </a:lnTo>
                <a:lnTo>
                  <a:pt x="254" y="238"/>
                </a:lnTo>
                <a:lnTo>
                  <a:pt x="254" y="0"/>
                </a:lnTo>
                <a:close/>
              </a:path>
            </a:pathLst>
          </a:custGeom>
          <a:solidFill>
            <a:srgbClr val="02898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8" name="Freeform 74"/>
          <p:cNvSpPr/>
          <p:nvPr/>
        </p:nvSpPr>
        <p:spPr bwMode="auto">
          <a:xfrm>
            <a:off x="4215899" y="4814008"/>
            <a:ext cx="1024340" cy="1097505"/>
          </a:xfrm>
          <a:custGeom>
            <a:avLst/>
            <a:gdLst>
              <a:gd name="T0" fmla="*/ 238 w 238"/>
              <a:gd name="T1" fmla="*/ 255 h 255"/>
              <a:gd name="T2" fmla="*/ 238 w 238"/>
              <a:gd name="T3" fmla="*/ 156 h 255"/>
              <a:gd name="T4" fmla="*/ 225 w 238"/>
              <a:gd name="T5" fmla="*/ 136 h 255"/>
              <a:gd name="T6" fmla="*/ 238 w 238"/>
              <a:gd name="T7" fmla="*/ 111 h 255"/>
              <a:gd name="T8" fmla="*/ 238 w 238"/>
              <a:gd name="T9" fmla="*/ 17 h 255"/>
              <a:gd name="T10" fmla="*/ 143 w 238"/>
              <a:gd name="T11" fmla="*/ 17 h 255"/>
              <a:gd name="T12" fmla="*/ 119 w 238"/>
              <a:gd name="T13" fmla="*/ 0 h 255"/>
              <a:gd name="T14" fmla="*/ 98 w 238"/>
              <a:gd name="T15" fmla="*/ 17 h 255"/>
              <a:gd name="T16" fmla="*/ 0 w 238"/>
              <a:gd name="T17" fmla="*/ 17 h 255"/>
              <a:gd name="T18" fmla="*/ 0 w 238"/>
              <a:gd name="T19" fmla="*/ 255 h 255"/>
              <a:gd name="T20" fmla="*/ 238 w 238"/>
              <a:gd name="T21" fmla="*/ 255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8" h="255">
                <a:moveTo>
                  <a:pt x="238" y="255"/>
                </a:moveTo>
                <a:lnTo>
                  <a:pt x="238" y="156"/>
                </a:lnTo>
                <a:lnTo>
                  <a:pt x="225" y="136"/>
                </a:lnTo>
                <a:lnTo>
                  <a:pt x="238" y="111"/>
                </a:lnTo>
                <a:lnTo>
                  <a:pt x="238" y="17"/>
                </a:lnTo>
                <a:lnTo>
                  <a:pt x="143" y="17"/>
                </a:lnTo>
                <a:lnTo>
                  <a:pt x="119" y="0"/>
                </a:lnTo>
                <a:lnTo>
                  <a:pt x="98" y="17"/>
                </a:lnTo>
                <a:lnTo>
                  <a:pt x="0" y="17"/>
                </a:lnTo>
                <a:lnTo>
                  <a:pt x="0" y="255"/>
                </a:lnTo>
                <a:lnTo>
                  <a:pt x="238" y="255"/>
                </a:lnTo>
                <a:close/>
              </a:path>
            </a:pathLst>
          </a:custGeom>
          <a:solidFill>
            <a:srgbClr val="F4C60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9" name="Freeform 75"/>
          <p:cNvSpPr/>
          <p:nvPr/>
        </p:nvSpPr>
        <p:spPr bwMode="auto">
          <a:xfrm>
            <a:off x="4215899" y="3794947"/>
            <a:ext cx="1024340" cy="1024340"/>
          </a:xfrm>
          <a:custGeom>
            <a:avLst/>
            <a:gdLst>
              <a:gd name="T0" fmla="*/ 0 w 238"/>
              <a:gd name="T1" fmla="*/ 0 h 238"/>
              <a:gd name="T2" fmla="*/ 0 w 238"/>
              <a:gd name="T3" fmla="*/ 238 h 238"/>
              <a:gd name="T4" fmla="*/ 98 w 238"/>
              <a:gd name="T5" fmla="*/ 238 h 238"/>
              <a:gd name="T6" fmla="*/ 119 w 238"/>
              <a:gd name="T7" fmla="*/ 221 h 238"/>
              <a:gd name="T8" fmla="*/ 143 w 238"/>
              <a:gd name="T9" fmla="*/ 238 h 238"/>
              <a:gd name="T10" fmla="*/ 238 w 238"/>
              <a:gd name="T11" fmla="*/ 238 h 238"/>
              <a:gd name="T12" fmla="*/ 238 w 238"/>
              <a:gd name="T13" fmla="*/ 0 h 238"/>
              <a:gd name="T14" fmla="*/ 0 w 238"/>
              <a:gd name="T15" fmla="*/ 0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8" h="238">
                <a:moveTo>
                  <a:pt x="0" y="0"/>
                </a:moveTo>
                <a:lnTo>
                  <a:pt x="0" y="238"/>
                </a:lnTo>
                <a:lnTo>
                  <a:pt x="98" y="238"/>
                </a:lnTo>
                <a:lnTo>
                  <a:pt x="119" y="221"/>
                </a:lnTo>
                <a:lnTo>
                  <a:pt x="143" y="238"/>
                </a:lnTo>
                <a:lnTo>
                  <a:pt x="238" y="238"/>
                </a:lnTo>
                <a:lnTo>
                  <a:pt x="238" y="0"/>
                </a:lnTo>
                <a:lnTo>
                  <a:pt x="0" y="0"/>
                </a:lnTo>
                <a:close/>
              </a:path>
            </a:pathLst>
          </a:custGeom>
          <a:solidFill>
            <a:srgbClr val="92C8B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40" name="Group 18"/>
          <p:cNvGrpSpPr/>
          <p:nvPr/>
        </p:nvGrpSpPr>
        <p:grpSpPr>
          <a:xfrm>
            <a:off x="5462210" y="4029859"/>
            <a:ext cx="667633" cy="554515"/>
            <a:chOff x="4578350" y="3367088"/>
            <a:chExt cx="2014538" cy="1673226"/>
          </a:xfrm>
          <a:solidFill>
            <a:schemeClr val="bg1">
              <a:lumMod val="95000"/>
            </a:schemeClr>
          </a:solidFill>
        </p:grpSpPr>
        <p:sp>
          <p:nvSpPr>
            <p:cNvPr id="41" name="Rectangle 19"/>
            <p:cNvSpPr>
              <a:spLocks noChangeArrowheads="1"/>
            </p:cNvSpPr>
            <p:nvPr/>
          </p:nvSpPr>
          <p:spPr bwMode="auto">
            <a:xfrm>
              <a:off x="5321300" y="4859338"/>
              <a:ext cx="531813" cy="1095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2" name="Freeform 20"/>
            <p:cNvSpPr>
              <a:spLocks noEditPoints="1"/>
            </p:cNvSpPr>
            <p:nvPr/>
          </p:nvSpPr>
          <p:spPr bwMode="auto">
            <a:xfrm>
              <a:off x="4578350" y="3367088"/>
              <a:ext cx="2014538" cy="1458913"/>
            </a:xfrm>
            <a:custGeom>
              <a:avLst/>
              <a:gdLst>
                <a:gd name="T0" fmla="*/ 524 w 537"/>
                <a:gd name="T1" fmla="*/ 0 h 389"/>
                <a:gd name="T2" fmla="*/ 14 w 537"/>
                <a:gd name="T3" fmla="*/ 0 h 389"/>
                <a:gd name="T4" fmla="*/ 0 w 537"/>
                <a:gd name="T5" fmla="*/ 13 h 389"/>
                <a:gd name="T6" fmla="*/ 0 w 537"/>
                <a:gd name="T7" fmla="*/ 376 h 389"/>
                <a:gd name="T8" fmla="*/ 14 w 537"/>
                <a:gd name="T9" fmla="*/ 389 h 389"/>
                <a:gd name="T10" fmla="*/ 524 w 537"/>
                <a:gd name="T11" fmla="*/ 389 h 389"/>
                <a:gd name="T12" fmla="*/ 537 w 537"/>
                <a:gd name="T13" fmla="*/ 376 h 389"/>
                <a:gd name="T14" fmla="*/ 537 w 537"/>
                <a:gd name="T15" fmla="*/ 13 h 389"/>
                <a:gd name="T16" fmla="*/ 524 w 537"/>
                <a:gd name="T17" fmla="*/ 0 h 389"/>
                <a:gd name="T18" fmla="*/ 504 w 537"/>
                <a:gd name="T19" fmla="*/ 304 h 389"/>
                <a:gd name="T20" fmla="*/ 34 w 537"/>
                <a:gd name="T21" fmla="*/ 304 h 389"/>
                <a:gd name="T22" fmla="*/ 34 w 537"/>
                <a:gd name="T23" fmla="*/ 32 h 389"/>
                <a:gd name="T24" fmla="*/ 504 w 537"/>
                <a:gd name="T25" fmla="*/ 32 h 389"/>
                <a:gd name="T26" fmla="*/ 504 w 537"/>
                <a:gd name="T27" fmla="*/ 304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7" h="389">
                  <a:moveTo>
                    <a:pt x="52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376"/>
                    <a:pt x="0" y="376"/>
                    <a:pt x="0" y="376"/>
                  </a:cubicBezTo>
                  <a:cubicBezTo>
                    <a:pt x="0" y="383"/>
                    <a:pt x="6" y="389"/>
                    <a:pt x="14" y="389"/>
                  </a:cubicBezTo>
                  <a:cubicBezTo>
                    <a:pt x="524" y="389"/>
                    <a:pt x="524" y="389"/>
                    <a:pt x="524" y="389"/>
                  </a:cubicBezTo>
                  <a:cubicBezTo>
                    <a:pt x="531" y="389"/>
                    <a:pt x="537" y="383"/>
                    <a:pt x="537" y="376"/>
                  </a:cubicBezTo>
                  <a:cubicBezTo>
                    <a:pt x="537" y="13"/>
                    <a:pt x="537" y="13"/>
                    <a:pt x="537" y="13"/>
                  </a:cubicBezTo>
                  <a:cubicBezTo>
                    <a:pt x="537" y="6"/>
                    <a:pt x="531" y="0"/>
                    <a:pt x="524" y="0"/>
                  </a:cubicBezTo>
                  <a:close/>
                  <a:moveTo>
                    <a:pt x="504" y="304"/>
                  </a:moveTo>
                  <a:cubicBezTo>
                    <a:pt x="34" y="304"/>
                    <a:pt x="34" y="304"/>
                    <a:pt x="34" y="304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504" y="32"/>
                    <a:pt x="504" y="32"/>
                    <a:pt x="504" y="32"/>
                  </a:cubicBezTo>
                  <a:lnTo>
                    <a:pt x="504" y="3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3" name="Freeform 21"/>
            <p:cNvSpPr/>
            <p:nvPr/>
          </p:nvSpPr>
          <p:spPr bwMode="auto">
            <a:xfrm>
              <a:off x="5156200" y="4991101"/>
              <a:ext cx="858838" cy="49213"/>
            </a:xfrm>
            <a:custGeom>
              <a:avLst/>
              <a:gdLst>
                <a:gd name="T0" fmla="*/ 219 w 229"/>
                <a:gd name="T1" fmla="*/ 0 h 13"/>
                <a:gd name="T2" fmla="*/ 10 w 229"/>
                <a:gd name="T3" fmla="*/ 0 h 13"/>
                <a:gd name="T4" fmla="*/ 0 w 229"/>
                <a:gd name="T5" fmla="*/ 10 h 13"/>
                <a:gd name="T6" fmla="*/ 0 w 229"/>
                <a:gd name="T7" fmla="*/ 13 h 13"/>
                <a:gd name="T8" fmla="*/ 229 w 229"/>
                <a:gd name="T9" fmla="*/ 13 h 13"/>
                <a:gd name="T10" fmla="*/ 229 w 229"/>
                <a:gd name="T11" fmla="*/ 10 h 13"/>
                <a:gd name="T12" fmla="*/ 219 w 229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13">
                  <a:moveTo>
                    <a:pt x="219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29" y="13"/>
                    <a:pt x="229" y="13"/>
                    <a:pt x="229" y="13"/>
                  </a:cubicBezTo>
                  <a:cubicBezTo>
                    <a:pt x="229" y="10"/>
                    <a:pt x="229" y="10"/>
                    <a:pt x="229" y="10"/>
                  </a:cubicBezTo>
                  <a:cubicBezTo>
                    <a:pt x="229" y="4"/>
                    <a:pt x="225" y="0"/>
                    <a:pt x="21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4" name="Freeform 22"/>
            <p:cNvSpPr/>
            <p:nvPr/>
          </p:nvSpPr>
          <p:spPr bwMode="auto">
            <a:xfrm>
              <a:off x="5054600" y="3598863"/>
              <a:ext cx="382588" cy="769938"/>
            </a:xfrm>
            <a:custGeom>
              <a:avLst/>
              <a:gdLst>
                <a:gd name="T0" fmla="*/ 28 w 102"/>
                <a:gd name="T1" fmla="*/ 133 h 205"/>
                <a:gd name="T2" fmla="*/ 51 w 102"/>
                <a:gd name="T3" fmla="*/ 158 h 205"/>
                <a:gd name="T4" fmla="*/ 73 w 102"/>
                <a:gd name="T5" fmla="*/ 137 h 205"/>
                <a:gd name="T6" fmla="*/ 49 w 102"/>
                <a:gd name="T7" fmla="*/ 114 h 205"/>
                <a:gd name="T8" fmla="*/ 17 w 102"/>
                <a:gd name="T9" fmla="*/ 101 h 205"/>
                <a:gd name="T10" fmla="*/ 0 w 102"/>
                <a:gd name="T11" fmla="*/ 66 h 205"/>
                <a:gd name="T12" fmla="*/ 38 w 102"/>
                <a:gd name="T13" fmla="*/ 23 h 205"/>
                <a:gd name="T14" fmla="*/ 38 w 102"/>
                <a:gd name="T15" fmla="*/ 0 h 205"/>
                <a:gd name="T16" fmla="*/ 61 w 102"/>
                <a:gd name="T17" fmla="*/ 0 h 205"/>
                <a:gd name="T18" fmla="*/ 61 w 102"/>
                <a:gd name="T19" fmla="*/ 26 h 205"/>
                <a:gd name="T20" fmla="*/ 74 w 102"/>
                <a:gd name="T21" fmla="*/ 34 h 205"/>
                <a:gd name="T22" fmla="*/ 74 w 102"/>
                <a:gd name="T23" fmla="*/ 24 h 205"/>
                <a:gd name="T24" fmla="*/ 94 w 102"/>
                <a:gd name="T25" fmla="*/ 24 h 205"/>
                <a:gd name="T26" fmla="*/ 94 w 102"/>
                <a:gd name="T27" fmla="*/ 67 h 205"/>
                <a:gd name="T28" fmla="*/ 70 w 102"/>
                <a:gd name="T29" fmla="*/ 67 h 205"/>
                <a:gd name="T30" fmla="*/ 49 w 102"/>
                <a:gd name="T31" fmla="*/ 47 h 205"/>
                <a:gd name="T32" fmla="*/ 29 w 102"/>
                <a:gd name="T33" fmla="*/ 66 h 205"/>
                <a:gd name="T34" fmla="*/ 50 w 102"/>
                <a:gd name="T35" fmla="*/ 86 h 205"/>
                <a:gd name="T36" fmla="*/ 84 w 102"/>
                <a:gd name="T37" fmla="*/ 99 h 205"/>
                <a:gd name="T38" fmla="*/ 102 w 102"/>
                <a:gd name="T39" fmla="*/ 135 h 205"/>
                <a:gd name="T40" fmla="*/ 61 w 102"/>
                <a:gd name="T41" fmla="*/ 183 h 205"/>
                <a:gd name="T42" fmla="*/ 61 w 102"/>
                <a:gd name="T43" fmla="*/ 205 h 205"/>
                <a:gd name="T44" fmla="*/ 38 w 102"/>
                <a:gd name="T45" fmla="*/ 205 h 205"/>
                <a:gd name="T46" fmla="*/ 38 w 102"/>
                <a:gd name="T47" fmla="*/ 179 h 205"/>
                <a:gd name="T48" fmla="*/ 37 w 102"/>
                <a:gd name="T49" fmla="*/ 179 h 205"/>
                <a:gd name="T50" fmla="*/ 24 w 102"/>
                <a:gd name="T51" fmla="*/ 170 h 205"/>
                <a:gd name="T52" fmla="*/ 24 w 102"/>
                <a:gd name="T53" fmla="*/ 179 h 205"/>
                <a:gd name="T54" fmla="*/ 2 w 102"/>
                <a:gd name="T55" fmla="*/ 179 h 205"/>
                <a:gd name="T56" fmla="*/ 2 w 102"/>
                <a:gd name="T57" fmla="*/ 133 h 205"/>
                <a:gd name="T58" fmla="*/ 28 w 102"/>
                <a:gd name="T59" fmla="*/ 133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2" h="205">
                  <a:moveTo>
                    <a:pt x="28" y="133"/>
                  </a:moveTo>
                  <a:cubicBezTo>
                    <a:pt x="27" y="147"/>
                    <a:pt x="37" y="158"/>
                    <a:pt x="51" y="158"/>
                  </a:cubicBezTo>
                  <a:cubicBezTo>
                    <a:pt x="63" y="158"/>
                    <a:pt x="73" y="149"/>
                    <a:pt x="73" y="137"/>
                  </a:cubicBezTo>
                  <a:cubicBezTo>
                    <a:pt x="73" y="122"/>
                    <a:pt x="61" y="117"/>
                    <a:pt x="49" y="114"/>
                  </a:cubicBezTo>
                  <a:cubicBezTo>
                    <a:pt x="39" y="111"/>
                    <a:pt x="26" y="108"/>
                    <a:pt x="17" y="101"/>
                  </a:cubicBezTo>
                  <a:cubicBezTo>
                    <a:pt x="6" y="93"/>
                    <a:pt x="0" y="80"/>
                    <a:pt x="0" y="66"/>
                  </a:cubicBezTo>
                  <a:cubicBezTo>
                    <a:pt x="0" y="45"/>
                    <a:pt x="17" y="26"/>
                    <a:pt x="38" y="23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66" y="26"/>
                    <a:pt x="70" y="29"/>
                    <a:pt x="74" y="3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94" y="24"/>
                    <a:pt x="94" y="24"/>
                    <a:pt x="94" y="24"/>
                  </a:cubicBezTo>
                  <a:cubicBezTo>
                    <a:pt x="94" y="67"/>
                    <a:pt x="94" y="67"/>
                    <a:pt x="94" y="67"/>
                  </a:cubicBezTo>
                  <a:cubicBezTo>
                    <a:pt x="70" y="67"/>
                    <a:pt x="70" y="67"/>
                    <a:pt x="70" y="67"/>
                  </a:cubicBezTo>
                  <a:cubicBezTo>
                    <a:pt x="69" y="55"/>
                    <a:pt x="61" y="47"/>
                    <a:pt x="49" y="47"/>
                  </a:cubicBezTo>
                  <a:cubicBezTo>
                    <a:pt x="38" y="47"/>
                    <a:pt x="29" y="54"/>
                    <a:pt x="29" y="66"/>
                  </a:cubicBezTo>
                  <a:cubicBezTo>
                    <a:pt x="29" y="79"/>
                    <a:pt x="39" y="83"/>
                    <a:pt x="50" y="86"/>
                  </a:cubicBezTo>
                  <a:cubicBezTo>
                    <a:pt x="61" y="89"/>
                    <a:pt x="74" y="93"/>
                    <a:pt x="84" y="99"/>
                  </a:cubicBezTo>
                  <a:cubicBezTo>
                    <a:pt x="96" y="108"/>
                    <a:pt x="102" y="120"/>
                    <a:pt x="102" y="135"/>
                  </a:cubicBezTo>
                  <a:cubicBezTo>
                    <a:pt x="102" y="160"/>
                    <a:pt x="85" y="179"/>
                    <a:pt x="61" y="183"/>
                  </a:cubicBezTo>
                  <a:cubicBezTo>
                    <a:pt x="61" y="205"/>
                    <a:pt x="61" y="205"/>
                    <a:pt x="61" y="205"/>
                  </a:cubicBezTo>
                  <a:cubicBezTo>
                    <a:pt x="38" y="205"/>
                    <a:pt x="38" y="205"/>
                    <a:pt x="38" y="205"/>
                  </a:cubicBezTo>
                  <a:cubicBezTo>
                    <a:pt x="38" y="179"/>
                    <a:pt x="38" y="179"/>
                    <a:pt x="38" y="179"/>
                  </a:cubicBezTo>
                  <a:cubicBezTo>
                    <a:pt x="37" y="179"/>
                    <a:pt x="37" y="179"/>
                    <a:pt x="37" y="179"/>
                  </a:cubicBezTo>
                  <a:cubicBezTo>
                    <a:pt x="30" y="176"/>
                    <a:pt x="28" y="175"/>
                    <a:pt x="24" y="170"/>
                  </a:cubicBezTo>
                  <a:cubicBezTo>
                    <a:pt x="24" y="179"/>
                    <a:pt x="24" y="179"/>
                    <a:pt x="24" y="179"/>
                  </a:cubicBezTo>
                  <a:cubicBezTo>
                    <a:pt x="2" y="179"/>
                    <a:pt x="2" y="179"/>
                    <a:pt x="2" y="179"/>
                  </a:cubicBezTo>
                  <a:cubicBezTo>
                    <a:pt x="2" y="133"/>
                    <a:pt x="2" y="133"/>
                    <a:pt x="2" y="133"/>
                  </a:cubicBezTo>
                  <a:lnTo>
                    <a:pt x="28" y="1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5" name="Freeform 23"/>
            <p:cNvSpPr/>
            <p:nvPr/>
          </p:nvSpPr>
          <p:spPr bwMode="auto">
            <a:xfrm>
              <a:off x="5662613" y="3749676"/>
              <a:ext cx="550863" cy="550863"/>
            </a:xfrm>
            <a:custGeom>
              <a:avLst/>
              <a:gdLst>
                <a:gd name="T0" fmla="*/ 345 w 347"/>
                <a:gd name="T1" fmla="*/ 260 h 347"/>
                <a:gd name="T2" fmla="*/ 260 w 347"/>
                <a:gd name="T3" fmla="*/ 345 h 347"/>
                <a:gd name="T4" fmla="*/ 151 w 347"/>
                <a:gd name="T5" fmla="*/ 236 h 347"/>
                <a:gd name="T6" fmla="*/ 90 w 347"/>
                <a:gd name="T7" fmla="*/ 347 h 347"/>
                <a:gd name="T8" fmla="*/ 0 w 347"/>
                <a:gd name="T9" fmla="*/ 0 h 347"/>
                <a:gd name="T10" fmla="*/ 347 w 347"/>
                <a:gd name="T11" fmla="*/ 90 h 347"/>
                <a:gd name="T12" fmla="*/ 236 w 347"/>
                <a:gd name="T13" fmla="*/ 151 h 347"/>
                <a:gd name="T14" fmla="*/ 345 w 347"/>
                <a:gd name="T15" fmla="*/ 26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7" h="347">
                  <a:moveTo>
                    <a:pt x="345" y="260"/>
                  </a:moveTo>
                  <a:lnTo>
                    <a:pt x="260" y="345"/>
                  </a:lnTo>
                  <a:lnTo>
                    <a:pt x="151" y="236"/>
                  </a:lnTo>
                  <a:lnTo>
                    <a:pt x="90" y="347"/>
                  </a:lnTo>
                  <a:lnTo>
                    <a:pt x="0" y="0"/>
                  </a:lnTo>
                  <a:lnTo>
                    <a:pt x="347" y="90"/>
                  </a:lnTo>
                  <a:lnTo>
                    <a:pt x="236" y="151"/>
                  </a:lnTo>
                  <a:lnTo>
                    <a:pt x="345" y="2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46" name="TextBox 37"/>
          <p:cNvSpPr txBox="1"/>
          <p:nvPr/>
        </p:nvSpPr>
        <p:spPr>
          <a:xfrm>
            <a:off x="4347889" y="3069394"/>
            <a:ext cx="76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+mj-lt"/>
              </a:rPr>
              <a:t>TEXT HERE</a:t>
            </a:r>
          </a:p>
        </p:txBody>
      </p:sp>
      <p:sp>
        <p:nvSpPr>
          <p:cNvPr id="47" name="TextBox 38"/>
          <p:cNvSpPr txBox="1"/>
          <p:nvPr/>
        </p:nvSpPr>
        <p:spPr>
          <a:xfrm>
            <a:off x="6558983" y="4185320"/>
            <a:ext cx="76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+mj-lt"/>
              </a:rPr>
              <a:t>TEXT HERE</a:t>
            </a:r>
          </a:p>
        </p:txBody>
      </p:sp>
      <p:sp>
        <p:nvSpPr>
          <p:cNvPr id="48" name="TextBox 39"/>
          <p:cNvSpPr txBox="1"/>
          <p:nvPr/>
        </p:nvSpPr>
        <p:spPr>
          <a:xfrm>
            <a:off x="5436745" y="5245454"/>
            <a:ext cx="76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+mj-lt"/>
              </a:rPr>
              <a:t>TEXT HERE</a:t>
            </a:r>
          </a:p>
        </p:txBody>
      </p:sp>
      <p:grpSp>
        <p:nvGrpSpPr>
          <p:cNvPr id="49" name="Group 40"/>
          <p:cNvGrpSpPr/>
          <p:nvPr/>
        </p:nvGrpSpPr>
        <p:grpSpPr>
          <a:xfrm>
            <a:off x="5653714" y="3053350"/>
            <a:ext cx="374556" cy="321047"/>
            <a:chOff x="6238875" y="3305175"/>
            <a:chExt cx="511176" cy="438150"/>
          </a:xfrm>
          <a:solidFill>
            <a:schemeClr val="bg1"/>
          </a:solidFill>
        </p:grpSpPr>
        <p:sp>
          <p:nvSpPr>
            <p:cNvPr id="50" name="Freeform 41"/>
            <p:cNvSpPr>
              <a:spLocks noEditPoints="1"/>
            </p:cNvSpPr>
            <p:nvPr/>
          </p:nvSpPr>
          <p:spPr bwMode="auto">
            <a:xfrm>
              <a:off x="6367463" y="3305175"/>
              <a:ext cx="382588" cy="377825"/>
            </a:xfrm>
            <a:custGeom>
              <a:avLst/>
              <a:gdLst>
                <a:gd name="T0" fmla="*/ 97 w 102"/>
                <a:gd name="T1" fmla="*/ 97 h 101"/>
                <a:gd name="T2" fmla="*/ 88 w 102"/>
                <a:gd name="T3" fmla="*/ 101 h 101"/>
                <a:gd name="T4" fmla="*/ 79 w 102"/>
                <a:gd name="T5" fmla="*/ 97 h 101"/>
                <a:gd name="T6" fmla="*/ 59 w 102"/>
                <a:gd name="T7" fmla="*/ 77 h 101"/>
                <a:gd name="T8" fmla="*/ 41 w 102"/>
                <a:gd name="T9" fmla="*/ 82 h 101"/>
                <a:gd name="T10" fmla="*/ 0 w 102"/>
                <a:gd name="T11" fmla="*/ 41 h 101"/>
                <a:gd name="T12" fmla="*/ 41 w 102"/>
                <a:gd name="T13" fmla="*/ 0 h 101"/>
                <a:gd name="T14" fmla="*/ 82 w 102"/>
                <a:gd name="T15" fmla="*/ 41 h 101"/>
                <a:gd name="T16" fmla="*/ 77 w 102"/>
                <a:gd name="T17" fmla="*/ 59 h 101"/>
                <a:gd name="T18" fmla="*/ 97 w 102"/>
                <a:gd name="T19" fmla="*/ 79 h 101"/>
                <a:gd name="T20" fmla="*/ 97 w 102"/>
                <a:gd name="T21" fmla="*/ 97 h 101"/>
                <a:gd name="T22" fmla="*/ 41 w 102"/>
                <a:gd name="T23" fmla="*/ 63 h 101"/>
                <a:gd name="T24" fmla="*/ 63 w 102"/>
                <a:gd name="T25" fmla="*/ 41 h 101"/>
                <a:gd name="T26" fmla="*/ 41 w 102"/>
                <a:gd name="T27" fmla="*/ 19 h 101"/>
                <a:gd name="T28" fmla="*/ 19 w 102"/>
                <a:gd name="T29" fmla="*/ 41 h 101"/>
                <a:gd name="T30" fmla="*/ 41 w 102"/>
                <a:gd name="T31" fmla="*/ 6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2" h="101">
                  <a:moveTo>
                    <a:pt x="97" y="97"/>
                  </a:moveTo>
                  <a:cubicBezTo>
                    <a:pt x="94" y="99"/>
                    <a:pt x="91" y="101"/>
                    <a:pt x="88" y="101"/>
                  </a:cubicBezTo>
                  <a:cubicBezTo>
                    <a:pt x="85" y="101"/>
                    <a:pt x="81" y="99"/>
                    <a:pt x="79" y="97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54" y="80"/>
                    <a:pt x="47" y="82"/>
                    <a:pt x="41" y="82"/>
                  </a:cubicBezTo>
                  <a:cubicBezTo>
                    <a:pt x="18" y="82"/>
                    <a:pt x="0" y="63"/>
                    <a:pt x="0" y="41"/>
                  </a:cubicBezTo>
                  <a:cubicBezTo>
                    <a:pt x="0" y="18"/>
                    <a:pt x="18" y="0"/>
                    <a:pt x="41" y="0"/>
                  </a:cubicBezTo>
                  <a:cubicBezTo>
                    <a:pt x="63" y="0"/>
                    <a:pt x="82" y="18"/>
                    <a:pt x="82" y="41"/>
                  </a:cubicBezTo>
                  <a:cubicBezTo>
                    <a:pt x="82" y="47"/>
                    <a:pt x="80" y="54"/>
                    <a:pt x="77" y="59"/>
                  </a:cubicBezTo>
                  <a:cubicBezTo>
                    <a:pt x="97" y="79"/>
                    <a:pt x="97" y="79"/>
                    <a:pt x="97" y="79"/>
                  </a:cubicBezTo>
                  <a:cubicBezTo>
                    <a:pt x="102" y="84"/>
                    <a:pt x="102" y="92"/>
                    <a:pt x="97" y="97"/>
                  </a:cubicBezTo>
                  <a:close/>
                  <a:moveTo>
                    <a:pt x="41" y="63"/>
                  </a:moveTo>
                  <a:cubicBezTo>
                    <a:pt x="53" y="63"/>
                    <a:pt x="63" y="53"/>
                    <a:pt x="63" y="41"/>
                  </a:cubicBezTo>
                  <a:cubicBezTo>
                    <a:pt x="63" y="28"/>
                    <a:pt x="53" y="19"/>
                    <a:pt x="41" y="19"/>
                  </a:cubicBezTo>
                  <a:cubicBezTo>
                    <a:pt x="28" y="19"/>
                    <a:pt x="19" y="28"/>
                    <a:pt x="19" y="41"/>
                  </a:cubicBezTo>
                  <a:cubicBezTo>
                    <a:pt x="19" y="53"/>
                    <a:pt x="28" y="63"/>
                    <a:pt x="41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1" name="Freeform 42"/>
            <p:cNvSpPr>
              <a:spLocks noEditPoints="1"/>
            </p:cNvSpPr>
            <p:nvPr/>
          </p:nvSpPr>
          <p:spPr bwMode="auto">
            <a:xfrm>
              <a:off x="6238875" y="3473450"/>
              <a:ext cx="285750" cy="269875"/>
            </a:xfrm>
            <a:custGeom>
              <a:avLst/>
              <a:gdLst>
                <a:gd name="T0" fmla="*/ 66 w 76"/>
                <a:gd name="T1" fmla="*/ 44 h 72"/>
                <a:gd name="T2" fmla="*/ 66 w 76"/>
                <a:gd name="T3" fmla="*/ 46 h 72"/>
                <a:gd name="T4" fmla="*/ 59 w 76"/>
                <a:gd name="T5" fmla="*/ 53 h 72"/>
                <a:gd name="T6" fmla="*/ 52 w 76"/>
                <a:gd name="T7" fmla="*/ 46 h 72"/>
                <a:gd name="T8" fmla="*/ 55 w 76"/>
                <a:gd name="T9" fmla="*/ 41 h 72"/>
                <a:gd name="T10" fmla="*/ 35 w 76"/>
                <a:gd name="T11" fmla="*/ 25 h 72"/>
                <a:gd name="T12" fmla="*/ 21 w 76"/>
                <a:gd name="T13" fmla="*/ 25 h 72"/>
                <a:gd name="T14" fmla="*/ 16 w 76"/>
                <a:gd name="T15" fmla="*/ 25 h 72"/>
                <a:gd name="T16" fmla="*/ 12 w 76"/>
                <a:gd name="T17" fmla="*/ 21 h 72"/>
                <a:gd name="T18" fmla="*/ 12 w 76"/>
                <a:gd name="T19" fmla="*/ 16 h 72"/>
                <a:gd name="T20" fmla="*/ 21 w 76"/>
                <a:gd name="T21" fmla="*/ 6 h 72"/>
                <a:gd name="T22" fmla="*/ 26 w 76"/>
                <a:gd name="T23" fmla="*/ 6 h 72"/>
                <a:gd name="T24" fmla="*/ 26 w 76"/>
                <a:gd name="T25" fmla="*/ 0 h 72"/>
                <a:gd name="T26" fmla="*/ 25 w 76"/>
                <a:gd name="T27" fmla="*/ 0 h 72"/>
                <a:gd name="T28" fmla="*/ 6 w 76"/>
                <a:gd name="T29" fmla="*/ 15 h 72"/>
                <a:gd name="T30" fmla="*/ 0 w 76"/>
                <a:gd name="T31" fmla="*/ 21 h 72"/>
                <a:gd name="T32" fmla="*/ 6 w 76"/>
                <a:gd name="T33" fmla="*/ 27 h 72"/>
                <a:gd name="T34" fmla="*/ 6 w 76"/>
                <a:gd name="T35" fmla="*/ 27 h 72"/>
                <a:gd name="T36" fmla="*/ 0 w 76"/>
                <a:gd name="T37" fmla="*/ 37 h 72"/>
                <a:gd name="T38" fmla="*/ 0 w 76"/>
                <a:gd name="T39" fmla="*/ 48 h 72"/>
                <a:gd name="T40" fmla="*/ 6 w 76"/>
                <a:gd name="T41" fmla="*/ 60 h 72"/>
                <a:gd name="T42" fmla="*/ 6 w 76"/>
                <a:gd name="T43" fmla="*/ 64 h 72"/>
                <a:gd name="T44" fmla="*/ 15 w 76"/>
                <a:gd name="T45" fmla="*/ 72 h 72"/>
                <a:gd name="T46" fmla="*/ 18 w 76"/>
                <a:gd name="T47" fmla="*/ 72 h 72"/>
                <a:gd name="T48" fmla="*/ 26 w 76"/>
                <a:gd name="T49" fmla="*/ 64 h 72"/>
                <a:gd name="T50" fmla="*/ 26 w 76"/>
                <a:gd name="T51" fmla="*/ 64 h 72"/>
                <a:gd name="T52" fmla="*/ 49 w 76"/>
                <a:gd name="T53" fmla="*/ 64 h 72"/>
                <a:gd name="T54" fmla="*/ 50 w 76"/>
                <a:gd name="T55" fmla="*/ 64 h 72"/>
                <a:gd name="T56" fmla="*/ 58 w 76"/>
                <a:gd name="T57" fmla="*/ 72 h 72"/>
                <a:gd name="T58" fmla="*/ 61 w 76"/>
                <a:gd name="T59" fmla="*/ 72 h 72"/>
                <a:gd name="T60" fmla="*/ 70 w 76"/>
                <a:gd name="T61" fmla="*/ 64 h 72"/>
                <a:gd name="T62" fmla="*/ 70 w 76"/>
                <a:gd name="T63" fmla="*/ 60 h 72"/>
                <a:gd name="T64" fmla="*/ 76 w 76"/>
                <a:gd name="T65" fmla="*/ 48 h 72"/>
                <a:gd name="T66" fmla="*/ 76 w 76"/>
                <a:gd name="T67" fmla="*/ 45 h 72"/>
                <a:gd name="T68" fmla="*/ 75 w 76"/>
                <a:gd name="T69" fmla="*/ 45 h 72"/>
                <a:gd name="T70" fmla="*/ 66 w 76"/>
                <a:gd name="T71" fmla="*/ 44 h 72"/>
                <a:gd name="T72" fmla="*/ 17 w 76"/>
                <a:gd name="T73" fmla="*/ 53 h 72"/>
                <a:gd name="T74" fmla="*/ 10 w 76"/>
                <a:gd name="T75" fmla="*/ 46 h 72"/>
                <a:gd name="T76" fmla="*/ 17 w 76"/>
                <a:gd name="T77" fmla="*/ 39 h 72"/>
                <a:gd name="T78" fmla="*/ 24 w 76"/>
                <a:gd name="T79" fmla="*/ 46 h 72"/>
                <a:gd name="T80" fmla="*/ 17 w 76"/>
                <a:gd name="T81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" h="72">
                  <a:moveTo>
                    <a:pt x="66" y="44"/>
                  </a:moveTo>
                  <a:cubicBezTo>
                    <a:pt x="66" y="45"/>
                    <a:pt x="66" y="46"/>
                    <a:pt x="66" y="46"/>
                  </a:cubicBezTo>
                  <a:cubicBezTo>
                    <a:pt x="66" y="50"/>
                    <a:pt x="63" y="53"/>
                    <a:pt x="59" y="53"/>
                  </a:cubicBezTo>
                  <a:cubicBezTo>
                    <a:pt x="55" y="53"/>
                    <a:pt x="52" y="50"/>
                    <a:pt x="52" y="46"/>
                  </a:cubicBezTo>
                  <a:cubicBezTo>
                    <a:pt x="52" y="44"/>
                    <a:pt x="53" y="42"/>
                    <a:pt x="55" y="41"/>
                  </a:cubicBezTo>
                  <a:cubicBezTo>
                    <a:pt x="47" y="37"/>
                    <a:pt x="40" y="32"/>
                    <a:pt x="35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4" y="25"/>
                    <a:pt x="12" y="23"/>
                    <a:pt x="12" y="21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0"/>
                    <a:pt x="16" y="6"/>
                    <a:pt x="21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4"/>
                    <a:pt x="26" y="2"/>
                    <a:pt x="26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4" y="0"/>
                    <a:pt x="6" y="7"/>
                    <a:pt x="6" y="15"/>
                  </a:cubicBezTo>
                  <a:cubicBezTo>
                    <a:pt x="3" y="15"/>
                    <a:pt x="0" y="18"/>
                    <a:pt x="0" y="21"/>
                  </a:cubicBezTo>
                  <a:cubicBezTo>
                    <a:pt x="0" y="24"/>
                    <a:pt x="3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2" y="30"/>
                    <a:pt x="0" y="33"/>
                    <a:pt x="0" y="3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3"/>
                    <a:pt x="2" y="58"/>
                    <a:pt x="6" y="60"/>
                  </a:cubicBezTo>
                  <a:cubicBezTo>
                    <a:pt x="6" y="63"/>
                    <a:pt x="6" y="63"/>
                    <a:pt x="6" y="64"/>
                  </a:cubicBezTo>
                  <a:cubicBezTo>
                    <a:pt x="6" y="68"/>
                    <a:pt x="10" y="72"/>
                    <a:pt x="15" y="72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22" y="72"/>
                    <a:pt x="26" y="68"/>
                    <a:pt x="26" y="64"/>
                  </a:cubicBezTo>
                  <a:cubicBezTo>
                    <a:pt x="26" y="63"/>
                    <a:pt x="26" y="65"/>
                    <a:pt x="26" y="64"/>
                  </a:cubicBezTo>
                  <a:cubicBezTo>
                    <a:pt x="49" y="64"/>
                    <a:pt x="49" y="64"/>
                    <a:pt x="49" y="64"/>
                  </a:cubicBezTo>
                  <a:cubicBezTo>
                    <a:pt x="50" y="65"/>
                    <a:pt x="50" y="63"/>
                    <a:pt x="50" y="64"/>
                  </a:cubicBezTo>
                  <a:cubicBezTo>
                    <a:pt x="50" y="68"/>
                    <a:pt x="53" y="72"/>
                    <a:pt x="58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66" y="72"/>
                    <a:pt x="70" y="68"/>
                    <a:pt x="70" y="64"/>
                  </a:cubicBezTo>
                  <a:cubicBezTo>
                    <a:pt x="70" y="63"/>
                    <a:pt x="70" y="63"/>
                    <a:pt x="70" y="60"/>
                  </a:cubicBezTo>
                  <a:cubicBezTo>
                    <a:pt x="73" y="58"/>
                    <a:pt x="76" y="53"/>
                    <a:pt x="76" y="48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75" y="45"/>
                    <a:pt x="75" y="45"/>
                    <a:pt x="75" y="45"/>
                  </a:cubicBezTo>
                  <a:cubicBezTo>
                    <a:pt x="72" y="45"/>
                    <a:pt x="69" y="45"/>
                    <a:pt x="66" y="44"/>
                  </a:cubicBezTo>
                  <a:close/>
                  <a:moveTo>
                    <a:pt x="17" y="53"/>
                  </a:moveTo>
                  <a:cubicBezTo>
                    <a:pt x="13" y="53"/>
                    <a:pt x="10" y="50"/>
                    <a:pt x="10" y="46"/>
                  </a:cubicBezTo>
                  <a:cubicBezTo>
                    <a:pt x="10" y="42"/>
                    <a:pt x="13" y="39"/>
                    <a:pt x="17" y="39"/>
                  </a:cubicBezTo>
                  <a:cubicBezTo>
                    <a:pt x="21" y="39"/>
                    <a:pt x="24" y="42"/>
                    <a:pt x="24" y="46"/>
                  </a:cubicBezTo>
                  <a:cubicBezTo>
                    <a:pt x="24" y="50"/>
                    <a:pt x="21" y="53"/>
                    <a:pt x="1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52" name="Group 43"/>
          <p:cNvGrpSpPr/>
          <p:nvPr/>
        </p:nvGrpSpPr>
        <p:grpSpPr>
          <a:xfrm>
            <a:off x="6723756" y="5251895"/>
            <a:ext cx="344687" cy="301336"/>
            <a:chOff x="4279900" y="5773738"/>
            <a:chExt cx="517525" cy="452437"/>
          </a:xfrm>
          <a:solidFill>
            <a:schemeClr val="bg1"/>
          </a:solidFill>
        </p:grpSpPr>
        <p:sp>
          <p:nvSpPr>
            <p:cNvPr id="53" name="Freeform 44"/>
            <p:cNvSpPr>
              <a:spLocks noEditPoints="1"/>
            </p:cNvSpPr>
            <p:nvPr/>
          </p:nvSpPr>
          <p:spPr bwMode="auto">
            <a:xfrm>
              <a:off x="4376738" y="5773738"/>
              <a:ext cx="323850" cy="452437"/>
            </a:xfrm>
            <a:custGeom>
              <a:avLst/>
              <a:gdLst>
                <a:gd name="T0" fmla="*/ 86 w 86"/>
                <a:gd name="T1" fmla="*/ 17 h 121"/>
                <a:gd name="T2" fmla="*/ 86 w 86"/>
                <a:gd name="T3" fmla="*/ 121 h 121"/>
                <a:gd name="T4" fmla="*/ 0 w 86"/>
                <a:gd name="T5" fmla="*/ 121 h 121"/>
                <a:gd name="T6" fmla="*/ 0 w 86"/>
                <a:gd name="T7" fmla="*/ 17 h 121"/>
                <a:gd name="T8" fmla="*/ 12 w 86"/>
                <a:gd name="T9" fmla="*/ 17 h 121"/>
                <a:gd name="T10" fmla="*/ 18 w 86"/>
                <a:gd name="T11" fmla="*/ 5 h 121"/>
                <a:gd name="T12" fmla="*/ 26 w 86"/>
                <a:gd name="T13" fmla="*/ 0 h 121"/>
                <a:gd name="T14" fmla="*/ 60 w 86"/>
                <a:gd name="T15" fmla="*/ 0 h 121"/>
                <a:gd name="T16" fmla="*/ 68 w 86"/>
                <a:gd name="T17" fmla="*/ 5 h 121"/>
                <a:gd name="T18" fmla="*/ 74 w 86"/>
                <a:gd name="T19" fmla="*/ 17 h 121"/>
                <a:gd name="T20" fmla="*/ 86 w 86"/>
                <a:gd name="T21" fmla="*/ 17 h 121"/>
                <a:gd name="T22" fmla="*/ 78 w 86"/>
                <a:gd name="T23" fmla="*/ 44 h 121"/>
                <a:gd name="T24" fmla="*/ 45 w 86"/>
                <a:gd name="T25" fmla="*/ 33 h 121"/>
                <a:gd name="T26" fmla="*/ 39 w 86"/>
                <a:gd name="T27" fmla="*/ 49 h 121"/>
                <a:gd name="T28" fmla="*/ 72 w 86"/>
                <a:gd name="T29" fmla="*/ 60 h 121"/>
                <a:gd name="T30" fmla="*/ 78 w 86"/>
                <a:gd name="T31" fmla="*/ 44 h 121"/>
                <a:gd name="T32" fmla="*/ 26 w 86"/>
                <a:gd name="T33" fmla="*/ 58 h 121"/>
                <a:gd name="T34" fmla="*/ 15 w 86"/>
                <a:gd name="T35" fmla="*/ 69 h 121"/>
                <a:gd name="T36" fmla="*/ 26 w 86"/>
                <a:gd name="T37" fmla="*/ 79 h 121"/>
                <a:gd name="T38" fmla="*/ 36 w 86"/>
                <a:gd name="T39" fmla="*/ 69 h 121"/>
                <a:gd name="T40" fmla="*/ 26 w 86"/>
                <a:gd name="T41" fmla="*/ 58 h 121"/>
                <a:gd name="T42" fmla="*/ 61 w 86"/>
                <a:gd name="T43" fmla="*/ 87 h 121"/>
                <a:gd name="T44" fmla="*/ 71 w 86"/>
                <a:gd name="T45" fmla="*/ 85 h 121"/>
                <a:gd name="T46" fmla="*/ 64 w 86"/>
                <a:gd name="T47" fmla="*/ 78 h 121"/>
                <a:gd name="T48" fmla="*/ 66 w 86"/>
                <a:gd name="T49" fmla="*/ 69 h 121"/>
                <a:gd name="T50" fmla="*/ 57 w 86"/>
                <a:gd name="T51" fmla="*/ 73 h 121"/>
                <a:gd name="T52" fmla="*/ 48 w 86"/>
                <a:gd name="T53" fmla="*/ 69 h 121"/>
                <a:gd name="T54" fmla="*/ 50 w 86"/>
                <a:gd name="T55" fmla="*/ 78 h 121"/>
                <a:gd name="T56" fmla="*/ 43 w 86"/>
                <a:gd name="T57" fmla="*/ 85 h 121"/>
                <a:gd name="T58" fmla="*/ 53 w 86"/>
                <a:gd name="T59" fmla="*/ 87 h 121"/>
                <a:gd name="T60" fmla="*/ 57 w 86"/>
                <a:gd name="T61" fmla="*/ 95 h 121"/>
                <a:gd name="T62" fmla="*/ 61 w 86"/>
                <a:gd name="T63" fmla="*/ 8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6" h="121">
                  <a:moveTo>
                    <a:pt x="86" y="17"/>
                  </a:moveTo>
                  <a:cubicBezTo>
                    <a:pt x="86" y="121"/>
                    <a:pt x="86" y="121"/>
                    <a:pt x="86" y="121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9" y="2"/>
                    <a:pt x="22" y="0"/>
                    <a:pt x="26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3" y="0"/>
                    <a:pt x="66" y="2"/>
                    <a:pt x="68" y="5"/>
                  </a:cubicBezTo>
                  <a:cubicBezTo>
                    <a:pt x="74" y="17"/>
                    <a:pt x="74" y="17"/>
                    <a:pt x="74" y="17"/>
                  </a:cubicBezTo>
                  <a:lnTo>
                    <a:pt x="86" y="17"/>
                  </a:lnTo>
                  <a:close/>
                  <a:moveTo>
                    <a:pt x="78" y="44"/>
                  </a:moveTo>
                  <a:cubicBezTo>
                    <a:pt x="45" y="33"/>
                    <a:pt x="45" y="33"/>
                    <a:pt x="45" y="33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72" y="60"/>
                    <a:pt x="72" y="60"/>
                    <a:pt x="72" y="60"/>
                  </a:cubicBezTo>
                  <a:lnTo>
                    <a:pt x="78" y="44"/>
                  </a:lnTo>
                  <a:close/>
                  <a:moveTo>
                    <a:pt x="26" y="58"/>
                  </a:moveTo>
                  <a:cubicBezTo>
                    <a:pt x="20" y="58"/>
                    <a:pt x="15" y="63"/>
                    <a:pt x="15" y="69"/>
                  </a:cubicBezTo>
                  <a:cubicBezTo>
                    <a:pt x="15" y="74"/>
                    <a:pt x="20" y="79"/>
                    <a:pt x="26" y="79"/>
                  </a:cubicBezTo>
                  <a:cubicBezTo>
                    <a:pt x="31" y="79"/>
                    <a:pt x="36" y="74"/>
                    <a:pt x="36" y="69"/>
                  </a:cubicBezTo>
                  <a:cubicBezTo>
                    <a:pt x="36" y="63"/>
                    <a:pt x="31" y="58"/>
                    <a:pt x="26" y="58"/>
                  </a:cubicBezTo>
                  <a:close/>
                  <a:moveTo>
                    <a:pt x="61" y="87"/>
                  </a:moveTo>
                  <a:cubicBezTo>
                    <a:pt x="71" y="85"/>
                    <a:pt x="71" y="85"/>
                    <a:pt x="71" y="85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48" y="69"/>
                    <a:pt x="48" y="69"/>
                    <a:pt x="48" y="69"/>
                  </a:cubicBezTo>
                  <a:cubicBezTo>
                    <a:pt x="50" y="78"/>
                    <a:pt x="50" y="78"/>
                    <a:pt x="50" y="78"/>
                  </a:cubicBezTo>
                  <a:cubicBezTo>
                    <a:pt x="43" y="85"/>
                    <a:pt x="43" y="85"/>
                    <a:pt x="43" y="85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7" y="95"/>
                    <a:pt x="57" y="95"/>
                    <a:pt x="57" y="95"/>
                  </a:cubicBezTo>
                  <a:lnTo>
                    <a:pt x="61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4" name="Freeform 45"/>
            <p:cNvSpPr/>
            <p:nvPr/>
          </p:nvSpPr>
          <p:spPr bwMode="auto">
            <a:xfrm>
              <a:off x="4279900" y="5837238"/>
              <a:ext cx="63500" cy="388937"/>
            </a:xfrm>
            <a:custGeom>
              <a:avLst/>
              <a:gdLst>
                <a:gd name="T0" fmla="*/ 16 w 17"/>
                <a:gd name="T1" fmla="*/ 0 h 104"/>
                <a:gd name="T2" fmla="*/ 0 w 17"/>
                <a:gd name="T3" fmla="*/ 16 h 104"/>
                <a:gd name="T4" fmla="*/ 0 w 17"/>
                <a:gd name="T5" fmla="*/ 87 h 104"/>
                <a:gd name="T6" fmla="*/ 16 w 17"/>
                <a:gd name="T7" fmla="*/ 104 h 104"/>
                <a:gd name="T8" fmla="*/ 17 w 17"/>
                <a:gd name="T9" fmla="*/ 104 h 104"/>
                <a:gd name="T10" fmla="*/ 17 w 17"/>
                <a:gd name="T11" fmla="*/ 0 h 104"/>
                <a:gd name="T12" fmla="*/ 16 w 17"/>
                <a:gd name="T13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4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96"/>
                    <a:pt x="7" y="104"/>
                    <a:pt x="16" y="104"/>
                  </a:cubicBezTo>
                  <a:cubicBezTo>
                    <a:pt x="17" y="104"/>
                    <a:pt x="17" y="104"/>
                    <a:pt x="17" y="104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5" name="Freeform 46"/>
            <p:cNvSpPr/>
            <p:nvPr/>
          </p:nvSpPr>
          <p:spPr bwMode="auto">
            <a:xfrm>
              <a:off x="4733925" y="5837238"/>
              <a:ext cx="63500" cy="388937"/>
            </a:xfrm>
            <a:custGeom>
              <a:avLst/>
              <a:gdLst>
                <a:gd name="T0" fmla="*/ 1 w 17"/>
                <a:gd name="T1" fmla="*/ 0 h 104"/>
                <a:gd name="T2" fmla="*/ 0 w 17"/>
                <a:gd name="T3" fmla="*/ 0 h 104"/>
                <a:gd name="T4" fmla="*/ 0 w 17"/>
                <a:gd name="T5" fmla="*/ 104 h 104"/>
                <a:gd name="T6" fmla="*/ 1 w 17"/>
                <a:gd name="T7" fmla="*/ 104 h 104"/>
                <a:gd name="T8" fmla="*/ 17 w 17"/>
                <a:gd name="T9" fmla="*/ 87 h 104"/>
                <a:gd name="T10" fmla="*/ 17 w 17"/>
                <a:gd name="T11" fmla="*/ 16 h 104"/>
                <a:gd name="T12" fmla="*/ 1 w 17"/>
                <a:gd name="T13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4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0" y="104"/>
                    <a:pt x="17" y="96"/>
                    <a:pt x="17" y="8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7"/>
                    <a:pt x="1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56" name="Group 47"/>
          <p:cNvGrpSpPr/>
          <p:nvPr/>
        </p:nvGrpSpPr>
        <p:grpSpPr>
          <a:xfrm>
            <a:off x="4586375" y="5183982"/>
            <a:ext cx="321800" cy="357555"/>
            <a:chOff x="3295650" y="2890838"/>
            <a:chExt cx="442913" cy="492125"/>
          </a:xfrm>
          <a:solidFill>
            <a:schemeClr val="bg1"/>
          </a:solidFill>
        </p:grpSpPr>
        <p:sp>
          <p:nvSpPr>
            <p:cNvPr id="57" name="Freeform 48"/>
            <p:cNvSpPr>
              <a:spLocks noEditPoints="1"/>
            </p:cNvSpPr>
            <p:nvPr/>
          </p:nvSpPr>
          <p:spPr bwMode="auto">
            <a:xfrm>
              <a:off x="3295650" y="2890838"/>
              <a:ext cx="442913" cy="147638"/>
            </a:xfrm>
            <a:custGeom>
              <a:avLst/>
              <a:gdLst>
                <a:gd name="T0" fmla="*/ 96 w 118"/>
                <a:gd name="T1" fmla="*/ 14 h 39"/>
                <a:gd name="T2" fmla="*/ 92 w 118"/>
                <a:gd name="T3" fmla="*/ 14 h 39"/>
                <a:gd name="T4" fmla="*/ 92 w 118"/>
                <a:gd name="T5" fmla="*/ 9 h 39"/>
                <a:gd name="T6" fmla="*/ 84 w 118"/>
                <a:gd name="T7" fmla="*/ 0 h 39"/>
                <a:gd name="T8" fmla="*/ 76 w 118"/>
                <a:gd name="T9" fmla="*/ 9 h 39"/>
                <a:gd name="T10" fmla="*/ 76 w 118"/>
                <a:gd name="T11" fmla="*/ 14 h 39"/>
                <a:gd name="T12" fmla="*/ 42 w 118"/>
                <a:gd name="T13" fmla="*/ 14 h 39"/>
                <a:gd name="T14" fmla="*/ 42 w 118"/>
                <a:gd name="T15" fmla="*/ 9 h 39"/>
                <a:gd name="T16" fmla="*/ 33 w 118"/>
                <a:gd name="T17" fmla="*/ 0 h 39"/>
                <a:gd name="T18" fmla="*/ 25 w 118"/>
                <a:gd name="T19" fmla="*/ 9 h 39"/>
                <a:gd name="T20" fmla="*/ 25 w 118"/>
                <a:gd name="T21" fmla="*/ 14 h 39"/>
                <a:gd name="T22" fmla="*/ 22 w 118"/>
                <a:gd name="T23" fmla="*/ 14 h 39"/>
                <a:gd name="T24" fmla="*/ 0 w 118"/>
                <a:gd name="T25" fmla="*/ 36 h 39"/>
                <a:gd name="T26" fmla="*/ 0 w 118"/>
                <a:gd name="T27" fmla="*/ 39 h 39"/>
                <a:gd name="T28" fmla="*/ 118 w 118"/>
                <a:gd name="T29" fmla="*/ 39 h 39"/>
                <a:gd name="T30" fmla="*/ 118 w 118"/>
                <a:gd name="T31" fmla="*/ 36 h 39"/>
                <a:gd name="T32" fmla="*/ 96 w 118"/>
                <a:gd name="T33" fmla="*/ 14 h 39"/>
                <a:gd name="T34" fmla="*/ 33 w 118"/>
                <a:gd name="T35" fmla="*/ 30 h 39"/>
                <a:gd name="T36" fmla="*/ 25 w 118"/>
                <a:gd name="T37" fmla="*/ 21 h 39"/>
                <a:gd name="T38" fmla="*/ 25 w 118"/>
                <a:gd name="T39" fmla="*/ 20 h 39"/>
                <a:gd name="T40" fmla="*/ 33 w 118"/>
                <a:gd name="T41" fmla="*/ 25 h 39"/>
                <a:gd name="T42" fmla="*/ 42 w 118"/>
                <a:gd name="T43" fmla="*/ 20 h 39"/>
                <a:gd name="T44" fmla="*/ 42 w 118"/>
                <a:gd name="T45" fmla="*/ 21 h 39"/>
                <a:gd name="T46" fmla="*/ 33 w 118"/>
                <a:gd name="T47" fmla="*/ 30 h 39"/>
                <a:gd name="T48" fmla="*/ 84 w 118"/>
                <a:gd name="T49" fmla="*/ 30 h 39"/>
                <a:gd name="T50" fmla="*/ 76 w 118"/>
                <a:gd name="T51" fmla="*/ 21 h 39"/>
                <a:gd name="T52" fmla="*/ 76 w 118"/>
                <a:gd name="T53" fmla="*/ 20 h 39"/>
                <a:gd name="T54" fmla="*/ 84 w 118"/>
                <a:gd name="T55" fmla="*/ 25 h 39"/>
                <a:gd name="T56" fmla="*/ 92 w 118"/>
                <a:gd name="T57" fmla="*/ 20 h 39"/>
                <a:gd name="T58" fmla="*/ 92 w 118"/>
                <a:gd name="T59" fmla="*/ 21 h 39"/>
                <a:gd name="T60" fmla="*/ 84 w 118"/>
                <a:gd name="T6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8" h="39">
                  <a:moveTo>
                    <a:pt x="96" y="14"/>
                  </a:moveTo>
                  <a:cubicBezTo>
                    <a:pt x="92" y="14"/>
                    <a:pt x="92" y="14"/>
                    <a:pt x="92" y="14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92" y="4"/>
                    <a:pt x="89" y="0"/>
                    <a:pt x="84" y="0"/>
                  </a:cubicBezTo>
                  <a:cubicBezTo>
                    <a:pt x="79" y="0"/>
                    <a:pt x="76" y="4"/>
                    <a:pt x="76" y="9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4"/>
                    <a:pt x="38" y="0"/>
                    <a:pt x="33" y="0"/>
                  </a:cubicBezTo>
                  <a:cubicBezTo>
                    <a:pt x="29" y="0"/>
                    <a:pt x="25" y="4"/>
                    <a:pt x="25" y="9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10" y="14"/>
                    <a:pt x="0" y="23"/>
                    <a:pt x="0" y="36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18" y="39"/>
                    <a:pt x="118" y="39"/>
                    <a:pt x="118" y="39"/>
                  </a:cubicBezTo>
                  <a:cubicBezTo>
                    <a:pt x="118" y="36"/>
                    <a:pt x="118" y="36"/>
                    <a:pt x="118" y="36"/>
                  </a:cubicBezTo>
                  <a:cubicBezTo>
                    <a:pt x="118" y="23"/>
                    <a:pt x="108" y="14"/>
                    <a:pt x="96" y="14"/>
                  </a:cubicBezTo>
                  <a:close/>
                  <a:moveTo>
                    <a:pt x="33" y="30"/>
                  </a:moveTo>
                  <a:cubicBezTo>
                    <a:pt x="29" y="30"/>
                    <a:pt x="25" y="26"/>
                    <a:pt x="25" y="21"/>
                  </a:cubicBezTo>
                  <a:cubicBezTo>
                    <a:pt x="25" y="21"/>
                    <a:pt x="25" y="20"/>
                    <a:pt x="25" y="20"/>
                  </a:cubicBezTo>
                  <a:cubicBezTo>
                    <a:pt x="27" y="23"/>
                    <a:pt x="30" y="25"/>
                    <a:pt x="33" y="25"/>
                  </a:cubicBezTo>
                  <a:cubicBezTo>
                    <a:pt x="37" y="25"/>
                    <a:pt x="40" y="23"/>
                    <a:pt x="42" y="20"/>
                  </a:cubicBezTo>
                  <a:cubicBezTo>
                    <a:pt x="42" y="20"/>
                    <a:pt x="42" y="21"/>
                    <a:pt x="42" y="21"/>
                  </a:cubicBezTo>
                  <a:cubicBezTo>
                    <a:pt x="42" y="26"/>
                    <a:pt x="38" y="30"/>
                    <a:pt x="33" y="30"/>
                  </a:cubicBezTo>
                  <a:close/>
                  <a:moveTo>
                    <a:pt x="84" y="30"/>
                  </a:moveTo>
                  <a:cubicBezTo>
                    <a:pt x="80" y="30"/>
                    <a:pt x="76" y="26"/>
                    <a:pt x="76" y="21"/>
                  </a:cubicBezTo>
                  <a:cubicBezTo>
                    <a:pt x="76" y="21"/>
                    <a:pt x="76" y="20"/>
                    <a:pt x="76" y="20"/>
                  </a:cubicBezTo>
                  <a:cubicBezTo>
                    <a:pt x="77" y="23"/>
                    <a:pt x="80" y="25"/>
                    <a:pt x="84" y="25"/>
                  </a:cubicBezTo>
                  <a:cubicBezTo>
                    <a:pt x="88" y="25"/>
                    <a:pt x="91" y="23"/>
                    <a:pt x="92" y="20"/>
                  </a:cubicBezTo>
                  <a:cubicBezTo>
                    <a:pt x="92" y="20"/>
                    <a:pt x="92" y="21"/>
                    <a:pt x="92" y="21"/>
                  </a:cubicBezTo>
                  <a:cubicBezTo>
                    <a:pt x="92" y="26"/>
                    <a:pt x="89" y="30"/>
                    <a:pt x="84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8" name="Freeform 49"/>
            <p:cNvSpPr>
              <a:spLocks noEditPoints="1"/>
            </p:cNvSpPr>
            <p:nvPr/>
          </p:nvSpPr>
          <p:spPr bwMode="auto">
            <a:xfrm>
              <a:off x="3295650" y="3068638"/>
              <a:ext cx="442913" cy="314325"/>
            </a:xfrm>
            <a:custGeom>
              <a:avLst/>
              <a:gdLst>
                <a:gd name="T0" fmla="*/ 21 w 118"/>
                <a:gd name="T1" fmla="*/ 0 h 84"/>
                <a:gd name="T2" fmla="*/ 0 w 118"/>
                <a:gd name="T3" fmla="*/ 0 h 84"/>
                <a:gd name="T4" fmla="*/ 0 w 118"/>
                <a:gd name="T5" fmla="*/ 62 h 84"/>
                <a:gd name="T6" fmla="*/ 22 w 118"/>
                <a:gd name="T7" fmla="*/ 84 h 84"/>
                <a:gd name="T8" fmla="*/ 96 w 118"/>
                <a:gd name="T9" fmla="*/ 84 h 84"/>
                <a:gd name="T10" fmla="*/ 118 w 118"/>
                <a:gd name="T11" fmla="*/ 62 h 84"/>
                <a:gd name="T12" fmla="*/ 118 w 118"/>
                <a:gd name="T13" fmla="*/ 0 h 84"/>
                <a:gd name="T14" fmla="*/ 97 w 118"/>
                <a:gd name="T15" fmla="*/ 0 h 84"/>
                <a:gd name="T16" fmla="*/ 21 w 118"/>
                <a:gd name="T17" fmla="*/ 0 h 84"/>
                <a:gd name="T18" fmla="*/ 7 w 118"/>
                <a:gd name="T19" fmla="*/ 64 h 84"/>
                <a:gd name="T20" fmla="*/ 7 w 118"/>
                <a:gd name="T21" fmla="*/ 7 h 84"/>
                <a:gd name="T22" fmla="*/ 18 w 118"/>
                <a:gd name="T23" fmla="*/ 7 h 84"/>
                <a:gd name="T24" fmla="*/ 99 w 118"/>
                <a:gd name="T25" fmla="*/ 7 h 84"/>
                <a:gd name="T26" fmla="*/ 110 w 118"/>
                <a:gd name="T27" fmla="*/ 7 h 84"/>
                <a:gd name="T28" fmla="*/ 110 w 118"/>
                <a:gd name="T29" fmla="*/ 64 h 84"/>
                <a:gd name="T30" fmla="*/ 98 w 118"/>
                <a:gd name="T31" fmla="*/ 76 h 84"/>
                <a:gd name="T32" fmla="*/ 19 w 118"/>
                <a:gd name="T33" fmla="*/ 76 h 84"/>
                <a:gd name="T34" fmla="*/ 7 w 118"/>
                <a:gd name="T35" fmla="*/ 6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8" h="84">
                  <a:moveTo>
                    <a:pt x="2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74"/>
                    <a:pt x="10" y="84"/>
                    <a:pt x="22" y="84"/>
                  </a:cubicBezTo>
                  <a:cubicBezTo>
                    <a:pt x="96" y="84"/>
                    <a:pt x="96" y="84"/>
                    <a:pt x="96" y="84"/>
                  </a:cubicBezTo>
                  <a:cubicBezTo>
                    <a:pt x="108" y="84"/>
                    <a:pt x="118" y="74"/>
                    <a:pt x="118" y="62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97" y="0"/>
                    <a:pt x="97" y="0"/>
                    <a:pt x="97" y="0"/>
                  </a:cubicBezTo>
                  <a:lnTo>
                    <a:pt x="21" y="0"/>
                  </a:lnTo>
                  <a:close/>
                  <a:moveTo>
                    <a:pt x="7" y="64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99" y="7"/>
                    <a:pt x="99" y="7"/>
                    <a:pt x="99" y="7"/>
                  </a:cubicBezTo>
                  <a:cubicBezTo>
                    <a:pt x="110" y="7"/>
                    <a:pt x="110" y="7"/>
                    <a:pt x="110" y="7"/>
                  </a:cubicBezTo>
                  <a:cubicBezTo>
                    <a:pt x="110" y="64"/>
                    <a:pt x="110" y="64"/>
                    <a:pt x="110" y="64"/>
                  </a:cubicBezTo>
                  <a:cubicBezTo>
                    <a:pt x="110" y="71"/>
                    <a:pt x="105" y="76"/>
                    <a:pt x="98" y="76"/>
                  </a:cubicBezTo>
                  <a:cubicBezTo>
                    <a:pt x="19" y="76"/>
                    <a:pt x="19" y="76"/>
                    <a:pt x="19" y="76"/>
                  </a:cubicBezTo>
                  <a:cubicBezTo>
                    <a:pt x="13" y="76"/>
                    <a:pt x="7" y="71"/>
                    <a:pt x="7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9" name="Freeform 50"/>
            <p:cNvSpPr/>
            <p:nvPr/>
          </p:nvSpPr>
          <p:spPr bwMode="auto">
            <a:xfrm>
              <a:off x="3476625" y="3157538"/>
              <a:ext cx="80963" cy="57150"/>
            </a:xfrm>
            <a:custGeom>
              <a:avLst/>
              <a:gdLst>
                <a:gd name="T0" fmla="*/ 22 w 22"/>
                <a:gd name="T1" fmla="*/ 13 h 15"/>
                <a:gd name="T2" fmla="*/ 20 w 22"/>
                <a:gd name="T3" fmla="*/ 15 h 15"/>
                <a:gd name="T4" fmla="*/ 1 w 22"/>
                <a:gd name="T5" fmla="*/ 15 h 15"/>
                <a:gd name="T6" fmla="*/ 0 w 22"/>
                <a:gd name="T7" fmla="*/ 13 h 15"/>
                <a:gd name="T8" fmla="*/ 0 w 22"/>
                <a:gd name="T9" fmla="*/ 2 h 15"/>
                <a:gd name="T10" fmla="*/ 1 w 22"/>
                <a:gd name="T11" fmla="*/ 0 h 15"/>
                <a:gd name="T12" fmla="*/ 20 w 22"/>
                <a:gd name="T13" fmla="*/ 0 h 15"/>
                <a:gd name="T14" fmla="*/ 22 w 22"/>
                <a:gd name="T15" fmla="*/ 2 h 15"/>
                <a:gd name="T16" fmla="*/ 22 w 22"/>
                <a:gd name="T17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5">
                  <a:moveTo>
                    <a:pt x="22" y="13"/>
                  </a:moveTo>
                  <a:cubicBezTo>
                    <a:pt x="22" y="14"/>
                    <a:pt x="21" y="15"/>
                    <a:pt x="2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5"/>
                    <a:pt x="0" y="14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1" y="0"/>
                    <a:pt x="22" y="1"/>
                    <a:pt x="22" y="2"/>
                  </a:cubicBezTo>
                  <a:lnTo>
                    <a:pt x="22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0" name="Freeform 51"/>
            <p:cNvSpPr/>
            <p:nvPr/>
          </p:nvSpPr>
          <p:spPr bwMode="auto">
            <a:xfrm>
              <a:off x="3584575" y="3157538"/>
              <a:ext cx="82550" cy="57150"/>
            </a:xfrm>
            <a:custGeom>
              <a:avLst/>
              <a:gdLst>
                <a:gd name="T0" fmla="*/ 22 w 22"/>
                <a:gd name="T1" fmla="*/ 13 h 15"/>
                <a:gd name="T2" fmla="*/ 20 w 22"/>
                <a:gd name="T3" fmla="*/ 15 h 15"/>
                <a:gd name="T4" fmla="*/ 2 w 22"/>
                <a:gd name="T5" fmla="*/ 15 h 15"/>
                <a:gd name="T6" fmla="*/ 0 w 22"/>
                <a:gd name="T7" fmla="*/ 13 h 15"/>
                <a:gd name="T8" fmla="*/ 0 w 22"/>
                <a:gd name="T9" fmla="*/ 2 h 15"/>
                <a:gd name="T10" fmla="*/ 2 w 22"/>
                <a:gd name="T11" fmla="*/ 0 h 15"/>
                <a:gd name="T12" fmla="*/ 20 w 22"/>
                <a:gd name="T13" fmla="*/ 0 h 15"/>
                <a:gd name="T14" fmla="*/ 22 w 22"/>
                <a:gd name="T15" fmla="*/ 2 h 15"/>
                <a:gd name="T16" fmla="*/ 22 w 22"/>
                <a:gd name="T17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5">
                  <a:moveTo>
                    <a:pt x="22" y="13"/>
                  </a:moveTo>
                  <a:cubicBezTo>
                    <a:pt x="22" y="14"/>
                    <a:pt x="21" y="15"/>
                    <a:pt x="20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5"/>
                    <a:pt x="0" y="14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1" y="0"/>
                    <a:pt x="22" y="1"/>
                    <a:pt x="22" y="2"/>
                  </a:cubicBezTo>
                  <a:lnTo>
                    <a:pt x="22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1" name="Freeform 52"/>
            <p:cNvSpPr/>
            <p:nvPr/>
          </p:nvSpPr>
          <p:spPr bwMode="auto">
            <a:xfrm>
              <a:off x="3584575" y="3240088"/>
              <a:ext cx="82550" cy="57150"/>
            </a:xfrm>
            <a:custGeom>
              <a:avLst/>
              <a:gdLst>
                <a:gd name="T0" fmla="*/ 22 w 22"/>
                <a:gd name="T1" fmla="*/ 13 h 15"/>
                <a:gd name="T2" fmla="*/ 20 w 22"/>
                <a:gd name="T3" fmla="*/ 15 h 15"/>
                <a:gd name="T4" fmla="*/ 2 w 22"/>
                <a:gd name="T5" fmla="*/ 15 h 15"/>
                <a:gd name="T6" fmla="*/ 0 w 22"/>
                <a:gd name="T7" fmla="*/ 13 h 15"/>
                <a:gd name="T8" fmla="*/ 0 w 22"/>
                <a:gd name="T9" fmla="*/ 2 h 15"/>
                <a:gd name="T10" fmla="*/ 2 w 22"/>
                <a:gd name="T11" fmla="*/ 0 h 15"/>
                <a:gd name="T12" fmla="*/ 20 w 22"/>
                <a:gd name="T13" fmla="*/ 0 h 15"/>
                <a:gd name="T14" fmla="*/ 22 w 22"/>
                <a:gd name="T15" fmla="*/ 2 h 15"/>
                <a:gd name="T16" fmla="*/ 22 w 22"/>
                <a:gd name="T17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5">
                  <a:moveTo>
                    <a:pt x="22" y="13"/>
                  </a:moveTo>
                  <a:cubicBezTo>
                    <a:pt x="22" y="14"/>
                    <a:pt x="21" y="15"/>
                    <a:pt x="20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5"/>
                    <a:pt x="0" y="14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1" y="0"/>
                    <a:pt x="22" y="1"/>
                    <a:pt x="22" y="2"/>
                  </a:cubicBezTo>
                  <a:lnTo>
                    <a:pt x="22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2" name="Freeform 53"/>
            <p:cNvSpPr/>
            <p:nvPr/>
          </p:nvSpPr>
          <p:spPr bwMode="auto">
            <a:xfrm>
              <a:off x="3476625" y="3240088"/>
              <a:ext cx="80963" cy="57150"/>
            </a:xfrm>
            <a:custGeom>
              <a:avLst/>
              <a:gdLst>
                <a:gd name="T0" fmla="*/ 22 w 22"/>
                <a:gd name="T1" fmla="*/ 13 h 15"/>
                <a:gd name="T2" fmla="*/ 20 w 22"/>
                <a:gd name="T3" fmla="*/ 15 h 15"/>
                <a:gd name="T4" fmla="*/ 1 w 22"/>
                <a:gd name="T5" fmla="*/ 15 h 15"/>
                <a:gd name="T6" fmla="*/ 0 w 22"/>
                <a:gd name="T7" fmla="*/ 13 h 15"/>
                <a:gd name="T8" fmla="*/ 0 w 22"/>
                <a:gd name="T9" fmla="*/ 2 h 15"/>
                <a:gd name="T10" fmla="*/ 1 w 22"/>
                <a:gd name="T11" fmla="*/ 0 h 15"/>
                <a:gd name="T12" fmla="*/ 20 w 22"/>
                <a:gd name="T13" fmla="*/ 0 h 15"/>
                <a:gd name="T14" fmla="*/ 22 w 22"/>
                <a:gd name="T15" fmla="*/ 2 h 15"/>
                <a:gd name="T16" fmla="*/ 22 w 22"/>
                <a:gd name="T17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5">
                  <a:moveTo>
                    <a:pt x="22" y="13"/>
                  </a:moveTo>
                  <a:cubicBezTo>
                    <a:pt x="22" y="14"/>
                    <a:pt x="21" y="15"/>
                    <a:pt x="2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5"/>
                    <a:pt x="0" y="14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1" y="0"/>
                    <a:pt x="22" y="1"/>
                    <a:pt x="22" y="2"/>
                  </a:cubicBezTo>
                  <a:lnTo>
                    <a:pt x="22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3" name="Freeform 54"/>
            <p:cNvSpPr/>
            <p:nvPr/>
          </p:nvSpPr>
          <p:spPr bwMode="auto">
            <a:xfrm>
              <a:off x="3363913" y="3240088"/>
              <a:ext cx="82550" cy="57150"/>
            </a:xfrm>
            <a:custGeom>
              <a:avLst/>
              <a:gdLst>
                <a:gd name="T0" fmla="*/ 22 w 22"/>
                <a:gd name="T1" fmla="*/ 13 h 15"/>
                <a:gd name="T2" fmla="*/ 20 w 22"/>
                <a:gd name="T3" fmla="*/ 15 h 15"/>
                <a:gd name="T4" fmla="*/ 2 w 22"/>
                <a:gd name="T5" fmla="*/ 15 h 15"/>
                <a:gd name="T6" fmla="*/ 0 w 22"/>
                <a:gd name="T7" fmla="*/ 13 h 15"/>
                <a:gd name="T8" fmla="*/ 0 w 22"/>
                <a:gd name="T9" fmla="*/ 2 h 15"/>
                <a:gd name="T10" fmla="*/ 2 w 22"/>
                <a:gd name="T11" fmla="*/ 0 h 15"/>
                <a:gd name="T12" fmla="*/ 20 w 22"/>
                <a:gd name="T13" fmla="*/ 0 h 15"/>
                <a:gd name="T14" fmla="*/ 22 w 22"/>
                <a:gd name="T15" fmla="*/ 2 h 15"/>
                <a:gd name="T16" fmla="*/ 22 w 22"/>
                <a:gd name="T17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5">
                  <a:moveTo>
                    <a:pt x="22" y="13"/>
                  </a:moveTo>
                  <a:cubicBezTo>
                    <a:pt x="22" y="14"/>
                    <a:pt x="21" y="15"/>
                    <a:pt x="20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5"/>
                    <a:pt x="0" y="14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1" y="0"/>
                    <a:pt x="22" y="1"/>
                    <a:pt x="22" y="2"/>
                  </a:cubicBezTo>
                  <a:lnTo>
                    <a:pt x="22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64" name="Rectangle 47"/>
          <p:cNvSpPr/>
          <p:nvPr/>
        </p:nvSpPr>
        <p:spPr>
          <a:xfrm>
            <a:off x="2218805" y="3853999"/>
            <a:ext cx="14806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</a:rPr>
              <a:t>请在此处添加详细描述文本，尽量与标题文本语言风格相符合，语言描述尽量简洁生动。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5" name="Rectangle 53"/>
          <p:cNvSpPr/>
          <p:nvPr/>
        </p:nvSpPr>
        <p:spPr>
          <a:xfrm>
            <a:off x="7826435" y="3739043"/>
            <a:ext cx="12622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</a:rPr>
              <a:t>请在此处添加详细描述文本，尽量与标题文本语言风格相符合，语言描述尽量简洁生动。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6" name="Rectangle 53"/>
          <p:cNvSpPr/>
          <p:nvPr/>
        </p:nvSpPr>
        <p:spPr>
          <a:xfrm>
            <a:off x="6417393" y="2796049"/>
            <a:ext cx="1068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900" dirty="0">
                <a:solidFill>
                  <a:schemeClr val="bg1"/>
                </a:solidFill>
              </a:rPr>
              <a:t>请在此处添加详细描述文本，尽量与标题文本语言风格相符合，语言描述尽量简洁生动。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67" name="Rectangle 53"/>
          <p:cNvSpPr/>
          <p:nvPr/>
        </p:nvSpPr>
        <p:spPr>
          <a:xfrm>
            <a:off x="4201053" y="3860021"/>
            <a:ext cx="1068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900" dirty="0">
                <a:solidFill>
                  <a:schemeClr val="bg1"/>
                </a:solidFill>
              </a:rPr>
              <a:t>请在此处添加详细描述文本，尽量与标题文本语言风格相符合，语言描述尽量简洁生动。</a:t>
            </a:r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68" name="图片 6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709661" y="4699000"/>
            <a:ext cx="1233860" cy="1917700"/>
          </a:xfrm>
          <a:prstGeom prst="rect">
            <a:avLst/>
          </a:prstGeom>
        </p:spPr>
      </p:pic>
      <p:sp>
        <p:nvSpPr>
          <p:cNvPr id="69" name="矩形 68"/>
          <p:cNvSpPr/>
          <p:nvPr/>
        </p:nvSpPr>
        <p:spPr>
          <a:xfrm>
            <a:off x="11018814" y="1851858"/>
            <a:ext cx="615553" cy="2605842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2800" dirty="0">
                <a:solidFill>
                  <a:srgbClr val="005A71"/>
                </a:solidFill>
              </a:rPr>
              <a:t>请输入你的题目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64" grpId="0"/>
      <p:bldP spid="65" grpId="0"/>
      <p:bldP spid="66" grpId="0"/>
      <p:bldP spid="67" grpId="0"/>
      <p:bldP spid="6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/>
          <p:nvPr/>
        </p:nvSpPr>
        <p:spPr bwMode="auto">
          <a:xfrm>
            <a:off x="3867996" y="4247281"/>
            <a:ext cx="1051545" cy="1543919"/>
          </a:xfrm>
          <a:custGeom>
            <a:avLst/>
            <a:gdLst>
              <a:gd name="T0" fmla="*/ 0 w 551"/>
              <a:gd name="T1" fmla="*/ 809 h 809"/>
              <a:gd name="T2" fmla="*/ 551 w 551"/>
              <a:gd name="T3" fmla="*/ 0 h 809"/>
              <a:gd name="T4" fmla="*/ 0 w 551"/>
              <a:gd name="T5" fmla="*/ 531 h 809"/>
              <a:gd name="T6" fmla="*/ 0 w 551"/>
              <a:gd name="T7" fmla="*/ 809 h 8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1" h="809">
                <a:moveTo>
                  <a:pt x="0" y="809"/>
                </a:moveTo>
                <a:lnTo>
                  <a:pt x="551" y="0"/>
                </a:lnTo>
                <a:lnTo>
                  <a:pt x="0" y="531"/>
                </a:lnTo>
                <a:lnTo>
                  <a:pt x="0" y="809"/>
                </a:lnTo>
                <a:close/>
              </a:path>
            </a:pathLst>
          </a:custGeom>
          <a:solidFill>
            <a:srgbClr val="02898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" name="Freeform 6"/>
          <p:cNvSpPr/>
          <p:nvPr/>
        </p:nvSpPr>
        <p:spPr bwMode="auto">
          <a:xfrm>
            <a:off x="3867996" y="4247281"/>
            <a:ext cx="1051545" cy="921772"/>
          </a:xfrm>
          <a:custGeom>
            <a:avLst/>
            <a:gdLst>
              <a:gd name="T0" fmla="*/ 0 w 551"/>
              <a:gd name="T1" fmla="*/ 483 h 483"/>
              <a:gd name="T2" fmla="*/ 551 w 551"/>
              <a:gd name="T3" fmla="*/ 0 h 483"/>
              <a:gd name="T4" fmla="*/ 0 w 551"/>
              <a:gd name="T5" fmla="*/ 205 h 483"/>
              <a:gd name="T6" fmla="*/ 0 w 551"/>
              <a:gd name="T7" fmla="*/ 483 h 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1" h="483">
                <a:moveTo>
                  <a:pt x="0" y="483"/>
                </a:moveTo>
                <a:lnTo>
                  <a:pt x="551" y="0"/>
                </a:lnTo>
                <a:lnTo>
                  <a:pt x="0" y="205"/>
                </a:lnTo>
                <a:lnTo>
                  <a:pt x="0" y="483"/>
                </a:lnTo>
                <a:close/>
              </a:path>
            </a:pathLst>
          </a:custGeom>
          <a:solidFill>
            <a:srgbClr val="F3C30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" name="Freeform 7"/>
          <p:cNvSpPr/>
          <p:nvPr/>
        </p:nvSpPr>
        <p:spPr bwMode="auto">
          <a:xfrm>
            <a:off x="3867996" y="4016360"/>
            <a:ext cx="1051545" cy="528635"/>
          </a:xfrm>
          <a:custGeom>
            <a:avLst/>
            <a:gdLst>
              <a:gd name="T0" fmla="*/ 0 w 551"/>
              <a:gd name="T1" fmla="*/ 277 h 277"/>
              <a:gd name="T2" fmla="*/ 551 w 551"/>
              <a:gd name="T3" fmla="*/ 121 h 277"/>
              <a:gd name="T4" fmla="*/ 0 w 551"/>
              <a:gd name="T5" fmla="*/ 0 h 277"/>
              <a:gd name="T6" fmla="*/ 0 w 551"/>
              <a:gd name="T7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1" h="277">
                <a:moveTo>
                  <a:pt x="0" y="277"/>
                </a:moveTo>
                <a:lnTo>
                  <a:pt x="551" y="121"/>
                </a:lnTo>
                <a:lnTo>
                  <a:pt x="0" y="0"/>
                </a:lnTo>
                <a:lnTo>
                  <a:pt x="0" y="277"/>
                </a:lnTo>
                <a:close/>
              </a:path>
            </a:pathLst>
          </a:custGeom>
          <a:solidFill>
            <a:srgbClr val="01D48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" name="Freeform 8"/>
          <p:cNvSpPr/>
          <p:nvPr/>
        </p:nvSpPr>
        <p:spPr bwMode="auto">
          <a:xfrm>
            <a:off x="3867996" y="3392305"/>
            <a:ext cx="1051545" cy="854976"/>
          </a:xfrm>
          <a:custGeom>
            <a:avLst/>
            <a:gdLst>
              <a:gd name="T0" fmla="*/ 0 w 551"/>
              <a:gd name="T1" fmla="*/ 278 h 448"/>
              <a:gd name="T2" fmla="*/ 551 w 551"/>
              <a:gd name="T3" fmla="*/ 448 h 448"/>
              <a:gd name="T4" fmla="*/ 0 w 551"/>
              <a:gd name="T5" fmla="*/ 0 h 448"/>
              <a:gd name="T6" fmla="*/ 0 w 551"/>
              <a:gd name="T7" fmla="*/ 278 h 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1" h="448">
                <a:moveTo>
                  <a:pt x="0" y="278"/>
                </a:moveTo>
                <a:lnTo>
                  <a:pt x="551" y="448"/>
                </a:lnTo>
                <a:lnTo>
                  <a:pt x="0" y="0"/>
                </a:lnTo>
                <a:lnTo>
                  <a:pt x="0" y="278"/>
                </a:lnTo>
                <a:close/>
              </a:path>
            </a:pathLst>
          </a:custGeom>
          <a:solidFill>
            <a:srgbClr val="DE6E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" name="Freeform 9"/>
          <p:cNvSpPr/>
          <p:nvPr/>
        </p:nvSpPr>
        <p:spPr bwMode="auto">
          <a:xfrm>
            <a:off x="3867996" y="2770157"/>
            <a:ext cx="1051545" cy="1477124"/>
          </a:xfrm>
          <a:custGeom>
            <a:avLst/>
            <a:gdLst>
              <a:gd name="T0" fmla="*/ 551 w 551"/>
              <a:gd name="T1" fmla="*/ 774 h 774"/>
              <a:gd name="T2" fmla="*/ 0 w 551"/>
              <a:gd name="T3" fmla="*/ 273 h 774"/>
              <a:gd name="T4" fmla="*/ 0 w 551"/>
              <a:gd name="T5" fmla="*/ 0 h 774"/>
              <a:gd name="T6" fmla="*/ 551 w 551"/>
              <a:gd name="T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1" h="774">
                <a:moveTo>
                  <a:pt x="551" y="774"/>
                </a:moveTo>
                <a:lnTo>
                  <a:pt x="0" y="273"/>
                </a:lnTo>
                <a:lnTo>
                  <a:pt x="0" y="0"/>
                </a:lnTo>
                <a:lnTo>
                  <a:pt x="551" y="774"/>
                </a:lnTo>
                <a:close/>
              </a:path>
            </a:pathLst>
          </a:custGeom>
          <a:solidFill>
            <a:srgbClr val="00C3D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" name="Freeform 10"/>
          <p:cNvSpPr/>
          <p:nvPr/>
        </p:nvSpPr>
        <p:spPr bwMode="auto">
          <a:xfrm>
            <a:off x="1285893" y="2770157"/>
            <a:ext cx="2582105" cy="521002"/>
          </a:xfrm>
          <a:custGeom>
            <a:avLst/>
            <a:gdLst>
              <a:gd name="T0" fmla="*/ 1353 w 1353"/>
              <a:gd name="T1" fmla="*/ 273 h 273"/>
              <a:gd name="T2" fmla="*/ 1353 w 1353"/>
              <a:gd name="T3" fmla="*/ 0 h 273"/>
              <a:gd name="T4" fmla="*/ 954 w 1353"/>
              <a:gd name="T5" fmla="*/ 0 h 273"/>
              <a:gd name="T6" fmla="*/ 954 w 1353"/>
              <a:gd name="T7" fmla="*/ 0 h 273"/>
              <a:gd name="T8" fmla="*/ 126 w 1353"/>
              <a:gd name="T9" fmla="*/ 0 h 273"/>
              <a:gd name="T10" fmla="*/ 126 w 1353"/>
              <a:gd name="T11" fmla="*/ 0 h 273"/>
              <a:gd name="T12" fmla="*/ 73 w 1353"/>
              <a:gd name="T13" fmla="*/ 0 h 273"/>
              <a:gd name="T14" fmla="*/ 0 w 1353"/>
              <a:gd name="T15" fmla="*/ 34 h 273"/>
              <a:gd name="T16" fmla="*/ 9 w 1353"/>
              <a:gd name="T17" fmla="*/ 83 h 273"/>
              <a:gd name="T18" fmla="*/ 63 w 1353"/>
              <a:gd name="T19" fmla="*/ 54 h 273"/>
              <a:gd name="T20" fmla="*/ 63 w 1353"/>
              <a:gd name="T21" fmla="*/ 54 h 273"/>
              <a:gd name="T22" fmla="*/ 63 w 1353"/>
              <a:gd name="T23" fmla="*/ 273 h 273"/>
              <a:gd name="T24" fmla="*/ 126 w 1353"/>
              <a:gd name="T25" fmla="*/ 273 h 273"/>
              <a:gd name="T26" fmla="*/ 126 w 1353"/>
              <a:gd name="T27" fmla="*/ 273 h 273"/>
              <a:gd name="T28" fmla="*/ 131 w 1353"/>
              <a:gd name="T29" fmla="*/ 273 h 273"/>
              <a:gd name="T30" fmla="*/ 131 w 1353"/>
              <a:gd name="T31" fmla="*/ 273 h 273"/>
              <a:gd name="T32" fmla="*/ 1353 w 1353"/>
              <a:gd name="T33" fmla="*/ 273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53" h="273">
                <a:moveTo>
                  <a:pt x="1353" y="273"/>
                </a:moveTo>
                <a:lnTo>
                  <a:pt x="1353" y="0"/>
                </a:lnTo>
                <a:lnTo>
                  <a:pt x="954" y="0"/>
                </a:lnTo>
                <a:lnTo>
                  <a:pt x="954" y="0"/>
                </a:lnTo>
                <a:lnTo>
                  <a:pt x="126" y="0"/>
                </a:lnTo>
                <a:lnTo>
                  <a:pt x="126" y="0"/>
                </a:lnTo>
                <a:lnTo>
                  <a:pt x="73" y="0"/>
                </a:lnTo>
                <a:lnTo>
                  <a:pt x="0" y="34"/>
                </a:lnTo>
                <a:lnTo>
                  <a:pt x="9" y="83"/>
                </a:lnTo>
                <a:lnTo>
                  <a:pt x="63" y="54"/>
                </a:lnTo>
                <a:lnTo>
                  <a:pt x="63" y="54"/>
                </a:lnTo>
                <a:lnTo>
                  <a:pt x="63" y="273"/>
                </a:lnTo>
                <a:lnTo>
                  <a:pt x="126" y="273"/>
                </a:lnTo>
                <a:lnTo>
                  <a:pt x="126" y="273"/>
                </a:lnTo>
                <a:lnTo>
                  <a:pt x="131" y="273"/>
                </a:lnTo>
                <a:lnTo>
                  <a:pt x="131" y="273"/>
                </a:lnTo>
                <a:lnTo>
                  <a:pt x="1353" y="273"/>
                </a:lnTo>
                <a:close/>
              </a:path>
            </a:pathLst>
          </a:custGeom>
          <a:solidFill>
            <a:srgbClr val="23CAD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8" name="Freeform 11"/>
          <p:cNvSpPr>
            <a:spLocks noEditPoints="1"/>
          </p:cNvSpPr>
          <p:nvPr/>
        </p:nvSpPr>
        <p:spPr bwMode="auto">
          <a:xfrm>
            <a:off x="1295434" y="3392305"/>
            <a:ext cx="2572562" cy="530543"/>
          </a:xfrm>
          <a:custGeom>
            <a:avLst/>
            <a:gdLst>
              <a:gd name="T0" fmla="*/ 196 w 277"/>
              <a:gd name="T1" fmla="*/ 0 h 57"/>
              <a:gd name="T2" fmla="*/ 196 w 277"/>
              <a:gd name="T3" fmla="*/ 0 h 57"/>
              <a:gd name="T4" fmla="*/ 25 w 277"/>
              <a:gd name="T5" fmla="*/ 0 h 57"/>
              <a:gd name="T6" fmla="*/ 25 w 277"/>
              <a:gd name="T7" fmla="*/ 1 h 57"/>
              <a:gd name="T8" fmla="*/ 19 w 277"/>
              <a:gd name="T9" fmla="*/ 0 h 57"/>
              <a:gd name="T10" fmla="*/ 1 w 277"/>
              <a:gd name="T11" fmla="*/ 6 h 57"/>
              <a:gd name="T12" fmla="*/ 4 w 277"/>
              <a:gd name="T13" fmla="*/ 15 h 57"/>
              <a:gd name="T14" fmla="*/ 16 w 277"/>
              <a:gd name="T15" fmla="*/ 10 h 57"/>
              <a:gd name="T16" fmla="*/ 25 w 277"/>
              <a:gd name="T17" fmla="*/ 17 h 57"/>
              <a:gd name="T18" fmla="*/ 25 w 277"/>
              <a:gd name="T19" fmla="*/ 20 h 57"/>
              <a:gd name="T20" fmla="*/ 7 w 277"/>
              <a:gd name="T21" fmla="*/ 42 h 57"/>
              <a:gd name="T22" fmla="*/ 0 w 277"/>
              <a:gd name="T23" fmla="*/ 49 h 57"/>
              <a:gd name="T24" fmla="*/ 0 w 277"/>
              <a:gd name="T25" fmla="*/ 57 h 57"/>
              <a:gd name="T26" fmla="*/ 25 w 277"/>
              <a:gd name="T27" fmla="*/ 57 h 57"/>
              <a:gd name="T28" fmla="*/ 26 w 277"/>
              <a:gd name="T29" fmla="*/ 57 h 57"/>
              <a:gd name="T30" fmla="*/ 277 w 277"/>
              <a:gd name="T31" fmla="*/ 57 h 57"/>
              <a:gd name="T32" fmla="*/ 277 w 277"/>
              <a:gd name="T33" fmla="*/ 0 h 57"/>
              <a:gd name="T34" fmla="*/ 196 w 277"/>
              <a:gd name="T35" fmla="*/ 0 h 57"/>
              <a:gd name="T36" fmla="*/ 25 w 277"/>
              <a:gd name="T37" fmla="*/ 46 h 57"/>
              <a:gd name="T38" fmla="*/ 18 w 277"/>
              <a:gd name="T39" fmla="*/ 46 h 57"/>
              <a:gd name="T40" fmla="*/ 18 w 277"/>
              <a:gd name="T41" fmla="*/ 46 h 57"/>
              <a:gd name="T42" fmla="*/ 24 w 277"/>
              <a:gd name="T43" fmla="*/ 41 h 57"/>
              <a:gd name="T44" fmla="*/ 25 w 277"/>
              <a:gd name="T45" fmla="*/ 40 h 57"/>
              <a:gd name="T46" fmla="*/ 25 w 277"/>
              <a:gd name="T4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77" h="57">
                <a:moveTo>
                  <a:pt x="196" y="0"/>
                </a:moveTo>
                <a:cubicBezTo>
                  <a:pt x="196" y="0"/>
                  <a:pt x="196" y="0"/>
                  <a:pt x="196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5" y="1"/>
                  <a:pt x="25" y="1"/>
                  <a:pt x="25" y="1"/>
                </a:cubicBezTo>
                <a:cubicBezTo>
                  <a:pt x="23" y="0"/>
                  <a:pt x="21" y="0"/>
                  <a:pt x="19" y="0"/>
                </a:cubicBezTo>
                <a:cubicBezTo>
                  <a:pt x="11" y="0"/>
                  <a:pt x="5" y="3"/>
                  <a:pt x="1" y="6"/>
                </a:cubicBezTo>
                <a:cubicBezTo>
                  <a:pt x="4" y="15"/>
                  <a:pt x="4" y="15"/>
                  <a:pt x="4" y="15"/>
                </a:cubicBezTo>
                <a:cubicBezTo>
                  <a:pt x="7" y="13"/>
                  <a:pt x="12" y="10"/>
                  <a:pt x="16" y="10"/>
                </a:cubicBezTo>
                <a:cubicBezTo>
                  <a:pt x="22" y="10"/>
                  <a:pt x="25" y="13"/>
                  <a:pt x="25" y="17"/>
                </a:cubicBezTo>
                <a:cubicBezTo>
                  <a:pt x="25" y="20"/>
                  <a:pt x="25" y="20"/>
                  <a:pt x="25" y="20"/>
                </a:cubicBezTo>
                <a:cubicBezTo>
                  <a:pt x="24" y="26"/>
                  <a:pt x="19" y="32"/>
                  <a:pt x="7" y="42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57"/>
                  <a:pt x="0" y="57"/>
                  <a:pt x="0" y="57"/>
                </a:cubicBezTo>
                <a:cubicBezTo>
                  <a:pt x="25" y="57"/>
                  <a:pt x="25" y="57"/>
                  <a:pt x="25" y="57"/>
                </a:cubicBezTo>
                <a:cubicBezTo>
                  <a:pt x="26" y="57"/>
                  <a:pt x="26" y="57"/>
                  <a:pt x="26" y="57"/>
                </a:cubicBezTo>
                <a:cubicBezTo>
                  <a:pt x="277" y="57"/>
                  <a:pt x="277" y="57"/>
                  <a:pt x="277" y="57"/>
                </a:cubicBezTo>
                <a:cubicBezTo>
                  <a:pt x="277" y="0"/>
                  <a:pt x="277" y="0"/>
                  <a:pt x="277" y="0"/>
                </a:cubicBezTo>
                <a:lnTo>
                  <a:pt x="196" y="0"/>
                </a:lnTo>
                <a:close/>
                <a:moveTo>
                  <a:pt x="25" y="46"/>
                </a:move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24" y="41"/>
                  <a:pt x="24" y="41"/>
                  <a:pt x="24" y="41"/>
                </a:cubicBezTo>
                <a:cubicBezTo>
                  <a:pt x="24" y="41"/>
                  <a:pt x="25" y="40"/>
                  <a:pt x="25" y="40"/>
                </a:cubicBezTo>
                <a:lnTo>
                  <a:pt x="25" y="46"/>
                </a:lnTo>
                <a:close/>
              </a:path>
            </a:pathLst>
          </a:custGeom>
          <a:solidFill>
            <a:srgbClr val="DF730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" name="Freeform 12"/>
          <p:cNvSpPr>
            <a:spLocks noEditPoints="1"/>
          </p:cNvSpPr>
          <p:nvPr/>
        </p:nvSpPr>
        <p:spPr bwMode="auto">
          <a:xfrm>
            <a:off x="1276350" y="4638508"/>
            <a:ext cx="2591646" cy="530543"/>
          </a:xfrm>
          <a:custGeom>
            <a:avLst/>
            <a:gdLst>
              <a:gd name="T0" fmla="*/ 205 w 279"/>
              <a:gd name="T1" fmla="*/ 0 h 57"/>
              <a:gd name="T2" fmla="*/ 205 w 279"/>
              <a:gd name="T3" fmla="*/ 0 h 57"/>
              <a:gd name="T4" fmla="*/ 39 w 279"/>
              <a:gd name="T5" fmla="*/ 0 h 57"/>
              <a:gd name="T6" fmla="*/ 35 w 279"/>
              <a:gd name="T7" fmla="*/ 0 h 57"/>
              <a:gd name="T8" fmla="*/ 22 w 279"/>
              <a:gd name="T9" fmla="*/ 0 h 57"/>
              <a:gd name="T10" fmla="*/ 0 w 279"/>
              <a:gd name="T11" fmla="*/ 35 h 57"/>
              <a:gd name="T12" fmla="*/ 0 w 279"/>
              <a:gd name="T13" fmla="*/ 44 h 57"/>
              <a:gd name="T14" fmla="*/ 26 w 279"/>
              <a:gd name="T15" fmla="*/ 44 h 57"/>
              <a:gd name="T16" fmla="*/ 26 w 279"/>
              <a:gd name="T17" fmla="*/ 56 h 57"/>
              <a:gd name="T18" fmla="*/ 28 w 279"/>
              <a:gd name="T19" fmla="*/ 56 h 57"/>
              <a:gd name="T20" fmla="*/ 28 w 279"/>
              <a:gd name="T21" fmla="*/ 57 h 57"/>
              <a:gd name="T22" fmla="*/ 279 w 279"/>
              <a:gd name="T23" fmla="*/ 57 h 57"/>
              <a:gd name="T24" fmla="*/ 279 w 279"/>
              <a:gd name="T25" fmla="*/ 0 h 57"/>
              <a:gd name="T26" fmla="*/ 205 w 279"/>
              <a:gd name="T27" fmla="*/ 0 h 57"/>
              <a:gd name="T28" fmla="*/ 26 w 279"/>
              <a:gd name="T29" fmla="*/ 21 h 57"/>
              <a:gd name="T30" fmla="*/ 26 w 279"/>
              <a:gd name="T31" fmla="*/ 34 h 57"/>
              <a:gd name="T32" fmla="*/ 13 w 279"/>
              <a:gd name="T33" fmla="*/ 34 h 57"/>
              <a:gd name="T34" fmla="*/ 13 w 279"/>
              <a:gd name="T35" fmla="*/ 34 h 57"/>
              <a:gd name="T36" fmla="*/ 21 w 279"/>
              <a:gd name="T37" fmla="*/ 21 h 57"/>
              <a:gd name="T38" fmla="*/ 26 w 279"/>
              <a:gd name="T39" fmla="*/ 10 h 57"/>
              <a:gd name="T40" fmla="*/ 26 w 279"/>
              <a:gd name="T41" fmla="*/ 10 h 57"/>
              <a:gd name="T42" fmla="*/ 26 w 279"/>
              <a:gd name="T43" fmla="*/ 21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79" h="57">
                <a:moveTo>
                  <a:pt x="205" y="0"/>
                </a:moveTo>
                <a:cubicBezTo>
                  <a:pt x="205" y="0"/>
                  <a:pt x="205" y="0"/>
                  <a:pt x="205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44"/>
                  <a:pt x="0" y="44"/>
                  <a:pt x="0" y="44"/>
                </a:cubicBezTo>
                <a:cubicBezTo>
                  <a:pt x="26" y="44"/>
                  <a:pt x="26" y="44"/>
                  <a:pt x="26" y="44"/>
                </a:cubicBezTo>
                <a:cubicBezTo>
                  <a:pt x="26" y="56"/>
                  <a:pt x="26" y="56"/>
                  <a:pt x="26" y="56"/>
                </a:cubicBezTo>
                <a:cubicBezTo>
                  <a:pt x="28" y="56"/>
                  <a:pt x="28" y="56"/>
                  <a:pt x="28" y="56"/>
                </a:cubicBezTo>
                <a:cubicBezTo>
                  <a:pt x="28" y="57"/>
                  <a:pt x="28" y="57"/>
                  <a:pt x="28" y="57"/>
                </a:cubicBezTo>
                <a:cubicBezTo>
                  <a:pt x="279" y="57"/>
                  <a:pt x="279" y="57"/>
                  <a:pt x="279" y="57"/>
                </a:cubicBezTo>
                <a:cubicBezTo>
                  <a:pt x="279" y="0"/>
                  <a:pt x="279" y="0"/>
                  <a:pt x="279" y="0"/>
                </a:cubicBezTo>
                <a:lnTo>
                  <a:pt x="205" y="0"/>
                </a:lnTo>
                <a:close/>
                <a:moveTo>
                  <a:pt x="26" y="21"/>
                </a:moveTo>
                <a:cubicBezTo>
                  <a:pt x="26" y="34"/>
                  <a:pt x="26" y="34"/>
                  <a:pt x="26" y="34"/>
                </a:cubicBezTo>
                <a:cubicBezTo>
                  <a:pt x="13" y="34"/>
                  <a:pt x="13" y="34"/>
                  <a:pt x="13" y="34"/>
                </a:cubicBezTo>
                <a:cubicBezTo>
                  <a:pt x="13" y="34"/>
                  <a:pt x="13" y="34"/>
                  <a:pt x="13" y="34"/>
                </a:cubicBezTo>
                <a:cubicBezTo>
                  <a:pt x="21" y="21"/>
                  <a:pt x="21" y="21"/>
                  <a:pt x="21" y="21"/>
                </a:cubicBezTo>
                <a:cubicBezTo>
                  <a:pt x="22" y="18"/>
                  <a:pt x="24" y="14"/>
                  <a:pt x="26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14"/>
                  <a:pt x="26" y="18"/>
                  <a:pt x="26" y="21"/>
                </a:cubicBezTo>
                <a:close/>
              </a:path>
            </a:pathLst>
          </a:custGeom>
          <a:solidFill>
            <a:srgbClr val="F4C60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" name="Freeform 13"/>
          <p:cNvSpPr>
            <a:spLocks noEditPoints="1"/>
          </p:cNvSpPr>
          <p:nvPr/>
        </p:nvSpPr>
        <p:spPr bwMode="auto">
          <a:xfrm>
            <a:off x="1276350" y="5260656"/>
            <a:ext cx="2591646" cy="530543"/>
          </a:xfrm>
          <a:custGeom>
            <a:avLst/>
            <a:gdLst>
              <a:gd name="T0" fmla="*/ 198 w 279"/>
              <a:gd name="T1" fmla="*/ 0 h 57"/>
              <a:gd name="T2" fmla="*/ 198 w 279"/>
              <a:gd name="T3" fmla="*/ 0 h 57"/>
              <a:gd name="T4" fmla="*/ 25 w 279"/>
              <a:gd name="T5" fmla="*/ 0 h 57"/>
              <a:gd name="T6" fmla="*/ 25 w 279"/>
              <a:gd name="T7" fmla="*/ 0 h 57"/>
              <a:gd name="T8" fmla="*/ 7 w 279"/>
              <a:gd name="T9" fmla="*/ 0 h 57"/>
              <a:gd name="T10" fmla="*/ 3 w 279"/>
              <a:gd name="T11" fmla="*/ 29 h 57"/>
              <a:gd name="T12" fmla="*/ 10 w 279"/>
              <a:gd name="T13" fmla="*/ 29 h 57"/>
              <a:gd name="T14" fmla="*/ 25 w 279"/>
              <a:gd name="T15" fmla="*/ 34 h 57"/>
              <a:gd name="T16" fmla="*/ 25 w 279"/>
              <a:gd name="T17" fmla="*/ 42 h 57"/>
              <a:gd name="T18" fmla="*/ 15 w 279"/>
              <a:gd name="T19" fmla="*/ 47 h 57"/>
              <a:gd name="T20" fmla="*/ 2 w 279"/>
              <a:gd name="T21" fmla="*/ 44 h 57"/>
              <a:gd name="T22" fmla="*/ 0 w 279"/>
              <a:gd name="T23" fmla="*/ 54 h 57"/>
              <a:gd name="T24" fmla="*/ 16 w 279"/>
              <a:gd name="T25" fmla="*/ 57 h 57"/>
              <a:gd name="T26" fmla="*/ 25 w 279"/>
              <a:gd name="T27" fmla="*/ 55 h 57"/>
              <a:gd name="T28" fmla="*/ 25 w 279"/>
              <a:gd name="T29" fmla="*/ 57 h 57"/>
              <a:gd name="T30" fmla="*/ 28 w 279"/>
              <a:gd name="T31" fmla="*/ 57 h 57"/>
              <a:gd name="T32" fmla="*/ 198 w 279"/>
              <a:gd name="T33" fmla="*/ 57 h 57"/>
              <a:gd name="T34" fmla="*/ 279 w 279"/>
              <a:gd name="T35" fmla="*/ 57 h 57"/>
              <a:gd name="T36" fmla="*/ 279 w 279"/>
              <a:gd name="T37" fmla="*/ 0 h 57"/>
              <a:gd name="T38" fmla="*/ 198 w 279"/>
              <a:gd name="T39" fmla="*/ 0 h 57"/>
              <a:gd name="T40" fmla="*/ 25 w 279"/>
              <a:gd name="T41" fmla="*/ 20 h 57"/>
              <a:gd name="T42" fmla="*/ 18 w 279"/>
              <a:gd name="T43" fmla="*/ 19 h 57"/>
              <a:gd name="T44" fmla="*/ 15 w 279"/>
              <a:gd name="T45" fmla="*/ 20 h 57"/>
              <a:gd name="T46" fmla="*/ 16 w 279"/>
              <a:gd name="T47" fmla="*/ 11 h 57"/>
              <a:gd name="T48" fmla="*/ 25 w 279"/>
              <a:gd name="T49" fmla="*/ 11 h 57"/>
              <a:gd name="T50" fmla="*/ 25 w 279"/>
              <a:gd name="T51" fmla="*/ 2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79" h="57">
                <a:moveTo>
                  <a:pt x="198" y="0"/>
                </a:moveTo>
                <a:cubicBezTo>
                  <a:pt x="198" y="0"/>
                  <a:pt x="198" y="0"/>
                  <a:pt x="198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7" y="0"/>
                  <a:pt x="7" y="0"/>
                  <a:pt x="7" y="0"/>
                </a:cubicBezTo>
                <a:cubicBezTo>
                  <a:pt x="3" y="29"/>
                  <a:pt x="3" y="29"/>
                  <a:pt x="3" y="29"/>
                </a:cubicBezTo>
                <a:cubicBezTo>
                  <a:pt x="5" y="29"/>
                  <a:pt x="7" y="29"/>
                  <a:pt x="10" y="29"/>
                </a:cubicBezTo>
                <a:cubicBezTo>
                  <a:pt x="19" y="29"/>
                  <a:pt x="24" y="31"/>
                  <a:pt x="25" y="34"/>
                </a:cubicBezTo>
                <a:cubicBezTo>
                  <a:pt x="25" y="42"/>
                  <a:pt x="25" y="42"/>
                  <a:pt x="25" y="42"/>
                </a:cubicBezTo>
                <a:cubicBezTo>
                  <a:pt x="24" y="45"/>
                  <a:pt x="19" y="47"/>
                  <a:pt x="15" y="47"/>
                </a:cubicBezTo>
                <a:cubicBezTo>
                  <a:pt x="10" y="47"/>
                  <a:pt x="5" y="45"/>
                  <a:pt x="2" y="44"/>
                </a:cubicBezTo>
                <a:cubicBezTo>
                  <a:pt x="0" y="54"/>
                  <a:pt x="0" y="54"/>
                  <a:pt x="0" y="54"/>
                </a:cubicBezTo>
                <a:cubicBezTo>
                  <a:pt x="3" y="55"/>
                  <a:pt x="9" y="57"/>
                  <a:pt x="16" y="57"/>
                </a:cubicBezTo>
                <a:cubicBezTo>
                  <a:pt x="19" y="57"/>
                  <a:pt x="23" y="56"/>
                  <a:pt x="25" y="55"/>
                </a:cubicBezTo>
                <a:cubicBezTo>
                  <a:pt x="25" y="57"/>
                  <a:pt x="25" y="57"/>
                  <a:pt x="25" y="57"/>
                </a:cubicBezTo>
                <a:cubicBezTo>
                  <a:pt x="28" y="57"/>
                  <a:pt x="28" y="57"/>
                  <a:pt x="28" y="57"/>
                </a:cubicBezTo>
                <a:cubicBezTo>
                  <a:pt x="198" y="57"/>
                  <a:pt x="198" y="57"/>
                  <a:pt x="198" y="57"/>
                </a:cubicBezTo>
                <a:cubicBezTo>
                  <a:pt x="279" y="57"/>
                  <a:pt x="279" y="57"/>
                  <a:pt x="279" y="57"/>
                </a:cubicBezTo>
                <a:cubicBezTo>
                  <a:pt x="279" y="0"/>
                  <a:pt x="279" y="0"/>
                  <a:pt x="279" y="0"/>
                </a:cubicBezTo>
                <a:lnTo>
                  <a:pt x="198" y="0"/>
                </a:lnTo>
                <a:close/>
                <a:moveTo>
                  <a:pt x="25" y="20"/>
                </a:moveTo>
                <a:cubicBezTo>
                  <a:pt x="23" y="20"/>
                  <a:pt x="21" y="19"/>
                  <a:pt x="18" y="19"/>
                </a:cubicBezTo>
                <a:cubicBezTo>
                  <a:pt x="17" y="19"/>
                  <a:pt x="16" y="19"/>
                  <a:pt x="15" y="20"/>
                </a:cubicBezTo>
                <a:cubicBezTo>
                  <a:pt x="16" y="11"/>
                  <a:pt x="16" y="11"/>
                  <a:pt x="16" y="11"/>
                </a:cubicBezTo>
                <a:cubicBezTo>
                  <a:pt x="25" y="11"/>
                  <a:pt x="25" y="11"/>
                  <a:pt x="25" y="11"/>
                </a:cubicBezTo>
                <a:lnTo>
                  <a:pt x="25" y="20"/>
                </a:lnTo>
                <a:close/>
              </a:path>
            </a:pathLst>
          </a:custGeom>
          <a:solidFill>
            <a:srgbClr val="13918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1" name="Freeform 14"/>
          <p:cNvSpPr/>
          <p:nvPr/>
        </p:nvSpPr>
        <p:spPr bwMode="auto">
          <a:xfrm>
            <a:off x="1312611" y="4016360"/>
            <a:ext cx="2555387" cy="528635"/>
          </a:xfrm>
          <a:custGeom>
            <a:avLst/>
            <a:gdLst>
              <a:gd name="T0" fmla="*/ 275 w 275"/>
              <a:gd name="T1" fmla="*/ 0 h 57"/>
              <a:gd name="T2" fmla="*/ 193 w 275"/>
              <a:gd name="T3" fmla="*/ 0 h 57"/>
              <a:gd name="T4" fmla="*/ 24 w 275"/>
              <a:gd name="T5" fmla="*/ 0 h 57"/>
              <a:gd name="T6" fmla="*/ 24 w 275"/>
              <a:gd name="T7" fmla="*/ 0 h 57"/>
              <a:gd name="T8" fmla="*/ 24 w 275"/>
              <a:gd name="T9" fmla="*/ 1 h 57"/>
              <a:gd name="T10" fmla="*/ 18 w 275"/>
              <a:gd name="T11" fmla="*/ 0 h 57"/>
              <a:gd name="T12" fmla="*/ 1 w 275"/>
              <a:gd name="T13" fmla="*/ 4 h 57"/>
              <a:gd name="T14" fmla="*/ 4 w 275"/>
              <a:gd name="T15" fmla="*/ 13 h 57"/>
              <a:gd name="T16" fmla="*/ 15 w 275"/>
              <a:gd name="T17" fmla="*/ 10 h 57"/>
              <a:gd name="T18" fmla="*/ 23 w 275"/>
              <a:gd name="T19" fmla="*/ 16 h 57"/>
              <a:gd name="T20" fmla="*/ 14 w 275"/>
              <a:gd name="T21" fmla="*/ 22 h 57"/>
              <a:gd name="T22" fmla="*/ 9 w 275"/>
              <a:gd name="T23" fmla="*/ 22 h 57"/>
              <a:gd name="T24" fmla="*/ 9 w 275"/>
              <a:gd name="T25" fmla="*/ 31 h 57"/>
              <a:gd name="T26" fmla="*/ 14 w 275"/>
              <a:gd name="T27" fmla="*/ 31 h 57"/>
              <a:gd name="T28" fmla="*/ 24 w 275"/>
              <a:gd name="T29" fmla="*/ 36 h 57"/>
              <a:gd name="T30" fmla="*/ 24 w 275"/>
              <a:gd name="T31" fmla="*/ 42 h 57"/>
              <a:gd name="T32" fmla="*/ 15 w 275"/>
              <a:gd name="T33" fmla="*/ 46 h 57"/>
              <a:gd name="T34" fmla="*/ 2 w 275"/>
              <a:gd name="T35" fmla="*/ 43 h 57"/>
              <a:gd name="T36" fmla="*/ 0 w 275"/>
              <a:gd name="T37" fmla="*/ 53 h 57"/>
              <a:gd name="T38" fmla="*/ 16 w 275"/>
              <a:gd name="T39" fmla="*/ 56 h 57"/>
              <a:gd name="T40" fmla="*/ 24 w 275"/>
              <a:gd name="T41" fmla="*/ 55 h 57"/>
              <a:gd name="T42" fmla="*/ 24 w 275"/>
              <a:gd name="T43" fmla="*/ 57 h 57"/>
              <a:gd name="T44" fmla="*/ 193 w 275"/>
              <a:gd name="T45" fmla="*/ 57 h 57"/>
              <a:gd name="T46" fmla="*/ 193 w 275"/>
              <a:gd name="T47" fmla="*/ 57 h 57"/>
              <a:gd name="T48" fmla="*/ 275 w 275"/>
              <a:gd name="T49" fmla="*/ 57 h 57"/>
              <a:gd name="T50" fmla="*/ 275 w 275"/>
              <a:gd name="T51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75" h="57">
                <a:moveTo>
                  <a:pt x="275" y="0"/>
                </a:moveTo>
                <a:cubicBezTo>
                  <a:pt x="193" y="0"/>
                  <a:pt x="193" y="0"/>
                  <a:pt x="193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1"/>
                  <a:pt x="24" y="1"/>
                  <a:pt x="24" y="1"/>
                </a:cubicBezTo>
                <a:cubicBezTo>
                  <a:pt x="22" y="0"/>
                  <a:pt x="20" y="0"/>
                  <a:pt x="18" y="0"/>
                </a:cubicBezTo>
                <a:cubicBezTo>
                  <a:pt x="11" y="0"/>
                  <a:pt x="5" y="2"/>
                  <a:pt x="1" y="4"/>
                </a:cubicBezTo>
                <a:cubicBezTo>
                  <a:pt x="4" y="13"/>
                  <a:pt x="4" y="13"/>
                  <a:pt x="4" y="13"/>
                </a:cubicBezTo>
                <a:cubicBezTo>
                  <a:pt x="6" y="12"/>
                  <a:pt x="11" y="10"/>
                  <a:pt x="15" y="10"/>
                </a:cubicBezTo>
                <a:cubicBezTo>
                  <a:pt x="21" y="10"/>
                  <a:pt x="23" y="13"/>
                  <a:pt x="23" y="16"/>
                </a:cubicBezTo>
                <a:cubicBezTo>
                  <a:pt x="23" y="20"/>
                  <a:pt x="18" y="22"/>
                  <a:pt x="14" y="22"/>
                </a:cubicBezTo>
                <a:cubicBezTo>
                  <a:pt x="9" y="22"/>
                  <a:pt x="9" y="22"/>
                  <a:pt x="9" y="22"/>
                </a:cubicBezTo>
                <a:cubicBezTo>
                  <a:pt x="9" y="31"/>
                  <a:pt x="9" y="31"/>
                  <a:pt x="9" y="31"/>
                </a:cubicBezTo>
                <a:cubicBezTo>
                  <a:pt x="14" y="31"/>
                  <a:pt x="14" y="31"/>
                  <a:pt x="14" y="31"/>
                </a:cubicBezTo>
                <a:cubicBezTo>
                  <a:pt x="18" y="31"/>
                  <a:pt x="22" y="33"/>
                  <a:pt x="24" y="36"/>
                </a:cubicBezTo>
                <a:cubicBezTo>
                  <a:pt x="24" y="42"/>
                  <a:pt x="24" y="42"/>
                  <a:pt x="24" y="42"/>
                </a:cubicBezTo>
                <a:cubicBezTo>
                  <a:pt x="22" y="45"/>
                  <a:pt x="19" y="46"/>
                  <a:pt x="15" y="46"/>
                </a:cubicBezTo>
                <a:cubicBezTo>
                  <a:pt x="10" y="46"/>
                  <a:pt x="4" y="44"/>
                  <a:pt x="2" y="43"/>
                </a:cubicBezTo>
                <a:cubicBezTo>
                  <a:pt x="0" y="53"/>
                  <a:pt x="0" y="53"/>
                  <a:pt x="0" y="53"/>
                </a:cubicBezTo>
                <a:cubicBezTo>
                  <a:pt x="3" y="54"/>
                  <a:pt x="9" y="56"/>
                  <a:pt x="16" y="56"/>
                </a:cubicBezTo>
                <a:cubicBezTo>
                  <a:pt x="19" y="56"/>
                  <a:pt x="21" y="56"/>
                  <a:pt x="24" y="55"/>
                </a:cubicBezTo>
                <a:cubicBezTo>
                  <a:pt x="24" y="57"/>
                  <a:pt x="24" y="57"/>
                  <a:pt x="24" y="57"/>
                </a:cubicBezTo>
                <a:cubicBezTo>
                  <a:pt x="193" y="57"/>
                  <a:pt x="193" y="57"/>
                  <a:pt x="193" y="57"/>
                </a:cubicBezTo>
                <a:cubicBezTo>
                  <a:pt x="193" y="57"/>
                  <a:pt x="193" y="57"/>
                  <a:pt x="193" y="57"/>
                </a:cubicBezTo>
                <a:cubicBezTo>
                  <a:pt x="275" y="57"/>
                  <a:pt x="275" y="57"/>
                  <a:pt x="275" y="57"/>
                </a:cubicBezTo>
                <a:lnTo>
                  <a:pt x="275" y="0"/>
                </a:lnTo>
                <a:close/>
              </a:path>
            </a:pathLst>
          </a:custGeom>
          <a:solidFill>
            <a:srgbClr val="1FD8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2" name="Freeform 26"/>
          <p:cNvSpPr/>
          <p:nvPr/>
        </p:nvSpPr>
        <p:spPr bwMode="auto">
          <a:xfrm>
            <a:off x="5159200" y="4959496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D47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3" name="TextBox 32"/>
          <p:cNvSpPr txBox="1"/>
          <p:nvPr/>
        </p:nvSpPr>
        <p:spPr>
          <a:xfrm>
            <a:off x="1733549" y="2845992"/>
            <a:ext cx="1857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j-lt"/>
              </a:rPr>
              <a:t>SAMPLE TITLE</a:t>
            </a:r>
          </a:p>
        </p:txBody>
      </p:sp>
      <p:sp>
        <p:nvSpPr>
          <p:cNvPr id="14" name="TextBox 33"/>
          <p:cNvSpPr txBox="1"/>
          <p:nvPr/>
        </p:nvSpPr>
        <p:spPr>
          <a:xfrm>
            <a:off x="1733549" y="3472910"/>
            <a:ext cx="1857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+mj-lt"/>
              </a:rPr>
              <a:t>SAMPLE TITLE</a:t>
            </a:r>
          </a:p>
        </p:txBody>
      </p:sp>
      <p:sp>
        <p:nvSpPr>
          <p:cNvPr id="15" name="TextBox 34"/>
          <p:cNvSpPr txBox="1"/>
          <p:nvPr/>
        </p:nvSpPr>
        <p:spPr>
          <a:xfrm>
            <a:off x="1733549" y="4096965"/>
            <a:ext cx="1857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+mj-lt"/>
              </a:rPr>
              <a:t>SAMPLE TITLE</a:t>
            </a:r>
          </a:p>
        </p:txBody>
      </p:sp>
      <p:sp>
        <p:nvSpPr>
          <p:cNvPr id="16" name="TextBox 35"/>
          <p:cNvSpPr txBox="1"/>
          <p:nvPr/>
        </p:nvSpPr>
        <p:spPr>
          <a:xfrm>
            <a:off x="1733549" y="4721020"/>
            <a:ext cx="1857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+mj-lt"/>
              </a:rPr>
              <a:t>SAMPLE TITLE</a:t>
            </a:r>
          </a:p>
        </p:txBody>
      </p:sp>
      <p:sp>
        <p:nvSpPr>
          <p:cNvPr id="17" name="TextBox 36"/>
          <p:cNvSpPr txBox="1"/>
          <p:nvPr/>
        </p:nvSpPr>
        <p:spPr>
          <a:xfrm>
            <a:off x="1733549" y="5345075"/>
            <a:ext cx="1857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+mj-lt"/>
              </a:rPr>
              <a:t>SAMPLE TITLE</a:t>
            </a:r>
          </a:p>
        </p:txBody>
      </p:sp>
      <p:graphicFrame>
        <p:nvGraphicFramePr>
          <p:cNvPr id="18" name="Diagram 37"/>
          <p:cNvGraphicFramePr/>
          <p:nvPr/>
        </p:nvGraphicFramePr>
        <p:xfrm>
          <a:off x="5127554" y="4269504"/>
          <a:ext cx="2036798" cy="1379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9" name="Diagram 38"/>
          <p:cNvGraphicFramePr/>
          <p:nvPr/>
        </p:nvGraphicFramePr>
        <p:xfrm>
          <a:off x="7088152" y="4269504"/>
          <a:ext cx="2036798" cy="1379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0" name="Diagram 39"/>
          <p:cNvGraphicFramePr/>
          <p:nvPr/>
        </p:nvGraphicFramePr>
        <p:xfrm>
          <a:off x="6115678" y="2882547"/>
          <a:ext cx="2036798" cy="1379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21" name="图片 20"/>
          <p:cNvPicPr>
            <a:picLocks noChangeAspect="1"/>
          </p:cNvPicPr>
          <p:nvPr/>
        </p:nvPicPr>
        <p:blipFill>
          <a:blip r:embed="rId18" cstate="screen"/>
          <a:stretch>
            <a:fillRect/>
          </a:stretch>
        </p:blipFill>
        <p:spPr>
          <a:xfrm>
            <a:off x="10709661" y="4699000"/>
            <a:ext cx="1233860" cy="1917700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11018814" y="1851858"/>
            <a:ext cx="615553" cy="2605842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2800" dirty="0">
                <a:solidFill>
                  <a:srgbClr val="005A71"/>
                </a:solidFill>
              </a:rPr>
              <a:t>请输入你的题目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5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/>
      <p:bldP spid="14" grpId="0"/>
      <p:bldP spid="15" grpId="0"/>
      <p:bldP spid="16" grpId="0"/>
      <p:bldP spid="17" grpId="0"/>
      <p:bldGraphic spid="18" grpId="0">
        <p:bldAsOne/>
      </p:bldGraphic>
      <p:bldGraphic spid="19" grpId="0">
        <p:bldAsOne/>
      </p:bldGraphic>
      <p:bldGraphic spid="20" grpId="0">
        <p:bldAsOne/>
      </p:bldGraphic>
      <p:bldP spid="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511270" y="2081377"/>
            <a:ext cx="316945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b="1" dirty="0">
                <a:solidFill>
                  <a:schemeClr val="bg1"/>
                </a:solidFill>
              </a:rPr>
              <a:t>THANKS</a:t>
            </a:r>
            <a:endParaRPr lang="zh-CN" altLang="en-US" sz="6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261757" y="3874868"/>
            <a:ext cx="25200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5A71"/>
                </a:solidFill>
              </a:rPr>
              <a:t>请输入你的题目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4670523" y="458415"/>
            <a:ext cx="1928344" cy="1929185"/>
            <a:chOff x="4670523" y="458415"/>
            <a:chExt cx="1928344" cy="1929185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670523" y="458415"/>
              <a:ext cx="1928344" cy="1929185"/>
            </a:xfrm>
            <a:prstGeom prst="rect">
              <a:avLst/>
            </a:prstGeom>
          </p:spPr>
        </p:pic>
        <p:sp>
          <p:nvSpPr>
            <p:cNvPr id="3" name="文本框 2"/>
            <p:cNvSpPr txBox="1"/>
            <p:nvPr/>
          </p:nvSpPr>
          <p:spPr>
            <a:xfrm>
              <a:off x="5228455" y="592010"/>
              <a:ext cx="86754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b="1" dirty="0">
                  <a:solidFill>
                    <a:schemeClr val="bg1"/>
                  </a:solidFill>
                </a:rPr>
                <a:t>01</a:t>
              </a:r>
              <a:endParaRPr lang="zh-CN" altLang="en-US" sz="4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2269671" y="4489135"/>
            <a:ext cx="69233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005A71"/>
                </a:solidFill>
              </a:rPr>
              <a:t>请在此处添加详细描述文本，尽量与标题文本语言风格相符合，语言描述尽量简洁生动。请在此处添加详细描述文本，尽量与标题文本语言风格相符合，语言描述尽量简洁生动。请在此处添加详细描述文本，尽量与标题文本语言风格相符合，语言描述尽量简洁生动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"/>
          <p:cNvSpPr/>
          <p:nvPr/>
        </p:nvSpPr>
        <p:spPr bwMode="auto">
          <a:xfrm>
            <a:off x="3050381" y="2813050"/>
            <a:ext cx="2016727" cy="1542402"/>
          </a:xfrm>
          <a:custGeom>
            <a:avLst/>
            <a:gdLst>
              <a:gd name="T0" fmla="*/ 76 w 249"/>
              <a:gd name="T1" fmla="*/ 112 h 190"/>
              <a:gd name="T2" fmla="*/ 3 w 249"/>
              <a:gd name="T3" fmla="*/ 112 h 190"/>
              <a:gd name="T4" fmla="*/ 0 w 249"/>
              <a:gd name="T5" fmla="*/ 115 h 190"/>
              <a:gd name="T6" fmla="*/ 0 w 249"/>
              <a:gd name="T7" fmla="*/ 187 h 190"/>
              <a:gd name="T8" fmla="*/ 3 w 249"/>
              <a:gd name="T9" fmla="*/ 190 h 190"/>
              <a:gd name="T10" fmla="*/ 59 w 249"/>
              <a:gd name="T11" fmla="*/ 190 h 190"/>
              <a:gd name="T12" fmla="*/ 115 w 249"/>
              <a:gd name="T13" fmla="*/ 190 h 190"/>
              <a:gd name="T14" fmla="*/ 132 w 249"/>
              <a:gd name="T15" fmla="*/ 190 h 190"/>
              <a:gd name="T16" fmla="*/ 249 w 249"/>
              <a:gd name="T17" fmla="*/ 72 h 190"/>
              <a:gd name="T18" fmla="*/ 249 w 249"/>
              <a:gd name="T19" fmla="*/ 0 h 190"/>
              <a:gd name="T20" fmla="*/ 76 w 249"/>
              <a:gd name="T21" fmla="*/ 112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9" h="190">
                <a:moveTo>
                  <a:pt x="76" y="112"/>
                </a:moveTo>
                <a:cubicBezTo>
                  <a:pt x="3" y="112"/>
                  <a:pt x="3" y="112"/>
                  <a:pt x="3" y="112"/>
                </a:cubicBezTo>
                <a:cubicBezTo>
                  <a:pt x="2" y="112"/>
                  <a:pt x="0" y="113"/>
                  <a:pt x="0" y="115"/>
                </a:cubicBezTo>
                <a:cubicBezTo>
                  <a:pt x="0" y="187"/>
                  <a:pt x="0" y="187"/>
                  <a:pt x="0" y="187"/>
                </a:cubicBezTo>
                <a:cubicBezTo>
                  <a:pt x="0" y="189"/>
                  <a:pt x="2" y="190"/>
                  <a:pt x="3" y="190"/>
                </a:cubicBezTo>
                <a:cubicBezTo>
                  <a:pt x="59" y="190"/>
                  <a:pt x="59" y="190"/>
                  <a:pt x="59" y="190"/>
                </a:cubicBezTo>
                <a:cubicBezTo>
                  <a:pt x="115" y="190"/>
                  <a:pt x="115" y="190"/>
                  <a:pt x="115" y="190"/>
                </a:cubicBezTo>
                <a:cubicBezTo>
                  <a:pt x="132" y="190"/>
                  <a:pt x="132" y="190"/>
                  <a:pt x="132" y="190"/>
                </a:cubicBezTo>
                <a:cubicBezTo>
                  <a:pt x="132" y="125"/>
                  <a:pt x="184" y="72"/>
                  <a:pt x="249" y="72"/>
                </a:cubicBezTo>
                <a:cubicBezTo>
                  <a:pt x="249" y="0"/>
                  <a:pt x="249" y="0"/>
                  <a:pt x="249" y="0"/>
                </a:cubicBezTo>
                <a:cubicBezTo>
                  <a:pt x="172" y="0"/>
                  <a:pt x="106" y="46"/>
                  <a:pt x="76" y="112"/>
                </a:cubicBezTo>
                <a:close/>
              </a:path>
            </a:pathLst>
          </a:custGeom>
          <a:solidFill>
            <a:srgbClr val="92C8B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" name="Freeform 8"/>
          <p:cNvSpPr/>
          <p:nvPr/>
        </p:nvSpPr>
        <p:spPr bwMode="auto">
          <a:xfrm>
            <a:off x="3050381" y="4403226"/>
            <a:ext cx="2016727" cy="1538991"/>
          </a:xfrm>
          <a:custGeom>
            <a:avLst/>
            <a:gdLst>
              <a:gd name="T0" fmla="*/ 132 w 249"/>
              <a:gd name="T1" fmla="*/ 0 h 190"/>
              <a:gd name="T2" fmla="*/ 115 w 249"/>
              <a:gd name="T3" fmla="*/ 0 h 190"/>
              <a:gd name="T4" fmla="*/ 59 w 249"/>
              <a:gd name="T5" fmla="*/ 0 h 190"/>
              <a:gd name="T6" fmla="*/ 3 w 249"/>
              <a:gd name="T7" fmla="*/ 0 h 190"/>
              <a:gd name="T8" fmla="*/ 0 w 249"/>
              <a:gd name="T9" fmla="*/ 3 h 190"/>
              <a:gd name="T10" fmla="*/ 0 w 249"/>
              <a:gd name="T11" fmla="*/ 75 h 190"/>
              <a:gd name="T12" fmla="*/ 3 w 249"/>
              <a:gd name="T13" fmla="*/ 78 h 190"/>
              <a:gd name="T14" fmla="*/ 76 w 249"/>
              <a:gd name="T15" fmla="*/ 78 h 190"/>
              <a:gd name="T16" fmla="*/ 249 w 249"/>
              <a:gd name="T17" fmla="*/ 190 h 190"/>
              <a:gd name="T18" fmla="*/ 249 w 249"/>
              <a:gd name="T19" fmla="*/ 117 h 190"/>
              <a:gd name="T20" fmla="*/ 132 w 249"/>
              <a:gd name="T21" fmla="*/ 0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9" h="190">
                <a:moveTo>
                  <a:pt x="132" y="0"/>
                </a:moveTo>
                <a:cubicBezTo>
                  <a:pt x="115" y="0"/>
                  <a:pt x="115" y="0"/>
                  <a:pt x="115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76"/>
                  <a:pt x="2" y="78"/>
                  <a:pt x="3" y="78"/>
                </a:cubicBezTo>
                <a:cubicBezTo>
                  <a:pt x="76" y="78"/>
                  <a:pt x="76" y="78"/>
                  <a:pt x="76" y="78"/>
                </a:cubicBezTo>
                <a:cubicBezTo>
                  <a:pt x="106" y="144"/>
                  <a:pt x="172" y="190"/>
                  <a:pt x="249" y="190"/>
                </a:cubicBezTo>
                <a:cubicBezTo>
                  <a:pt x="249" y="117"/>
                  <a:pt x="249" y="117"/>
                  <a:pt x="249" y="117"/>
                </a:cubicBezTo>
                <a:cubicBezTo>
                  <a:pt x="184" y="117"/>
                  <a:pt x="132" y="64"/>
                  <a:pt x="132" y="0"/>
                </a:cubicBezTo>
                <a:close/>
              </a:path>
            </a:pathLst>
          </a:custGeom>
          <a:solidFill>
            <a:srgbClr val="00C3D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" name="Freeform 9"/>
          <p:cNvSpPr/>
          <p:nvPr/>
        </p:nvSpPr>
        <p:spPr bwMode="auto">
          <a:xfrm>
            <a:off x="5114881" y="2813050"/>
            <a:ext cx="2020138" cy="1542402"/>
          </a:xfrm>
          <a:custGeom>
            <a:avLst/>
            <a:gdLst>
              <a:gd name="T0" fmla="*/ 246 w 249"/>
              <a:gd name="T1" fmla="*/ 112 h 190"/>
              <a:gd name="T2" fmla="*/ 173 w 249"/>
              <a:gd name="T3" fmla="*/ 112 h 190"/>
              <a:gd name="T4" fmla="*/ 0 w 249"/>
              <a:gd name="T5" fmla="*/ 0 h 190"/>
              <a:gd name="T6" fmla="*/ 0 w 249"/>
              <a:gd name="T7" fmla="*/ 72 h 190"/>
              <a:gd name="T8" fmla="*/ 117 w 249"/>
              <a:gd name="T9" fmla="*/ 190 h 190"/>
              <a:gd name="T10" fmla="*/ 134 w 249"/>
              <a:gd name="T11" fmla="*/ 190 h 190"/>
              <a:gd name="T12" fmla="*/ 190 w 249"/>
              <a:gd name="T13" fmla="*/ 190 h 190"/>
              <a:gd name="T14" fmla="*/ 246 w 249"/>
              <a:gd name="T15" fmla="*/ 190 h 190"/>
              <a:gd name="T16" fmla="*/ 249 w 249"/>
              <a:gd name="T17" fmla="*/ 187 h 190"/>
              <a:gd name="T18" fmla="*/ 249 w 249"/>
              <a:gd name="T19" fmla="*/ 115 h 190"/>
              <a:gd name="T20" fmla="*/ 246 w 249"/>
              <a:gd name="T21" fmla="*/ 112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9" h="190">
                <a:moveTo>
                  <a:pt x="246" y="112"/>
                </a:moveTo>
                <a:cubicBezTo>
                  <a:pt x="173" y="112"/>
                  <a:pt x="173" y="112"/>
                  <a:pt x="173" y="112"/>
                </a:cubicBezTo>
                <a:cubicBezTo>
                  <a:pt x="143" y="46"/>
                  <a:pt x="77" y="0"/>
                  <a:pt x="0" y="0"/>
                </a:cubicBezTo>
                <a:cubicBezTo>
                  <a:pt x="0" y="72"/>
                  <a:pt x="0" y="72"/>
                  <a:pt x="0" y="72"/>
                </a:cubicBezTo>
                <a:cubicBezTo>
                  <a:pt x="65" y="72"/>
                  <a:pt x="117" y="125"/>
                  <a:pt x="117" y="190"/>
                </a:cubicBezTo>
                <a:cubicBezTo>
                  <a:pt x="134" y="190"/>
                  <a:pt x="134" y="190"/>
                  <a:pt x="134" y="190"/>
                </a:cubicBezTo>
                <a:cubicBezTo>
                  <a:pt x="190" y="190"/>
                  <a:pt x="190" y="190"/>
                  <a:pt x="190" y="190"/>
                </a:cubicBezTo>
                <a:cubicBezTo>
                  <a:pt x="246" y="190"/>
                  <a:pt x="246" y="190"/>
                  <a:pt x="246" y="190"/>
                </a:cubicBezTo>
                <a:cubicBezTo>
                  <a:pt x="247" y="190"/>
                  <a:pt x="249" y="189"/>
                  <a:pt x="249" y="187"/>
                </a:cubicBezTo>
                <a:cubicBezTo>
                  <a:pt x="249" y="115"/>
                  <a:pt x="249" y="115"/>
                  <a:pt x="249" y="115"/>
                </a:cubicBezTo>
                <a:cubicBezTo>
                  <a:pt x="249" y="113"/>
                  <a:pt x="247" y="112"/>
                  <a:pt x="246" y="112"/>
                </a:cubicBezTo>
                <a:close/>
              </a:path>
            </a:pathLst>
          </a:custGeom>
          <a:solidFill>
            <a:srgbClr val="FFD54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" name="Freeform 10"/>
          <p:cNvSpPr/>
          <p:nvPr/>
        </p:nvSpPr>
        <p:spPr bwMode="auto">
          <a:xfrm>
            <a:off x="5114881" y="4403226"/>
            <a:ext cx="2020138" cy="1538991"/>
          </a:xfrm>
          <a:custGeom>
            <a:avLst/>
            <a:gdLst>
              <a:gd name="T0" fmla="*/ 246 w 249"/>
              <a:gd name="T1" fmla="*/ 0 h 190"/>
              <a:gd name="T2" fmla="*/ 190 w 249"/>
              <a:gd name="T3" fmla="*/ 0 h 190"/>
              <a:gd name="T4" fmla="*/ 134 w 249"/>
              <a:gd name="T5" fmla="*/ 0 h 190"/>
              <a:gd name="T6" fmla="*/ 117 w 249"/>
              <a:gd name="T7" fmla="*/ 0 h 190"/>
              <a:gd name="T8" fmla="*/ 0 w 249"/>
              <a:gd name="T9" fmla="*/ 117 h 190"/>
              <a:gd name="T10" fmla="*/ 0 w 249"/>
              <a:gd name="T11" fmla="*/ 190 h 190"/>
              <a:gd name="T12" fmla="*/ 173 w 249"/>
              <a:gd name="T13" fmla="*/ 78 h 190"/>
              <a:gd name="T14" fmla="*/ 246 w 249"/>
              <a:gd name="T15" fmla="*/ 78 h 190"/>
              <a:gd name="T16" fmla="*/ 249 w 249"/>
              <a:gd name="T17" fmla="*/ 75 h 190"/>
              <a:gd name="T18" fmla="*/ 249 w 249"/>
              <a:gd name="T19" fmla="*/ 3 h 190"/>
              <a:gd name="T20" fmla="*/ 246 w 249"/>
              <a:gd name="T21" fmla="*/ 0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9" h="190">
                <a:moveTo>
                  <a:pt x="246" y="0"/>
                </a:moveTo>
                <a:cubicBezTo>
                  <a:pt x="190" y="0"/>
                  <a:pt x="190" y="0"/>
                  <a:pt x="190" y="0"/>
                </a:cubicBezTo>
                <a:cubicBezTo>
                  <a:pt x="134" y="0"/>
                  <a:pt x="134" y="0"/>
                  <a:pt x="134" y="0"/>
                </a:cubicBezTo>
                <a:cubicBezTo>
                  <a:pt x="117" y="0"/>
                  <a:pt x="117" y="0"/>
                  <a:pt x="117" y="0"/>
                </a:cubicBezTo>
                <a:cubicBezTo>
                  <a:pt x="117" y="64"/>
                  <a:pt x="65" y="117"/>
                  <a:pt x="0" y="117"/>
                </a:cubicBezTo>
                <a:cubicBezTo>
                  <a:pt x="0" y="190"/>
                  <a:pt x="0" y="190"/>
                  <a:pt x="0" y="190"/>
                </a:cubicBezTo>
                <a:cubicBezTo>
                  <a:pt x="77" y="190"/>
                  <a:pt x="143" y="144"/>
                  <a:pt x="173" y="78"/>
                </a:cubicBezTo>
                <a:cubicBezTo>
                  <a:pt x="246" y="78"/>
                  <a:pt x="246" y="78"/>
                  <a:pt x="246" y="78"/>
                </a:cubicBezTo>
                <a:cubicBezTo>
                  <a:pt x="247" y="78"/>
                  <a:pt x="249" y="76"/>
                  <a:pt x="249" y="75"/>
                </a:cubicBezTo>
                <a:cubicBezTo>
                  <a:pt x="249" y="3"/>
                  <a:pt x="249" y="3"/>
                  <a:pt x="249" y="3"/>
                </a:cubicBezTo>
                <a:cubicBezTo>
                  <a:pt x="249" y="1"/>
                  <a:pt x="247" y="0"/>
                  <a:pt x="246" y="0"/>
                </a:cubicBezTo>
                <a:close/>
              </a:path>
            </a:pathLst>
          </a:custGeom>
          <a:solidFill>
            <a:srgbClr val="F6AA4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aphicFrame>
        <p:nvGraphicFramePr>
          <p:cNvPr id="6" name="Diagram 14"/>
          <p:cNvGraphicFramePr/>
          <p:nvPr/>
        </p:nvGraphicFramePr>
        <p:xfrm>
          <a:off x="4330700" y="3626187"/>
          <a:ext cx="1524000" cy="15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15"/>
          <p:cNvGraphicFramePr/>
          <p:nvPr/>
        </p:nvGraphicFramePr>
        <p:xfrm>
          <a:off x="990473" y="3697620"/>
          <a:ext cx="2096959" cy="1420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8" name="Diagram 16"/>
          <p:cNvGraphicFramePr/>
          <p:nvPr/>
        </p:nvGraphicFramePr>
        <p:xfrm>
          <a:off x="7073900" y="3697620"/>
          <a:ext cx="2096959" cy="1420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0" name="Rectangle 18"/>
          <p:cNvSpPr/>
          <p:nvPr/>
        </p:nvSpPr>
        <p:spPr>
          <a:xfrm>
            <a:off x="1054100" y="5334853"/>
            <a:ext cx="1981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</a:rPr>
              <a:t>请在此处添加详细描述文本，尽量与标题文本语言风格相符合，语言描述尽量简洁生动。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Rectangle 20"/>
          <p:cNvSpPr/>
          <p:nvPr/>
        </p:nvSpPr>
        <p:spPr>
          <a:xfrm>
            <a:off x="7150100" y="5334853"/>
            <a:ext cx="1981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</a:rPr>
              <a:t>请在此处添加详细描述文本，尽量与标题文本语言风格相符合，语言描述尽量简洁生动。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TextBox 21"/>
          <p:cNvSpPr txBox="1"/>
          <p:nvPr/>
        </p:nvSpPr>
        <p:spPr>
          <a:xfrm>
            <a:off x="3203253" y="4570895"/>
            <a:ext cx="815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+mj-lt"/>
              </a:rPr>
              <a:t>TEXT HERE</a:t>
            </a:r>
          </a:p>
        </p:txBody>
      </p:sp>
      <p:sp>
        <p:nvSpPr>
          <p:cNvPr id="14" name="TextBox 22"/>
          <p:cNvSpPr txBox="1"/>
          <p:nvPr/>
        </p:nvSpPr>
        <p:spPr>
          <a:xfrm>
            <a:off x="3210886" y="3917674"/>
            <a:ext cx="815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+mj-lt"/>
              </a:rPr>
              <a:t>TEXT HERE</a:t>
            </a:r>
          </a:p>
        </p:txBody>
      </p:sp>
      <p:sp>
        <p:nvSpPr>
          <p:cNvPr id="15" name="TextBox 23"/>
          <p:cNvSpPr txBox="1"/>
          <p:nvPr/>
        </p:nvSpPr>
        <p:spPr>
          <a:xfrm>
            <a:off x="6235700" y="3917673"/>
            <a:ext cx="815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+mj-lt"/>
              </a:rPr>
              <a:t>TEXT HERE</a:t>
            </a:r>
          </a:p>
        </p:txBody>
      </p:sp>
      <p:sp>
        <p:nvSpPr>
          <p:cNvPr id="16" name="TextBox 24"/>
          <p:cNvSpPr txBox="1"/>
          <p:nvPr/>
        </p:nvSpPr>
        <p:spPr>
          <a:xfrm>
            <a:off x="6235700" y="4570895"/>
            <a:ext cx="815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+mj-lt"/>
              </a:rPr>
              <a:t>TEXT HERE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8" cstate="screen"/>
          <a:stretch>
            <a:fillRect/>
          </a:stretch>
        </p:blipFill>
        <p:spPr>
          <a:xfrm>
            <a:off x="10709661" y="4699000"/>
            <a:ext cx="1233860" cy="191770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11018814" y="1851858"/>
            <a:ext cx="615553" cy="2605842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2800" dirty="0">
                <a:solidFill>
                  <a:srgbClr val="005A71"/>
                </a:solidFill>
              </a:rPr>
              <a:t>请输入你的题目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Graphic spid="6" grpId="0">
        <p:bldAsOne/>
      </p:bldGraphic>
      <p:bldGraphic spid="7" grpId="0">
        <p:bldAsOne/>
      </p:bldGraphic>
      <p:bldGraphic spid="8" grpId="0">
        <p:bldAsOne/>
      </p:bldGraphic>
      <p:bldP spid="10" grpId="0"/>
      <p:bldP spid="12" grpId="0"/>
      <p:bldP spid="13" grpId="0"/>
      <p:bldP spid="14" grpId="0"/>
      <p:bldP spid="15" grpId="0"/>
      <p:bldP spid="16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5340350"/>
            <a:ext cx="3768725" cy="647701"/>
            <a:chOff x="0" y="3714750"/>
            <a:chExt cx="3768725" cy="647701"/>
          </a:xfrm>
        </p:grpSpPr>
        <p:sp>
          <p:nvSpPr>
            <p:cNvPr id="3" name="Freeform 5"/>
            <p:cNvSpPr/>
            <p:nvPr/>
          </p:nvSpPr>
          <p:spPr bwMode="auto">
            <a:xfrm>
              <a:off x="2886075" y="3714750"/>
              <a:ext cx="882650" cy="603250"/>
            </a:xfrm>
            <a:custGeom>
              <a:avLst/>
              <a:gdLst>
                <a:gd name="T0" fmla="*/ 0 w 79"/>
                <a:gd name="T1" fmla="*/ 25 h 54"/>
                <a:gd name="T2" fmla="*/ 5 w 79"/>
                <a:gd name="T3" fmla="*/ 25 h 54"/>
                <a:gd name="T4" fmla="*/ 7 w 79"/>
                <a:gd name="T5" fmla="*/ 23 h 54"/>
                <a:gd name="T6" fmla="*/ 9 w 79"/>
                <a:gd name="T7" fmla="*/ 19 h 54"/>
                <a:gd name="T8" fmla="*/ 12 w 79"/>
                <a:gd name="T9" fmla="*/ 17 h 54"/>
                <a:gd name="T10" fmla="*/ 15 w 79"/>
                <a:gd name="T11" fmla="*/ 14 h 54"/>
                <a:gd name="T12" fmla="*/ 17 w 79"/>
                <a:gd name="T13" fmla="*/ 11 h 54"/>
                <a:gd name="T14" fmla="*/ 18 w 79"/>
                <a:gd name="T15" fmla="*/ 10 h 54"/>
                <a:gd name="T16" fmla="*/ 23 w 79"/>
                <a:gd name="T17" fmla="*/ 8 h 54"/>
                <a:gd name="T18" fmla="*/ 27 w 79"/>
                <a:gd name="T19" fmla="*/ 6 h 54"/>
                <a:gd name="T20" fmla="*/ 31 w 79"/>
                <a:gd name="T21" fmla="*/ 4 h 54"/>
                <a:gd name="T22" fmla="*/ 32 w 79"/>
                <a:gd name="T23" fmla="*/ 4 h 54"/>
                <a:gd name="T24" fmla="*/ 36 w 79"/>
                <a:gd name="T25" fmla="*/ 3 h 54"/>
                <a:gd name="T26" fmla="*/ 40 w 79"/>
                <a:gd name="T27" fmla="*/ 1 h 54"/>
                <a:gd name="T28" fmla="*/ 41 w 79"/>
                <a:gd name="T29" fmla="*/ 1 h 54"/>
                <a:gd name="T30" fmla="*/ 43 w 79"/>
                <a:gd name="T31" fmla="*/ 2 h 54"/>
                <a:gd name="T32" fmla="*/ 43 w 79"/>
                <a:gd name="T33" fmla="*/ 3 h 54"/>
                <a:gd name="T34" fmla="*/ 43 w 79"/>
                <a:gd name="T35" fmla="*/ 6 h 54"/>
                <a:gd name="T36" fmla="*/ 38 w 79"/>
                <a:gd name="T37" fmla="*/ 11 h 54"/>
                <a:gd name="T38" fmla="*/ 36 w 79"/>
                <a:gd name="T39" fmla="*/ 12 h 54"/>
                <a:gd name="T40" fmla="*/ 34 w 79"/>
                <a:gd name="T41" fmla="*/ 12 h 54"/>
                <a:gd name="T42" fmla="*/ 33 w 79"/>
                <a:gd name="T43" fmla="*/ 14 h 54"/>
                <a:gd name="T44" fmla="*/ 31 w 79"/>
                <a:gd name="T45" fmla="*/ 15 h 54"/>
                <a:gd name="T46" fmla="*/ 29 w 79"/>
                <a:gd name="T47" fmla="*/ 17 h 54"/>
                <a:gd name="T48" fmla="*/ 33 w 79"/>
                <a:gd name="T49" fmla="*/ 17 h 54"/>
                <a:gd name="T50" fmla="*/ 76 w 79"/>
                <a:gd name="T51" fmla="*/ 17 h 54"/>
                <a:gd name="T52" fmla="*/ 79 w 79"/>
                <a:gd name="T53" fmla="*/ 20 h 54"/>
                <a:gd name="T54" fmla="*/ 76 w 79"/>
                <a:gd name="T55" fmla="*/ 24 h 54"/>
                <a:gd name="T56" fmla="*/ 47 w 79"/>
                <a:gd name="T57" fmla="*/ 26 h 54"/>
                <a:gd name="T58" fmla="*/ 47 w 79"/>
                <a:gd name="T59" fmla="*/ 27 h 54"/>
                <a:gd name="T60" fmla="*/ 57 w 79"/>
                <a:gd name="T61" fmla="*/ 27 h 54"/>
                <a:gd name="T62" fmla="*/ 59 w 79"/>
                <a:gd name="T63" fmla="*/ 28 h 54"/>
                <a:gd name="T64" fmla="*/ 59 w 79"/>
                <a:gd name="T65" fmla="*/ 33 h 54"/>
                <a:gd name="T66" fmla="*/ 57 w 79"/>
                <a:gd name="T67" fmla="*/ 35 h 54"/>
                <a:gd name="T68" fmla="*/ 48 w 79"/>
                <a:gd name="T69" fmla="*/ 35 h 54"/>
                <a:gd name="T70" fmla="*/ 48 w 79"/>
                <a:gd name="T71" fmla="*/ 36 h 54"/>
                <a:gd name="T72" fmla="*/ 54 w 79"/>
                <a:gd name="T73" fmla="*/ 36 h 54"/>
                <a:gd name="T74" fmla="*/ 56 w 79"/>
                <a:gd name="T75" fmla="*/ 37 h 54"/>
                <a:gd name="T76" fmla="*/ 56 w 79"/>
                <a:gd name="T77" fmla="*/ 42 h 54"/>
                <a:gd name="T78" fmla="*/ 55 w 79"/>
                <a:gd name="T79" fmla="*/ 43 h 54"/>
                <a:gd name="T80" fmla="*/ 48 w 79"/>
                <a:gd name="T81" fmla="*/ 44 h 54"/>
                <a:gd name="T82" fmla="*/ 48 w 79"/>
                <a:gd name="T83" fmla="*/ 45 h 54"/>
                <a:gd name="T84" fmla="*/ 52 w 79"/>
                <a:gd name="T85" fmla="*/ 45 h 54"/>
                <a:gd name="T86" fmla="*/ 53 w 79"/>
                <a:gd name="T87" fmla="*/ 45 h 54"/>
                <a:gd name="T88" fmla="*/ 52 w 79"/>
                <a:gd name="T89" fmla="*/ 50 h 54"/>
                <a:gd name="T90" fmla="*/ 51 w 79"/>
                <a:gd name="T91" fmla="*/ 51 h 54"/>
                <a:gd name="T92" fmla="*/ 34 w 79"/>
                <a:gd name="T93" fmla="*/ 54 h 54"/>
                <a:gd name="T94" fmla="*/ 12 w 79"/>
                <a:gd name="T95" fmla="*/ 52 h 54"/>
                <a:gd name="T96" fmla="*/ 0 w 79"/>
                <a:gd name="T97" fmla="*/ 52 h 54"/>
                <a:gd name="T98" fmla="*/ 0 w 79"/>
                <a:gd name="T99" fmla="*/ 2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9" h="54">
                  <a:moveTo>
                    <a:pt x="0" y="25"/>
                  </a:moveTo>
                  <a:cubicBezTo>
                    <a:pt x="0" y="25"/>
                    <a:pt x="4" y="25"/>
                    <a:pt x="5" y="25"/>
                  </a:cubicBezTo>
                  <a:cubicBezTo>
                    <a:pt x="5" y="24"/>
                    <a:pt x="6" y="24"/>
                    <a:pt x="7" y="23"/>
                  </a:cubicBezTo>
                  <a:cubicBezTo>
                    <a:pt x="8" y="22"/>
                    <a:pt x="9" y="20"/>
                    <a:pt x="9" y="19"/>
                  </a:cubicBezTo>
                  <a:cubicBezTo>
                    <a:pt x="10" y="19"/>
                    <a:pt x="11" y="18"/>
                    <a:pt x="12" y="17"/>
                  </a:cubicBezTo>
                  <a:cubicBezTo>
                    <a:pt x="13" y="17"/>
                    <a:pt x="15" y="14"/>
                    <a:pt x="15" y="14"/>
                  </a:cubicBezTo>
                  <a:cubicBezTo>
                    <a:pt x="15" y="14"/>
                    <a:pt x="16" y="12"/>
                    <a:pt x="17" y="11"/>
                  </a:cubicBezTo>
                  <a:cubicBezTo>
                    <a:pt x="17" y="11"/>
                    <a:pt x="18" y="10"/>
                    <a:pt x="18" y="10"/>
                  </a:cubicBezTo>
                  <a:cubicBezTo>
                    <a:pt x="19" y="9"/>
                    <a:pt x="22" y="9"/>
                    <a:pt x="23" y="8"/>
                  </a:cubicBezTo>
                  <a:cubicBezTo>
                    <a:pt x="24" y="8"/>
                    <a:pt x="26" y="7"/>
                    <a:pt x="27" y="6"/>
                  </a:cubicBezTo>
                  <a:cubicBezTo>
                    <a:pt x="28" y="6"/>
                    <a:pt x="30" y="5"/>
                    <a:pt x="31" y="4"/>
                  </a:cubicBezTo>
                  <a:cubicBezTo>
                    <a:pt x="31" y="4"/>
                    <a:pt x="32" y="4"/>
                    <a:pt x="32" y="4"/>
                  </a:cubicBezTo>
                  <a:cubicBezTo>
                    <a:pt x="33" y="4"/>
                    <a:pt x="35" y="4"/>
                    <a:pt x="36" y="3"/>
                  </a:cubicBezTo>
                  <a:cubicBezTo>
                    <a:pt x="37" y="3"/>
                    <a:pt x="39" y="1"/>
                    <a:pt x="40" y="1"/>
                  </a:cubicBezTo>
                  <a:cubicBezTo>
                    <a:pt x="41" y="0"/>
                    <a:pt x="41" y="1"/>
                    <a:pt x="41" y="1"/>
                  </a:cubicBezTo>
                  <a:cubicBezTo>
                    <a:pt x="42" y="1"/>
                    <a:pt x="42" y="1"/>
                    <a:pt x="43" y="2"/>
                  </a:cubicBezTo>
                  <a:cubicBezTo>
                    <a:pt x="43" y="2"/>
                    <a:pt x="43" y="3"/>
                    <a:pt x="43" y="3"/>
                  </a:cubicBezTo>
                  <a:cubicBezTo>
                    <a:pt x="43" y="4"/>
                    <a:pt x="43" y="5"/>
                    <a:pt x="43" y="6"/>
                  </a:cubicBezTo>
                  <a:cubicBezTo>
                    <a:pt x="42" y="8"/>
                    <a:pt x="38" y="11"/>
                    <a:pt x="38" y="11"/>
                  </a:cubicBezTo>
                  <a:cubicBezTo>
                    <a:pt x="38" y="11"/>
                    <a:pt x="37" y="12"/>
                    <a:pt x="36" y="12"/>
                  </a:cubicBezTo>
                  <a:cubicBezTo>
                    <a:pt x="36" y="12"/>
                    <a:pt x="34" y="12"/>
                    <a:pt x="34" y="12"/>
                  </a:cubicBezTo>
                  <a:cubicBezTo>
                    <a:pt x="34" y="12"/>
                    <a:pt x="33" y="13"/>
                    <a:pt x="33" y="14"/>
                  </a:cubicBezTo>
                  <a:cubicBezTo>
                    <a:pt x="33" y="14"/>
                    <a:pt x="32" y="15"/>
                    <a:pt x="31" y="15"/>
                  </a:cubicBezTo>
                  <a:cubicBezTo>
                    <a:pt x="31" y="16"/>
                    <a:pt x="29" y="17"/>
                    <a:pt x="29" y="17"/>
                  </a:cubicBezTo>
                  <a:cubicBezTo>
                    <a:pt x="29" y="17"/>
                    <a:pt x="31" y="17"/>
                    <a:pt x="33" y="1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78" y="17"/>
                    <a:pt x="79" y="18"/>
                    <a:pt x="79" y="20"/>
                  </a:cubicBezTo>
                  <a:cubicBezTo>
                    <a:pt x="79" y="23"/>
                    <a:pt x="78" y="24"/>
                    <a:pt x="76" y="24"/>
                  </a:cubicBezTo>
                  <a:cubicBezTo>
                    <a:pt x="69" y="25"/>
                    <a:pt x="47" y="26"/>
                    <a:pt x="47" y="26"/>
                  </a:cubicBezTo>
                  <a:cubicBezTo>
                    <a:pt x="46" y="26"/>
                    <a:pt x="46" y="27"/>
                    <a:pt x="47" y="27"/>
                  </a:cubicBezTo>
                  <a:cubicBezTo>
                    <a:pt x="50" y="27"/>
                    <a:pt x="54" y="27"/>
                    <a:pt x="57" y="27"/>
                  </a:cubicBezTo>
                  <a:cubicBezTo>
                    <a:pt x="58" y="27"/>
                    <a:pt x="59" y="28"/>
                    <a:pt x="59" y="28"/>
                  </a:cubicBezTo>
                  <a:cubicBezTo>
                    <a:pt x="59" y="29"/>
                    <a:pt x="59" y="32"/>
                    <a:pt x="59" y="33"/>
                  </a:cubicBezTo>
                  <a:cubicBezTo>
                    <a:pt x="58" y="34"/>
                    <a:pt x="58" y="34"/>
                    <a:pt x="57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7" y="35"/>
                    <a:pt x="47" y="36"/>
                    <a:pt x="48" y="36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56" y="36"/>
                    <a:pt x="56" y="37"/>
                    <a:pt x="56" y="37"/>
                  </a:cubicBezTo>
                  <a:cubicBezTo>
                    <a:pt x="57" y="38"/>
                    <a:pt x="56" y="41"/>
                    <a:pt x="56" y="42"/>
                  </a:cubicBezTo>
                  <a:cubicBezTo>
                    <a:pt x="55" y="43"/>
                    <a:pt x="55" y="43"/>
                    <a:pt x="55" y="43"/>
                  </a:cubicBezTo>
                  <a:cubicBezTo>
                    <a:pt x="48" y="44"/>
                    <a:pt x="48" y="44"/>
                    <a:pt x="48" y="44"/>
                  </a:cubicBezTo>
                  <a:cubicBezTo>
                    <a:pt x="47" y="44"/>
                    <a:pt x="47" y="45"/>
                    <a:pt x="48" y="45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52" y="45"/>
                    <a:pt x="53" y="45"/>
                    <a:pt x="53" y="45"/>
                  </a:cubicBezTo>
                  <a:cubicBezTo>
                    <a:pt x="53" y="46"/>
                    <a:pt x="53" y="49"/>
                    <a:pt x="52" y="50"/>
                  </a:cubicBezTo>
                  <a:cubicBezTo>
                    <a:pt x="52" y="50"/>
                    <a:pt x="52" y="50"/>
                    <a:pt x="51" y="51"/>
                  </a:cubicBezTo>
                  <a:cubicBezTo>
                    <a:pt x="51" y="51"/>
                    <a:pt x="39" y="54"/>
                    <a:pt x="34" y="54"/>
                  </a:cubicBezTo>
                  <a:cubicBezTo>
                    <a:pt x="29" y="54"/>
                    <a:pt x="12" y="52"/>
                    <a:pt x="12" y="52"/>
                  </a:cubicBezTo>
                  <a:cubicBezTo>
                    <a:pt x="0" y="52"/>
                    <a:pt x="0" y="52"/>
                    <a:pt x="0" y="52"/>
                  </a:cubicBezTo>
                  <a:lnTo>
                    <a:pt x="0" y="25"/>
                  </a:lnTo>
                  <a:close/>
                </a:path>
              </a:pathLst>
            </a:custGeom>
            <a:solidFill>
              <a:srgbClr val="23CAD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2819400" y="3960813"/>
              <a:ext cx="112713" cy="379413"/>
            </a:xfrm>
            <a:prstGeom prst="rect">
              <a:avLst/>
            </a:prstGeom>
            <a:solidFill>
              <a:srgbClr val="F3C30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" name="Rectangle 7"/>
            <p:cNvSpPr>
              <a:spLocks noChangeArrowheads="1"/>
            </p:cNvSpPr>
            <p:nvPr/>
          </p:nvSpPr>
          <p:spPr bwMode="auto">
            <a:xfrm>
              <a:off x="0" y="3938588"/>
              <a:ext cx="2819400" cy="42386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6" name="Freeform 8"/>
          <p:cNvSpPr/>
          <p:nvPr/>
        </p:nvSpPr>
        <p:spPr bwMode="auto">
          <a:xfrm>
            <a:off x="2767013" y="2751138"/>
            <a:ext cx="3024188" cy="3297238"/>
          </a:xfrm>
          <a:custGeom>
            <a:avLst/>
            <a:gdLst>
              <a:gd name="T0" fmla="*/ 262 w 271"/>
              <a:gd name="T1" fmla="*/ 104 h 295"/>
              <a:gd name="T2" fmla="*/ 263 w 271"/>
              <a:gd name="T3" fmla="*/ 103 h 295"/>
              <a:gd name="T4" fmla="*/ 271 w 271"/>
              <a:gd name="T5" fmla="*/ 78 h 295"/>
              <a:gd name="T6" fmla="*/ 232 w 271"/>
              <a:gd name="T7" fmla="*/ 34 h 295"/>
              <a:gd name="T8" fmla="*/ 231 w 271"/>
              <a:gd name="T9" fmla="*/ 34 h 295"/>
              <a:gd name="T10" fmla="*/ 230 w 271"/>
              <a:gd name="T11" fmla="*/ 33 h 295"/>
              <a:gd name="T12" fmla="*/ 195 w 271"/>
              <a:gd name="T13" fmla="*/ 11 h 295"/>
              <a:gd name="T14" fmla="*/ 181 w 271"/>
              <a:gd name="T15" fmla="*/ 13 h 295"/>
              <a:gd name="T16" fmla="*/ 179 w 271"/>
              <a:gd name="T17" fmla="*/ 14 h 295"/>
              <a:gd name="T18" fmla="*/ 178 w 271"/>
              <a:gd name="T19" fmla="*/ 13 h 295"/>
              <a:gd name="T20" fmla="*/ 143 w 271"/>
              <a:gd name="T21" fmla="*/ 0 h 295"/>
              <a:gd name="T22" fmla="*/ 103 w 271"/>
              <a:gd name="T23" fmla="*/ 17 h 295"/>
              <a:gd name="T24" fmla="*/ 102 w 271"/>
              <a:gd name="T25" fmla="*/ 18 h 295"/>
              <a:gd name="T26" fmla="*/ 101 w 271"/>
              <a:gd name="T27" fmla="*/ 18 h 295"/>
              <a:gd name="T28" fmla="*/ 87 w 271"/>
              <a:gd name="T29" fmla="*/ 15 h 295"/>
              <a:gd name="T30" fmla="*/ 85 w 271"/>
              <a:gd name="T31" fmla="*/ 15 h 295"/>
              <a:gd name="T32" fmla="*/ 62 w 271"/>
              <a:gd name="T33" fmla="*/ 23 h 295"/>
              <a:gd name="T34" fmla="*/ 48 w 271"/>
              <a:gd name="T35" fmla="*/ 42 h 295"/>
              <a:gd name="T36" fmla="*/ 47 w 271"/>
              <a:gd name="T37" fmla="*/ 44 h 295"/>
              <a:gd name="T38" fmla="*/ 45 w 271"/>
              <a:gd name="T39" fmla="*/ 44 h 295"/>
              <a:gd name="T40" fmla="*/ 13 w 271"/>
              <a:gd name="T41" fmla="*/ 60 h 295"/>
              <a:gd name="T42" fmla="*/ 0 w 271"/>
              <a:gd name="T43" fmla="*/ 94 h 295"/>
              <a:gd name="T44" fmla="*/ 50 w 271"/>
              <a:gd name="T45" fmla="*/ 144 h 295"/>
              <a:gd name="T46" fmla="*/ 55 w 271"/>
              <a:gd name="T47" fmla="*/ 143 h 295"/>
              <a:gd name="T48" fmla="*/ 57 w 271"/>
              <a:gd name="T49" fmla="*/ 143 h 295"/>
              <a:gd name="T50" fmla="*/ 58 w 271"/>
              <a:gd name="T51" fmla="*/ 145 h 295"/>
              <a:gd name="T52" fmla="*/ 93 w 271"/>
              <a:gd name="T53" fmla="*/ 163 h 295"/>
              <a:gd name="T54" fmla="*/ 108 w 271"/>
              <a:gd name="T55" fmla="*/ 160 h 295"/>
              <a:gd name="T56" fmla="*/ 110 w 271"/>
              <a:gd name="T57" fmla="*/ 160 h 295"/>
              <a:gd name="T58" fmla="*/ 112 w 271"/>
              <a:gd name="T59" fmla="*/ 161 h 295"/>
              <a:gd name="T60" fmla="*/ 135 w 271"/>
              <a:gd name="T61" fmla="*/ 172 h 295"/>
              <a:gd name="T62" fmla="*/ 137 w 271"/>
              <a:gd name="T63" fmla="*/ 172 h 295"/>
              <a:gd name="T64" fmla="*/ 138 w 271"/>
              <a:gd name="T65" fmla="*/ 173 h 295"/>
              <a:gd name="T66" fmla="*/ 163 w 271"/>
              <a:gd name="T67" fmla="*/ 191 h 295"/>
              <a:gd name="T68" fmla="*/ 181 w 271"/>
              <a:gd name="T69" fmla="*/ 232 h 295"/>
              <a:gd name="T70" fmla="*/ 183 w 271"/>
              <a:gd name="T71" fmla="*/ 250 h 295"/>
              <a:gd name="T72" fmla="*/ 183 w 271"/>
              <a:gd name="T73" fmla="*/ 250 h 295"/>
              <a:gd name="T74" fmla="*/ 184 w 271"/>
              <a:gd name="T75" fmla="*/ 270 h 295"/>
              <a:gd name="T76" fmla="*/ 189 w 271"/>
              <a:gd name="T77" fmla="*/ 275 h 295"/>
              <a:gd name="T78" fmla="*/ 209 w 271"/>
              <a:gd name="T79" fmla="*/ 275 h 295"/>
              <a:gd name="T80" fmla="*/ 213 w 271"/>
              <a:gd name="T81" fmla="*/ 279 h 295"/>
              <a:gd name="T82" fmla="*/ 213 w 271"/>
              <a:gd name="T83" fmla="*/ 295 h 295"/>
              <a:gd name="T84" fmla="*/ 221 w 271"/>
              <a:gd name="T85" fmla="*/ 295 h 295"/>
              <a:gd name="T86" fmla="*/ 221 w 271"/>
              <a:gd name="T87" fmla="*/ 272 h 295"/>
              <a:gd name="T88" fmla="*/ 216 w 271"/>
              <a:gd name="T89" fmla="*/ 267 h 295"/>
              <a:gd name="T90" fmla="*/ 195 w 271"/>
              <a:gd name="T91" fmla="*/ 267 h 295"/>
              <a:gd name="T92" fmla="*/ 192 w 271"/>
              <a:gd name="T93" fmla="*/ 264 h 295"/>
              <a:gd name="T94" fmla="*/ 190 w 271"/>
              <a:gd name="T95" fmla="*/ 242 h 295"/>
              <a:gd name="T96" fmla="*/ 190 w 271"/>
              <a:gd name="T97" fmla="*/ 242 h 295"/>
              <a:gd name="T98" fmla="*/ 190 w 271"/>
              <a:gd name="T99" fmla="*/ 230 h 295"/>
              <a:gd name="T100" fmla="*/ 204 w 271"/>
              <a:gd name="T101" fmla="*/ 190 h 295"/>
              <a:gd name="T102" fmla="*/ 237 w 271"/>
              <a:gd name="T103" fmla="*/ 159 h 295"/>
              <a:gd name="T104" fmla="*/ 237 w 271"/>
              <a:gd name="T105" fmla="*/ 157 h 295"/>
              <a:gd name="T106" fmla="*/ 239 w 271"/>
              <a:gd name="T107" fmla="*/ 157 h 295"/>
              <a:gd name="T108" fmla="*/ 264 w 271"/>
              <a:gd name="T109" fmla="*/ 118 h 295"/>
              <a:gd name="T110" fmla="*/ 262 w 271"/>
              <a:gd name="T111" fmla="*/ 105 h 295"/>
              <a:gd name="T112" fmla="*/ 262 w 271"/>
              <a:gd name="T113" fmla="*/ 104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71" h="295">
                <a:moveTo>
                  <a:pt x="262" y="104"/>
                </a:moveTo>
                <a:cubicBezTo>
                  <a:pt x="263" y="103"/>
                  <a:pt x="263" y="103"/>
                  <a:pt x="263" y="103"/>
                </a:cubicBezTo>
                <a:cubicBezTo>
                  <a:pt x="268" y="95"/>
                  <a:pt x="271" y="87"/>
                  <a:pt x="271" y="78"/>
                </a:cubicBezTo>
                <a:cubicBezTo>
                  <a:pt x="271" y="55"/>
                  <a:pt x="254" y="37"/>
                  <a:pt x="232" y="34"/>
                </a:cubicBezTo>
                <a:cubicBezTo>
                  <a:pt x="231" y="34"/>
                  <a:pt x="231" y="34"/>
                  <a:pt x="231" y="34"/>
                </a:cubicBezTo>
                <a:cubicBezTo>
                  <a:pt x="230" y="33"/>
                  <a:pt x="230" y="33"/>
                  <a:pt x="230" y="33"/>
                </a:cubicBezTo>
                <a:cubicBezTo>
                  <a:pt x="223" y="19"/>
                  <a:pt x="210" y="11"/>
                  <a:pt x="195" y="11"/>
                </a:cubicBezTo>
                <a:cubicBezTo>
                  <a:pt x="190" y="11"/>
                  <a:pt x="185" y="12"/>
                  <a:pt x="181" y="13"/>
                </a:cubicBezTo>
                <a:cubicBezTo>
                  <a:pt x="179" y="14"/>
                  <a:pt x="179" y="14"/>
                  <a:pt x="179" y="14"/>
                </a:cubicBezTo>
                <a:cubicBezTo>
                  <a:pt x="178" y="13"/>
                  <a:pt x="178" y="13"/>
                  <a:pt x="178" y="13"/>
                </a:cubicBezTo>
                <a:cubicBezTo>
                  <a:pt x="168" y="4"/>
                  <a:pt x="156" y="0"/>
                  <a:pt x="143" y="0"/>
                </a:cubicBezTo>
                <a:cubicBezTo>
                  <a:pt x="128" y="0"/>
                  <a:pt x="114" y="6"/>
                  <a:pt x="103" y="17"/>
                </a:cubicBezTo>
                <a:cubicBezTo>
                  <a:pt x="102" y="18"/>
                  <a:pt x="102" y="18"/>
                  <a:pt x="102" y="18"/>
                </a:cubicBezTo>
                <a:cubicBezTo>
                  <a:pt x="101" y="18"/>
                  <a:pt x="101" y="18"/>
                  <a:pt x="101" y="18"/>
                </a:cubicBezTo>
                <a:cubicBezTo>
                  <a:pt x="96" y="16"/>
                  <a:pt x="92" y="15"/>
                  <a:pt x="87" y="15"/>
                </a:cubicBezTo>
                <a:cubicBezTo>
                  <a:pt x="87" y="15"/>
                  <a:pt x="86" y="15"/>
                  <a:pt x="85" y="15"/>
                </a:cubicBezTo>
                <a:cubicBezTo>
                  <a:pt x="77" y="15"/>
                  <a:pt x="69" y="18"/>
                  <a:pt x="62" y="23"/>
                </a:cubicBezTo>
                <a:cubicBezTo>
                  <a:pt x="55" y="28"/>
                  <a:pt x="50" y="34"/>
                  <a:pt x="48" y="42"/>
                </a:cubicBezTo>
                <a:cubicBezTo>
                  <a:pt x="47" y="44"/>
                  <a:pt x="47" y="44"/>
                  <a:pt x="47" y="44"/>
                </a:cubicBezTo>
                <a:cubicBezTo>
                  <a:pt x="45" y="44"/>
                  <a:pt x="45" y="44"/>
                  <a:pt x="45" y="44"/>
                </a:cubicBezTo>
                <a:cubicBezTo>
                  <a:pt x="33" y="45"/>
                  <a:pt x="22" y="51"/>
                  <a:pt x="13" y="60"/>
                </a:cubicBezTo>
                <a:cubicBezTo>
                  <a:pt x="5" y="69"/>
                  <a:pt x="0" y="81"/>
                  <a:pt x="0" y="94"/>
                </a:cubicBezTo>
                <a:cubicBezTo>
                  <a:pt x="0" y="121"/>
                  <a:pt x="23" y="144"/>
                  <a:pt x="50" y="144"/>
                </a:cubicBezTo>
                <a:cubicBezTo>
                  <a:pt x="52" y="144"/>
                  <a:pt x="53" y="143"/>
                  <a:pt x="55" y="143"/>
                </a:cubicBezTo>
                <a:cubicBezTo>
                  <a:pt x="57" y="143"/>
                  <a:pt x="57" y="143"/>
                  <a:pt x="57" y="143"/>
                </a:cubicBezTo>
                <a:cubicBezTo>
                  <a:pt x="58" y="145"/>
                  <a:pt x="58" y="145"/>
                  <a:pt x="58" y="145"/>
                </a:cubicBezTo>
                <a:cubicBezTo>
                  <a:pt x="66" y="156"/>
                  <a:pt x="79" y="163"/>
                  <a:pt x="93" y="163"/>
                </a:cubicBezTo>
                <a:cubicBezTo>
                  <a:pt x="98" y="163"/>
                  <a:pt x="104" y="162"/>
                  <a:pt x="108" y="160"/>
                </a:cubicBezTo>
                <a:cubicBezTo>
                  <a:pt x="110" y="160"/>
                  <a:pt x="110" y="160"/>
                  <a:pt x="110" y="160"/>
                </a:cubicBezTo>
                <a:cubicBezTo>
                  <a:pt x="112" y="161"/>
                  <a:pt x="112" y="161"/>
                  <a:pt x="112" y="161"/>
                </a:cubicBezTo>
                <a:cubicBezTo>
                  <a:pt x="118" y="167"/>
                  <a:pt x="126" y="171"/>
                  <a:pt x="135" y="172"/>
                </a:cubicBezTo>
                <a:cubicBezTo>
                  <a:pt x="137" y="172"/>
                  <a:pt x="137" y="172"/>
                  <a:pt x="137" y="172"/>
                </a:cubicBezTo>
                <a:cubicBezTo>
                  <a:pt x="138" y="173"/>
                  <a:pt x="138" y="173"/>
                  <a:pt x="138" y="173"/>
                </a:cubicBezTo>
                <a:cubicBezTo>
                  <a:pt x="143" y="180"/>
                  <a:pt x="151" y="185"/>
                  <a:pt x="163" y="191"/>
                </a:cubicBezTo>
                <a:cubicBezTo>
                  <a:pt x="178" y="197"/>
                  <a:pt x="180" y="220"/>
                  <a:pt x="181" y="232"/>
                </a:cubicBezTo>
                <a:cubicBezTo>
                  <a:pt x="182" y="243"/>
                  <a:pt x="182" y="248"/>
                  <a:pt x="183" y="250"/>
                </a:cubicBezTo>
                <a:cubicBezTo>
                  <a:pt x="183" y="250"/>
                  <a:pt x="183" y="250"/>
                  <a:pt x="183" y="250"/>
                </a:cubicBezTo>
                <a:cubicBezTo>
                  <a:pt x="184" y="270"/>
                  <a:pt x="184" y="270"/>
                  <a:pt x="184" y="270"/>
                </a:cubicBezTo>
                <a:cubicBezTo>
                  <a:pt x="184" y="273"/>
                  <a:pt x="186" y="275"/>
                  <a:pt x="189" y="275"/>
                </a:cubicBezTo>
                <a:cubicBezTo>
                  <a:pt x="209" y="275"/>
                  <a:pt x="209" y="275"/>
                  <a:pt x="209" y="275"/>
                </a:cubicBezTo>
                <a:cubicBezTo>
                  <a:pt x="211" y="275"/>
                  <a:pt x="213" y="277"/>
                  <a:pt x="213" y="279"/>
                </a:cubicBezTo>
                <a:cubicBezTo>
                  <a:pt x="213" y="295"/>
                  <a:pt x="213" y="295"/>
                  <a:pt x="213" y="295"/>
                </a:cubicBezTo>
                <a:cubicBezTo>
                  <a:pt x="221" y="295"/>
                  <a:pt x="221" y="295"/>
                  <a:pt x="221" y="295"/>
                </a:cubicBezTo>
                <a:cubicBezTo>
                  <a:pt x="221" y="272"/>
                  <a:pt x="221" y="272"/>
                  <a:pt x="221" y="272"/>
                </a:cubicBezTo>
                <a:cubicBezTo>
                  <a:pt x="221" y="270"/>
                  <a:pt x="219" y="267"/>
                  <a:pt x="216" y="267"/>
                </a:cubicBezTo>
                <a:cubicBezTo>
                  <a:pt x="195" y="267"/>
                  <a:pt x="195" y="267"/>
                  <a:pt x="195" y="267"/>
                </a:cubicBezTo>
                <a:cubicBezTo>
                  <a:pt x="193" y="267"/>
                  <a:pt x="192" y="266"/>
                  <a:pt x="192" y="264"/>
                </a:cubicBezTo>
                <a:cubicBezTo>
                  <a:pt x="190" y="242"/>
                  <a:pt x="190" y="242"/>
                  <a:pt x="190" y="242"/>
                </a:cubicBezTo>
                <a:cubicBezTo>
                  <a:pt x="190" y="242"/>
                  <a:pt x="190" y="242"/>
                  <a:pt x="190" y="242"/>
                </a:cubicBezTo>
                <a:cubicBezTo>
                  <a:pt x="190" y="239"/>
                  <a:pt x="190" y="236"/>
                  <a:pt x="190" y="230"/>
                </a:cubicBezTo>
                <a:cubicBezTo>
                  <a:pt x="189" y="214"/>
                  <a:pt x="189" y="195"/>
                  <a:pt x="204" y="190"/>
                </a:cubicBezTo>
                <a:cubicBezTo>
                  <a:pt x="222" y="185"/>
                  <a:pt x="237" y="178"/>
                  <a:pt x="237" y="159"/>
                </a:cubicBezTo>
                <a:cubicBezTo>
                  <a:pt x="237" y="157"/>
                  <a:pt x="237" y="157"/>
                  <a:pt x="237" y="157"/>
                </a:cubicBezTo>
                <a:cubicBezTo>
                  <a:pt x="239" y="157"/>
                  <a:pt x="239" y="157"/>
                  <a:pt x="239" y="157"/>
                </a:cubicBezTo>
                <a:cubicBezTo>
                  <a:pt x="254" y="150"/>
                  <a:pt x="264" y="134"/>
                  <a:pt x="264" y="118"/>
                </a:cubicBezTo>
                <a:cubicBezTo>
                  <a:pt x="264" y="114"/>
                  <a:pt x="263" y="109"/>
                  <a:pt x="262" y="105"/>
                </a:cubicBezTo>
                <a:lnTo>
                  <a:pt x="262" y="10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" name="Freeform 9"/>
          <p:cNvSpPr>
            <a:spLocks noEditPoints="1"/>
          </p:cNvSpPr>
          <p:nvPr/>
        </p:nvSpPr>
        <p:spPr bwMode="auto">
          <a:xfrm>
            <a:off x="3101975" y="3589338"/>
            <a:ext cx="412750" cy="401638"/>
          </a:xfrm>
          <a:custGeom>
            <a:avLst/>
            <a:gdLst>
              <a:gd name="T0" fmla="*/ 19 w 37"/>
              <a:gd name="T1" fmla="*/ 0 h 36"/>
              <a:gd name="T2" fmla="*/ 0 w 37"/>
              <a:gd name="T3" fmla="*/ 18 h 36"/>
              <a:gd name="T4" fmla="*/ 18 w 37"/>
              <a:gd name="T5" fmla="*/ 36 h 36"/>
              <a:gd name="T6" fmla="*/ 37 w 37"/>
              <a:gd name="T7" fmla="*/ 18 h 36"/>
              <a:gd name="T8" fmla="*/ 19 w 37"/>
              <a:gd name="T9" fmla="*/ 0 h 36"/>
              <a:gd name="T10" fmla="*/ 18 w 37"/>
              <a:gd name="T11" fmla="*/ 31 h 36"/>
              <a:gd name="T12" fmla="*/ 5 w 37"/>
              <a:gd name="T13" fmla="*/ 18 h 36"/>
              <a:gd name="T14" fmla="*/ 19 w 37"/>
              <a:gd name="T15" fmla="*/ 5 h 36"/>
              <a:gd name="T16" fmla="*/ 32 w 37"/>
              <a:gd name="T17" fmla="*/ 18 h 36"/>
              <a:gd name="T18" fmla="*/ 18 w 37"/>
              <a:gd name="T19" fmla="*/ 31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7" h="36">
                <a:moveTo>
                  <a:pt x="19" y="0"/>
                </a:moveTo>
                <a:cubicBezTo>
                  <a:pt x="8" y="0"/>
                  <a:pt x="0" y="8"/>
                  <a:pt x="0" y="18"/>
                </a:cubicBezTo>
                <a:cubicBezTo>
                  <a:pt x="0" y="28"/>
                  <a:pt x="8" y="36"/>
                  <a:pt x="18" y="36"/>
                </a:cubicBezTo>
                <a:cubicBezTo>
                  <a:pt x="29" y="36"/>
                  <a:pt x="37" y="28"/>
                  <a:pt x="37" y="18"/>
                </a:cubicBezTo>
                <a:cubicBezTo>
                  <a:pt x="37" y="8"/>
                  <a:pt x="29" y="0"/>
                  <a:pt x="19" y="0"/>
                </a:cubicBezTo>
                <a:close/>
                <a:moveTo>
                  <a:pt x="18" y="31"/>
                </a:moveTo>
                <a:cubicBezTo>
                  <a:pt x="11" y="31"/>
                  <a:pt x="5" y="25"/>
                  <a:pt x="5" y="18"/>
                </a:cubicBezTo>
                <a:cubicBezTo>
                  <a:pt x="5" y="11"/>
                  <a:pt x="11" y="5"/>
                  <a:pt x="19" y="5"/>
                </a:cubicBezTo>
                <a:cubicBezTo>
                  <a:pt x="26" y="5"/>
                  <a:pt x="32" y="11"/>
                  <a:pt x="32" y="18"/>
                </a:cubicBezTo>
                <a:cubicBezTo>
                  <a:pt x="32" y="25"/>
                  <a:pt x="26" y="31"/>
                  <a:pt x="18" y="31"/>
                </a:cubicBezTo>
                <a:close/>
              </a:path>
            </a:pathLst>
          </a:custGeom>
          <a:solidFill>
            <a:srgbClr val="00C3D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8" name="Freeform 10"/>
          <p:cNvSpPr>
            <a:spLocks noEditPoints="1"/>
          </p:cNvSpPr>
          <p:nvPr/>
        </p:nvSpPr>
        <p:spPr bwMode="auto">
          <a:xfrm>
            <a:off x="2855913" y="3343275"/>
            <a:ext cx="904875" cy="882650"/>
          </a:xfrm>
          <a:custGeom>
            <a:avLst/>
            <a:gdLst>
              <a:gd name="T0" fmla="*/ 75 w 81"/>
              <a:gd name="T1" fmla="*/ 40 h 79"/>
              <a:gd name="T2" fmla="*/ 81 w 81"/>
              <a:gd name="T3" fmla="*/ 34 h 79"/>
              <a:gd name="T4" fmla="*/ 80 w 81"/>
              <a:gd name="T5" fmla="*/ 31 h 79"/>
              <a:gd name="T6" fmla="*/ 72 w 81"/>
              <a:gd name="T7" fmla="*/ 27 h 79"/>
              <a:gd name="T8" fmla="*/ 75 w 81"/>
              <a:gd name="T9" fmla="*/ 19 h 79"/>
              <a:gd name="T10" fmla="*/ 74 w 81"/>
              <a:gd name="T11" fmla="*/ 17 h 79"/>
              <a:gd name="T12" fmla="*/ 65 w 81"/>
              <a:gd name="T13" fmla="*/ 16 h 79"/>
              <a:gd name="T14" fmla="*/ 64 w 81"/>
              <a:gd name="T15" fmla="*/ 8 h 79"/>
              <a:gd name="T16" fmla="*/ 62 w 81"/>
              <a:gd name="T17" fmla="*/ 6 h 79"/>
              <a:gd name="T18" fmla="*/ 54 w 81"/>
              <a:gd name="T19" fmla="*/ 9 h 79"/>
              <a:gd name="T20" fmla="*/ 50 w 81"/>
              <a:gd name="T21" fmla="*/ 1 h 79"/>
              <a:gd name="T22" fmla="*/ 47 w 81"/>
              <a:gd name="T23" fmla="*/ 0 h 79"/>
              <a:gd name="T24" fmla="*/ 41 w 81"/>
              <a:gd name="T25" fmla="*/ 6 h 79"/>
              <a:gd name="T26" fmla="*/ 34 w 81"/>
              <a:gd name="T27" fmla="*/ 0 h 79"/>
              <a:gd name="T28" fmla="*/ 31 w 81"/>
              <a:gd name="T29" fmla="*/ 1 h 79"/>
              <a:gd name="T30" fmla="*/ 28 w 81"/>
              <a:gd name="T31" fmla="*/ 9 h 79"/>
              <a:gd name="T32" fmla="*/ 19 w 81"/>
              <a:gd name="T33" fmla="*/ 6 h 79"/>
              <a:gd name="T34" fmla="*/ 17 w 81"/>
              <a:gd name="T35" fmla="*/ 7 h 79"/>
              <a:gd name="T36" fmla="*/ 17 w 81"/>
              <a:gd name="T37" fmla="*/ 16 h 79"/>
              <a:gd name="T38" fmla="*/ 8 w 81"/>
              <a:gd name="T39" fmla="*/ 16 h 79"/>
              <a:gd name="T40" fmla="*/ 6 w 81"/>
              <a:gd name="T41" fmla="*/ 19 h 79"/>
              <a:gd name="T42" fmla="*/ 9 w 81"/>
              <a:gd name="T43" fmla="*/ 27 h 79"/>
              <a:gd name="T44" fmla="*/ 1 w 81"/>
              <a:gd name="T45" fmla="*/ 31 h 79"/>
              <a:gd name="T46" fmla="*/ 1 w 81"/>
              <a:gd name="T47" fmla="*/ 33 h 79"/>
              <a:gd name="T48" fmla="*/ 6 w 81"/>
              <a:gd name="T49" fmla="*/ 40 h 79"/>
              <a:gd name="T50" fmla="*/ 0 w 81"/>
              <a:gd name="T51" fmla="*/ 46 h 79"/>
              <a:gd name="T52" fmla="*/ 1 w 81"/>
              <a:gd name="T53" fmla="*/ 49 h 79"/>
              <a:gd name="T54" fmla="*/ 9 w 81"/>
              <a:gd name="T55" fmla="*/ 53 h 79"/>
              <a:gd name="T56" fmla="*/ 6 w 81"/>
              <a:gd name="T57" fmla="*/ 61 h 79"/>
              <a:gd name="T58" fmla="*/ 8 w 81"/>
              <a:gd name="T59" fmla="*/ 63 h 79"/>
              <a:gd name="T60" fmla="*/ 16 w 81"/>
              <a:gd name="T61" fmla="*/ 63 h 79"/>
              <a:gd name="T62" fmla="*/ 17 w 81"/>
              <a:gd name="T63" fmla="*/ 72 h 79"/>
              <a:gd name="T64" fmla="*/ 19 w 81"/>
              <a:gd name="T65" fmla="*/ 74 h 79"/>
              <a:gd name="T66" fmla="*/ 27 w 81"/>
              <a:gd name="T67" fmla="*/ 71 h 79"/>
              <a:gd name="T68" fmla="*/ 31 w 81"/>
              <a:gd name="T69" fmla="*/ 79 h 79"/>
              <a:gd name="T70" fmla="*/ 34 w 81"/>
              <a:gd name="T71" fmla="*/ 79 h 79"/>
              <a:gd name="T72" fmla="*/ 40 w 81"/>
              <a:gd name="T73" fmla="*/ 73 h 79"/>
              <a:gd name="T74" fmla="*/ 47 w 81"/>
              <a:gd name="T75" fmla="*/ 79 h 79"/>
              <a:gd name="T76" fmla="*/ 50 w 81"/>
              <a:gd name="T77" fmla="*/ 79 h 79"/>
              <a:gd name="T78" fmla="*/ 53 w 81"/>
              <a:gd name="T79" fmla="*/ 71 h 79"/>
              <a:gd name="T80" fmla="*/ 62 w 81"/>
              <a:gd name="T81" fmla="*/ 74 h 79"/>
              <a:gd name="T82" fmla="*/ 64 w 81"/>
              <a:gd name="T83" fmla="*/ 72 h 79"/>
              <a:gd name="T84" fmla="*/ 64 w 81"/>
              <a:gd name="T85" fmla="*/ 64 h 79"/>
              <a:gd name="T86" fmla="*/ 73 w 81"/>
              <a:gd name="T87" fmla="*/ 63 h 79"/>
              <a:gd name="T88" fmla="*/ 75 w 81"/>
              <a:gd name="T89" fmla="*/ 61 h 79"/>
              <a:gd name="T90" fmla="*/ 72 w 81"/>
              <a:gd name="T91" fmla="*/ 53 h 79"/>
              <a:gd name="T92" fmla="*/ 80 w 81"/>
              <a:gd name="T93" fmla="*/ 49 h 79"/>
              <a:gd name="T94" fmla="*/ 81 w 81"/>
              <a:gd name="T95" fmla="*/ 46 h 79"/>
              <a:gd name="T96" fmla="*/ 75 w 81"/>
              <a:gd name="T97" fmla="*/ 40 h 79"/>
              <a:gd name="T98" fmla="*/ 40 w 81"/>
              <a:gd name="T99" fmla="*/ 61 h 79"/>
              <a:gd name="T100" fmla="*/ 19 w 81"/>
              <a:gd name="T101" fmla="*/ 40 h 79"/>
              <a:gd name="T102" fmla="*/ 41 w 81"/>
              <a:gd name="T103" fmla="*/ 19 h 79"/>
              <a:gd name="T104" fmla="*/ 62 w 81"/>
              <a:gd name="T105" fmla="*/ 40 h 79"/>
              <a:gd name="T106" fmla="*/ 40 w 81"/>
              <a:gd name="T107" fmla="*/ 61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81" h="79">
                <a:moveTo>
                  <a:pt x="75" y="40"/>
                </a:moveTo>
                <a:cubicBezTo>
                  <a:pt x="75" y="37"/>
                  <a:pt x="77" y="34"/>
                  <a:pt x="81" y="34"/>
                </a:cubicBezTo>
                <a:cubicBezTo>
                  <a:pt x="80" y="33"/>
                  <a:pt x="80" y="32"/>
                  <a:pt x="80" y="31"/>
                </a:cubicBezTo>
                <a:cubicBezTo>
                  <a:pt x="77" y="32"/>
                  <a:pt x="73" y="30"/>
                  <a:pt x="72" y="27"/>
                </a:cubicBezTo>
                <a:cubicBezTo>
                  <a:pt x="71" y="24"/>
                  <a:pt x="72" y="20"/>
                  <a:pt x="75" y="19"/>
                </a:cubicBezTo>
                <a:cubicBezTo>
                  <a:pt x="75" y="18"/>
                  <a:pt x="74" y="17"/>
                  <a:pt x="74" y="17"/>
                </a:cubicBezTo>
                <a:cubicBezTo>
                  <a:pt x="71" y="19"/>
                  <a:pt x="67" y="19"/>
                  <a:pt x="65" y="16"/>
                </a:cubicBezTo>
                <a:cubicBezTo>
                  <a:pt x="62" y="14"/>
                  <a:pt x="62" y="10"/>
                  <a:pt x="64" y="8"/>
                </a:cubicBezTo>
                <a:cubicBezTo>
                  <a:pt x="64" y="7"/>
                  <a:pt x="63" y="6"/>
                  <a:pt x="62" y="6"/>
                </a:cubicBezTo>
                <a:cubicBezTo>
                  <a:pt x="60" y="9"/>
                  <a:pt x="57" y="10"/>
                  <a:pt x="54" y="9"/>
                </a:cubicBezTo>
                <a:cubicBezTo>
                  <a:pt x="51" y="8"/>
                  <a:pt x="49" y="4"/>
                  <a:pt x="50" y="1"/>
                </a:cubicBezTo>
                <a:cubicBezTo>
                  <a:pt x="49" y="1"/>
                  <a:pt x="48" y="1"/>
                  <a:pt x="47" y="0"/>
                </a:cubicBezTo>
                <a:cubicBezTo>
                  <a:pt x="47" y="4"/>
                  <a:pt x="44" y="6"/>
                  <a:pt x="41" y="6"/>
                </a:cubicBezTo>
                <a:cubicBezTo>
                  <a:pt x="37" y="6"/>
                  <a:pt x="35" y="4"/>
                  <a:pt x="34" y="0"/>
                </a:cubicBezTo>
                <a:cubicBezTo>
                  <a:pt x="33" y="1"/>
                  <a:pt x="32" y="1"/>
                  <a:pt x="31" y="1"/>
                </a:cubicBezTo>
                <a:cubicBezTo>
                  <a:pt x="32" y="4"/>
                  <a:pt x="31" y="8"/>
                  <a:pt x="28" y="9"/>
                </a:cubicBezTo>
                <a:cubicBezTo>
                  <a:pt x="24" y="10"/>
                  <a:pt x="21" y="9"/>
                  <a:pt x="19" y="6"/>
                </a:cubicBezTo>
                <a:cubicBezTo>
                  <a:pt x="19" y="6"/>
                  <a:pt x="18" y="7"/>
                  <a:pt x="17" y="7"/>
                </a:cubicBezTo>
                <a:cubicBezTo>
                  <a:pt x="19" y="10"/>
                  <a:pt x="19" y="14"/>
                  <a:pt x="17" y="16"/>
                </a:cubicBezTo>
                <a:cubicBezTo>
                  <a:pt x="14" y="18"/>
                  <a:pt x="10" y="18"/>
                  <a:pt x="8" y="16"/>
                </a:cubicBezTo>
                <a:cubicBezTo>
                  <a:pt x="7" y="17"/>
                  <a:pt x="7" y="18"/>
                  <a:pt x="6" y="19"/>
                </a:cubicBezTo>
                <a:cubicBezTo>
                  <a:pt x="9" y="20"/>
                  <a:pt x="10" y="24"/>
                  <a:pt x="9" y="27"/>
                </a:cubicBezTo>
                <a:cubicBezTo>
                  <a:pt x="8" y="30"/>
                  <a:pt x="4" y="32"/>
                  <a:pt x="1" y="31"/>
                </a:cubicBezTo>
                <a:cubicBezTo>
                  <a:pt x="1" y="31"/>
                  <a:pt x="1" y="32"/>
                  <a:pt x="1" y="33"/>
                </a:cubicBezTo>
                <a:cubicBezTo>
                  <a:pt x="4" y="34"/>
                  <a:pt x="6" y="36"/>
                  <a:pt x="6" y="40"/>
                </a:cubicBezTo>
                <a:cubicBezTo>
                  <a:pt x="6" y="43"/>
                  <a:pt x="4" y="46"/>
                  <a:pt x="0" y="46"/>
                </a:cubicBezTo>
                <a:cubicBezTo>
                  <a:pt x="1" y="47"/>
                  <a:pt x="1" y="48"/>
                  <a:pt x="1" y="49"/>
                </a:cubicBezTo>
                <a:cubicBezTo>
                  <a:pt x="4" y="48"/>
                  <a:pt x="8" y="50"/>
                  <a:pt x="9" y="53"/>
                </a:cubicBezTo>
                <a:cubicBezTo>
                  <a:pt x="10" y="56"/>
                  <a:pt x="9" y="59"/>
                  <a:pt x="6" y="61"/>
                </a:cubicBezTo>
                <a:cubicBezTo>
                  <a:pt x="6" y="62"/>
                  <a:pt x="7" y="62"/>
                  <a:pt x="8" y="63"/>
                </a:cubicBezTo>
                <a:cubicBezTo>
                  <a:pt x="10" y="61"/>
                  <a:pt x="14" y="61"/>
                  <a:pt x="16" y="63"/>
                </a:cubicBezTo>
                <a:cubicBezTo>
                  <a:pt x="19" y="66"/>
                  <a:pt x="19" y="70"/>
                  <a:pt x="17" y="72"/>
                </a:cubicBezTo>
                <a:cubicBezTo>
                  <a:pt x="17" y="73"/>
                  <a:pt x="18" y="73"/>
                  <a:pt x="19" y="74"/>
                </a:cubicBezTo>
                <a:cubicBezTo>
                  <a:pt x="21" y="71"/>
                  <a:pt x="24" y="70"/>
                  <a:pt x="27" y="71"/>
                </a:cubicBezTo>
                <a:cubicBezTo>
                  <a:pt x="31" y="72"/>
                  <a:pt x="32" y="76"/>
                  <a:pt x="31" y="79"/>
                </a:cubicBezTo>
                <a:cubicBezTo>
                  <a:pt x="32" y="79"/>
                  <a:pt x="33" y="79"/>
                  <a:pt x="34" y="79"/>
                </a:cubicBezTo>
                <a:cubicBezTo>
                  <a:pt x="34" y="76"/>
                  <a:pt x="37" y="73"/>
                  <a:pt x="40" y="73"/>
                </a:cubicBezTo>
                <a:cubicBezTo>
                  <a:pt x="44" y="73"/>
                  <a:pt x="46" y="76"/>
                  <a:pt x="47" y="79"/>
                </a:cubicBezTo>
                <a:cubicBezTo>
                  <a:pt x="48" y="79"/>
                  <a:pt x="49" y="79"/>
                  <a:pt x="50" y="79"/>
                </a:cubicBezTo>
                <a:cubicBezTo>
                  <a:pt x="49" y="76"/>
                  <a:pt x="50" y="72"/>
                  <a:pt x="53" y="71"/>
                </a:cubicBezTo>
                <a:cubicBezTo>
                  <a:pt x="57" y="70"/>
                  <a:pt x="60" y="71"/>
                  <a:pt x="62" y="74"/>
                </a:cubicBezTo>
                <a:cubicBezTo>
                  <a:pt x="63" y="73"/>
                  <a:pt x="63" y="73"/>
                  <a:pt x="64" y="72"/>
                </a:cubicBezTo>
                <a:cubicBezTo>
                  <a:pt x="62" y="70"/>
                  <a:pt x="62" y="66"/>
                  <a:pt x="64" y="64"/>
                </a:cubicBezTo>
                <a:cubicBezTo>
                  <a:pt x="67" y="61"/>
                  <a:pt x="71" y="61"/>
                  <a:pt x="73" y="63"/>
                </a:cubicBezTo>
                <a:cubicBezTo>
                  <a:pt x="74" y="63"/>
                  <a:pt x="74" y="62"/>
                  <a:pt x="75" y="61"/>
                </a:cubicBezTo>
                <a:cubicBezTo>
                  <a:pt x="72" y="59"/>
                  <a:pt x="71" y="56"/>
                  <a:pt x="72" y="53"/>
                </a:cubicBezTo>
                <a:cubicBezTo>
                  <a:pt x="73" y="50"/>
                  <a:pt x="77" y="48"/>
                  <a:pt x="80" y="49"/>
                </a:cubicBezTo>
                <a:cubicBezTo>
                  <a:pt x="80" y="48"/>
                  <a:pt x="80" y="47"/>
                  <a:pt x="81" y="46"/>
                </a:cubicBezTo>
                <a:cubicBezTo>
                  <a:pt x="77" y="46"/>
                  <a:pt x="75" y="43"/>
                  <a:pt x="75" y="40"/>
                </a:cubicBezTo>
                <a:close/>
                <a:moveTo>
                  <a:pt x="40" y="61"/>
                </a:moveTo>
                <a:cubicBezTo>
                  <a:pt x="29" y="61"/>
                  <a:pt x="19" y="51"/>
                  <a:pt x="19" y="40"/>
                </a:cubicBezTo>
                <a:cubicBezTo>
                  <a:pt x="19" y="28"/>
                  <a:pt x="29" y="19"/>
                  <a:pt x="41" y="19"/>
                </a:cubicBezTo>
                <a:cubicBezTo>
                  <a:pt x="52" y="19"/>
                  <a:pt x="62" y="28"/>
                  <a:pt x="62" y="40"/>
                </a:cubicBezTo>
                <a:cubicBezTo>
                  <a:pt x="62" y="51"/>
                  <a:pt x="52" y="61"/>
                  <a:pt x="40" y="61"/>
                </a:cubicBezTo>
                <a:close/>
              </a:path>
            </a:pathLst>
          </a:custGeom>
          <a:solidFill>
            <a:srgbClr val="F6AA4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" name="Freeform 11"/>
          <p:cNvSpPr>
            <a:spLocks noEditPoints="1"/>
          </p:cNvSpPr>
          <p:nvPr/>
        </p:nvSpPr>
        <p:spPr bwMode="auto">
          <a:xfrm>
            <a:off x="4843463" y="3197225"/>
            <a:ext cx="858838" cy="849313"/>
          </a:xfrm>
          <a:custGeom>
            <a:avLst/>
            <a:gdLst>
              <a:gd name="T0" fmla="*/ 72 w 77"/>
              <a:gd name="T1" fmla="*/ 38 h 76"/>
              <a:gd name="T2" fmla="*/ 77 w 77"/>
              <a:gd name="T3" fmla="*/ 32 h 76"/>
              <a:gd name="T4" fmla="*/ 77 w 77"/>
              <a:gd name="T5" fmla="*/ 29 h 76"/>
              <a:gd name="T6" fmla="*/ 69 w 77"/>
              <a:gd name="T7" fmla="*/ 26 h 76"/>
              <a:gd name="T8" fmla="*/ 72 w 77"/>
              <a:gd name="T9" fmla="*/ 18 h 76"/>
              <a:gd name="T10" fmla="*/ 71 w 77"/>
              <a:gd name="T11" fmla="*/ 16 h 76"/>
              <a:gd name="T12" fmla="*/ 62 w 77"/>
              <a:gd name="T13" fmla="*/ 16 h 76"/>
              <a:gd name="T14" fmla="*/ 62 w 77"/>
              <a:gd name="T15" fmla="*/ 7 h 76"/>
              <a:gd name="T16" fmla="*/ 60 w 77"/>
              <a:gd name="T17" fmla="*/ 6 h 76"/>
              <a:gd name="T18" fmla="*/ 52 w 77"/>
              <a:gd name="T19" fmla="*/ 8 h 76"/>
              <a:gd name="T20" fmla="*/ 48 w 77"/>
              <a:gd name="T21" fmla="*/ 1 h 76"/>
              <a:gd name="T22" fmla="*/ 45 w 77"/>
              <a:gd name="T23" fmla="*/ 0 h 76"/>
              <a:gd name="T24" fmla="*/ 39 w 77"/>
              <a:gd name="T25" fmla="*/ 6 h 76"/>
              <a:gd name="T26" fmla="*/ 33 w 77"/>
              <a:gd name="T27" fmla="*/ 0 h 76"/>
              <a:gd name="T28" fmla="*/ 30 w 77"/>
              <a:gd name="T29" fmla="*/ 1 h 76"/>
              <a:gd name="T30" fmla="*/ 27 w 77"/>
              <a:gd name="T31" fmla="*/ 8 h 76"/>
              <a:gd name="T32" fmla="*/ 19 w 77"/>
              <a:gd name="T33" fmla="*/ 6 h 76"/>
              <a:gd name="T34" fmla="*/ 16 w 77"/>
              <a:gd name="T35" fmla="*/ 7 h 76"/>
              <a:gd name="T36" fmla="*/ 16 w 77"/>
              <a:gd name="T37" fmla="*/ 15 h 76"/>
              <a:gd name="T38" fmla="*/ 8 w 77"/>
              <a:gd name="T39" fmla="*/ 16 h 76"/>
              <a:gd name="T40" fmla="*/ 6 w 77"/>
              <a:gd name="T41" fmla="*/ 18 h 76"/>
              <a:gd name="T42" fmla="*/ 9 w 77"/>
              <a:gd name="T43" fmla="*/ 26 h 76"/>
              <a:gd name="T44" fmla="*/ 1 w 77"/>
              <a:gd name="T45" fmla="*/ 29 h 76"/>
              <a:gd name="T46" fmla="*/ 1 w 77"/>
              <a:gd name="T47" fmla="*/ 32 h 76"/>
              <a:gd name="T48" fmla="*/ 6 w 77"/>
              <a:gd name="T49" fmla="*/ 38 h 76"/>
              <a:gd name="T50" fmla="*/ 0 w 77"/>
              <a:gd name="T51" fmla="*/ 44 h 76"/>
              <a:gd name="T52" fmla="*/ 1 w 77"/>
              <a:gd name="T53" fmla="*/ 47 h 76"/>
              <a:gd name="T54" fmla="*/ 9 w 77"/>
              <a:gd name="T55" fmla="*/ 51 h 76"/>
              <a:gd name="T56" fmla="*/ 6 w 77"/>
              <a:gd name="T57" fmla="*/ 58 h 76"/>
              <a:gd name="T58" fmla="*/ 7 w 77"/>
              <a:gd name="T59" fmla="*/ 61 h 76"/>
              <a:gd name="T60" fmla="*/ 16 w 77"/>
              <a:gd name="T61" fmla="*/ 61 h 76"/>
              <a:gd name="T62" fmla="*/ 16 w 77"/>
              <a:gd name="T63" fmla="*/ 69 h 76"/>
              <a:gd name="T64" fmla="*/ 18 w 77"/>
              <a:gd name="T65" fmla="*/ 71 h 76"/>
              <a:gd name="T66" fmla="*/ 26 w 77"/>
              <a:gd name="T67" fmla="*/ 68 h 76"/>
              <a:gd name="T68" fmla="*/ 30 w 77"/>
              <a:gd name="T69" fmla="*/ 76 h 76"/>
              <a:gd name="T70" fmla="*/ 33 w 77"/>
              <a:gd name="T71" fmla="*/ 76 h 76"/>
              <a:gd name="T72" fmla="*/ 39 w 77"/>
              <a:gd name="T73" fmla="*/ 70 h 76"/>
              <a:gd name="T74" fmla="*/ 45 w 77"/>
              <a:gd name="T75" fmla="*/ 76 h 76"/>
              <a:gd name="T76" fmla="*/ 48 w 77"/>
              <a:gd name="T77" fmla="*/ 76 h 76"/>
              <a:gd name="T78" fmla="*/ 51 w 77"/>
              <a:gd name="T79" fmla="*/ 68 h 76"/>
              <a:gd name="T80" fmla="*/ 59 w 77"/>
              <a:gd name="T81" fmla="*/ 71 h 76"/>
              <a:gd name="T82" fmla="*/ 62 w 77"/>
              <a:gd name="T83" fmla="*/ 69 h 76"/>
              <a:gd name="T84" fmla="*/ 62 w 77"/>
              <a:gd name="T85" fmla="*/ 61 h 76"/>
              <a:gd name="T86" fmla="*/ 70 w 77"/>
              <a:gd name="T87" fmla="*/ 61 h 76"/>
              <a:gd name="T88" fmla="*/ 72 w 77"/>
              <a:gd name="T89" fmla="*/ 58 h 76"/>
              <a:gd name="T90" fmla="*/ 69 w 77"/>
              <a:gd name="T91" fmla="*/ 51 h 76"/>
              <a:gd name="T92" fmla="*/ 77 w 77"/>
              <a:gd name="T93" fmla="*/ 47 h 76"/>
              <a:gd name="T94" fmla="*/ 77 w 77"/>
              <a:gd name="T95" fmla="*/ 45 h 76"/>
              <a:gd name="T96" fmla="*/ 72 w 77"/>
              <a:gd name="T97" fmla="*/ 38 h 76"/>
              <a:gd name="T98" fmla="*/ 39 w 77"/>
              <a:gd name="T99" fmla="*/ 58 h 76"/>
              <a:gd name="T100" fmla="*/ 19 w 77"/>
              <a:gd name="T101" fmla="*/ 38 h 76"/>
              <a:gd name="T102" fmla="*/ 39 w 77"/>
              <a:gd name="T103" fmla="*/ 18 h 76"/>
              <a:gd name="T104" fmla="*/ 59 w 77"/>
              <a:gd name="T105" fmla="*/ 38 h 76"/>
              <a:gd name="T106" fmla="*/ 39 w 77"/>
              <a:gd name="T107" fmla="*/ 58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77" h="76">
                <a:moveTo>
                  <a:pt x="72" y="38"/>
                </a:moveTo>
                <a:cubicBezTo>
                  <a:pt x="72" y="35"/>
                  <a:pt x="74" y="33"/>
                  <a:pt x="77" y="32"/>
                </a:cubicBezTo>
                <a:cubicBezTo>
                  <a:pt x="77" y="31"/>
                  <a:pt x="77" y="30"/>
                  <a:pt x="77" y="29"/>
                </a:cubicBezTo>
                <a:cubicBezTo>
                  <a:pt x="74" y="30"/>
                  <a:pt x="71" y="29"/>
                  <a:pt x="69" y="26"/>
                </a:cubicBezTo>
                <a:cubicBezTo>
                  <a:pt x="68" y="23"/>
                  <a:pt x="69" y="20"/>
                  <a:pt x="72" y="18"/>
                </a:cubicBezTo>
                <a:cubicBezTo>
                  <a:pt x="72" y="17"/>
                  <a:pt x="71" y="17"/>
                  <a:pt x="71" y="16"/>
                </a:cubicBezTo>
                <a:cubicBezTo>
                  <a:pt x="68" y="18"/>
                  <a:pt x="65" y="18"/>
                  <a:pt x="62" y="16"/>
                </a:cubicBezTo>
                <a:cubicBezTo>
                  <a:pt x="60" y="13"/>
                  <a:pt x="60" y="10"/>
                  <a:pt x="62" y="7"/>
                </a:cubicBezTo>
                <a:cubicBezTo>
                  <a:pt x="61" y="7"/>
                  <a:pt x="60" y="6"/>
                  <a:pt x="60" y="6"/>
                </a:cubicBezTo>
                <a:cubicBezTo>
                  <a:pt x="58" y="8"/>
                  <a:pt x="55" y="10"/>
                  <a:pt x="52" y="8"/>
                </a:cubicBezTo>
                <a:cubicBezTo>
                  <a:pt x="49" y="7"/>
                  <a:pt x="47" y="4"/>
                  <a:pt x="48" y="1"/>
                </a:cubicBezTo>
                <a:cubicBezTo>
                  <a:pt x="47" y="1"/>
                  <a:pt x="46" y="1"/>
                  <a:pt x="45" y="0"/>
                </a:cubicBezTo>
                <a:cubicBezTo>
                  <a:pt x="45" y="4"/>
                  <a:pt x="42" y="6"/>
                  <a:pt x="39" y="6"/>
                </a:cubicBezTo>
                <a:cubicBezTo>
                  <a:pt x="36" y="6"/>
                  <a:pt x="33" y="3"/>
                  <a:pt x="33" y="0"/>
                </a:cubicBezTo>
                <a:cubicBezTo>
                  <a:pt x="32" y="0"/>
                  <a:pt x="31" y="1"/>
                  <a:pt x="30" y="1"/>
                </a:cubicBezTo>
                <a:cubicBezTo>
                  <a:pt x="31" y="4"/>
                  <a:pt x="30" y="7"/>
                  <a:pt x="27" y="8"/>
                </a:cubicBezTo>
                <a:cubicBezTo>
                  <a:pt x="24" y="10"/>
                  <a:pt x="20" y="8"/>
                  <a:pt x="19" y="6"/>
                </a:cubicBezTo>
                <a:cubicBezTo>
                  <a:pt x="18" y="6"/>
                  <a:pt x="17" y="7"/>
                  <a:pt x="16" y="7"/>
                </a:cubicBezTo>
                <a:cubicBezTo>
                  <a:pt x="18" y="9"/>
                  <a:pt x="18" y="13"/>
                  <a:pt x="16" y="15"/>
                </a:cubicBezTo>
                <a:cubicBezTo>
                  <a:pt x="14" y="18"/>
                  <a:pt x="10" y="18"/>
                  <a:pt x="8" y="16"/>
                </a:cubicBezTo>
                <a:cubicBezTo>
                  <a:pt x="7" y="16"/>
                  <a:pt x="6" y="17"/>
                  <a:pt x="6" y="18"/>
                </a:cubicBezTo>
                <a:cubicBezTo>
                  <a:pt x="9" y="20"/>
                  <a:pt x="10" y="23"/>
                  <a:pt x="9" y="26"/>
                </a:cubicBezTo>
                <a:cubicBezTo>
                  <a:pt x="8" y="29"/>
                  <a:pt x="4" y="30"/>
                  <a:pt x="1" y="29"/>
                </a:cubicBezTo>
                <a:cubicBezTo>
                  <a:pt x="1" y="30"/>
                  <a:pt x="1" y="31"/>
                  <a:pt x="1" y="32"/>
                </a:cubicBezTo>
                <a:cubicBezTo>
                  <a:pt x="4" y="32"/>
                  <a:pt x="6" y="35"/>
                  <a:pt x="6" y="38"/>
                </a:cubicBezTo>
                <a:cubicBezTo>
                  <a:pt x="6" y="41"/>
                  <a:pt x="4" y="44"/>
                  <a:pt x="0" y="44"/>
                </a:cubicBezTo>
                <a:cubicBezTo>
                  <a:pt x="1" y="45"/>
                  <a:pt x="1" y="46"/>
                  <a:pt x="1" y="47"/>
                </a:cubicBezTo>
                <a:cubicBezTo>
                  <a:pt x="4" y="46"/>
                  <a:pt x="7" y="48"/>
                  <a:pt x="9" y="51"/>
                </a:cubicBezTo>
                <a:cubicBezTo>
                  <a:pt x="10" y="54"/>
                  <a:pt x="9" y="57"/>
                  <a:pt x="6" y="58"/>
                </a:cubicBezTo>
                <a:cubicBezTo>
                  <a:pt x="6" y="59"/>
                  <a:pt x="7" y="60"/>
                  <a:pt x="7" y="61"/>
                </a:cubicBezTo>
                <a:cubicBezTo>
                  <a:pt x="10" y="59"/>
                  <a:pt x="13" y="59"/>
                  <a:pt x="16" y="61"/>
                </a:cubicBezTo>
                <a:cubicBezTo>
                  <a:pt x="18" y="63"/>
                  <a:pt x="18" y="67"/>
                  <a:pt x="16" y="69"/>
                </a:cubicBezTo>
                <a:cubicBezTo>
                  <a:pt x="17" y="70"/>
                  <a:pt x="18" y="70"/>
                  <a:pt x="18" y="71"/>
                </a:cubicBezTo>
                <a:cubicBezTo>
                  <a:pt x="20" y="68"/>
                  <a:pt x="23" y="67"/>
                  <a:pt x="26" y="68"/>
                </a:cubicBezTo>
                <a:cubicBezTo>
                  <a:pt x="29" y="69"/>
                  <a:pt x="31" y="73"/>
                  <a:pt x="30" y="76"/>
                </a:cubicBezTo>
                <a:cubicBezTo>
                  <a:pt x="31" y="76"/>
                  <a:pt x="32" y="76"/>
                  <a:pt x="33" y="76"/>
                </a:cubicBezTo>
                <a:cubicBezTo>
                  <a:pt x="33" y="73"/>
                  <a:pt x="36" y="70"/>
                  <a:pt x="39" y="70"/>
                </a:cubicBezTo>
                <a:cubicBezTo>
                  <a:pt x="42" y="70"/>
                  <a:pt x="45" y="73"/>
                  <a:pt x="45" y="76"/>
                </a:cubicBezTo>
                <a:cubicBezTo>
                  <a:pt x="46" y="76"/>
                  <a:pt x="47" y="76"/>
                  <a:pt x="48" y="76"/>
                </a:cubicBezTo>
                <a:cubicBezTo>
                  <a:pt x="47" y="73"/>
                  <a:pt x="48" y="69"/>
                  <a:pt x="51" y="68"/>
                </a:cubicBezTo>
                <a:cubicBezTo>
                  <a:pt x="54" y="67"/>
                  <a:pt x="58" y="68"/>
                  <a:pt x="59" y="71"/>
                </a:cubicBezTo>
                <a:cubicBezTo>
                  <a:pt x="60" y="70"/>
                  <a:pt x="61" y="70"/>
                  <a:pt x="62" y="69"/>
                </a:cubicBezTo>
                <a:cubicBezTo>
                  <a:pt x="60" y="67"/>
                  <a:pt x="60" y="63"/>
                  <a:pt x="62" y="61"/>
                </a:cubicBezTo>
                <a:cubicBezTo>
                  <a:pt x="64" y="59"/>
                  <a:pt x="68" y="59"/>
                  <a:pt x="70" y="61"/>
                </a:cubicBezTo>
                <a:cubicBezTo>
                  <a:pt x="71" y="60"/>
                  <a:pt x="72" y="59"/>
                  <a:pt x="72" y="58"/>
                </a:cubicBezTo>
                <a:cubicBezTo>
                  <a:pt x="69" y="57"/>
                  <a:pt x="68" y="54"/>
                  <a:pt x="69" y="51"/>
                </a:cubicBezTo>
                <a:cubicBezTo>
                  <a:pt x="70" y="48"/>
                  <a:pt x="74" y="46"/>
                  <a:pt x="77" y="47"/>
                </a:cubicBezTo>
                <a:cubicBezTo>
                  <a:pt x="77" y="46"/>
                  <a:pt x="77" y="45"/>
                  <a:pt x="77" y="45"/>
                </a:cubicBezTo>
                <a:cubicBezTo>
                  <a:pt x="74" y="44"/>
                  <a:pt x="72" y="42"/>
                  <a:pt x="72" y="38"/>
                </a:cubicBezTo>
                <a:close/>
                <a:moveTo>
                  <a:pt x="39" y="58"/>
                </a:moveTo>
                <a:cubicBezTo>
                  <a:pt x="28" y="58"/>
                  <a:pt x="19" y="49"/>
                  <a:pt x="19" y="38"/>
                </a:cubicBezTo>
                <a:cubicBezTo>
                  <a:pt x="19" y="27"/>
                  <a:pt x="28" y="18"/>
                  <a:pt x="39" y="18"/>
                </a:cubicBezTo>
                <a:cubicBezTo>
                  <a:pt x="50" y="18"/>
                  <a:pt x="59" y="27"/>
                  <a:pt x="59" y="38"/>
                </a:cubicBezTo>
                <a:cubicBezTo>
                  <a:pt x="59" y="49"/>
                  <a:pt x="50" y="58"/>
                  <a:pt x="39" y="58"/>
                </a:cubicBezTo>
                <a:close/>
              </a:path>
            </a:pathLst>
          </a:custGeom>
          <a:solidFill>
            <a:srgbClr val="01D48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" name="Freeform 12"/>
          <p:cNvSpPr>
            <a:spLocks noEditPoints="1"/>
          </p:cNvSpPr>
          <p:nvPr/>
        </p:nvSpPr>
        <p:spPr bwMode="auto">
          <a:xfrm>
            <a:off x="3649663" y="3846513"/>
            <a:ext cx="623888" cy="614363"/>
          </a:xfrm>
          <a:custGeom>
            <a:avLst/>
            <a:gdLst>
              <a:gd name="T0" fmla="*/ 52 w 56"/>
              <a:gd name="T1" fmla="*/ 28 h 55"/>
              <a:gd name="T2" fmla="*/ 56 w 56"/>
              <a:gd name="T3" fmla="*/ 24 h 55"/>
              <a:gd name="T4" fmla="*/ 56 w 56"/>
              <a:gd name="T5" fmla="*/ 22 h 55"/>
              <a:gd name="T6" fmla="*/ 50 w 56"/>
              <a:gd name="T7" fmla="*/ 20 h 55"/>
              <a:gd name="T8" fmla="*/ 53 w 56"/>
              <a:gd name="T9" fmla="*/ 14 h 55"/>
              <a:gd name="T10" fmla="*/ 51 w 56"/>
              <a:gd name="T11" fmla="*/ 12 h 55"/>
              <a:gd name="T12" fmla="*/ 45 w 56"/>
              <a:gd name="T13" fmla="*/ 12 h 55"/>
              <a:gd name="T14" fmla="*/ 45 w 56"/>
              <a:gd name="T15" fmla="*/ 6 h 55"/>
              <a:gd name="T16" fmla="*/ 44 w 56"/>
              <a:gd name="T17" fmla="*/ 5 h 55"/>
              <a:gd name="T18" fmla="*/ 38 w 56"/>
              <a:gd name="T19" fmla="*/ 6 h 55"/>
              <a:gd name="T20" fmla="*/ 36 w 56"/>
              <a:gd name="T21" fmla="*/ 1 h 55"/>
              <a:gd name="T22" fmla="*/ 34 w 56"/>
              <a:gd name="T23" fmla="*/ 1 h 55"/>
              <a:gd name="T24" fmla="*/ 29 w 56"/>
              <a:gd name="T25" fmla="*/ 4 h 55"/>
              <a:gd name="T26" fmla="*/ 25 w 56"/>
              <a:gd name="T27" fmla="*/ 0 h 55"/>
              <a:gd name="T28" fmla="*/ 23 w 56"/>
              <a:gd name="T29" fmla="*/ 0 h 55"/>
              <a:gd name="T30" fmla="*/ 20 w 56"/>
              <a:gd name="T31" fmla="*/ 6 h 55"/>
              <a:gd name="T32" fmla="*/ 14 w 56"/>
              <a:gd name="T33" fmla="*/ 3 h 55"/>
              <a:gd name="T34" fmla="*/ 13 w 56"/>
              <a:gd name="T35" fmla="*/ 5 h 55"/>
              <a:gd name="T36" fmla="*/ 12 w 56"/>
              <a:gd name="T37" fmla="*/ 11 h 55"/>
              <a:gd name="T38" fmla="*/ 6 w 56"/>
              <a:gd name="T39" fmla="*/ 11 h 55"/>
              <a:gd name="T40" fmla="*/ 5 w 56"/>
              <a:gd name="T41" fmla="*/ 12 h 55"/>
              <a:gd name="T42" fmla="*/ 7 w 56"/>
              <a:gd name="T43" fmla="*/ 18 h 55"/>
              <a:gd name="T44" fmla="*/ 1 w 56"/>
              <a:gd name="T45" fmla="*/ 20 h 55"/>
              <a:gd name="T46" fmla="*/ 1 w 56"/>
              <a:gd name="T47" fmla="*/ 22 h 55"/>
              <a:gd name="T48" fmla="*/ 5 w 56"/>
              <a:gd name="T49" fmla="*/ 27 h 55"/>
              <a:gd name="T50" fmla="*/ 0 w 56"/>
              <a:gd name="T51" fmla="*/ 31 h 55"/>
              <a:gd name="T52" fmla="*/ 1 w 56"/>
              <a:gd name="T53" fmla="*/ 33 h 55"/>
              <a:gd name="T54" fmla="*/ 6 w 56"/>
              <a:gd name="T55" fmla="*/ 36 h 55"/>
              <a:gd name="T56" fmla="*/ 4 w 56"/>
              <a:gd name="T57" fmla="*/ 41 h 55"/>
              <a:gd name="T58" fmla="*/ 5 w 56"/>
              <a:gd name="T59" fmla="*/ 43 h 55"/>
              <a:gd name="T60" fmla="*/ 11 w 56"/>
              <a:gd name="T61" fmla="*/ 43 h 55"/>
              <a:gd name="T62" fmla="*/ 11 w 56"/>
              <a:gd name="T63" fmla="*/ 49 h 55"/>
              <a:gd name="T64" fmla="*/ 13 w 56"/>
              <a:gd name="T65" fmla="*/ 51 h 55"/>
              <a:gd name="T66" fmla="*/ 18 w 56"/>
              <a:gd name="T67" fmla="*/ 49 h 55"/>
              <a:gd name="T68" fmla="*/ 21 w 56"/>
              <a:gd name="T69" fmla="*/ 54 h 55"/>
              <a:gd name="T70" fmla="*/ 23 w 56"/>
              <a:gd name="T71" fmla="*/ 55 h 55"/>
              <a:gd name="T72" fmla="*/ 27 w 56"/>
              <a:gd name="T73" fmla="*/ 51 h 55"/>
              <a:gd name="T74" fmla="*/ 32 w 56"/>
              <a:gd name="T75" fmla="*/ 55 h 55"/>
              <a:gd name="T76" fmla="*/ 34 w 56"/>
              <a:gd name="T77" fmla="*/ 55 h 55"/>
              <a:gd name="T78" fmla="*/ 36 w 56"/>
              <a:gd name="T79" fmla="*/ 49 h 55"/>
              <a:gd name="T80" fmla="*/ 42 w 56"/>
              <a:gd name="T81" fmla="*/ 52 h 55"/>
              <a:gd name="T82" fmla="*/ 44 w 56"/>
              <a:gd name="T83" fmla="*/ 51 h 55"/>
              <a:gd name="T84" fmla="*/ 44 w 56"/>
              <a:gd name="T85" fmla="*/ 45 h 55"/>
              <a:gd name="T86" fmla="*/ 50 w 56"/>
              <a:gd name="T87" fmla="*/ 45 h 55"/>
              <a:gd name="T88" fmla="*/ 51 w 56"/>
              <a:gd name="T89" fmla="*/ 43 h 55"/>
              <a:gd name="T90" fmla="*/ 50 w 56"/>
              <a:gd name="T91" fmla="*/ 37 h 55"/>
              <a:gd name="T92" fmla="*/ 55 w 56"/>
              <a:gd name="T93" fmla="*/ 35 h 55"/>
              <a:gd name="T94" fmla="*/ 56 w 56"/>
              <a:gd name="T95" fmla="*/ 33 h 55"/>
              <a:gd name="T96" fmla="*/ 52 w 56"/>
              <a:gd name="T97" fmla="*/ 28 h 55"/>
              <a:gd name="T98" fmla="*/ 28 w 56"/>
              <a:gd name="T99" fmla="*/ 40 h 55"/>
              <a:gd name="T100" fmla="*/ 16 w 56"/>
              <a:gd name="T101" fmla="*/ 27 h 55"/>
              <a:gd name="T102" fmla="*/ 29 w 56"/>
              <a:gd name="T103" fmla="*/ 15 h 55"/>
              <a:gd name="T104" fmla="*/ 41 w 56"/>
              <a:gd name="T105" fmla="*/ 28 h 55"/>
              <a:gd name="T106" fmla="*/ 28 w 56"/>
              <a:gd name="T107" fmla="*/ 4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6" h="55">
                <a:moveTo>
                  <a:pt x="52" y="28"/>
                </a:moveTo>
                <a:cubicBezTo>
                  <a:pt x="52" y="26"/>
                  <a:pt x="54" y="24"/>
                  <a:pt x="56" y="24"/>
                </a:cubicBezTo>
                <a:cubicBezTo>
                  <a:pt x="56" y="24"/>
                  <a:pt x="56" y="23"/>
                  <a:pt x="56" y="22"/>
                </a:cubicBezTo>
                <a:cubicBezTo>
                  <a:pt x="53" y="23"/>
                  <a:pt x="51" y="22"/>
                  <a:pt x="50" y="20"/>
                </a:cubicBezTo>
                <a:cubicBezTo>
                  <a:pt x="50" y="17"/>
                  <a:pt x="51" y="15"/>
                  <a:pt x="53" y="14"/>
                </a:cubicBezTo>
                <a:cubicBezTo>
                  <a:pt x="52" y="13"/>
                  <a:pt x="52" y="13"/>
                  <a:pt x="51" y="12"/>
                </a:cubicBezTo>
                <a:cubicBezTo>
                  <a:pt x="50" y="14"/>
                  <a:pt x="47" y="13"/>
                  <a:pt x="45" y="12"/>
                </a:cubicBezTo>
                <a:cubicBezTo>
                  <a:pt x="44" y="10"/>
                  <a:pt x="44" y="8"/>
                  <a:pt x="45" y="6"/>
                </a:cubicBezTo>
                <a:cubicBezTo>
                  <a:pt x="45" y="5"/>
                  <a:pt x="44" y="5"/>
                  <a:pt x="44" y="5"/>
                </a:cubicBezTo>
                <a:cubicBezTo>
                  <a:pt x="43" y="7"/>
                  <a:pt x="40" y="7"/>
                  <a:pt x="38" y="6"/>
                </a:cubicBezTo>
                <a:cubicBezTo>
                  <a:pt x="36" y="6"/>
                  <a:pt x="35" y="3"/>
                  <a:pt x="36" y="1"/>
                </a:cubicBezTo>
                <a:cubicBezTo>
                  <a:pt x="35" y="1"/>
                  <a:pt x="34" y="1"/>
                  <a:pt x="34" y="1"/>
                </a:cubicBezTo>
                <a:cubicBezTo>
                  <a:pt x="33" y="3"/>
                  <a:pt x="31" y="4"/>
                  <a:pt x="29" y="4"/>
                </a:cubicBezTo>
                <a:cubicBezTo>
                  <a:pt x="27" y="4"/>
                  <a:pt x="25" y="2"/>
                  <a:pt x="25" y="0"/>
                </a:cubicBezTo>
                <a:cubicBezTo>
                  <a:pt x="24" y="0"/>
                  <a:pt x="23" y="0"/>
                  <a:pt x="23" y="0"/>
                </a:cubicBezTo>
                <a:cubicBezTo>
                  <a:pt x="23" y="3"/>
                  <a:pt x="22" y="5"/>
                  <a:pt x="20" y="6"/>
                </a:cubicBezTo>
                <a:cubicBezTo>
                  <a:pt x="18" y="7"/>
                  <a:pt x="15" y="6"/>
                  <a:pt x="14" y="3"/>
                </a:cubicBezTo>
                <a:cubicBezTo>
                  <a:pt x="14" y="4"/>
                  <a:pt x="13" y="4"/>
                  <a:pt x="13" y="5"/>
                </a:cubicBezTo>
                <a:cubicBezTo>
                  <a:pt x="14" y="6"/>
                  <a:pt x="14" y="9"/>
                  <a:pt x="12" y="11"/>
                </a:cubicBezTo>
                <a:cubicBezTo>
                  <a:pt x="10" y="12"/>
                  <a:pt x="8" y="12"/>
                  <a:pt x="6" y="11"/>
                </a:cubicBezTo>
                <a:cubicBezTo>
                  <a:pt x="6" y="11"/>
                  <a:pt x="5" y="12"/>
                  <a:pt x="5" y="12"/>
                </a:cubicBezTo>
                <a:cubicBezTo>
                  <a:pt x="7" y="13"/>
                  <a:pt x="8" y="16"/>
                  <a:pt x="7" y="18"/>
                </a:cubicBezTo>
                <a:cubicBezTo>
                  <a:pt x="6" y="20"/>
                  <a:pt x="3" y="21"/>
                  <a:pt x="1" y="20"/>
                </a:cubicBezTo>
                <a:cubicBezTo>
                  <a:pt x="1" y="21"/>
                  <a:pt x="1" y="21"/>
                  <a:pt x="1" y="22"/>
                </a:cubicBezTo>
                <a:cubicBezTo>
                  <a:pt x="3" y="22"/>
                  <a:pt x="5" y="24"/>
                  <a:pt x="5" y="27"/>
                </a:cubicBezTo>
                <a:cubicBezTo>
                  <a:pt x="4" y="29"/>
                  <a:pt x="3" y="31"/>
                  <a:pt x="0" y="31"/>
                </a:cubicBezTo>
                <a:cubicBezTo>
                  <a:pt x="0" y="32"/>
                  <a:pt x="1" y="32"/>
                  <a:pt x="1" y="33"/>
                </a:cubicBezTo>
                <a:cubicBezTo>
                  <a:pt x="3" y="32"/>
                  <a:pt x="5" y="33"/>
                  <a:pt x="6" y="36"/>
                </a:cubicBezTo>
                <a:cubicBezTo>
                  <a:pt x="7" y="38"/>
                  <a:pt x="6" y="40"/>
                  <a:pt x="4" y="41"/>
                </a:cubicBezTo>
                <a:cubicBezTo>
                  <a:pt x="4" y="42"/>
                  <a:pt x="4" y="42"/>
                  <a:pt x="5" y="43"/>
                </a:cubicBezTo>
                <a:cubicBezTo>
                  <a:pt x="7" y="42"/>
                  <a:pt x="9" y="42"/>
                  <a:pt x="11" y="43"/>
                </a:cubicBezTo>
                <a:cubicBezTo>
                  <a:pt x="12" y="45"/>
                  <a:pt x="12" y="48"/>
                  <a:pt x="11" y="49"/>
                </a:cubicBezTo>
                <a:cubicBezTo>
                  <a:pt x="11" y="50"/>
                  <a:pt x="12" y="50"/>
                  <a:pt x="13" y="51"/>
                </a:cubicBezTo>
                <a:cubicBezTo>
                  <a:pt x="14" y="49"/>
                  <a:pt x="16" y="48"/>
                  <a:pt x="18" y="49"/>
                </a:cubicBezTo>
                <a:cubicBezTo>
                  <a:pt x="20" y="50"/>
                  <a:pt x="21" y="52"/>
                  <a:pt x="21" y="54"/>
                </a:cubicBezTo>
                <a:cubicBezTo>
                  <a:pt x="21" y="54"/>
                  <a:pt x="22" y="55"/>
                  <a:pt x="23" y="55"/>
                </a:cubicBezTo>
                <a:cubicBezTo>
                  <a:pt x="23" y="52"/>
                  <a:pt x="25" y="51"/>
                  <a:pt x="27" y="51"/>
                </a:cubicBezTo>
                <a:cubicBezTo>
                  <a:pt x="30" y="51"/>
                  <a:pt x="31" y="53"/>
                  <a:pt x="32" y="55"/>
                </a:cubicBezTo>
                <a:cubicBezTo>
                  <a:pt x="32" y="55"/>
                  <a:pt x="33" y="55"/>
                  <a:pt x="34" y="55"/>
                </a:cubicBezTo>
                <a:cubicBezTo>
                  <a:pt x="33" y="53"/>
                  <a:pt x="34" y="50"/>
                  <a:pt x="36" y="49"/>
                </a:cubicBezTo>
                <a:cubicBezTo>
                  <a:pt x="39" y="49"/>
                  <a:pt x="41" y="50"/>
                  <a:pt x="42" y="52"/>
                </a:cubicBezTo>
                <a:cubicBezTo>
                  <a:pt x="43" y="51"/>
                  <a:pt x="43" y="51"/>
                  <a:pt x="44" y="51"/>
                </a:cubicBezTo>
                <a:cubicBezTo>
                  <a:pt x="42" y="49"/>
                  <a:pt x="43" y="46"/>
                  <a:pt x="44" y="45"/>
                </a:cubicBezTo>
                <a:cubicBezTo>
                  <a:pt x="46" y="43"/>
                  <a:pt x="49" y="43"/>
                  <a:pt x="50" y="45"/>
                </a:cubicBezTo>
                <a:cubicBezTo>
                  <a:pt x="51" y="44"/>
                  <a:pt x="51" y="44"/>
                  <a:pt x="51" y="43"/>
                </a:cubicBezTo>
                <a:cubicBezTo>
                  <a:pt x="49" y="42"/>
                  <a:pt x="49" y="39"/>
                  <a:pt x="50" y="37"/>
                </a:cubicBezTo>
                <a:cubicBezTo>
                  <a:pt x="51" y="35"/>
                  <a:pt x="53" y="34"/>
                  <a:pt x="55" y="35"/>
                </a:cubicBezTo>
                <a:cubicBezTo>
                  <a:pt x="55" y="34"/>
                  <a:pt x="56" y="34"/>
                  <a:pt x="56" y="33"/>
                </a:cubicBezTo>
                <a:cubicBezTo>
                  <a:pt x="53" y="33"/>
                  <a:pt x="52" y="31"/>
                  <a:pt x="52" y="28"/>
                </a:cubicBezTo>
                <a:close/>
                <a:moveTo>
                  <a:pt x="28" y="40"/>
                </a:moveTo>
                <a:cubicBezTo>
                  <a:pt x="21" y="40"/>
                  <a:pt x="15" y="34"/>
                  <a:pt x="16" y="27"/>
                </a:cubicBezTo>
                <a:cubicBezTo>
                  <a:pt x="16" y="20"/>
                  <a:pt x="22" y="15"/>
                  <a:pt x="29" y="15"/>
                </a:cubicBezTo>
                <a:cubicBezTo>
                  <a:pt x="36" y="16"/>
                  <a:pt x="41" y="21"/>
                  <a:pt x="41" y="28"/>
                </a:cubicBezTo>
                <a:cubicBezTo>
                  <a:pt x="40" y="35"/>
                  <a:pt x="35" y="40"/>
                  <a:pt x="28" y="40"/>
                </a:cubicBezTo>
                <a:close/>
              </a:path>
            </a:pathLst>
          </a:custGeom>
          <a:solidFill>
            <a:srgbClr val="00C3D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1" name="Freeform 13"/>
          <p:cNvSpPr>
            <a:spLocks noEditPoints="1"/>
          </p:cNvSpPr>
          <p:nvPr/>
        </p:nvSpPr>
        <p:spPr bwMode="auto">
          <a:xfrm>
            <a:off x="4630738" y="4125913"/>
            <a:ext cx="558800" cy="547688"/>
          </a:xfrm>
          <a:custGeom>
            <a:avLst/>
            <a:gdLst>
              <a:gd name="T0" fmla="*/ 27 w 50"/>
              <a:gd name="T1" fmla="*/ 1 h 49"/>
              <a:gd name="T2" fmla="*/ 1 w 50"/>
              <a:gd name="T3" fmla="*/ 23 h 49"/>
              <a:gd name="T4" fmla="*/ 24 w 50"/>
              <a:gd name="T5" fmla="*/ 48 h 49"/>
              <a:gd name="T6" fmla="*/ 49 w 50"/>
              <a:gd name="T7" fmla="*/ 26 h 49"/>
              <a:gd name="T8" fmla="*/ 27 w 50"/>
              <a:gd name="T9" fmla="*/ 1 h 49"/>
              <a:gd name="T10" fmla="*/ 24 w 50"/>
              <a:gd name="T11" fmla="*/ 40 h 49"/>
              <a:gd name="T12" fmla="*/ 9 w 50"/>
              <a:gd name="T13" fmla="*/ 24 h 49"/>
              <a:gd name="T14" fmla="*/ 26 w 50"/>
              <a:gd name="T15" fmla="*/ 9 h 49"/>
              <a:gd name="T16" fmla="*/ 41 w 50"/>
              <a:gd name="T17" fmla="*/ 26 h 49"/>
              <a:gd name="T18" fmla="*/ 24 w 50"/>
              <a:gd name="T19" fmla="*/ 4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" h="49">
                <a:moveTo>
                  <a:pt x="27" y="1"/>
                </a:moveTo>
                <a:cubicBezTo>
                  <a:pt x="13" y="0"/>
                  <a:pt x="2" y="10"/>
                  <a:pt x="1" y="23"/>
                </a:cubicBezTo>
                <a:cubicBezTo>
                  <a:pt x="0" y="36"/>
                  <a:pt x="10" y="48"/>
                  <a:pt x="24" y="48"/>
                </a:cubicBezTo>
                <a:cubicBezTo>
                  <a:pt x="37" y="49"/>
                  <a:pt x="48" y="39"/>
                  <a:pt x="49" y="26"/>
                </a:cubicBezTo>
                <a:cubicBezTo>
                  <a:pt x="50" y="13"/>
                  <a:pt x="40" y="2"/>
                  <a:pt x="27" y="1"/>
                </a:cubicBezTo>
                <a:close/>
                <a:moveTo>
                  <a:pt x="24" y="40"/>
                </a:moveTo>
                <a:cubicBezTo>
                  <a:pt x="15" y="39"/>
                  <a:pt x="9" y="32"/>
                  <a:pt x="9" y="24"/>
                </a:cubicBezTo>
                <a:cubicBezTo>
                  <a:pt x="10" y="15"/>
                  <a:pt x="17" y="9"/>
                  <a:pt x="26" y="9"/>
                </a:cubicBezTo>
                <a:cubicBezTo>
                  <a:pt x="35" y="10"/>
                  <a:pt x="41" y="17"/>
                  <a:pt x="41" y="26"/>
                </a:cubicBezTo>
                <a:cubicBezTo>
                  <a:pt x="40" y="34"/>
                  <a:pt x="33" y="41"/>
                  <a:pt x="24" y="40"/>
                </a:cubicBezTo>
                <a:close/>
              </a:path>
            </a:pathLst>
          </a:custGeom>
          <a:solidFill>
            <a:srgbClr val="92C8B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2" name="Freeform 14"/>
          <p:cNvSpPr>
            <a:spLocks noEditPoints="1"/>
          </p:cNvSpPr>
          <p:nvPr/>
        </p:nvSpPr>
        <p:spPr bwMode="auto">
          <a:xfrm>
            <a:off x="4475163" y="3968750"/>
            <a:ext cx="881063" cy="871538"/>
          </a:xfrm>
          <a:custGeom>
            <a:avLst/>
            <a:gdLst>
              <a:gd name="T0" fmla="*/ 79 w 79"/>
              <a:gd name="T1" fmla="*/ 37 h 78"/>
              <a:gd name="T2" fmla="*/ 74 w 79"/>
              <a:gd name="T3" fmla="*/ 31 h 78"/>
              <a:gd name="T4" fmla="*/ 76 w 79"/>
              <a:gd name="T5" fmla="*/ 24 h 78"/>
              <a:gd name="T6" fmla="*/ 73 w 79"/>
              <a:gd name="T7" fmla="*/ 18 h 78"/>
              <a:gd name="T8" fmla="*/ 66 w 79"/>
              <a:gd name="T9" fmla="*/ 15 h 78"/>
              <a:gd name="T10" fmla="*/ 64 w 79"/>
              <a:gd name="T11" fmla="*/ 8 h 78"/>
              <a:gd name="T12" fmla="*/ 57 w 79"/>
              <a:gd name="T13" fmla="*/ 4 h 78"/>
              <a:gd name="T14" fmla="*/ 50 w 79"/>
              <a:gd name="T15" fmla="*/ 5 h 78"/>
              <a:gd name="T16" fmla="*/ 45 w 79"/>
              <a:gd name="T17" fmla="*/ 0 h 78"/>
              <a:gd name="T18" fmla="*/ 37 w 79"/>
              <a:gd name="T19" fmla="*/ 0 h 78"/>
              <a:gd name="T20" fmla="*/ 32 w 79"/>
              <a:gd name="T21" fmla="*/ 4 h 78"/>
              <a:gd name="T22" fmla="*/ 24 w 79"/>
              <a:gd name="T23" fmla="*/ 2 h 78"/>
              <a:gd name="T24" fmla="*/ 18 w 79"/>
              <a:gd name="T25" fmla="*/ 6 h 78"/>
              <a:gd name="T26" fmla="*/ 15 w 79"/>
              <a:gd name="T27" fmla="*/ 12 h 78"/>
              <a:gd name="T28" fmla="*/ 8 w 79"/>
              <a:gd name="T29" fmla="*/ 14 h 78"/>
              <a:gd name="T30" fmla="*/ 9 w 79"/>
              <a:gd name="T31" fmla="*/ 19 h 78"/>
              <a:gd name="T32" fmla="*/ 4 w 79"/>
              <a:gd name="T33" fmla="*/ 20 h 78"/>
              <a:gd name="T34" fmla="*/ 5 w 79"/>
              <a:gd name="T35" fmla="*/ 28 h 78"/>
              <a:gd name="T36" fmla="*/ 0 w 79"/>
              <a:gd name="T37" fmla="*/ 33 h 78"/>
              <a:gd name="T38" fmla="*/ 0 w 79"/>
              <a:gd name="T39" fmla="*/ 40 h 78"/>
              <a:gd name="T40" fmla="*/ 0 w 79"/>
              <a:gd name="T41" fmla="*/ 43 h 78"/>
              <a:gd name="T42" fmla="*/ 1 w 79"/>
              <a:gd name="T43" fmla="*/ 50 h 78"/>
              <a:gd name="T44" fmla="*/ 2 w 79"/>
              <a:gd name="T45" fmla="*/ 53 h 78"/>
              <a:gd name="T46" fmla="*/ 6 w 79"/>
              <a:gd name="T47" fmla="*/ 59 h 78"/>
              <a:gd name="T48" fmla="*/ 12 w 79"/>
              <a:gd name="T49" fmla="*/ 62 h 78"/>
              <a:gd name="T50" fmla="*/ 15 w 79"/>
              <a:gd name="T51" fmla="*/ 69 h 78"/>
              <a:gd name="T52" fmla="*/ 21 w 79"/>
              <a:gd name="T53" fmla="*/ 73 h 78"/>
              <a:gd name="T54" fmla="*/ 28 w 79"/>
              <a:gd name="T55" fmla="*/ 72 h 78"/>
              <a:gd name="T56" fmla="*/ 33 w 79"/>
              <a:gd name="T57" fmla="*/ 77 h 78"/>
              <a:gd name="T58" fmla="*/ 41 w 79"/>
              <a:gd name="T59" fmla="*/ 78 h 78"/>
              <a:gd name="T60" fmla="*/ 47 w 79"/>
              <a:gd name="T61" fmla="*/ 73 h 78"/>
              <a:gd name="T62" fmla="*/ 54 w 79"/>
              <a:gd name="T63" fmla="*/ 75 h 78"/>
              <a:gd name="T64" fmla="*/ 60 w 79"/>
              <a:gd name="T65" fmla="*/ 72 h 78"/>
              <a:gd name="T66" fmla="*/ 63 w 79"/>
              <a:gd name="T67" fmla="*/ 65 h 78"/>
              <a:gd name="T68" fmla="*/ 70 w 79"/>
              <a:gd name="T69" fmla="*/ 63 h 78"/>
              <a:gd name="T70" fmla="*/ 74 w 79"/>
              <a:gd name="T71" fmla="*/ 56 h 78"/>
              <a:gd name="T72" fmla="*/ 73 w 79"/>
              <a:gd name="T73" fmla="*/ 50 h 78"/>
              <a:gd name="T74" fmla="*/ 78 w 79"/>
              <a:gd name="T75" fmla="*/ 44 h 78"/>
              <a:gd name="T76" fmla="*/ 37 w 79"/>
              <a:gd name="T77" fmla="*/ 64 h 78"/>
              <a:gd name="T78" fmla="*/ 41 w 79"/>
              <a:gd name="T79" fmla="*/ 13 h 78"/>
              <a:gd name="T80" fmla="*/ 37 w 79"/>
              <a:gd name="T81" fmla="*/ 64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9" h="78">
                <a:moveTo>
                  <a:pt x="75" y="40"/>
                </a:moveTo>
                <a:cubicBezTo>
                  <a:pt x="75" y="39"/>
                  <a:pt x="77" y="37"/>
                  <a:pt x="79" y="37"/>
                </a:cubicBezTo>
                <a:cubicBezTo>
                  <a:pt x="79" y="36"/>
                  <a:pt x="79" y="35"/>
                  <a:pt x="78" y="34"/>
                </a:cubicBezTo>
                <a:cubicBezTo>
                  <a:pt x="77" y="34"/>
                  <a:pt x="75" y="33"/>
                  <a:pt x="74" y="31"/>
                </a:cubicBezTo>
                <a:cubicBezTo>
                  <a:pt x="74" y="29"/>
                  <a:pt x="75" y="27"/>
                  <a:pt x="77" y="27"/>
                </a:cubicBezTo>
                <a:cubicBezTo>
                  <a:pt x="77" y="26"/>
                  <a:pt x="76" y="25"/>
                  <a:pt x="76" y="24"/>
                </a:cubicBezTo>
                <a:cubicBezTo>
                  <a:pt x="74" y="25"/>
                  <a:pt x="72" y="24"/>
                  <a:pt x="71" y="23"/>
                </a:cubicBezTo>
                <a:cubicBezTo>
                  <a:pt x="70" y="21"/>
                  <a:pt x="71" y="19"/>
                  <a:pt x="73" y="18"/>
                </a:cubicBezTo>
                <a:cubicBezTo>
                  <a:pt x="72" y="17"/>
                  <a:pt x="71" y="16"/>
                  <a:pt x="71" y="15"/>
                </a:cubicBezTo>
                <a:cubicBezTo>
                  <a:pt x="69" y="17"/>
                  <a:pt x="67" y="16"/>
                  <a:pt x="66" y="15"/>
                </a:cubicBezTo>
                <a:cubicBezTo>
                  <a:pt x="64" y="13"/>
                  <a:pt x="64" y="11"/>
                  <a:pt x="66" y="10"/>
                </a:cubicBezTo>
                <a:cubicBezTo>
                  <a:pt x="65" y="9"/>
                  <a:pt x="64" y="9"/>
                  <a:pt x="64" y="8"/>
                </a:cubicBezTo>
                <a:cubicBezTo>
                  <a:pt x="62" y="9"/>
                  <a:pt x="60" y="10"/>
                  <a:pt x="59" y="9"/>
                </a:cubicBezTo>
                <a:cubicBezTo>
                  <a:pt x="57" y="8"/>
                  <a:pt x="57" y="6"/>
                  <a:pt x="57" y="4"/>
                </a:cubicBezTo>
                <a:cubicBezTo>
                  <a:pt x="57" y="4"/>
                  <a:pt x="56" y="3"/>
                  <a:pt x="55" y="3"/>
                </a:cubicBezTo>
                <a:cubicBezTo>
                  <a:pt x="54" y="5"/>
                  <a:pt x="52" y="6"/>
                  <a:pt x="50" y="5"/>
                </a:cubicBezTo>
                <a:cubicBezTo>
                  <a:pt x="48" y="4"/>
                  <a:pt x="47" y="2"/>
                  <a:pt x="48" y="1"/>
                </a:cubicBezTo>
                <a:cubicBezTo>
                  <a:pt x="47" y="0"/>
                  <a:pt x="46" y="0"/>
                  <a:pt x="45" y="0"/>
                </a:cubicBezTo>
                <a:cubicBezTo>
                  <a:pt x="45" y="2"/>
                  <a:pt x="43" y="3"/>
                  <a:pt x="41" y="3"/>
                </a:cubicBezTo>
                <a:cubicBezTo>
                  <a:pt x="39" y="3"/>
                  <a:pt x="37" y="2"/>
                  <a:pt x="37" y="0"/>
                </a:cubicBezTo>
                <a:cubicBezTo>
                  <a:pt x="36" y="0"/>
                  <a:pt x="35" y="0"/>
                  <a:pt x="35" y="0"/>
                </a:cubicBezTo>
                <a:cubicBezTo>
                  <a:pt x="35" y="2"/>
                  <a:pt x="34" y="4"/>
                  <a:pt x="32" y="4"/>
                </a:cubicBezTo>
                <a:cubicBezTo>
                  <a:pt x="30" y="4"/>
                  <a:pt x="28" y="3"/>
                  <a:pt x="27" y="1"/>
                </a:cubicBezTo>
                <a:cubicBezTo>
                  <a:pt x="26" y="2"/>
                  <a:pt x="25" y="2"/>
                  <a:pt x="24" y="2"/>
                </a:cubicBezTo>
                <a:cubicBezTo>
                  <a:pt x="25" y="4"/>
                  <a:pt x="25" y="6"/>
                  <a:pt x="23" y="7"/>
                </a:cubicBezTo>
                <a:cubicBezTo>
                  <a:pt x="21" y="8"/>
                  <a:pt x="19" y="7"/>
                  <a:pt x="18" y="6"/>
                </a:cubicBezTo>
                <a:cubicBezTo>
                  <a:pt x="17" y="6"/>
                  <a:pt x="16" y="7"/>
                  <a:pt x="15" y="7"/>
                </a:cubicBezTo>
                <a:cubicBezTo>
                  <a:pt x="17" y="9"/>
                  <a:pt x="17" y="11"/>
                  <a:pt x="15" y="12"/>
                </a:cubicBezTo>
                <a:cubicBezTo>
                  <a:pt x="14" y="14"/>
                  <a:pt x="11" y="13"/>
                  <a:pt x="10" y="12"/>
                </a:cubicBezTo>
                <a:cubicBezTo>
                  <a:pt x="9" y="13"/>
                  <a:pt x="9" y="14"/>
                  <a:pt x="8" y="14"/>
                </a:cubicBezTo>
                <a:cubicBezTo>
                  <a:pt x="8" y="14"/>
                  <a:pt x="8" y="14"/>
                  <a:pt x="8" y="14"/>
                </a:cubicBezTo>
                <a:cubicBezTo>
                  <a:pt x="10" y="15"/>
                  <a:pt x="10" y="18"/>
                  <a:pt x="9" y="19"/>
                </a:cubicBezTo>
                <a:cubicBezTo>
                  <a:pt x="8" y="21"/>
                  <a:pt x="6" y="22"/>
                  <a:pt x="4" y="21"/>
                </a:cubicBezTo>
                <a:cubicBezTo>
                  <a:pt x="4" y="21"/>
                  <a:pt x="4" y="21"/>
                  <a:pt x="4" y="20"/>
                </a:cubicBezTo>
                <a:cubicBezTo>
                  <a:pt x="3" y="21"/>
                  <a:pt x="3" y="22"/>
                  <a:pt x="3" y="23"/>
                </a:cubicBezTo>
                <a:cubicBezTo>
                  <a:pt x="5" y="24"/>
                  <a:pt x="6" y="26"/>
                  <a:pt x="5" y="28"/>
                </a:cubicBezTo>
                <a:cubicBezTo>
                  <a:pt x="4" y="29"/>
                  <a:pt x="2" y="30"/>
                  <a:pt x="0" y="30"/>
                </a:cubicBezTo>
                <a:cubicBezTo>
                  <a:pt x="0" y="31"/>
                  <a:pt x="0" y="32"/>
                  <a:pt x="0" y="33"/>
                </a:cubicBezTo>
                <a:cubicBezTo>
                  <a:pt x="2" y="33"/>
                  <a:pt x="3" y="35"/>
                  <a:pt x="3" y="37"/>
                </a:cubicBezTo>
                <a:cubicBezTo>
                  <a:pt x="3" y="39"/>
                  <a:pt x="1" y="40"/>
                  <a:pt x="0" y="40"/>
                </a:cubicBezTo>
                <a:cubicBezTo>
                  <a:pt x="0" y="41"/>
                  <a:pt x="0" y="42"/>
                  <a:pt x="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2" y="43"/>
                  <a:pt x="4" y="44"/>
                  <a:pt x="4" y="46"/>
                </a:cubicBezTo>
                <a:cubicBezTo>
                  <a:pt x="5" y="48"/>
                  <a:pt x="3" y="50"/>
                  <a:pt x="1" y="50"/>
                </a:cubicBezTo>
                <a:cubicBezTo>
                  <a:pt x="1" y="50"/>
                  <a:pt x="1" y="50"/>
                  <a:pt x="1" y="50"/>
                </a:cubicBezTo>
                <a:cubicBezTo>
                  <a:pt x="2" y="51"/>
                  <a:pt x="2" y="52"/>
                  <a:pt x="2" y="53"/>
                </a:cubicBezTo>
                <a:cubicBezTo>
                  <a:pt x="4" y="52"/>
                  <a:pt x="6" y="53"/>
                  <a:pt x="7" y="55"/>
                </a:cubicBezTo>
                <a:cubicBezTo>
                  <a:pt x="8" y="56"/>
                  <a:pt x="7" y="58"/>
                  <a:pt x="6" y="59"/>
                </a:cubicBezTo>
                <a:cubicBezTo>
                  <a:pt x="6" y="60"/>
                  <a:pt x="7" y="61"/>
                  <a:pt x="7" y="62"/>
                </a:cubicBezTo>
                <a:cubicBezTo>
                  <a:pt x="9" y="61"/>
                  <a:pt x="11" y="61"/>
                  <a:pt x="12" y="62"/>
                </a:cubicBezTo>
                <a:cubicBezTo>
                  <a:pt x="14" y="64"/>
                  <a:pt x="14" y="66"/>
                  <a:pt x="12" y="67"/>
                </a:cubicBezTo>
                <a:cubicBezTo>
                  <a:pt x="13" y="68"/>
                  <a:pt x="14" y="69"/>
                  <a:pt x="15" y="69"/>
                </a:cubicBezTo>
                <a:cubicBezTo>
                  <a:pt x="16" y="68"/>
                  <a:pt x="18" y="67"/>
                  <a:pt x="20" y="68"/>
                </a:cubicBezTo>
                <a:cubicBezTo>
                  <a:pt x="22" y="69"/>
                  <a:pt x="22" y="72"/>
                  <a:pt x="21" y="73"/>
                </a:cubicBezTo>
                <a:cubicBezTo>
                  <a:pt x="22" y="74"/>
                  <a:pt x="23" y="74"/>
                  <a:pt x="23" y="74"/>
                </a:cubicBezTo>
                <a:cubicBezTo>
                  <a:pt x="24" y="73"/>
                  <a:pt x="26" y="72"/>
                  <a:pt x="28" y="72"/>
                </a:cubicBezTo>
                <a:cubicBezTo>
                  <a:pt x="30" y="73"/>
                  <a:pt x="31" y="75"/>
                  <a:pt x="30" y="77"/>
                </a:cubicBezTo>
                <a:cubicBezTo>
                  <a:pt x="31" y="77"/>
                  <a:pt x="32" y="77"/>
                  <a:pt x="33" y="77"/>
                </a:cubicBezTo>
                <a:cubicBezTo>
                  <a:pt x="34" y="75"/>
                  <a:pt x="35" y="74"/>
                  <a:pt x="37" y="74"/>
                </a:cubicBezTo>
                <a:cubicBezTo>
                  <a:pt x="39" y="74"/>
                  <a:pt x="41" y="76"/>
                  <a:pt x="41" y="78"/>
                </a:cubicBezTo>
                <a:cubicBezTo>
                  <a:pt x="42" y="77"/>
                  <a:pt x="43" y="77"/>
                  <a:pt x="44" y="77"/>
                </a:cubicBezTo>
                <a:cubicBezTo>
                  <a:pt x="44" y="75"/>
                  <a:pt x="45" y="74"/>
                  <a:pt x="47" y="73"/>
                </a:cubicBezTo>
                <a:cubicBezTo>
                  <a:pt x="49" y="73"/>
                  <a:pt x="51" y="74"/>
                  <a:pt x="51" y="76"/>
                </a:cubicBezTo>
                <a:cubicBezTo>
                  <a:pt x="52" y="75"/>
                  <a:pt x="53" y="75"/>
                  <a:pt x="54" y="75"/>
                </a:cubicBezTo>
                <a:cubicBezTo>
                  <a:pt x="53" y="73"/>
                  <a:pt x="54" y="71"/>
                  <a:pt x="55" y="70"/>
                </a:cubicBezTo>
                <a:cubicBezTo>
                  <a:pt x="57" y="69"/>
                  <a:pt x="59" y="70"/>
                  <a:pt x="60" y="72"/>
                </a:cubicBezTo>
                <a:cubicBezTo>
                  <a:pt x="61" y="71"/>
                  <a:pt x="62" y="70"/>
                  <a:pt x="63" y="70"/>
                </a:cubicBezTo>
                <a:cubicBezTo>
                  <a:pt x="61" y="68"/>
                  <a:pt x="62" y="66"/>
                  <a:pt x="63" y="65"/>
                </a:cubicBezTo>
                <a:cubicBezTo>
                  <a:pt x="65" y="64"/>
                  <a:pt x="67" y="64"/>
                  <a:pt x="68" y="65"/>
                </a:cubicBezTo>
                <a:cubicBezTo>
                  <a:pt x="69" y="64"/>
                  <a:pt x="70" y="63"/>
                  <a:pt x="70" y="63"/>
                </a:cubicBezTo>
                <a:cubicBezTo>
                  <a:pt x="69" y="61"/>
                  <a:pt x="69" y="59"/>
                  <a:pt x="70" y="58"/>
                </a:cubicBezTo>
                <a:cubicBezTo>
                  <a:pt x="71" y="56"/>
                  <a:pt x="73" y="56"/>
                  <a:pt x="74" y="56"/>
                </a:cubicBezTo>
                <a:cubicBezTo>
                  <a:pt x="75" y="56"/>
                  <a:pt x="75" y="55"/>
                  <a:pt x="75" y="54"/>
                </a:cubicBezTo>
                <a:cubicBezTo>
                  <a:pt x="74" y="53"/>
                  <a:pt x="73" y="51"/>
                  <a:pt x="73" y="50"/>
                </a:cubicBezTo>
                <a:cubicBezTo>
                  <a:pt x="74" y="48"/>
                  <a:pt x="76" y="47"/>
                  <a:pt x="78" y="47"/>
                </a:cubicBezTo>
                <a:cubicBezTo>
                  <a:pt x="78" y="46"/>
                  <a:pt x="78" y="45"/>
                  <a:pt x="78" y="44"/>
                </a:cubicBezTo>
                <a:cubicBezTo>
                  <a:pt x="76" y="44"/>
                  <a:pt x="75" y="42"/>
                  <a:pt x="75" y="40"/>
                </a:cubicBezTo>
                <a:close/>
                <a:moveTo>
                  <a:pt x="37" y="64"/>
                </a:moveTo>
                <a:cubicBezTo>
                  <a:pt x="23" y="64"/>
                  <a:pt x="12" y="51"/>
                  <a:pt x="13" y="37"/>
                </a:cubicBezTo>
                <a:cubicBezTo>
                  <a:pt x="14" y="23"/>
                  <a:pt x="26" y="12"/>
                  <a:pt x="41" y="13"/>
                </a:cubicBezTo>
                <a:cubicBezTo>
                  <a:pt x="55" y="14"/>
                  <a:pt x="66" y="26"/>
                  <a:pt x="65" y="40"/>
                </a:cubicBezTo>
                <a:cubicBezTo>
                  <a:pt x="64" y="54"/>
                  <a:pt x="52" y="65"/>
                  <a:pt x="37" y="64"/>
                </a:cubicBezTo>
                <a:close/>
              </a:path>
            </a:pathLst>
          </a:custGeom>
          <a:solidFill>
            <a:srgbClr val="92C8B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3" name="Freeform 15"/>
          <p:cNvSpPr>
            <a:spLocks noEditPoints="1"/>
          </p:cNvSpPr>
          <p:nvPr/>
        </p:nvSpPr>
        <p:spPr bwMode="auto">
          <a:xfrm>
            <a:off x="3816350" y="2828925"/>
            <a:ext cx="1082675" cy="1073150"/>
          </a:xfrm>
          <a:custGeom>
            <a:avLst/>
            <a:gdLst>
              <a:gd name="T0" fmla="*/ 97 w 97"/>
              <a:gd name="T1" fmla="*/ 47 h 96"/>
              <a:gd name="T2" fmla="*/ 92 w 97"/>
              <a:gd name="T3" fmla="*/ 40 h 96"/>
              <a:gd name="T4" fmla="*/ 94 w 97"/>
              <a:gd name="T5" fmla="*/ 32 h 96"/>
              <a:gd name="T6" fmla="*/ 90 w 97"/>
              <a:gd name="T7" fmla="*/ 24 h 96"/>
              <a:gd name="T8" fmla="*/ 82 w 97"/>
              <a:gd name="T9" fmla="*/ 20 h 96"/>
              <a:gd name="T10" fmla="*/ 80 w 97"/>
              <a:gd name="T11" fmla="*/ 11 h 96"/>
              <a:gd name="T12" fmla="*/ 72 w 97"/>
              <a:gd name="T13" fmla="*/ 6 h 96"/>
              <a:gd name="T14" fmla="*/ 63 w 97"/>
              <a:gd name="T15" fmla="*/ 7 h 96"/>
              <a:gd name="T16" fmla="*/ 57 w 97"/>
              <a:gd name="T17" fmla="*/ 1 h 96"/>
              <a:gd name="T18" fmla="*/ 48 w 97"/>
              <a:gd name="T19" fmla="*/ 0 h 96"/>
              <a:gd name="T20" fmla="*/ 41 w 97"/>
              <a:gd name="T21" fmla="*/ 6 h 96"/>
              <a:gd name="T22" fmla="*/ 32 w 97"/>
              <a:gd name="T23" fmla="*/ 3 h 96"/>
              <a:gd name="T24" fmla="*/ 24 w 97"/>
              <a:gd name="T25" fmla="*/ 7 h 96"/>
              <a:gd name="T26" fmla="*/ 20 w 97"/>
              <a:gd name="T27" fmla="*/ 15 h 96"/>
              <a:gd name="T28" fmla="*/ 12 w 97"/>
              <a:gd name="T29" fmla="*/ 18 h 96"/>
              <a:gd name="T30" fmla="*/ 13 w 97"/>
              <a:gd name="T31" fmla="*/ 24 h 96"/>
              <a:gd name="T32" fmla="*/ 6 w 97"/>
              <a:gd name="T33" fmla="*/ 25 h 96"/>
              <a:gd name="T34" fmla="*/ 7 w 97"/>
              <a:gd name="T35" fmla="*/ 34 h 96"/>
              <a:gd name="T36" fmla="*/ 1 w 97"/>
              <a:gd name="T37" fmla="*/ 40 h 96"/>
              <a:gd name="T38" fmla="*/ 0 w 97"/>
              <a:gd name="T39" fmla="*/ 49 h 96"/>
              <a:gd name="T40" fmla="*/ 1 w 97"/>
              <a:gd name="T41" fmla="*/ 53 h 96"/>
              <a:gd name="T42" fmla="*/ 3 w 97"/>
              <a:gd name="T43" fmla="*/ 61 h 96"/>
              <a:gd name="T44" fmla="*/ 3 w 97"/>
              <a:gd name="T45" fmla="*/ 64 h 96"/>
              <a:gd name="T46" fmla="*/ 7 w 97"/>
              <a:gd name="T47" fmla="*/ 72 h 96"/>
              <a:gd name="T48" fmla="*/ 16 w 97"/>
              <a:gd name="T49" fmla="*/ 76 h 96"/>
              <a:gd name="T50" fmla="*/ 18 w 97"/>
              <a:gd name="T51" fmla="*/ 85 h 96"/>
              <a:gd name="T52" fmla="*/ 26 w 97"/>
              <a:gd name="T53" fmla="*/ 90 h 96"/>
              <a:gd name="T54" fmla="*/ 34 w 97"/>
              <a:gd name="T55" fmla="*/ 89 h 96"/>
              <a:gd name="T56" fmla="*/ 41 w 97"/>
              <a:gd name="T57" fmla="*/ 95 h 96"/>
              <a:gd name="T58" fmla="*/ 50 w 97"/>
              <a:gd name="T59" fmla="*/ 96 h 96"/>
              <a:gd name="T60" fmla="*/ 58 w 97"/>
              <a:gd name="T61" fmla="*/ 90 h 96"/>
              <a:gd name="T62" fmla="*/ 66 w 97"/>
              <a:gd name="T63" fmla="*/ 93 h 96"/>
              <a:gd name="T64" fmla="*/ 74 w 97"/>
              <a:gd name="T65" fmla="*/ 89 h 96"/>
              <a:gd name="T66" fmla="*/ 77 w 97"/>
              <a:gd name="T67" fmla="*/ 81 h 96"/>
              <a:gd name="T68" fmla="*/ 86 w 97"/>
              <a:gd name="T69" fmla="*/ 78 h 96"/>
              <a:gd name="T70" fmla="*/ 91 w 97"/>
              <a:gd name="T71" fmla="*/ 71 h 96"/>
              <a:gd name="T72" fmla="*/ 90 w 97"/>
              <a:gd name="T73" fmla="*/ 62 h 96"/>
              <a:gd name="T74" fmla="*/ 97 w 97"/>
              <a:gd name="T75" fmla="*/ 56 h 96"/>
              <a:gd name="T76" fmla="*/ 46 w 97"/>
              <a:gd name="T77" fmla="*/ 80 h 96"/>
              <a:gd name="T78" fmla="*/ 52 w 97"/>
              <a:gd name="T79" fmla="*/ 16 h 96"/>
              <a:gd name="T80" fmla="*/ 46 w 97"/>
              <a:gd name="T81" fmla="*/ 8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7" h="96">
                <a:moveTo>
                  <a:pt x="93" y="51"/>
                </a:moveTo>
                <a:cubicBezTo>
                  <a:pt x="93" y="49"/>
                  <a:pt x="95" y="47"/>
                  <a:pt x="97" y="47"/>
                </a:cubicBezTo>
                <a:cubicBezTo>
                  <a:pt x="97" y="46"/>
                  <a:pt x="97" y="45"/>
                  <a:pt x="97" y="44"/>
                </a:cubicBezTo>
                <a:cubicBezTo>
                  <a:pt x="95" y="44"/>
                  <a:pt x="93" y="42"/>
                  <a:pt x="92" y="40"/>
                </a:cubicBezTo>
                <a:cubicBezTo>
                  <a:pt x="92" y="38"/>
                  <a:pt x="93" y="35"/>
                  <a:pt x="95" y="35"/>
                </a:cubicBezTo>
                <a:cubicBezTo>
                  <a:pt x="95" y="34"/>
                  <a:pt x="95" y="33"/>
                  <a:pt x="94" y="32"/>
                </a:cubicBezTo>
                <a:cubicBezTo>
                  <a:pt x="92" y="33"/>
                  <a:pt x="89" y="32"/>
                  <a:pt x="88" y="29"/>
                </a:cubicBezTo>
                <a:cubicBezTo>
                  <a:pt x="87" y="27"/>
                  <a:pt x="88" y="25"/>
                  <a:pt x="90" y="24"/>
                </a:cubicBezTo>
                <a:cubicBezTo>
                  <a:pt x="90" y="23"/>
                  <a:pt x="89" y="22"/>
                  <a:pt x="88" y="21"/>
                </a:cubicBezTo>
                <a:cubicBezTo>
                  <a:pt x="86" y="22"/>
                  <a:pt x="84" y="22"/>
                  <a:pt x="82" y="20"/>
                </a:cubicBezTo>
                <a:cubicBezTo>
                  <a:pt x="81" y="18"/>
                  <a:pt x="81" y="15"/>
                  <a:pt x="82" y="14"/>
                </a:cubicBezTo>
                <a:cubicBezTo>
                  <a:pt x="82" y="13"/>
                  <a:pt x="81" y="12"/>
                  <a:pt x="80" y="11"/>
                </a:cubicBezTo>
                <a:cubicBezTo>
                  <a:pt x="78" y="13"/>
                  <a:pt x="76" y="14"/>
                  <a:pt x="74" y="12"/>
                </a:cubicBezTo>
                <a:cubicBezTo>
                  <a:pt x="72" y="11"/>
                  <a:pt x="71" y="8"/>
                  <a:pt x="72" y="6"/>
                </a:cubicBezTo>
                <a:cubicBezTo>
                  <a:pt x="71" y="6"/>
                  <a:pt x="70" y="5"/>
                  <a:pt x="69" y="5"/>
                </a:cubicBezTo>
                <a:cubicBezTo>
                  <a:pt x="68" y="7"/>
                  <a:pt x="66" y="8"/>
                  <a:pt x="63" y="7"/>
                </a:cubicBezTo>
                <a:cubicBezTo>
                  <a:pt x="61" y="6"/>
                  <a:pt x="60" y="4"/>
                  <a:pt x="61" y="2"/>
                </a:cubicBezTo>
                <a:cubicBezTo>
                  <a:pt x="59" y="2"/>
                  <a:pt x="58" y="1"/>
                  <a:pt x="57" y="1"/>
                </a:cubicBezTo>
                <a:cubicBezTo>
                  <a:pt x="57" y="3"/>
                  <a:pt x="55" y="5"/>
                  <a:pt x="52" y="5"/>
                </a:cubicBezTo>
                <a:cubicBezTo>
                  <a:pt x="50" y="5"/>
                  <a:pt x="48" y="3"/>
                  <a:pt x="48" y="0"/>
                </a:cubicBezTo>
                <a:cubicBezTo>
                  <a:pt x="47" y="0"/>
                  <a:pt x="46" y="0"/>
                  <a:pt x="44" y="1"/>
                </a:cubicBezTo>
                <a:cubicBezTo>
                  <a:pt x="45" y="3"/>
                  <a:pt x="43" y="5"/>
                  <a:pt x="41" y="6"/>
                </a:cubicBezTo>
                <a:cubicBezTo>
                  <a:pt x="38" y="6"/>
                  <a:pt x="36" y="5"/>
                  <a:pt x="36" y="2"/>
                </a:cubicBezTo>
                <a:cubicBezTo>
                  <a:pt x="34" y="2"/>
                  <a:pt x="33" y="3"/>
                  <a:pt x="32" y="3"/>
                </a:cubicBezTo>
                <a:cubicBezTo>
                  <a:pt x="33" y="5"/>
                  <a:pt x="32" y="8"/>
                  <a:pt x="30" y="9"/>
                </a:cubicBezTo>
                <a:cubicBezTo>
                  <a:pt x="28" y="10"/>
                  <a:pt x="25" y="9"/>
                  <a:pt x="24" y="7"/>
                </a:cubicBezTo>
                <a:cubicBezTo>
                  <a:pt x="23" y="8"/>
                  <a:pt x="22" y="8"/>
                  <a:pt x="21" y="9"/>
                </a:cubicBezTo>
                <a:cubicBezTo>
                  <a:pt x="22" y="11"/>
                  <a:pt x="22" y="14"/>
                  <a:pt x="20" y="15"/>
                </a:cubicBezTo>
                <a:cubicBezTo>
                  <a:pt x="18" y="17"/>
                  <a:pt x="16" y="17"/>
                  <a:pt x="14" y="15"/>
                </a:cubicBezTo>
                <a:cubicBezTo>
                  <a:pt x="13" y="16"/>
                  <a:pt x="12" y="17"/>
                  <a:pt x="12" y="18"/>
                </a:cubicBezTo>
                <a:cubicBezTo>
                  <a:pt x="12" y="18"/>
                  <a:pt x="12" y="18"/>
                  <a:pt x="12" y="18"/>
                </a:cubicBezTo>
                <a:cubicBezTo>
                  <a:pt x="14" y="19"/>
                  <a:pt x="14" y="22"/>
                  <a:pt x="13" y="24"/>
                </a:cubicBezTo>
                <a:cubicBezTo>
                  <a:pt x="11" y="26"/>
                  <a:pt x="9" y="26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6"/>
                  <a:pt x="5" y="27"/>
                  <a:pt x="5" y="28"/>
                </a:cubicBezTo>
                <a:cubicBezTo>
                  <a:pt x="7" y="29"/>
                  <a:pt x="8" y="31"/>
                  <a:pt x="7" y="34"/>
                </a:cubicBezTo>
                <a:cubicBezTo>
                  <a:pt x="7" y="36"/>
                  <a:pt x="4" y="37"/>
                  <a:pt x="2" y="36"/>
                </a:cubicBezTo>
                <a:cubicBezTo>
                  <a:pt x="2" y="38"/>
                  <a:pt x="1" y="39"/>
                  <a:pt x="1" y="40"/>
                </a:cubicBezTo>
                <a:cubicBezTo>
                  <a:pt x="3" y="40"/>
                  <a:pt x="5" y="42"/>
                  <a:pt x="5" y="45"/>
                </a:cubicBezTo>
                <a:cubicBezTo>
                  <a:pt x="5" y="47"/>
                  <a:pt x="3" y="49"/>
                  <a:pt x="0" y="49"/>
                </a:cubicBezTo>
                <a:cubicBezTo>
                  <a:pt x="0" y="50"/>
                  <a:pt x="1" y="51"/>
                  <a:pt x="1" y="53"/>
                </a:cubicBezTo>
                <a:cubicBezTo>
                  <a:pt x="1" y="53"/>
                  <a:pt x="1" y="53"/>
                  <a:pt x="1" y="53"/>
                </a:cubicBezTo>
                <a:cubicBezTo>
                  <a:pt x="3" y="52"/>
                  <a:pt x="6" y="54"/>
                  <a:pt x="6" y="56"/>
                </a:cubicBezTo>
                <a:cubicBezTo>
                  <a:pt x="7" y="59"/>
                  <a:pt x="5" y="61"/>
                  <a:pt x="3" y="61"/>
                </a:cubicBezTo>
                <a:cubicBezTo>
                  <a:pt x="2" y="61"/>
                  <a:pt x="2" y="61"/>
                  <a:pt x="2" y="61"/>
                </a:cubicBezTo>
                <a:cubicBezTo>
                  <a:pt x="3" y="62"/>
                  <a:pt x="3" y="63"/>
                  <a:pt x="3" y="64"/>
                </a:cubicBezTo>
                <a:cubicBezTo>
                  <a:pt x="6" y="64"/>
                  <a:pt x="8" y="64"/>
                  <a:pt x="9" y="67"/>
                </a:cubicBezTo>
                <a:cubicBezTo>
                  <a:pt x="10" y="69"/>
                  <a:pt x="9" y="71"/>
                  <a:pt x="7" y="72"/>
                </a:cubicBezTo>
                <a:cubicBezTo>
                  <a:pt x="8" y="74"/>
                  <a:pt x="9" y="75"/>
                  <a:pt x="9" y="75"/>
                </a:cubicBezTo>
                <a:cubicBezTo>
                  <a:pt x="11" y="74"/>
                  <a:pt x="14" y="74"/>
                  <a:pt x="16" y="76"/>
                </a:cubicBezTo>
                <a:cubicBezTo>
                  <a:pt x="17" y="78"/>
                  <a:pt x="17" y="81"/>
                  <a:pt x="15" y="82"/>
                </a:cubicBezTo>
                <a:cubicBezTo>
                  <a:pt x="16" y="83"/>
                  <a:pt x="17" y="84"/>
                  <a:pt x="18" y="85"/>
                </a:cubicBezTo>
                <a:cubicBezTo>
                  <a:pt x="20" y="83"/>
                  <a:pt x="23" y="82"/>
                  <a:pt x="25" y="84"/>
                </a:cubicBezTo>
                <a:cubicBezTo>
                  <a:pt x="27" y="85"/>
                  <a:pt x="27" y="88"/>
                  <a:pt x="26" y="90"/>
                </a:cubicBezTo>
                <a:cubicBezTo>
                  <a:pt x="27" y="90"/>
                  <a:pt x="28" y="91"/>
                  <a:pt x="29" y="91"/>
                </a:cubicBezTo>
                <a:cubicBezTo>
                  <a:pt x="29" y="89"/>
                  <a:pt x="32" y="88"/>
                  <a:pt x="34" y="89"/>
                </a:cubicBezTo>
                <a:cubicBezTo>
                  <a:pt x="37" y="90"/>
                  <a:pt x="38" y="92"/>
                  <a:pt x="37" y="94"/>
                </a:cubicBezTo>
                <a:cubicBezTo>
                  <a:pt x="38" y="95"/>
                  <a:pt x="39" y="95"/>
                  <a:pt x="41" y="95"/>
                </a:cubicBezTo>
                <a:cubicBezTo>
                  <a:pt x="41" y="93"/>
                  <a:pt x="43" y="91"/>
                  <a:pt x="45" y="91"/>
                </a:cubicBezTo>
                <a:cubicBezTo>
                  <a:pt x="48" y="91"/>
                  <a:pt x="50" y="93"/>
                  <a:pt x="50" y="96"/>
                </a:cubicBezTo>
                <a:cubicBezTo>
                  <a:pt x="51" y="96"/>
                  <a:pt x="53" y="96"/>
                  <a:pt x="54" y="95"/>
                </a:cubicBezTo>
                <a:cubicBezTo>
                  <a:pt x="54" y="93"/>
                  <a:pt x="55" y="91"/>
                  <a:pt x="58" y="90"/>
                </a:cubicBezTo>
                <a:cubicBezTo>
                  <a:pt x="60" y="90"/>
                  <a:pt x="62" y="91"/>
                  <a:pt x="63" y="94"/>
                </a:cubicBezTo>
                <a:cubicBezTo>
                  <a:pt x="64" y="93"/>
                  <a:pt x="65" y="93"/>
                  <a:pt x="66" y="93"/>
                </a:cubicBezTo>
                <a:cubicBezTo>
                  <a:pt x="65" y="91"/>
                  <a:pt x="66" y="88"/>
                  <a:pt x="68" y="87"/>
                </a:cubicBezTo>
                <a:cubicBezTo>
                  <a:pt x="70" y="86"/>
                  <a:pt x="73" y="87"/>
                  <a:pt x="74" y="89"/>
                </a:cubicBezTo>
                <a:cubicBezTo>
                  <a:pt x="75" y="88"/>
                  <a:pt x="76" y="88"/>
                  <a:pt x="77" y="87"/>
                </a:cubicBezTo>
                <a:cubicBezTo>
                  <a:pt x="75" y="85"/>
                  <a:pt x="76" y="82"/>
                  <a:pt x="77" y="81"/>
                </a:cubicBezTo>
                <a:cubicBezTo>
                  <a:pt x="79" y="79"/>
                  <a:pt x="82" y="80"/>
                  <a:pt x="84" y="81"/>
                </a:cubicBezTo>
                <a:cubicBezTo>
                  <a:pt x="85" y="80"/>
                  <a:pt x="86" y="79"/>
                  <a:pt x="86" y="78"/>
                </a:cubicBezTo>
                <a:cubicBezTo>
                  <a:pt x="85" y="77"/>
                  <a:pt x="84" y="74"/>
                  <a:pt x="86" y="72"/>
                </a:cubicBezTo>
                <a:cubicBezTo>
                  <a:pt x="87" y="70"/>
                  <a:pt x="89" y="70"/>
                  <a:pt x="91" y="71"/>
                </a:cubicBezTo>
                <a:cubicBezTo>
                  <a:pt x="92" y="70"/>
                  <a:pt x="92" y="69"/>
                  <a:pt x="93" y="68"/>
                </a:cubicBezTo>
                <a:cubicBezTo>
                  <a:pt x="91" y="67"/>
                  <a:pt x="89" y="65"/>
                  <a:pt x="90" y="62"/>
                </a:cubicBezTo>
                <a:cubicBezTo>
                  <a:pt x="91" y="60"/>
                  <a:pt x="94" y="59"/>
                  <a:pt x="96" y="60"/>
                </a:cubicBezTo>
                <a:cubicBezTo>
                  <a:pt x="96" y="59"/>
                  <a:pt x="96" y="57"/>
                  <a:pt x="97" y="56"/>
                </a:cubicBezTo>
                <a:cubicBezTo>
                  <a:pt x="94" y="56"/>
                  <a:pt x="92" y="54"/>
                  <a:pt x="93" y="51"/>
                </a:cubicBezTo>
                <a:close/>
                <a:moveTo>
                  <a:pt x="46" y="80"/>
                </a:moveTo>
                <a:cubicBezTo>
                  <a:pt x="28" y="78"/>
                  <a:pt x="15" y="63"/>
                  <a:pt x="17" y="45"/>
                </a:cubicBezTo>
                <a:cubicBezTo>
                  <a:pt x="18" y="28"/>
                  <a:pt x="34" y="15"/>
                  <a:pt x="52" y="16"/>
                </a:cubicBezTo>
                <a:cubicBezTo>
                  <a:pt x="69" y="18"/>
                  <a:pt x="82" y="33"/>
                  <a:pt x="81" y="51"/>
                </a:cubicBezTo>
                <a:cubicBezTo>
                  <a:pt x="79" y="68"/>
                  <a:pt x="64" y="81"/>
                  <a:pt x="46" y="80"/>
                </a:cubicBezTo>
                <a:close/>
              </a:path>
            </a:pathLst>
          </a:custGeom>
          <a:solidFill>
            <a:srgbClr val="F4C60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4" name="Freeform 16"/>
          <p:cNvSpPr>
            <a:spLocks noEditPoints="1"/>
          </p:cNvSpPr>
          <p:nvPr/>
        </p:nvSpPr>
        <p:spPr bwMode="auto">
          <a:xfrm>
            <a:off x="4273550" y="3890963"/>
            <a:ext cx="312738" cy="323850"/>
          </a:xfrm>
          <a:custGeom>
            <a:avLst/>
            <a:gdLst>
              <a:gd name="T0" fmla="*/ 24 w 28"/>
              <a:gd name="T1" fmla="*/ 11 h 29"/>
              <a:gd name="T2" fmla="*/ 25 w 28"/>
              <a:gd name="T3" fmla="*/ 6 h 29"/>
              <a:gd name="T4" fmla="*/ 24 w 28"/>
              <a:gd name="T5" fmla="*/ 5 h 29"/>
              <a:gd name="T6" fmla="*/ 19 w 28"/>
              <a:gd name="T7" fmla="*/ 5 h 29"/>
              <a:gd name="T8" fmla="*/ 16 w 28"/>
              <a:gd name="T9" fmla="*/ 0 h 29"/>
              <a:gd name="T10" fmla="*/ 15 w 28"/>
              <a:gd name="T11" fmla="*/ 0 h 29"/>
              <a:gd name="T12" fmla="*/ 11 w 28"/>
              <a:gd name="T13" fmla="*/ 4 h 29"/>
              <a:gd name="T14" fmla="*/ 5 w 28"/>
              <a:gd name="T15" fmla="*/ 3 h 29"/>
              <a:gd name="T16" fmla="*/ 4 w 28"/>
              <a:gd name="T17" fmla="*/ 4 h 29"/>
              <a:gd name="T18" fmla="*/ 4 w 28"/>
              <a:gd name="T19" fmla="*/ 9 h 29"/>
              <a:gd name="T20" fmla="*/ 0 w 28"/>
              <a:gd name="T21" fmla="*/ 12 h 29"/>
              <a:gd name="T22" fmla="*/ 0 w 28"/>
              <a:gd name="T23" fmla="*/ 13 h 29"/>
              <a:gd name="T24" fmla="*/ 4 w 28"/>
              <a:gd name="T25" fmla="*/ 17 h 29"/>
              <a:gd name="T26" fmla="*/ 2 w 28"/>
              <a:gd name="T27" fmla="*/ 23 h 29"/>
              <a:gd name="T28" fmla="*/ 3 w 28"/>
              <a:gd name="T29" fmla="*/ 24 h 29"/>
              <a:gd name="T30" fmla="*/ 9 w 28"/>
              <a:gd name="T31" fmla="*/ 24 h 29"/>
              <a:gd name="T32" fmla="*/ 12 w 28"/>
              <a:gd name="T33" fmla="*/ 28 h 29"/>
              <a:gd name="T34" fmla="*/ 13 w 28"/>
              <a:gd name="T35" fmla="*/ 29 h 29"/>
              <a:gd name="T36" fmla="*/ 17 w 28"/>
              <a:gd name="T37" fmla="*/ 25 h 29"/>
              <a:gd name="T38" fmla="*/ 22 w 28"/>
              <a:gd name="T39" fmla="*/ 26 h 29"/>
              <a:gd name="T40" fmla="*/ 23 w 28"/>
              <a:gd name="T41" fmla="*/ 25 h 29"/>
              <a:gd name="T42" fmla="*/ 23 w 28"/>
              <a:gd name="T43" fmla="*/ 20 h 29"/>
              <a:gd name="T44" fmla="*/ 28 w 28"/>
              <a:gd name="T45" fmla="*/ 17 h 29"/>
              <a:gd name="T46" fmla="*/ 28 w 28"/>
              <a:gd name="T47" fmla="*/ 15 h 29"/>
              <a:gd name="T48" fmla="*/ 24 w 28"/>
              <a:gd name="T49" fmla="*/ 11 h 29"/>
              <a:gd name="T50" fmla="*/ 20 w 28"/>
              <a:gd name="T51" fmla="*/ 18 h 29"/>
              <a:gd name="T52" fmla="*/ 10 w 28"/>
              <a:gd name="T53" fmla="*/ 21 h 29"/>
              <a:gd name="T54" fmla="*/ 7 w 28"/>
              <a:gd name="T55" fmla="*/ 11 h 29"/>
              <a:gd name="T56" fmla="*/ 17 w 28"/>
              <a:gd name="T57" fmla="*/ 8 h 29"/>
              <a:gd name="T58" fmla="*/ 20 w 28"/>
              <a:gd name="T59" fmla="*/ 18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8" h="29">
                <a:moveTo>
                  <a:pt x="24" y="11"/>
                </a:moveTo>
                <a:cubicBezTo>
                  <a:pt x="23" y="10"/>
                  <a:pt x="24" y="8"/>
                  <a:pt x="25" y="6"/>
                </a:cubicBezTo>
                <a:cubicBezTo>
                  <a:pt x="25" y="6"/>
                  <a:pt x="25" y="5"/>
                  <a:pt x="24" y="5"/>
                </a:cubicBezTo>
                <a:cubicBezTo>
                  <a:pt x="23" y="6"/>
                  <a:pt x="21" y="6"/>
                  <a:pt x="19" y="5"/>
                </a:cubicBezTo>
                <a:cubicBezTo>
                  <a:pt x="17" y="4"/>
                  <a:pt x="16" y="2"/>
                  <a:pt x="16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4" y="2"/>
                  <a:pt x="13" y="4"/>
                  <a:pt x="11" y="4"/>
                </a:cubicBezTo>
                <a:cubicBezTo>
                  <a:pt x="9" y="5"/>
                  <a:pt x="7" y="4"/>
                  <a:pt x="5" y="3"/>
                </a:cubicBezTo>
                <a:cubicBezTo>
                  <a:pt x="5" y="3"/>
                  <a:pt x="5" y="4"/>
                  <a:pt x="4" y="4"/>
                </a:cubicBezTo>
                <a:cubicBezTo>
                  <a:pt x="5" y="5"/>
                  <a:pt x="5" y="8"/>
                  <a:pt x="4" y="9"/>
                </a:cubicBezTo>
                <a:cubicBezTo>
                  <a:pt x="3" y="11"/>
                  <a:pt x="2" y="12"/>
                  <a:pt x="0" y="12"/>
                </a:cubicBezTo>
                <a:cubicBezTo>
                  <a:pt x="0" y="13"/>
                  <a:pt x="0" y="13"/>
                  <a:pt x="0" y="13"/>
                </a:cubicBezTo>
                <a:cubicBezTo>
                  <a:pt x="1" y="14"/>
                  <a:pt x="3" y="15"/>
                  <a:pt x="4" y="17"/>
                </a:cubicBezTo>
                <a:cubicBezTo>
                  <a:pt x="4" y="19"/>
                  <a:pt x="4" y="21"/>
                  <a:pt x="2" y="23"/>
                </a:cubicBezTo>
                <a:cubicBezTo>
                  <a:pt x="3" y="23"/>
                  <a:pt x="3" y="23"/>
                  <a:pt x="3" y="24"/>
                </a:cubicBezTo>
                <a:cubicBezTo>
                  <a:pt x="5" y="23"/>
                  <a:pt x="7" y="23"/>
                  <a:pt x="9" y="24"/>
                </a:cubicBezTo>
                <a:cubicBezTo>
                  <a:pt x="10" y="25"/>
                  <a:pt x="11" y="26"/>
                  <a:pt x="12" y="28"/>
                </a:cubicBezTo>
                <a:cubicBezTo>
                  <a:pt x="12" y="28"/>
                  <a:pt x="12" y="28"/>
                  <a:pt x="13" y="29"/>
                </a:cubicBezTo>
                <a:cubicBezTo>
                  <a:pt x="13" y="27"/>
                  <a:pt x="15" y="25"/>
                  <a:pt x="17" y="25"/>
                </a:cubicBezTo>
                <a:cubicBezTo>
                  <a:pt x="19" y="24"/>
                  <a:pt x="21" y="25"/>
                  <a:pt x="22" y="26"/>
                </a:cubicBezTo>
                <a:cubicBezTo>
                  <a:pt x="22" y="26"/>
                  <a:pt x="23" y="25"/>
                  <a:pt x="23" y="25"/>
                </a:cubicBezTo>
                <a:cubicBezTo>
                  <a:pt x="22" y="23"/>
                  <a:pt x="22" y="21"/>
                  <a:pt x="23" y="20"/>
                </a:cubicBezTo>
                <a:cubicBezTo>
                  <a:pt x="24" y="18"/>
                  <a:pt x="26" y="17"/>
                  <a:pt x="28" y="17"/>
                </a:cubicBezTo>
                <a:cubicBezTo>
                  <a:pt x="28" y="16"/>
                  <a:pt x="28" y="16"/>
                  <a:pt x="28" y="15"/>
                </a:cubicBezTo>
                <a:cubicBezTo>
                  <a:pt x="26" y="15"/>
                  <a:pt x="24" y="13"/>
                  <a:pt x="24" y="11"/>
                </a:cubicBezTo>
                <a:close/>
                <a:moveTo>
                  <a:pt x="20" y="18"/>
                </a:moveTo>
                <a:cubicBezTo>
                  <a:pt x="18" y="22"/>
                  <a:pt x="14" y="23"/>
                  <a:pt x="10" y="21"/>
                </a:cubicBezTo>
                <a:cubicBezTo>
                  <a:pt x="7" y="19"/>
                  <a:pt x="5" y="14"/>
                  <a:pt x="7" y="11"/>
                </a:cubicBezTo>
                <a:cubicBezTo>
                  <a:pt x="9" y="7"/>
                  <a:pt x="14" y="6"/>
                  <a:pt x="17" y="8"/>
                </a:cubicBezTo>
                <a:cubicBezTo>
                  <a:pt x="21" y="10"/>
                  <a:pt x="22" y="14"/>
                  <a:pt x="20" y="18"/>
                </a:cubicBezTo>
                <a:close/>
              </a:path>
            </a:pathLst>
          </a:custGeom>
          <a:solidFill>
            <a:srgbClr val="02898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5" name="Freeform 17"/>
          <p:cNvSpPr>
            <a:spLocks noEditPoints="1"/>
          </p:cNvSpPr>
          <p:nvPr/>
        </p:nvSpPr>
        <p:spPr bwMode="auto">
          <a:xfrm>
            <a:off x="5311775" y="4024313"/>
            <a:ext cx="312738" cy="312738"/>
          </a:xfrm>
          <a:custGeom>
            <a:avLst/>
            <a:gdLst>
              <a:gd name="T0" fmla="*/ 24 w 28"/>
              <a:gd name="T1" fmla="*/ 10 h 28"/>
              <a:gd name="T2" fmla="*/ 25 w 28"/>
              <a:gd name="T3" fmla="*/ 4 h 28"/>
              <a:gd name="T4" fmla="*/ 24 w 28"/>
              <a:gd name="T5" fmla="*/ 4 h 28"/>
              <a:gd name="T6" fmla="*/ 18 w 28"/>
              <a:gd name="T7" fmla="*/ 4 h 28"/>
              <a:gd name="T8" fmla="*/ 15 w 28"/>
              <a:gd name="T9" fmla="*/ 0 h 28"/>
              <a:gd name="T10" fmla="*/ 14 w 28"/>
              <a:gd name="T11" fmla="*/ 0 h 28"/>
              <a:gd name="T12" fmla="*/ 10 w 28"/>
              <a:gd name="T13" fmla="*/ 4 h 28"/>
              <a:gd name="T14" fmla="*/ 4 w 28"/>
              <a:gd name="T15" fmla="*/ 4 h 28"/>
              <a:gd name="T16" fmla="*/ 4 w 28"/>
              <a:gd name="T17" fmla="*/ 4 h 28"/>
              <a:gd name="T18" fmla="*/ 4 w 28"/>
              <a:gd name="T19" fmla="*/ 10 h 28"/>
              <a:gd name="T20" fmla="*/ 0 w 28"/>
              <a:gd name="T21" fmla="*/ 14 h 28"/>
              <a:gd name="T22" fmla="*/ 0 w 28"/>
              <a:gd name="T23" fmla="*/ 15 h 28"/>
              <a:gd name="T24" fmla="*/ 4 w 28"/>
              <a:gd name="T25" fmla="*/ 18 h 28"/>
              <a:gd name="T26" fmla="*/ 4 w 28"/>
              <a:gd name="T27" fmla="*/ 24 h 28"/>
              <a:gd name="T28" fmla="*/ 4 w 28"/>
              <a:gd name="T29" fmla="*/ 25 h 28"/>
              <a:gd name="T30" fmla="*/ 10 w 28"/>
              <a:gd name="T31" fmla="*/ 24 h 28"/>
              <a:gd name="T32" fmla="*/ 14 w 28"/>
              <a:gd name="T33" fmla="*/ 28 h 28"/>
              <a:gd name="T34" fmla="*/ 15 w 28"/>
              <a:gd name="T35" fmla="*/ 28 h 28"/>
              <a:gd name="T36" fmla="*/ 18 w 28"/>
              <a:gd name="T37" fmla="*/ 24 h 28"/>
              <a:gd name="T38" fmla="*/ 24 w 28"/>
              <a:gd name="T39" fmla="*/ 25 h 28"/>
              <a:gd name="T40" fmla="*/ 25 w 28"/>
              <a:gd name="T41" fmla="*/ 24 h 28"/>
              <a:gd name="T42" fmla="*/ 24 w 28"/>
              <a:gd name="T43" fmla="*/ 18 h 28"/>
              <a:gd name="T44" fmla="*/ 28 w 28"/>
              <a:gd name="T45" fmla="*/ 15 h 28"/>
              <a:gd name="T46" fmla="*/ 28 w 28"/>
              <a:gd name="T47" fmla="*/ 13 h 28"/>
              <a:gd name="T48" fmla="*/ 24 w 28"/>
              <a:gd name="T49" fmla="*/ 10 h 28"/>
              <a:gd name="T50" fmla="*/ 21 w 28"/>
              <a:gd name="T51" fmla="*/ 17 h 28"/>
              <a:gd name="T52" fmla="*/ 11 w 28"/>
              <a:gd name="T53" fmla="*/ 21 h 28"/>
              <a:gd name="T54" fmla="*/ 7 w 28"/>
              <a:gd name="T55" fmla="*/ 11 h 28"/>
              <a:gd name="T56" fmla="*/ 17 w 28"/>
              <a:gd name="T57" fmla="*/ 7 h 28"/>
              <a:gd name="T58" fmla="*/ 21 w 28"/>
              <a:gd name="T59" fmla="*/ 17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8" h="28">
                <a:moveTo>
                  <a:pt x="24" y="10"/>
                </a:moveTo>
                <a:cubicBezTo>
                  <a:pt x="23" y="8"/>
                  <a:pt x="24" y="6"/>
                  <a:pt x="25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22" y="5"/>
                  <a:pt x="20" y="5"/>
                  <a:pt x="18" y="4"/>
                </a:cubicBezTo>
                <a:cubicBezTo>
                  <a:pt x="16" y="3"/>
                  <a:pt x="15" y="2"/>
                  <a:pt x="15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3" y="2"/>
                  <a:pt x="12" y="3"/>
                  <a:pt x="10" y="4"/>
                </a:cubicBezTo>
                <a:cubicBezTo>
                  <a:pt x="8" y="5"/>
                  <a:pt x="6" y="5"/>
                  <a:pt x="4" y="4"/>
                </a:cubicBezTo>
                <a:cubicBezTo>
                  <a:pt x="4" y="4"/>
                  <a:pt x="4" y="4"/>
                  <a:pt x="4" y="4"/>
                </a:cubicBezTo>
                <a:cubicBezTo>
                  <a:pt x="5" y="6"/>
                  <a:pt x="5" y="8"/>
                  <a:pt x="4" y="10"/>
                </a:cubicBezTo>
                <a:cubicBezTo>
                  <a:pt x="3" y="12"/>
                  <a:pt x="2" y="13"/>
                  <a:pt x="0" y="14"/>
                </a:cubicBezTo>
                <a:cubicBezTo>
                  <a:pt x="0" y="14"/>
                  <a:pt x="0" y="14"/>
                  <a:pt x="0" y="15"/>
                </a:cubicBezTo>
                <a:cubicBezTo>
                  <a:pt x="2" y="15"/>
                  <a:pt x="3" y="16"/>
                  <a:pt x="4" y="18"/>
                </a:cubicBezTo>
                <a:cubicBezTo>
                  <a:pt x="5" y="20"/>
                  <a:pt x="5" y="22"/>
                  <a:pt x="4" y="24"/>
                </a:cubicBezTo>
                <a:cubicBezTo>
                  <a:pt x="4" y="24"/>
                  <a:pt x="4" y="24"/>
                  <a:pt x="4" y="25"/>
                </a:cubicBezTo>
                <a:cubicBezTo>
                  <a:pt x="6" y="24"/>
                  <a:pt x="8" y="23"/>
                  <a:pt x="10" y="24"/>
                </a:cubicBezTo>
                <a:cubicBezTo>
                  <a:pt x="12" y="25"/>
                  <a:pt x="13" y="27"/>
                  <a:pt x="14" y="28"/>
                </a:cubicBezTo>
                <a:cubicBezTo>
                  <a:pt x="14" y="28"/>
                  <a:pt x="14" y="28"/>
                  <a:pt x="15" y="28"/>
                </a:cubicBezTo>
                <a:cubicBezTo>
                  <a:pt x="15" y="27"/>
                  <a:pt x="16" y="25"/>
                  <a:pt x="18" y="24"/>
                </a:cubicBezTo>
                <a:cubicBezTo>
                  <a:pt x="20" y="23"/>
                  <a:pt x="22" y="23"/>
                  <a:pt x="24" y="25"/>
                </a:cubicBezTo>
                <a:cubicBezTo>
                  <a:pt x="24" y="24"/>
                  <a:pt x="24" y="24"/>
                  <a:pt x="25" y="24"/>
                </a:cubicBezTo>
                <a:cubicBezTo>
                  <a:pt x="24" y="22"/>
                  <a:pt x="23" y="20"/>
                  <a:pt x="24" y="18"/>
                </a:cubicBezTo>
                <a:cubicBezTo>
                  <a:pt x="25" y="16"/>
                  <a:pt x="27" y="15"/>
                  <a:pt x="28" y="15"/>
                </a:cubicBezTo>
                <a:cubicBezTo>
                  <a:pt x="28" y="14"/>
                  <a:pt x="28" y="14"/>
                  <a:pt x="28" y="13"/>
                </a:cubicBezTo>
                <a:cubicBezTo>
                  <a:pt x="27" y="13"/>
                  <a:pt x="25" y="12"/>
                  <a:pt x="24" y="10"/>
                </a:cubicBezTo>
                <a:close/>
                <a:moveTo>
                  <a:pt x="21" y="17"/>
                </a:moveTo>
                <a:cubicBezTo>
                  <a:pt x="20" y="21"/>
                  <a:pt x="15" y="23"/>
                  <a:pt x="11" y="21"/>
                </a:cubicBezTo>
                <a:cubicBezTo>
                  <a:pt x="8" y="19"/>
                  <a:pt x="6" y="15"/>
                  <a:pt x="7" y="11"/>
                </a:cubicBezTo>
                <a:cubicBezTo>
                  <a:pt x="9" y="7"/>
                  <a:pt x="13" y="6"/>
                  <a:pt x="17" y="7"/>
                </a:cubicBezTo>
                <a:cubicBezTo>
                  <a:pt x="21" y="9"/>
                  <a:pt x="23" y="13"/>
                  <a:pt x="21" y="17"/>
                </a:cubicBezTo>
                <a:close/>
              </a:path>
            </a:pathLst>
          </a:custGeom>
          <a:solidFill>
            <a:srgbClr val="DE6E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6" name="Freeform 18"/>
          <p:cNvSpPr>
            <a:spLocks noEditPoints="1"/>
          </p:cNvSpPr>
          <p:nvPr/>
        </p:nvSpPr>
        <p:spPr bwMode="auto">
          <a:xfrm>
            <a:off x="4865688" y="2940050"/>
            <a:ext cx="290513" cy="301625"/>
          </a:xfrm>
          <a:custGeom>
            <a:avLst/>
            <a:gdLst>
              <a:gd name="T0" fmla="*/ 26 w 26"/>
              <a:gd name="T1" fmla="*/ 10 h 27"/>
              <a:gd name="T2" fmla="*/ 26 w 26"/>
              <a:gd name="T3" fmla="*/ 8 h 27"/>
              <a:gd name="T4" fmla="*/ 20 w 26"/>
              <a:gd name="T5" fmla="*/ 2 h 27"/>
              <a:gd name="T6" fmla="*/ 18 w 26"/>
              <a:gd name="T7" fmla="*/ 1 h 27"/>
              <a:gd name="T8" fmla="*/ 9 w 26"/>
              <a:gd name="T9" fmla="*/ 0 h 27"/>
              <a:gd name="T10" fmla="*/ 7 w 26"/>
              <a:gd name="T11" fmla="*/ 1 h 27"/>
              <a:gd name="T12" fmla="*/ 1 w 26"/>
              <a:gd name="T13" fmla="*/ 7 h 27"/>
              <a:gd name="T14" fmla="*/ 0 w 26"/>
              <a:gd name="T15" fmla="*/ 9 h 27"/>
              <a:gd name="T16" fmla="*/ 0 w 26"/>
              <a:gd name="T17" fmla="*/ 17 h 27"/>
              <a:gd name="T18" fmla="*/ 0 w 26"/>
              <a:gd name="T19" fmla="*/ 19 h 27"/>
              <a:gd name="T20" fmla="*/ 6 w 26"/>
              <a:gd name="T21" fmla="*/ 26 h 27"/>
              <a:gd name="T22" fmla="*/ 8 w 26"/>
              <a:gd name="T23" fmla="*/ 27 h 27"/>
              <a:gd name="T24" fmla="*/ 16 w 26"/>
              <a:gd name="T25" fmla="*/ 27 h 27"/>
              <a:gd name="T26" fmla="*/ 19 w 26"/>
              <a:gd name="T27" fmla="*/ 27 h 27"/>
              <a:gd name="T28" fmla="*/ 25 w 26"/>
              <a:gd name="T29" fmla="*/ 21 h 27"/>
              <a:gd name="T30" fmla="*/ 26 w 26"/>
              <a:gd name="T31" fmla="*/ 19 h 27"/>
              <a:gd name="T32" fmla="*/ 26 w 26"/>
              <a:gd name="T33" fmla="*/ 10 h 27"/>
              <a:gd name="T34" fmla="*/ 13 w 26"/>
              <a:gd name="T35" fmla="*/ 20 h 27"/>
              <a:gd name="T36" fmla="*/ 7 w 26"/>
              <a:gd name="T37" fmla="*/ 13 h 27"/>
              <a:gd name="T38" fmla="*/ 13 w 26"/>
              <a:gd name="T39" fmla="*/ 8 h 27"/>
              <a:gd name="T40" fmla="*/ 19 w 26"/>
              <a:gd name="T41" fmla="*/ 14 h 27"/>
              <a:gd name="T42" fmla="*/ 13 w 26"/>
              <a:gd name="T43" fmla="*/ 2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6" h="27">
                <a:moveTo>
                  <a:pt x="26" y="10"/>
                </a:moveTo>
                <a:cubicBezTo>
                  <a:pt x="26" y="10"/>
                  <a:pt x="26" y="9"/>
                  <a:pt x="26" y="8"/>
                </a:cubicBezTo>
                <a:cubicBezTo>
                  <a:pt x="22" y="8"/>
                  <a:pt x="20" y="5"/>
                  <a:pt x="20" y="2"/>
                </a:cubicBezTo>
                <a:cubicBezTo>
                  <a:pt x="19" y="2"/>
                  <a:pt x="19" y="1"/>
                  <a:pt x="18" y="1"/>
                </a:cubicBezTo>
                <a:cubicBezTo>
                  <a:pt x="15" y="3"/>
                  <a:pt x="12" y="3"/>
                  <a:pt x="9" y="0"/>
                </a:cubicBezTo>
                <a:cubicBezTo>
                  <a:pt x="9" y="1"/>
                  <a:pt x="8" y="1"/>
                  <a:pt x="7" y="1"/>
                </a:cubicBezTo>
                <a:cubicBezTo>
                  <a:pt x="7" y="4"/>
                  <a:pt x="4" y="7"/>
                  <a:pt x="1" y="7"/>
                </a:cubicBezTo>
                <a:cubicBezTo>
                  <a:pt x="1" y="7"/>
                  <a:pt x="0" y="8"/>
                  <a:pt x="0" y="9"/>
                </a:cubicBezTo>
                <a:cubicBezTo>
                  <a:pt x="2" y="11"/>
                  <a:pt x="2" y="15"/>
                  <a:pt x="0" y="17"/>
                </a:cubicBezTo>
                <a:cubicBezTo>
                  <a:pt x="0" y="18"/>
                  <a:pt x="0" y="19"/>
                  <a:pt x="0" y="19"/>
                </a:cubicBezTo>
                <a:cubicBezTo>
                  <a:pt x="4" y="20"/>
                  <a:pt x="6" y="23"/>
                  <a:pt x="6" y="26"/>
                </a:cubicBezTo>
                <a:cubicBezTo>
                  <a:pt x="7" y="26"/>
                  <a:pt x="7" y="26"/>
                  <a:pt x="8" y="27"/>
                </a:cubicBezTo>
                <a:cubicBezTo>
                  <a:pt x="10" y="25"/>
                  <a:pt x="14" y="25"/>
                  <a:pt x="16" y="27"/>
                </a:cubicBezTo>
                <a:cubicBezTo>
                  <a:pt x="17" y="27"/>
                  <a:pt x="18" y="27"/>
                  <a:pt x="19" y="27"/>
                </a:cubicBezTo>
                <a:cubicBezTo>
                  <a:pt x="19" y="23"/>
                  <a:pt x="22" y="21"/>
                  <a:pt x="25" y="21"/>
                </a:cubicBezTo>
                <a:cubicBezTo>
                  <a:pt x="25" y="20"/>
                  <a:pt x="26" y="20"/>
                  <a:pt x="26" y="19"/>
                </a:cubicBezTo>
                <a:cubicBezTo>
                  <a:pt x="24" y="16"/>
                  <a:pt x="24" y="13"/>
                  <a:pt x="26" y="10"/>
                </a:cubicBezTo>
                <a:close/>
                <a:moveTo>
                  <a:pt x="13" y="20"/>
                </a:moveTo>
                <a:cubicBezTo>
                  <a:pt x="9" y="20"/>
                  <a:pt x="6" y="17"/>
                  <a:pt x="7" y="13"/>
                </a:cubicBezTo>
                <a:cubicBezTo>
                  <a:pt x="7" y="10"/>
                  <a:pt x="10" y="7"/>
                  <a:pt x="13" y="8"/>
                </a:cubicBezTo>
                <a:cubicBezTo>
                  <a:pt x="17" y="8"/>
                  <a:pt x="19" y="11"/>
                  <a:pt x="19" y="14"/>
                </a:cubicBezTo>
                <a:cubicBezTo>
                  <a:pt x="19" y="18"/>
                  <a:pt x="16" y="20"/>
                  <a:pt x="13" y="20"/>
                </a:cubicBezTo>
                <a:close/>
              </a:path>
            </a:pathLst>
          </a:custGeom>
          <a:solidFill>
            <a:srgbClr val="23CAD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7" name="Freeform 19"/>
          <p:cNvSpPr>
            <a:spLocks noEditPoints="1"/>
          </p:cNvSpPr>
          <p:nvPr/>
        </p:nvSpPr>
        <p:spPr bwMode="auto">
          <a:xfrm>
            <a:off x="4675188" y="3744913"/>
            <a:ext cx="223838" cy="223838"/>
          </a:xfrm>
          <a:custGeom>
            <a:avLst/>
            <a:gdLst>
              <a:gd name="T0" fmla="*/ 19 w 20"/>
              <a:gd name="T1" fmla="*/ 14 h 20"/>
              <a:gd name="T2" fmla="*/ 20 w 20"/>
              <a:gd name="T3" fmla="*/ 12 h 20"/>
              <a:gd name="T4" fmla="*/ 19 w 20"/>
              <a:gd name="T5" fmla="*/ 6 h 20"/>
              <a:gd name="T6" fmla="*/ 18 w 20"/>
              <a:gd name="T7" fmla="*/ 5 h 20"/>
              <a:gd name="T8" fmla="*/ 13 w 20"/>
              <a:gd name="T9" fmla="*/ 1 h 20"/>
              <a:gd name="T10" fmla="*/ 11 w 20"/>
              <a:gd name="T11" fmla="*/ 0 h 20"/>
              <a:gd name="T12" fmla="*/ 5 w 20"/>
              <a:gd name="T13" fmla="*/ 1 h 20"/>
              <a:gd name="T14" fmla="*/ 4 w 20"/>
              <a:gd name="T15" fmla="*/ 2 h 20"/>
              <a:gd name="T16" fmla="*/ 0 w 20"/>
              <a:gd name="T17" fmla="*/ 7 h 20"/>
              <a:gd name="T18" fmla="*/ 0 w 20"/>
              <a:gd name="T19" fmla="*/ 9 h 20"/>
              <a:gd name="T20" fmla="*/ 1 w 20"/>
              <a:gd name="T21" fmla="*/ 15 h 20"/>
              <a:gd name="T22" fmla="*/ 1 w 20"/>
              <a:gd name="T23" fmla="*/ 16 h 20"/>
              <a:gd name="T24" fmla="*/ 6 w 20"/>
              <a:gd name="T25" fmla="*/ 20 h 20"/>
              <a:gd name="T26" fmla="*/ 8 w 20"/>
              <a:gd name="T27" fmla="*/ 20 h 20"/>
              <a:gd name="T28" fmla="*/ 14 w 20"/>
              <a:gd name="T29" fmla="*/ 19 h 20"/>
              <a:gd name="T30" fmla="*/ 15 w 20"/>
              <a:gd name="T31" fmla="*/ 19 h 20"/>
              <a:gd name="T32" fmla="*/ 19 w 20"/>
              <a:gd name="T33" fmla="*/ 14 h 20"/>
              <a:gd name="T34" fmla="*/ 7 w 20"/>
              <a:gd name="T35" fmla="*/ 14 h 20"/>
              <a:gd name="T36" fmla="*/ 6 w 20"/>
              <a:gd name="T37" fmla="*/ 8 h 20"/>
              <a:gd name="T38" fmla="*/ 12 w 20"/>
              <a:gd name="T39" fmla="*/ 7 h 20"/>
              <a:gd name="T40" fmla="*/ 13 w 20"/>
              <a:gd name="T41" fmla="*/ 13 h 20"/>
              <a:gd name="T42" fmla="*/ 7 w 20"/>
              <a:gd name="T43" fmla="*/ 14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0" h="20">
                <a:moveTo>
                  <a:pt x="19" y="14"/>
                </a:moveTo>
                <a:cubicBezTo>
                  <a:pt x="19" y="13"/>
                  <a:pt x="20" y="13"/>
                  <a:pt x="20" y="12"/>
                </a:cubicBezTo>
                <a:cubicBezTo>
                  <a:pt x="18" y="11"/>
                  <a:pt x="17" y="8"/>
                  <a:pt x="19" y="6"/>
                </a:cubicBezTo>
                <a:cubicBezTo>
                  <a:pt x="19" y="5"/>
                  <a:pt x="18" y="5"/>
                  <a:pt x="18" y="5"/>
                </a:cubicBezTo>
                <a:cubicBezTo>
                  <a:pt x="16" y="5"/>
                  <a:pt x="13" y="3"/>
                  <a:pt x="13" y="1"/>
                </a:cubicBezTo>
                <a:cubicBezTo>
                  <a:pt x="13" y="1"/>
                  <a:pt x="12" y="1"/>
                  <a:pt x="11" y="0"/>
                </a:cubicBezTo>
                <a:cubicBezTo>
                  <a:pt x="10" y="2"/>
                  <a:pt x="7" y="3"/>
                  <a:pt x="5" y="1"/>
                </a:cubicBezTo>
                <a:cubicBezTo>
                  <a:pt x="5" y="1"/>
                  <a:pt x="4" y="2"/>
                  <a:pt x="4" y="2"/>
                </a:cubicBezTo>
                <a:cubicBezTo>
                  <a:pt x="4" y="4"/>
                  <a:pt x="3" y="7"/>
                  <a:pt x="0" y="7"/>
                </a:cubicBezTo>
                <a:cubicBezTo>
                  <a:pt x="0" y="8"/>
                  <a:pt x="0" y="8"/>
                  <a:pt x="0" y="9"/>
                </a:cubicBezTo>
                <a:cubicBezTo>
                  <a:pt x="2" y="10"/>
                  <a:pt x="2" y="13"/>
                  <a:pt x="1" y="15"/>
                </a:cubicBezTo>
                <a:cubicBezTo>
                  <a:pt x="1" y="15"/>
                  <a:pt x="1" y="16"/>
                  <a:pt x="1" y="16"/>
                </a:cubicBezTo>
                <a:cubicBezTo>
                  <a:pt x="4" y="16"/>
                  <a:pt x="6" y="17"/>
                  <a:pt x="6" y="20"/>
                </a:cubicBezTo>
                <a:cubicBezTo>
                  <a:pt x="7" y="20"/>
                  <a:pt x="7" y="20"/>
                  <a:pt x="8" y="20"/>
                </a:cubicBezTo>
                <a:cubicBezTo>
                  <a:pt x="9" y="18"/>
                  <a:pt x="12" y="18"/>
                  <a:pt x="14" y="19"/>
                </a:cubicBezTo>
                <a:cubicBezTo>
                  <a:pt x="15" y="19"/>
                  <a:pt x="15" y="19"/>
                  <a:pt x="15" y="19"/>
                </a:cubicBezTo>
                <a:cubicBezTo>
                  <a:pt x="15" y="16"/>
                  <a:pt x="17" y="14"/>
                  <a:pt x="19" y="14"/>
                </a:cubicBezTo>
                <a:close/>
                <a:moveTo>
                  <a:pt x="7" y="14"/>
                </a:moveTo>
                <a:cubicBezTo>
                  <a:pt x="5" y="12"/>
                  <a:pt x="5" y="10"/>
                  <a:pt x="6" y="8"/>
                </a:cubicBezTo>
                <a:cubicBezTo>
                  <a:pt x="8" y="6"/>
                  <a:pt x="10" y="5"/>
                  <a:pt x="12" y="7"/>
                </a:cubicBezTo>
                <a:cubicBezTo>
                  <a:pt x="14" y="8"/>
                  <a:pt x="15" y="11"/>
                  <a:pt x="13" y="13"/>
                </a:cubicBezTo>
                <a:cubicBezTo>
                  <a:pt x="12" y="15"/>
                  <a:pt x="9" y="15"/>
                  <a:pt x="7" y="14"/>
                </a:cubicBezTo>
                <a:close/>
              </a:path>
            </a:pathLst>
          </a:custGeom>
          <a:solidFill>
            <a:srgbClr val="02898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8" name="Freeform 20"/>
          <p:cNvSpPr>
            <a:spLocks noEditPoints="1"/>
          </p:cNvSpPr>
          <p:nvPr/>
        </p:nvSpPr>
        <p:spPr bwMode="auto">
          <a:xfrm>
            <a:off x="3749675" y="3656013"/>
            <a:ext cx="200025" cy="201613"/>
          </a:xfrm>
          <a:custGeom>
            <a:avLst/>
            <a:gdLst>
              <a:gd name="T0" fmla="*/ 14 w 18"/>
              <a:gd name="T1" fmla="*/ 16 h 18"/>
              <a:gd name="T2" fmla="*/ 15 w 18"/>
              <a:gd name="T3" fmla="*/ 15 h 18"/>
              <a:gd name="T4" fmla="*/ 18 w 18"/>
              <a:gd name="T5" fmla="*/ 11 h 18"/>
              <a:gd name="T6" fmla="*/ 18 w 18"/>
              <a:gd name="T7" fmla="*/ 9 h 18"/>
              <a:gd name="T8" fmla="*/ 16 w 18"/>
              <a:gd name="T9" fmla="*/ 4 h 18"/>
              <a:gd name="T10" fmla="*/ 15 w 18"/>
              <a:gd name="T11" fmla="*/ 3 h 18"/>
              <a:gd name="T12" fmla="*/ 10 w 18"/>
              <a:gd name="T13" fmla="*/ 1 h 18"/>
              <a:gd name="T14" fmla="*/ 9 w 18"/>
              <a:gd name="T15" fmla="*/ 0 h 18"/>
              <a:gd name="T16" fmla="*/ 4 w 18"/>
              <a:gd name="T17" fmla="*/ 2 h 18"/>
              <a:gd name="T18" fmla="*/ 3 w 18"/>
              <a:gd name="T19" fmla="*/ 3 h 18"/>
              <a:gd name="T20" fmla="*/ 0 w 18"/>
              <a:gd name="T21" fmla="*/ 8 h 18"/>
              <a:gd name="T22" fmla="*/ 0 w 18"/>
              <a:gd name="T23" fmla="*/ 9 h 18"/>
              <a:gd name="T24" fmla="*/ 2 w 18"/>
              <a:gd name="T25" fmla="*/ 14 h 18"/>
              <a:gd name="T26" fmla="*/ 3 w 18"/>
              <a:gd name="T27" fmla="*/ 15 h 18"/>
              <a:gd name="T28" fmla="*/ 8 w 18"/>
              <a:gd name="T29" fmla="*/ 18 h 18"/>
              <a:gd name="T30" fmla="*/ 9 w 18"/>
              <a:gd name="T31" fmla="*/ 18 h 18"/>
              <a:gd name="T32" fmla="*/ 14 w 18"/>
              <a:gd name="T33" fmla="*/ 16 h 18"/>
              <a:gd name="T34" fmla="*/ 5 w 18"/>
              <a:gd name="T35" fmla="*/ 10 h 18"/>
              <a:gd name="T36" fmla="*/ 8 w 18"/>
              <a:gd name="T37" fmla="*/ 5 h 18"/>
              <a:gd name="T38" fmla="*/ 13 w 18"/>
              <a:gd name="T39" fmla="*/ 8 h 18"/>
              <a:gd name="T40" fmla="*/ 10 w 18"/>
              <a:gd name="T41" fmla="*/ 13 h 18"/>
              <a:gd name="T42" fmla="*/ 5 w 18"/>
              <a:gd name="T43" fmla="*/ 1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8" h="18">
                <a:moveTo>
                  <a:pt x="14" y="16"/>
                </a:moveTo>
                <a:cubicBezTo>
                  <a:pt x="14" y="16"/>
                  <a:pt x="15" y="16"/>
                  <a:pt x="15" y="15"/>
                </a:cubicBezTo>
                <a:cubicBezTo>
                  <a:pt x="15" y="13"/>
                  <a:pt x="16" y="11"/>
                  <a:pt x="18" y="11"/>
                </a:cubicBezTo>
                <a:cubicBezTo>
                  <a:pt x="18" y="10"/>
                  <a:pt x="18" y="10"/>
                  <a:pt x="18" y="9"/>
                </a:cubicBezTo>
                <a:cubicBezTo>
                  <a:pt x="16" y="8"/>
                  <a:pt x="15" y="6"/>
                  <a:pt x="16" y="4"/>
                </a:cubicBezTo>
                <a:cubicBezTo>
                  <a:pt x="16" y="4"/>
                  <a:pt x="16" y="3"/>
                  <a:pt x="15" y="3"/>
                </a:cubicBezTo>
                <a:cubicBezTo>
                  <a:pt x="13" y="4"/>
                  <a:pt x="11" y="2"/>
                  <a:pt x="10" y="1"/>
                </a:cubicBezTo>
                <a:cubicBezTo>
                  <a:pt x="10" y="0"/>
                  <a:pt x="10" y="0"/>
                  <a:pt x="9" y="0"/>
                </a:cubicBezTo>
                <a:cubicBezTo>
                  <a:pt x="8" y="2"/>
                  <a:pt x="6" y="3"/>
                  <a:pt x="4" y="2"/>
                </a:cubicBezTo>
                <a:cubicBezTo>
                  <a:pt x="4" y="2"/>
                  <a:pt x="3" y="3"/>
                  <a:pt x="3" y="3"/>
                </a:cubicBezTo>
                <a:cubicBezTo>
                  <a:pt x="3" y="5"/>
                  <a:pt x="2" y="7"/>
                  <a:pt x="0" y="8"/>
                </a:cubicBezTo>
                <a:cubicBezTo>
                  <a:pt x="0" y="8"/>
                  <a:pt x="0" y="9"/>
                  <a:pt x="0" y="9"/>
                </a:cubicBezTo>
                <a:cubicBezTo>
                  <a:pt x="2" y="10"/>
                  <a:pt x="3" y="12"/>
                  <a:pt x="2" y="14"/>
                </a:cubicBezTo>
                <a:cubicBezTo>
                  <a:pt x="2" y="15"/>
                  <a:pt x="2" y="15"/>
                  <a:pt x="3" y="15"/>
                </a:cubicBezTo>
                <a:cubicBezTo>
                  <a:pt x="5" y="15"/>
                  <a:pt x="7" y="16"/>
                  <a:pt x="8" y="18"/>
                </a:cubicBezTo>
                <a:cubicBezTo>
                  <a:pt x="8" y="18"/>
                  <a:pt x="8" y="18"/>
                  <a:pt x="9" y="18"/>
                </a:cubicBezTo>
                <a:cubicBezTo>
                  <a:pt x="10" y="16"/>
                  <a:pt x="12" y="15"/>
                  <a:pt x="14" y="16"/>
                </a:cubicBezTo>
                <a:close/>
                <a:moveTo>
                  <a:pt x="5" y="10"/>
                </a:moveTo>
                <a:cubicBezTo>
                  <a:pt x="5" y="8"/>
                  <a:pt x="6" y="6"/>
                  <a:pt x="8" y="5"/>
                </a:cubicBezTo>
                <a:cubicBezTo>
                  <a:pt x="10" y="5"/>
                  <a:pt x="12" y="6"/>
                  <a:pt x="13" y="8"/>
                </a:cubicBezTo>
                <a:cubicBezTo>
                  <a:pt x="13" y="10"/>
                  <a:pt x="12" y="12"/>
                  <a:pt x="10" y="13"/>
                </a:cubicBezTo>
                <a:cubicBezTo>
                  <a:pt x="8" y="14"/>
                  <a:pt x="6" y="12"/>
                  <a:pt x="5" y="1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9" name="Freeform 21"/>
          <p:cNvSpPr>
            <a:spLocks noEditPoints="1"/>
          </p:cNvSpPr>
          <p:nvPr/>
        </p:nvSpPr>
        <p:spPr bwMode="auto">
          <a:xfrm>
            <a:off x="4173538" y="4325938"/>
            <a:ext cx="279400" cy="290513"/>
          </a:xfrm>
          <a:custGeom>
            <a:avLst/>
            <a:gdLst>
              <a:gd name="T0" fmla="*/ 25 w 25"/>
              <a:gd name="T1" fmla="*/ 12 h 26"/>
              <a:gd name="T2" fmla="*/ 24 w 25"/>
              <a:gd name="T3" fmla="*/ 10 h 26"/>
              <a:gd name="T4" fmla="*/ 24 w 25"/>
              <a:gd name="T5" fmla="*/ 7 h 26"/>
              <a:gd name="T6" fmla="*/ 23 w 25"/>
              <a:gd name="T7" fmla="*/ 5 h 26"/>
              <a:gd name="T8" fmla="*/ 21 w 25"/>
              <a:gd name="T9" fmla="*/ 5 h 26"/>
              <a:gd name="T10" fmla="*/ 20 w 25"/>
              <a:gd name="T11" fmla="*/ 2 h 26"/>
              <a:gd name="T12" fmla="*/ 18 w 25"/>
              <a:gd name="T13" fmla="*/ 1 h 26"/>
              <a:gd name="T14" fmla="*/ 15 w 25"/>
              <a:gd name="T15" fmla="*/ 1 h 26"/>
              <a:gd name="T16" fmla="*/ 14 w 25"/>
              <a:gd name="T17" fmla="*/ 0 h 26"/>
              <a:gd name="T18" fmla="*/ 11 w 25"/>
              <a:gd name="T19" fmla="*/ 0 h 26"/>
              <a:gd name="T20" fmla="*/ 9 w 25"/>
              <a:gd name="T21" fmla="*/ 2 h 26"/>
              <a:gd name="T22" fmla="*/ 7 w 25"/>
              <a:gd name="T23" fmla="*/ 1 h 26"/>
              <a:gd name="T24" fmla="*/ 5 w 25"/>
              <a:gd name="T25" fmla="*/ 2 h 26"/>
              <a:gd name="T26" fmla="*/ 4 w 25"/>
              <a:gd name="T27" fmla="*/ 5 h 26"/>
              <a:gd name="T28" fmla="*/ 2 w 25"/>
              <a:gd name="T29" fmla="*/ 5 h 26"/>
              <a:gd name="T30" fmla="*/ 1 w 25"/>
              <a:gd name="T31" fmla="*/ 7 h 26"/>
              <a:gd name="T32" fmla="*/ 1 w 25"/>
              <a:gd name="T33" fmla="*/ 10 h 26"/>
              <a:gd name="T34" fmla="*/ 0 w 25"/>
              <a:gd name="T35" fmla="*/ 12 h 26"/>
              <a:gd name="T36" fmla="*/ 0 w 25"/>
              <a:gd name="T37" fmla="*/ 14 h 26"/>
              <a:gd name="T38" fmla="*/ 1 w 25"/>
              <a:gd name="T39" fmla="*/ 16 h 26"/>
              <a:gd name="T40" fmla="*/ 1 w 25"/>
              <a:gd name="T41" fmla="*/ 18 h 26"/>
              <a:gd name="T42" fmla="*/ 2 w 25"/>
              <a:gd name="T43" fmla="*/ 20 h 26"/>
              <a:gd name="T44" fmla="*/ 4 w 25"/>
              <a:gd name="T45" fmla="*/ 21 h 26"/>
              <a:gd name="T46" fmla="*/ 5 w 25"/>
              <a:gd name="T47" fmla="*/ 23 h 26"/>
              <a:gd name="T48" fmla="*/ 7 w 25"/>
              <a:gd name="T49" fmla="*/ 24 h 26"/>
              <a:gd name="T50" fmla="*/ 10 w 25"/>
              <a:gd name="T51" fmla="*/ 24 h 26"/>
              <a:gd name="T52" fmla="*/ 11 w 25"/>
              <a:gd name="T53" fmla="*/ 26 h 26"/>
              <a:gd name="T54" fmla="*/ 14 w 25"/>
              <a:gd name="T55" fmla="*/ 26 h 26"/>
              <a:gd name="T56" fmla="*/ 16 w 25"/>
              <a:gd name="T57" fmla="*/ 24 h 26"/>
              <a:gd name="T58" fmla="*/ 18 w 25"/>
              <a:gd name="T59" fmla="*/ 24 h 26"/>
              <a:gd name="T60" fmla="*/ 20 w 25"/>
              <a:gd name="T61" fmla="*/ 23 h 26"/>
              <a:gd name="T62" fmla="*/ 21 w 25"/>
              <a:gd name="T63" fmla="*/ 21 h 26"/>
              <a:gd name="T64" fmla="*/ 23 w 25"/>
              <a:gd name="T65" fmla="*/ 20 h 26"/>
              <a:gd name="T66" fmla="*/ 24 w 25"/>
              <a:gd name="T67" fmla="*/ 18 h 26"/>
              <a:gd name="T68" fmla="*/ 24 w 25"/>
              <a:gd name="T69" fmla="*/ 16 h 26"/>
              <a:gd name="T70" fmla="*/ 25 w 25"/>
              <a:gd name="T71" fmla="*/ 14 h 26"/>
              <a:gd name="T72" fmla="*/ 13 w 25"/>
              <a:gd name="T73" fmla="*/ 19 h 26"/>
              <a:gd name="T74" fmla="*/ 13 w 25"/>
              <a:gd name="T75" fmla="*/ 6 h 26"/>
              <a:gd name="T76" fmla="*/ 13 w 25"/>
              <a:gd name="T77" fmla="*/ 19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5" h="26">
                <a:moveTo>
                  <a:pt x="24" y="13"/>
                </a:moveTo>
                <a:cubicBezTo>
                  <a:pt x="24" y="12"/>
                  <a:pt x="25" y="12"/>
                  <a:pt x="25" y="12"/>
                </a:cubicBezTo>
                <a:cubicBezTo>
                  <a:pt x="25" y="11"/>
                  <a:pt x="25" y="11"/>
                  <a:pt x="25" y="11"/>
                </a:cubicBezTo>
                <a:cubicBezTo>
                  <a:pt x="25" y="11"/>
                  <a:pt x="24" y="10"/>
                  <a:pt x="24" y="10"/>
                </a:cubicBezTo>
                <a:cubicBezTo>
                  <a:pt x="24" y="9"/>
                  <a:pt x="24" y="8"/>
                  <a:pt x="25" y="8"/>
                </a:cubicBezTo>
                <a:cubicBezTo>
                  <a:pt x="24" y="8"/>
                  <a:pt x="24" y="8"/>
                  <a:pt x="24" y="7"/>
                </a:cubicBezTo>
                <a:cubicBezTo>
                  <a:pt x="24" y="8"/>
                  <a:pt x="23" y="7"/>
                  <a:pt x="23" y="7"/>
                </a:cubicBezTo>
                <a:cubicBezTo>
                  <a:pt x="22" y="6"/>
                  <a:pt x="22" y="6"/>
                  <a:pt x="23" y="5"/>
                </a:cubicBezTo>
                <a:cubicBezTo>
                  <a:pt x="23" y="5"/>
                  <a:pt x="23" y="5"/>
                  <a:pt x="22" y="5"/>
                </a:cubicBezTo>
                <a:cubicBezTo>
                  <a:pt x="22" y="5"/>
                  <a:pt x="21" y="5"/>
                  <a:pt x="21" y="5"/>
                </a:cubicBezTo>
                <a:cubicBezTo>
                  <a:pt x="20" y="4"/>
                  <a:pt x="20" y="3"/>
                  <a:pt x="21" y="3"/>
                </a:cubicBezTo>
                <a:cubicBezTo>
                  <a:pt x="20" y="3"/>
                  <a:pt x="20" y="2"/>
                  <a:pt x="20" y="2"/>
                </a:cubicBezTo>
                <a:cubicBezTo>
                  <a:pt x="20" y="3"/>
                  <a:pt x="19" y="3"/>
                  <a:pt x="18" y="3"/>
                </a:cubicBezTo>
                <a:cubicBezTo>
                  <a:pt x="18" y="2"/>
                  <a:pt x="18" y="2"/>
                  <a:pt x="18" y="1"/>
                </a:cubicBezTo>
                <a:cubicBezTo>
                  <a:pt x="18" y="1"/>
                  <a:pt x="17" y="1"/>
                  <a:pt x="17" y="1"/>
                </a:cubicBezTo>
                <a:cubicBezTo>
                  <a:pt x="17" y="1"/>
                  <a:pt x="16" y="2"/>
                  <a:pt x="15" y="1"/>
                </a:cubicBezTo>
                <a:cubicBezTo>
                  <a:pt x="15" y="1"/>
                  <a:pt x="14" y="1"/>
                  <a:pt x="15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1"/>
                  <a:pt x="13" y="1"/>
                  <a:pt x="13" y="1"/>
                </a:cubicBezTo>
                <a:cubicBezTo>
                  <a:pt x="12" y="1"/>
                  <a:pt x="11" y="1"/>
                  <a:pt x="11" y="0"/>
                </a:cubicBezTo>
                <a:cubicBezTo>
                  <a:pt x="11" y="0"/>
                  <a:pt x="11" y="0"/>
                  <a:pt x="10" y="0"/>
                </a:cubicBezTo>
                <a:cubicBezTo>
                  <a:pt x="10" y="1"/>
                  <a:pt x="10" y="1"/>
                  <a:pt x="9" y="2"/>
                </a:cubicBezTo>
                <a:cubicBezTo>
                  <a:pt x="9" y="2"/>
                  <a:pt x="8" y="1"/>
                  <a:pt x="8" y="1"/>
                </a:cubicBezTo>
                <a:cubicBezTo>
                  <a:pt x="8" y="1"/>
                  <a:pt x="7" y="1"/>
                  <a:pt x="7" y="1"/>
                </a:cubicBezTo>
                <a:cubicBezTo>
                  <a:pt x="7" y="2"/>
                  <a:pt x="7" y="2"/>
                  <a:pt x="7" y="3"/>
                </a:cubicBezTo>
                <a:cubicBezTo>
                  <a:pt x="6" y="3"/>
                  <a:pt x="5" y="3"/>
                  <a:pt x="5" y="2"/>
                </a:cubicBezTo>
                <a:cubicBezTo>
                  <a:pt x="5" y="2"/>
                  <a:pt x="5" y="3"/>
                  <a:pt x="4" y="3"/>
                </a:cubicBezTo>
                <a:cubicBezTo>
                  <a:pt x="5" y="3"/>
                  <a:pt x="5" y="4"/>
                  <a:pt x="4" y="5"/>
                </a:cubicBezTo>
                <a:cubicBezTo>
                  <a:pt x="4" y="5"/>
                  <a:pt x="3" y="5"/>
                  <a:pt x="3" y="5"/>
                </a:cubicBezTo>
                <a:cubicBezTo>
                  <a:pt x="2" y="5"/>
                  <a:pt x="2" y="5"/>
                  <a:pt x="2" y="5"/>
                </a:cubicBezTo>
                <a:cubicBezTo>
                  <a:pt x="3" y="6"/>
                  <a:pt x="3" y="6"/>
                  <a:pt x="2" y="7"/>
                </a:cubicBezTo>
                <a:cubicBezTo>
                  <a:pt x="2" y="8"/>
                  <a:pt x="1" y="8"/>
                  <a:pt x="1" y="7"/>
                </a:cubicBezTo>
                <a:cubicBezTo>
                  <a:pt x="1" y="8"/>
                  <a:pt x="1" y="8"/>
                  <a:pt x="0" y="8"/>
                </a:cubicBezTo>
                <a:cubicBezTo>
                  <a:pt x="1" y="9"/>
                  <a:pt x="1" y="9"/>
                  <a:pt x="1" y="10"/>
                </a:cubicBezTo>
                <a:cubicBezTo>
                  <a:pt x="1" y="10"/>
                  <a:pt x="0" y="11"/>
                  <a:pt x="0" y="11"/>
                </a:cubicBezTo>
                <a:cubicBezTo>
                  <a:pt x="0" y="11"/>
                  <a:pt x="0" y="11"/>
                  <a:pt x="0" y="12"/>
                </a:cubicBezTo>
                <a:cubicBezTo>
                  <a:pt x="0" y="12"/>
                  <a:pt x="1" y="12"/>
                  <a:pt x="1" y="13"/>
                </a:cubicBezTo>
                <a:cubicBezTo>
                  <a:pt x="1" y="13"/>
                  <a:pt x="0" y="14"/>
                  <a:pt x="0" y="14"/>
                </a:cubicBezTo>
                <a:cubicBezTo>
                  <a:pt x="0" y="14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" y="16"/>
                  <a:pt x="1" y="17"/>
                  <a:pt x="0" y="17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2" y="18"/>
                  <a:pt x="2" y="19"/>
                </a:cubicBezTo>
                <a:cubicBezTo>
                  <a:pt x="3" y="19"/>
                  <a:pt x="3" y="20"/>
                  <a:pt x="2" y="20"/>
                </a:cubicBezTo>
                <a:cubicBezTo>
                  <a:pt x="2" y="20"/>
                  <a:pt x="2" y="21"/>
                  <a:pt x="3" y="21"/>
                </a:cubicBezTo>
                <a:cubicBezTo>
                  <a:pt x="3" y="21"/>
                  <a:pt x="4" y="21"/>
                  <a:pt x="4" y="21"/>
                </a:cubicBezTo>
                <a:cubicBezTo>
                  <a:pt x="5" y="21"/>
                  <a:pt x="5" y="22"/>
                  <a:pt x="4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6" y="23"/>
                  <a:pt x="7" y="23"/>
                </a:cubicBezTo>
                <a:cubicBezTo>
                  <a:pt x="7" y="23"/>
                  <a:pt x="8" y="24"/>
                  <a:pt x="7" y="24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4"/>
                  <a:pt x="9" y="24"/>
                  <a:pt x="10" y="24"/>
                </a:cubicBezTo>
                <a:cubicBezTo>
                  <a:pt x="10" y="24"/>
                  <a:pt x="11" y="25"/>
                  <a:pt x="10" y="25"/>
                </a:cubicBezTo>
                <a:cubicBezTo>
                  <a:pt x="11" y="25"/>
                  <a:pt x="11" y="26"/>
                  <a:pt x="11" y="26"/>
                </a:cubicBezTo>
                <a:cubicBezTo>
                  <a:pt x="11" y="25"/>
                  <a:pt x="12" y="24"/>
                  <a:pt x="13" y="24"/>
                </a:cubicBezTo>
                <a:cubicBezTo>
                  <a:pt x="13" y="24"/>
                  <a:pt x="14" y="25"/>
                  <a:pt x="14" y="26"/>
                </a:cubicBezTo>
                <a:cubicBezTo>
                  <a:pt x="14" y="26"/>
                  <a:pt x="14" y="25"/>
                  <a:pt x="15" y="25"/>
                </a:cubicBezTo>
                <a:cubicBezTo>
                  <a:pt x="15" y="25"/>
                  <a:pt x="15" y="24"/>
                  <a:pt x="16" y="24"/>
                </a:cubicBezTo>
                <a:cubicBezTo>
                  <a:pt x="16" y="24"/>
                  <a:pt x="17" y="24"/>
                  <a:pt x="17" y="25"/>
                </a:cubicBezTo>
                <a:cubicBezTo>
                  <a:pt x="17" y="25"/>
                  <a:pt x="18" y="25"/>
                  <a:pt x="18" y="24"/>
                </a:cubicBezTo>
                <a:cubicBezTo>
                  <a:pt x="18" y="24"/>
                  <a:pt x="18" y="23"/>
                  <a:pt x="18" y="23"/>
                </a:cubicBezTo>
                <a:cubicBezTo>
                  <a:pt x="19" y="22"/>
                  <a:pt x="20" y="23"/>
                  <a:pt x="20" y="23"/>
                </a:cubicBezTo>
                <a:cubicBezTo>
                  <a:pt x="20" y="23"/>
                  <a:pt x="21" y="23"/>
                  <a:pt x="21" y="23"/>
                </a:cubicBezTo>
                <a:cubicBezTo>
                  <a:pt x="20" y="22"/>
                  <a:pt x="20" y="21"/>
                  <a:pt x="21" y="21"/>
                </a:cubicBezTo>
                <a:cubicBezTo>
                  <a:pt x="21" y="21"/>
                  <a:pt x="22" y="21"/>
                  <a:pt x="22" y="21"/>
                </a:cubicBezTo>
                <a:cubicBezTo>
                  <a:pt x="23" y="21"/>
                  <a:pt x="23" y="20"/>
                  <a:pt x="23" y="20"/>
                </a:cubicBezTo>
                <a:cubicBezTo>
                  <a:pt x="22" y="20"/>
                  <a:pt x="22" y="19"/>
                  <a:pt x="23" y="19"/>
                </a:cubicBezTo>
                <a:cubicBezTo>
                  <a:pt x="23" y="18"/>
                  <a:pt x="24" y="18"/>
                  <a:pt x="24" y="18"/>
                </a:cubicBezTo>
                <a:cubicBezTo>
                  <a:pt x="24" y="18"/>
                  <a:pt x="24" y="17"/>
                  <a:pt x="25" y="17"/>
                </a:cubicBezTo>
                <a:cubicBezTo>
                  <a:pt x="24" y="17"/>
                  <a:pt x="24" y="16"/>
                  <a:pt x="24" y="16"/>
                </a:cubicBezTo>
                <a:cubicBezTo>
                  <a:pt x="24" y="15"/>
                  <a:pt x="25" y="15"/>
                  <a:pt x="25" y="15"/>
                </a:cubicBezTo>
                <a:cubicBezTo>
                  <a:pt x="25" y="15"/>
                  <a:pt x="25" y="14"/>
                  <a:pt x="25" y="14"/>
                </a:cubicBezTo>
                <a:cubicBezTo>
                  <a:pt x="25" y="14"/>
                  <a:pt x="24" y="13"/>
                  <a:pt x="24" y="13"/>
                </a:cubicBezTo>
                <a:close/>
                <a:moveTo>
                  <a:pt x="13" y="19"/>
                </a:moveTo>
                <a:cubicBezTo>
                  <a:pt x="9" y="19"/>
                  <a:pt x="6" y="16"/>
                  <a:pt x="6" y="13"/>
                </a:cubicBezTo>
                <a:cubicBezTo>
                  <a:pt x="6" y="9"/>
                  <a:pt x="9" y="6"/>
                  <a:pt x="13" y="6"/>
                </a:cubicBezTo>
                <a:cubicBezTo>
                  <a:pt x="16" y="6"/>
                  <a:pt x="19" y="9"/>
                  <a:pt x="19" y="13"/>
                </a:cubicBezTo>
                <a:cubicBezTo>
                  <a:pt x="19" y="16"/>
                  <a:pt x="16" y="19"/>
                  <a:pt x="13" y="19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0" name="Freeform 22"/>
          <p:cNvSpPr>
            <a:spLocks noEditPoints="1"/>
          </p:cNvSpPr>
          <p:nvPr/>
        </p:nvSpPr>
        <p:spPr bwMode="auto">
          <a:xfrm>
            <a:off x="3436938" y="3019425"/>
            <a:ext cx="390525" cy="390525"/>
          </a:xfrm>
          <a:custGeom>
            <a:avLst/>
            <a:gdLst>
              <a:gd name="T0" fmla="*/ 35 w 35"/>
              <a:gd name="T1" fmla="*/ 16 h 35"/>
              <a:gd name="T2" fmla="*/ 35 w 35"/>
              <a:gd name="T3" fmla="*/ 13 h 35"/>
              <a:gd name="T4" fmla="*/ 29 w 35"/>
              <a:gd name="T5" fmla="*/ 4 h 35"/>
              <a:gd name="T6" fmla="*/ 27 w 35"/>
              <a:gd name="T7" fmla="*/ 2 h 35"/>
              <a:gd name="T8" fmla="*/ 16 w 35"/>
              <a:gd name="T9" fmla="*/ 0 h 35"/>
              <a:gd name="T10" fmla="*/ 13 w 35"/>
              <a:gd name="T11" fmla="*/ 1 h 35"/>
              <a:gd name="T12" fmla="*/ 4 w 35"/>
              <a:gd name="T13" fmla="*/ 6 h 35"/>
              <a:gd name="T14" fmla="*/ 3 w 35"/>
              <a:gd name="T15" fmla="*/ 9 h 35"/>
              <a:gd name="T16" fmla="*/ 0 w 35"/>
              <a:gd name="T17" fmla="*/ 19 h 35"/>
              <a:gd name="T18" fmla="*/ 1 w 35"/>
              <a:gd name="T19" fmla="*/ 22 h 35"/>
              <a:gd name="T20" fmla="*/ 6 w 35"/>
              <a:gd name="T21" fmla="*/ 31 h 35"/>
              <a:gd name="T22" fmla="*/ 9 w 35"/>
              <a:gd name="T23" fmla="*/ 32 h 35"/>
              <a:gd name="T24" fmla="*/ 19 w 35"/>
              <a:gd name="T25" fmla="*/ 35 h 35"/>
              <a:gd name="T26" fmla="*/ 22 w 35"/>
              <a:gd name="T27" fmla="*/ 34 h 35"/>
              <a:gd name="T28" fmla="*/ 31 w 35"/>
              <a:gd name="T29" fmla="*/ 29 h 35"/>
              <a:gd name="T30" fmla="*/ 33 w 35"/>
              <a:gd name="T31" fmla="*/ 26 h 35"/>
              <a:gd name="T32" fmla="*/ 35 w 35"/>
              <a:gd name="T33" fmla="*/ 16 h 35"/>
              <a:gd name="T34" fmla="*/ 15 w 35"/>
              <a:gd name="T35" fmla="*/ 29 h 35"/>
              <a:gd name="T36" fmla="*/ 6 w 35"/>
              <a:gd name="T37" fmla="*/ 15 h 35"/>
              <a:gd name="T38" fmla="*/ 20 w 35"/>
              <a:gd name="T39" fmla="*/ 5 h 35"/>
              <a:gd name="T40" fmla="*/ 30 w 35"/>
              <a:gd name="T41" fmla="*/ 20 h 35"/>
              <a:gd name="T42" fmla="*/ 15 w 35"/>
              <a:gd name="T43" fmla="*/ 29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5" h="35">
                <a:moveTo>
                  <a:pt x="35" y="16"/>
                </a:moveTo>
                <a:cubicBezTo>
                  <a:pt x="35" y="15"/>
                  <a:pt x="35" y="14"/>
                  <a:pt x="35" y="13"/>
                </a:cubicBezTo>
                <a:cubicBezTo>
                  <a:pt x="31" y="12"/>
                  <a:pt x="28" y="8"/>
                  <a:pt x="29" y="4"/>
                </a:cubicBezTo>
                <a:cubicBezTo>
                  <a:pt x="28" y="3"/>
                  <a:pt x="27" y="3"/>
                  <a:pt x="27" y="2"/>
                </a:cubicBezTo>
                <a:cubicBezTo>
                  <a:pt x="23" y="5"/>
                  <a:pt x="18" y="3"/>
                  <a:pt x="16" y="0"/>
                </a:cubicBezTo>
                <a:cubicBezTo>
                  <a:pt x="15" y="0"/>
                  <a:pt x="14" y="0"/>
                  <a:pt x="13" y="1"/>
                </a:cubicBezTo>
                <a:cubicBezTo>
                  <a:pt x="12" y="5"/>
                  <a:pt x="8" y="7"/>
                  <a:pt x="4" y="6"/>
                </a:cubicBezTo>
                <a:cubicBezTo>
                  <a:pt x="4" y="7"/>
                  <a:pt x="3" y="8"/>
                  <a:pt x="3" y="9"/>
                </a:cubicBezTo>
                <a:cubicBezTo>
                  <a:pt x="5" y="12"/>
                  <a:pt x="4" y="17"/>
                  <a:pt x="0" y="19"/>
                </a:cubicBezTo>
                <a:cubicBezTo>
                  <a:pt x="0" y="20"/>
                  <a:pt x="1" y="21"/>
                  <a:pt x="1" y="22"/>
                </a:cubicBezTo>
                <a:cubicBezTo>
                  <a:pt x="5" y="23"/>
                  <a:pt x="7" y="27"/>
                  <a:pt x="6" y="31"/>
                </a:cubicBezTo>
                <a:cubicBezTo>
                  <a:pt x="7" y="31"/>
                  <a:pt x="8" y="32"/>
                  <a:pt x="9" y="32"/>
                </a:cubicBezTo>
                <a:cubicBezTo>
                  <a:pt x="12" y="30"/>
                  <a:pt x="17" y="31"/>
                  <a:pt x="19" y="35"/>
                </a:cubicBezTo>
                <a:cubicBezTo>
                  <a:pt x="20" y="35"/>
                  <a:pt x="21" y="35"/>
                  <a:pt x="22" y="34"/>
                </a:cubicBezTo>
                <a:cubicBezTo>
                  <a:pt x="23" y="30"/>
                  <a:pt x="27" y="28"/>
                  <a:pt x="31" y="29"/>
                </a:cubicBezTo>
                <a:cubicBezTo>
                  <a:pt x="32" y="28"/>
                  <a:pt x="32" y="27"/>
                  <a:pt x="33" y="26"/>
                </a:cubicBezTo>
                <a:cubicBezTo>
                  <a:pt x="31" y="23"/>
                  <a:pt x="32" y="18"/>
                  <a:pt x="35" y="16"/>
                </a:cubicBezTo>
                <a:close/>
                <a:moveTo>
                  <a:pt x="15" y="29"/>
                </a:moveTo>
                <a:cubicBezTo>
                  <a:pt x="8" y="28"/>
                  <a:pt x="4" y="21"/>
                  <a:pt x="6" y="15"/>
                </a:cubicBezTo>
                <a:cubicBezTo>
                  <a:pt x="7" y="8"/>
                  <a:pt x="14" y="4"/>
                  <a:pt x="20" y="5"/>
                </a:cubicBezTo>
                <a:cubicBezTo>
                  <a:pt x="27" y="7"/>
                  <a:pt x="31" y="14"/>
                  <a:pt x="30" y="20"/>
                </a:cubicBezTo>
                <a:cubicBezTo>
                  <a:pt x="28" y="27"/>
                  <a:pt x="22" y="31"/>
                  <a:pt x="15" y="29"/>
                </a:cubicBezTo>
                <a:close/>
              </a:path>
            </a:pathLst>
          </a:custGeom>
          <a:solidFill>
            <a:srgbClr val="02898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1" name="Freeform 23"/>
          <p:cNvSpPr>
            <a:spLocks noEditPoints="1"/>
          </p:cNvSpPr>
          <p:nvPr/>
        </p:nvSpPr>
        <p:spPr bwMode="auto">
          <a:xfrm>
            <a:off x="3514725" y="3086100"/>
            <a:ext cx="246063" cy="257175"/>
          </a:xfrm>
          <a:custGeom>
            <a:avLst/>
            <a:gdLst>
              <a:gd name="T0" fmla="*/ 13 w 22"/>
              <a:gd name="T1" fmla="*/ 2 h 23"/>
              <a:gd name="T2" fmla="*/ 1 w 22"/>
              <a:gd name="T3" fmla="*/ 9 h 23"/>
              <a:gd name="T4" fmla="*/ 8 w 22"/>
              <a:gd name="T5" fmla="*/ 21 h 23"/>
              <a:gd name="T6" fmla="*/ 21 w 22"/>
              <a:gd name="T7" fmla="*/ 14 h 23"/>
              <a:gd name="T8" fmla="*/ 13 w 22"/>
              <a:gd name="T9" fmla="*/ 2 h 23"/>
              <a:gd name="T10" fmla="*/ 9 w 22"/>
              <a:gd name="T11" fmla="*/ 19 h 23"/>
              <a:gd name="T12" fmla="*/ 3 w 22"/>
              <a:gd name="T13" fmla="*/ 10 h 23"/>
              <a:gd name="T14" fmla="*/ 12 w 22"/>
              <a:gd name="T15" fmla="*/ 4 h 23"/>
              <a:gd name="T16" fmla="*/ 18 w 22"/>
              <a:gd name="T17" fmla="*/ 13 h 23"/>
              <a:gd name="T18" fmla="*/ 9 w 22"/>
              <a:gd name="T19" fmla="*/ 19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" h="23">
                <a:moveTo>
                  <a:pt x="13" y="2"/>
                </a:moveTo>
                <a:cubicBezTo>
                  <a:pt x="7" y="0"/>
                  <a:pt x="2" y="4"/>
                  <a:pt x="1" y="9"/>
                </a:cubicBezTo>
                <a:cubicBezTo>
                  <a:pt x="0" y="15"/>
                  <a:pt x="3" y="20"/>
                  <a:pt x="8" y="21"/>
                </a:cubicBezTo>
                <a:cubicBezTo>
                  <a:pt x="14" y="23"/>
                  <a:pt x="19" y="19"/>
                  <a:pt x="21" y="14"/>
                </a:cubicBezTo>
                <a:cubicBezTo>
                  <a:pt x="22" y="8"/>
                  <a:pt x="18" y="3"/>
                  <a:pt x="13" y="2"/>
                </a:cubicBezTo>
                <a:close/>
                <a:moveTo>
                  <a:pt x="9" y="19"/>
                </a:moveTo>
                <a:cubicBezTo>
                  <a:pt x="5" y="18"/>
                  <a:pt x="2" y="14"/>
                  <a:pt x="3" y="10"/>
                </a:cubicBezTo>
                <a:cubicBezTo>
                  <a:pt x="4" y="5"/>
                  <a:pt x="8" y="3"/>
                  <a:pt x="12" y="4"/>
                </a:cubicBezTo>
                <a:cubicBezTo>
                  <a:pt x="17" y="5"/>
                  <a:pt x="19" y="9"/>
                  <a:pt x="18" y="13"/>
                </a:cubicBezTo>
                <a:cubicBezTo>
                  <a:pt x="17" y="17"/>
                  <a:pt x="13" y="20"/>
                  <a:pt x="9" y="19"/>
                </a:cubicBezTo>
                <a:close/>
              </a:path>
            </a:pathLst>
          </a:custGeom>
          <a:solidFill>
            <a:srgbClr val="F3C30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2" name="Freeform 24"/>
          <p:cNvSpPr/>
          <p:nvPr/>
        </p:nvSpPr>
        <p:spPr bwMode="auto">
          <a:xfrm>
            <a:off x="4965700" y="6048375"/>
            <a:ext cx="446088" cy="434975"/>
          </a:xfrm>
          <a:custGeom>
            <a:avLst/>
            <a:gdLst>
              <a:gd name="T0" fmla="*/ 35 w 40"/>
              <a:gd name="T1" fmla="*/ 39 h 39"/>
              <a:gd name="T2" fmla="*/ 5 w 40"/>
              <a:gd name="T3" fmla="*/ 39 h 39"/>
              <a:gd name="T4" fmla="*/ 0 w 40"/>
              <a:gd name="T5" fmla="*/ 34 h 39"/>
              <a:gd name="T6" fmla="*/ 0 w 40"/>
              <a:gd name="T7" fmla="*/ 5 h 39"/>
              <a:gd name="T8" fmla="*/ 5 w 40"/>
              <a:gd name="T9" fmla="*/ 0 h 39"/>
              <a:gd name="T10" fmla="*/ 35 w 40"/>
              <a:gd name="T11" fmla="*/ 0 h 39"/>
              <a:gd name="T12" fmla="*/ 40 w 40"/>
              <a:gd name="T13" fmla="*/ 5 h 39"/>
              <a:gd name="T14" fmla="*/ 40 w 40"/>
              <a:gd name="T15" fmla="*/ 34 h 39"/>
              <a:gd name="T16" fmla="*/ 35 w 40"/>
              <a:gd name="T17" fmla="*/ 39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0" h="39">
                <a:moveTo>
                  <a:pt x="35" y="39"/>
                </a:moveTo>
                <a:cubicBezTo>
                  <a:pt x="5" y="39"/>
                  <a:pt x="5" y="39"/>
                  <a:pt x="5" y="39"/>
                </a:cubicBezTo>
                <a:cubicBezTo>
                  <a:pt x="2" y="39"/>
                  <a:pt x="0" y="37"/>
                  <a:pt x="0" y="34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7" y="0"/>
                  <a:pt x="40" y="2"/>
                  <a:pt x="40" y="5"/>
                </a:cubicBezTo>
                <a:cubicBezTo>
                  <a:pt x="40" y="34"/>
                  <a:pt x="40" y="34"/>
                  <a:pt x="40" y="34"/>
                </a:cubicBezTo>
                <a:cubicBezTo>
                  <a:pt x="40" y="37"/>
                  <a:pt x="37" y="39"/>
                  <a:pt x="35" y="39"/>
                </a:cubicBezTo>
                <a:close/>
              </a:path>
            </a:pathLst>
          </a:custGeom>
          <a:solidFill>
            <a:srgbClr val="00C3D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3" name="Oval 25"/>
          <p:cNvSpPr>
            <a:spLocks noChangeArrowheads="1"/>
          </p:cNvSpPr>
          <p:nvPr/>
        </p:nvSpPr>
        <p:spPr bwMode="auto">
          <a:xfrm>
            <a:off x="5065713" y="6148388"/>
            <a:ext cx="234950" cy="234950"/>
          </a:xfrm>
          <a:prstGeom prst="ellipse">
            <a:avLst/>
          </a:prstGeom>
          <a:solidFill>
            <a:srgbClr val="F4C60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8" name="Freeform 21"/>
          <p:cNvSpPr/>
          <p:nvPr/>
        </p:nvSpPr>
        <p:spPr bwMode="auto">
          <a:xfrm rot="2152137">
            <a:off x="8060657" y="3991586"/>
            <a:ext cx="461917" cy="483185"/>
          </a:xfrm>
          <a:custGeom>
            <a:avLst/>
            <a:gdLst>
              <a:gd name="T0" fmla="*/ 129 w 174"/>
              <a:gd name="T1" fmla="*/ 106 h 182"/>
              <a:gd name="T2" fmla="*/ 103 w 174"/>
              <a:gd name="T3" fmla="*/ 56 h 182"/>
              <a:gd name="T4" fmla="*/ 87 w 174"/>
              <a:gd name="T5" fmla="*/ 7 h 182"/>
              <a:gd name="T6" fmla="*/ 84 w 174"/>
              <a:gd name="T7" fmla="*/ 2 h 182"/>
              <a:gd name="T8" fmla="*/ 67 w 174"/>
              <a:gd name="T9" fmla="*/ 7 h 182"/>
              <a:gd name="T10" fmla="*/ 58 w 174"/>
              <a:gd name="T11" fmla="*/ 38 h 182"/>
              <a:gd name="T12" fmla="*/ 59 w 174"/>
              <a:gd name="T13" fmla="*/ 39 h 182"/>
              <a:gd name="T14" fmla="*/ 64 w 174"/>
              <a:gd name="T15" fmla="*/ 80 h 182"/>
              <a:gd name="T16" fmla="*/ 54 w 174"/>
              <a:gd name="T17" fmla="*/ 83 h 182"/>
              <a:gd name="T18" fmla="*/ 12 w 174"/>
              <a:gd name="T19" fmla="*/ 83 h 182"/>
              <a:gd name="T20" fmla="*/ 0 w 174"/>
              <a:gd name="T21" fmla="*/ 95 h 182"/>
              <a:gd name="T22" fmla="*/ 0 w 174"/>
              <a:gd name="T23" fmla="*/ 97 h 182"/>
              <a:gd name="T24" fmla="*/ 11 w 174"/>
              <a:gd name="T25" fmla="*/ 109 h 182"/>
              <a:gd name="T26" fmla="*/ 5 w 174"/>
              <a:gd name="T27" fmla="*/ 119 h 182"/>
              <a:gd name="T28" fmla="*/ 5 w 174"/>
              <a:gd name="T29" fmla="*/ 121 h 182"/>
              <a:gd name="T30" fmla="*/ 15 w 174"/>
              <a:gd name="T31" fmla="*/ 133 h 182"/>
              <a:gd name="T32" fmla="*/ 10 w 174"/>
              <a:gd name="T33" fmla="*/ 143 h 182"/>
              <a:gd name="T34" fmla="*/ 10 w 174"/>
              <a:gd name="T35" fmla="*/ 145 h 182"/>
              <a:gd name="T36" fmla="*/ 20 w 174"/>
              <a:gd name="T37" fmla="*/ 157 h 182"/>
              <a:gd name="T38" fmla="*/ 14 w 174"/>
              <a:gd name="T39" fmla="*/ 167 h 182"/>
              <a:gd name="T40" fmla="*/ 14 w 174"/>
              <a:gd name="T41" fmla="*/ 169 h 182"/>
              <a:gd name="T42" fmla="*/ 26 w 174"/>
              <a:gd name="T43" fmla="*/ 181 h 182"/>
              <a:gd name="T44" fmla="*/ 82 w 174"/>
              <a:gd name="T45" fmla="*/ 181 h 182"/>
              <a:gd name="T46" fmla="*/ 97 w 174"/>
              <a:gd name="T47" fmla="*/ 182 h 182"/>
              <a:gd name="T48" fmla="*/ 144 w 174"/>
              <a:gd name="T49" fmla="*/ 175 h 182"/>
              <a:gd name="T50" fmla="*/ 174 w 174"/>
              <a:gd name="T51" fmla="*/ 175 h 182"/>
              <a:gd name="T52" fmla="*/ 174 w 174"/>
              <a:gd name="T53" fmla="*/ 107 h 182"/>
              <a:gd name="T54" fmla="*/ 129 w 174"/>
              <a:gd name="T55" fmla="*/ 106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74" h="182">
                <a:moveTo>
                  <a:pt x="129" y="106"/>
                </a:moveTo>
                <a:cubicBezTo>
                  <a:pt x="128" y="102"/>
                  <a:pt x="119" y="77"/>
                  <a:pt x="103" y="56"/>
                </a:cubicBezTo>
                <a:cubicBezTo>
                  <a:pt x="87" y="34"/>
                  <a:pt x="87" y="18"/>
                  <a:pt x="87" y="7"/>
                </a:cubicBezTo>
                <a:cubicBezTo>
                  <a:pt x="87" y="5"/>
                  <a:pt x="86" y="3"/>
                  <a:pt x="84" y="2"/>
                </a:cubicBezTo>
                <a:cubicBezTo>
                  <a:pt x="80" y="0"/>
                  <a:pt x="72" y="3"/>
                  <a:pt x="67" y="7"/>
                </a:cubicBezTo>
                <a:cubicBezTo>
                  <a:pt x="62" y="11"/>
                  <a:pt x="53" y="21"/>
                  <a:pt x="58" y="38"/>
                </a:cubicBezTo>
                <a:cubicBezTo>
                  <a:pt x="59" y="39"/>
                  <a:pt x="59" y="39"/>
                  <a:pt x="59" y="39"/>
                </a:cubicBezTo>
                <a:cubicBezTo>
                  <a:pt x="64" y="59"/>
                  <a:pt x="68" y="74"/>
                  <a:pt x="64" y="80"/>
                </a:cubicBezTo>
                <a:cubicBezTo>
                  <a:pt x="62" y="82"/>
                  <a:pt x="59" y="83"/>
                  <a:pt x="54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5" y="83"/>
                  <a:pt x="0" y="88"/>
                  <a:pt x="0" y="95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103"/>
                  <a:pt x="5" y="108"/>
                  <a:pt x="11" y="109"/>
                </a:cubicBezTo>
                <a:cubicBezTo>
                  <a:pt x="7" y="111"/>
                  <a:pt x="5" y="114"/>
                  <a:pt x="5" y="119"/>
                </a:cubicBezTo>
                <a:cubicBezTo>
                  <a:pt x="5" y="121"/>
                  <a:pt x="5" y="121"/>
                  <a:pt x="5" y="121"/>
                </a:cubicBezTo>
                <a:cubicBezTo>
                  <a:pt x="5" y="127"/>
                  <a:pt x="10" y="132"/>
                  <a:pt x="15" y="133"/>
                </a:cubicBezTo>
                <a:cubicBezTo>
                  <a:pt x="12" y="135"/>
                  <a:pt x="10" y="138"/>
                  <a:pt x="10" y="143"/>
                </a:cubicBezTo>
                <a:cubicBezTo>
                  <a:pt x="10" y="145"/>
                  <a:pt x="10" y="145"/>
                  <a:pt x="10" y="145"/>
                </a:cubicBezTo>
                <a:cubicBezTo>
                  <a:pt x="10" y="151"/>
                  <a:pt x="14" y="156"/>
                  <a:pt x="20" y="157"/>
                </a:cubicBezTo>
                <a:cubicBezTo>
                  <a:pt x="17" y="159"/>
                  <a:pt x="14" y="162"/>
                  <a:pt x="14" y="167"/>
                </a:cubicBezTo>
                <a:cubicBezTo>
                  <a:pt x="14" y="169"/>
                  <a:pt x="14" y="169"/>
                  <a:pt x="14" y="169"/>
                </a:cubicBezTo>
                <a:cubicBezTo>
                  <a:pt x="14" y="176"/>
                  <a:pt x="20" y="181"/>
                  <a:pt x="26" y="181"/>
                </a:cubicBezTo>
                <a:cubicBezTo>
                  <a:pt x="82" y="181"/>
                  <a:pt x="82" y="181"/>
                  <a:pt x="82" y="181"/>
                </a:cubicBezTo>
                <a:cubicBezTo>
                  <a:pt x="87" y="182"/>
                  <a:pt x="92" y="182"/>
                  <a:pt x="97" y="182"/>
                </a:cubicBezTo>
                <a:cubicBezTo>
                  <a:pt x="118" y="182"/>
                  <a:pt x="142" y="176"/>
                  <a:pt x="144" y="175"/>
                </a:cubicBezTo>
                <a:cubicBezTo>
                  <a:pt x="174" y="175"/>
                  <a:pt x="174" y="175"/>
                  <a:pt x="174" y="175"/>
                </a:cubicBezTo>
                <a:cubicBezTo>
                  <a:pt x="174" y="107"/>
                  <a:pt x="174" y="107"/>
                  <a:pt x="174" y="107"/>
                </a:cubicBezTo>
                <a:lnTo>
                  <a:pt x="129" y="106"/>
                </a:lnTo>
                <a:close/>
              </a:path>
            </a:pathLst>
          </a:custGeom>
          <a:solidFill>
            <a:srgbClr val="02898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9" name="Freeform 22"/>
          <p:cNvSpPr>
            <a:spLocks noEditPoints="1"/>
          </p:cNvSpPr>
          <p:nvPr/>
        </p:nvSpPr>
        <p:spPr bwMode="auto">
          <a:xfrm rot="2327686" flipH="1">
            <a:off x="1218924" y="4754851"/>
            <a:ext cx="434124" cy="488927"/>
          </a:xfrm>
          <a:custGeom>
            <a:avLst/>
            <a:gdLst>
              <a:gd name="T0" fmla="*/ 83 w 176"/>
              <a:gd name="T1" fmla="*/ 182 h 183"/>
              <a:gd name="T2" fmla="*/ 14 w 176"/>
              <a:gd name="T3" fmla="*/ 169 h 183"/>
              <a:gd name="T4" fmla="*/ 19 w 176"/>
              <a:gd name="T5" fmla="*/ 157 h 183"/>
              <a:gd name="T6" fmla="*/ 10 w 176"/>
              <a:gd name="T7" fmla="*/ 143 h 183"/>
              <a:gd name="T8" fmla="*/ 5 w 176"/>
              <a:gd name="T9" fmla="*/ 121 h 183"/>
              <a:gd name="T10" fmla="*/ 9 w 176"/>
              <a:gd name="T11" fmla="*/ 109 h 183"/>
              <a:gd name="T12" fmla="*/ 0 w 176"/>
              <a:gd name="T13" fmla="*/ 95 h 183"/>
              <a:gd name="T14" fmla="*/ 55 w 176"/>
              <a:gd name="T15" fmla="*/ 82 h 183"/>
              <a:gd name="T16" fmla="*/ 59 w 176"/>
              <a:gd name="T17" fmla="*/ 40 h 183"/>
              <a:gd name="T18" fmla="*/ 67 w 176"/>
              <a:gd name="T19" fmla="*/ 7 h 183"/>
              <a:gd name="T20" fmla="*/ 85 w 176"/>
              <a:gd name="T21" fmla="*/ 1 h 183"/>
              <a:gd name="T22" fmla="*/ 105 w 176"/>
              <a:gd name="T23" fmla="*/ 56 h 183"/>
              <a:gd name="T24" fmla="*/ 176 w 176"/>
              <a:gd name="T25" fmla="*/ 106 h 183"/>
              <a:gd name="T26" fmla="*/ 145 w 176"/>
              <a:gd name="T27" fmla="*/ 176 h 183"/>
              <a:gd name="T28" fmla="*/ 13 w 176"/>
              <a:gd name="T29" fmla="*/ 84 h 183"/>
              <a:gd name="T30" fmla="*/ 2 w 176"/>
              <a:gd name="T31" fmla="*/ 97 h 183"/>
              <a:gd name="T32" fmla="*/ 15 w 176"/>
              <a:gd name="T33" fmla="*/ 108 h 183"/>
              <a:gd name="T34" fmla="*/ 7 w 176"/>
              <a:gd name="T35" fmla="*/ 119 h 183"/>
              <a:gd name="T36" fmla="*/ 16 w 176"/>
              <a:gd name="T37" fmla="*/ 132 h 183"/>
              <a:gd name="T38" fmla="*/ 17 w 176"/>
              <a:gd name="T39" fmla="*/ 134 h 183"/>
              <a:gd name="T40" fmla="*/ 12 w 176"/>
              <a:gd name="T41" fmla="*/ 145 h 183"/>
              <a:gd name="T42" fmla="*/ 24 w 176"/>
              <a:gd name="T43" fmla="*/ 156 h 183"/>
              <a:gd name="T44" fmla="*/ 16 w 176"/>
              <a:gd name="T45" fmla="*/ 167 h 183"/>
              <a:gd name="T46" fmla="*/ 27 w 176"/>
              <a:gd name="T47" fmla="*/ 180 h 183"/>
              <a:gd name="T48" fmla="*/ 83 w 176"/>
              <a:gd name="T49" fmla="*/ 180 h 183"/>
              <a:gd name="T50" fmla="*/ 145 w 176"/>
              <a:gd name="T51" fmla="*/ 174 h 183"/>
              <a:gd name="T52" fmla="*/ 174 w 176"/>
              <a:gd name="T53" fmla="*/ 174 h 183"/>
              <a:gd name="T54" fmla="*/ 129 w 176"/>
              <a:gd name="T55" fmla="*/ 107 h 183"/>
              <a:gd name="T56" fmla="*/ 104 w 176"/>
              <a:gd name="T57" fmla="*/ 57 h 183"/>
              <a:gd name="T58" fmla="*/ 84 w 176"/>
              <a:gd name="T59" fmla="*/ 3 h 183"/>
              <a:gd name="T60" fmla="*/ 68 w 176"/>
              <a:gd name="T61" fmla="*/ 8 h 183"/>
              <a:gd name="T62" fmla="*/ 61 w 176"/>
              <a:gd name="T63" fmla="*/ 39 h 183"/>
              <a:gd name="T64" fmla="*/ 55 w 176"/>
              <a:gd name="T65" fmla="*/ 84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6" h="183">
                <a:moveTo>
                  <a:pt x="98" y="183"/>
                </a:moveTo>
                <a:cubicBezTo>
                  <a:pt x="92" y="183"/>
                  <a:pt x="87" y="182"/>
                  <a:pt x="83" y="182"/>
                </a:cubicBezTo>
                <a:cubicBezTo>
                  <a:pt x="27" y="182"/>
                  <a:pt x="27" y="182"/>
                  <a:pt x="27" y="182"/>
                </a:cubicBezTo>
                <a:cubicBezTo>
                  <a:pt x="20" y="182"/>
                  <a:pt x="14" y="176"/>
                  <a:pt x="14" y="169"/>
                </a:cubicBezTo>
                <a:cubicBezTo>
                  <a:pt x="14" y="167"/>
                  <a:pt x="14" y="167"/>
                  <a:pt x="14" y="167"/>
                </a:cubicBezTo>
                <a:cubicBezTo>
                  <a:pt x="14" y="163"/>
                  <a:pt x="16" y="160"/>
                  <a:pt x="19" y="157"/>
                </a:cubicBezTo>
                <a:cubicBezTo>
                  <a:pt x="13" y="156"/>
                  <a:pt x="10" y="151"/>
                  <a:pt x="10" y="145"/>
                </a:cubicBezTo>
                <a:cubicBezTo>
                  <a:pt x="10" y="143"/>
                  <a:pt x="10" y="143"/>
                  <a:pt x="10" y="143"/>
                </a:cubicBezTo>
                <a:cubicBezTo>
                  <a:pt x="10" y="139"/>
                  <a:pt x="11" y="136"/>
                  <a:pt x="14" y="133"/>
                </a:cubicBezTo>
                <a:cubicBezTo>
                  <a:pt x="9" y="132"/>
                  <a:pt x="5" y="127"/>
                  <a:pt x="5" y="121"/>
                </a:cubicBezTo>
                <a:cubicBezTo>
                  <a:pt x="5" y="119"/>
                  <a:pt x="5" y="119"/>
                  <a:pt x="5" y="119"/>
                </a:cubicBezTo>
                <a:cubicBezTo>
                  <a:pt x="5" y="115"/>
                  <a:pt x="6" y="112"/>
                  <a:pt x="9" y="109"/>
                </a:cubicBezTo>
                <a:cubicBezTo>
                  <a:pt x="4" y="108"/>
                  <a:pt x="0" y="103"/>
                  <a:pt x="0" y="97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88"/>
                  <a:pt x="6" y="82"/>
                  <a:pt x="13" y="82"/>
                </a:cubicBezTo>
                <a:cubicBezTo>
                  <a:pt x="55" y="82"/>
                  <a:pt x="55" y="82"/>
                  <a:pt x="55" y="82"/>
                </a:cubicBezTo>
                <a:cubicBezTo>
                  <a:pt x="59" y="82"/>
                  <a:pt x="62" y="81"/>
                  <a:pt x="64" y="79"/>
                </a:cubicBezTo>
                <a:cubicBezTo>
                  <a:pt x="68" y="73"/>
                  <a:pt x="64" y="59"/>
                  <a:pt x="59" y="40"/>
                </a:cubicBezTo>
                <a:cubicBezTo>
                  <a:pt x="58" y="38"/>
                  <a:pt x="58" y="38"/>
                  <a:pt x="58" y="38"/>
                </a:cubicBezTo>
                <a:cubicBezTo>
                  <a:pt x="53" y="21"/>
                  <a:pt x="63" y="10"/>
                  <a:pt x="67" y="7"/>
                </a:cubicBezTo>
                <a:cubicBezTo>
                  <a:pt x="71" y="3"/>
                  <a:pt x="77" y="0"/>
                  <a:pt x="81" y="0"/>
                </a:cubicBezTo>
                <a:cubicBezTo>
                  <a:pt x="83" y="0"/>
                  <a:pt x="84" y="1"/>
                  <a:pt x="85" y="1"/>
                </a:cubicBezTo>
                <a:cubicBezTo>
                  <a:pt x="87" y="2"/>
                  <a:pt x="89" y="4"/>
                  <a:pt x="89" y="7"/>
                </a:cubicBezTo>
                <a:cubicBezTo>
                  <a:pt x="89" y="18"/>
                  <a:pt x="89" y="34"/>
                  <a:pt x="105" y="56"/>
                </a:cubicBezTo>
                <a:cubicBezTo>
                  <a:pt x="120" y="75"/>
                  <a:pt x="129" y="99"/>
                  <a:pt x="131" y="105"/>
                </a:cubicBezTo>
                <a:cubicBezTo>
                  <a:pt x="176" y="106"/>
                  <a:pt x="176" y="106"/>
                  <a:pt x="176" y="106"/>
                </a:cubicBezTo>
                <a:cubicBezTo>
                  <a:pt x="176" y="176"/>
                  <a:pt x="176" y="176"/>
                  <a:pt x="176" y="176"/>
                </a:cubicBezTo>
                <a:cubicBezTo>
                  <a:pt x="145" y="176"/>
                  <a:pt x="145" y="176"/>
                  <a:pt x="145" y="176"/>
                </a:cubicBezTo>
                <a:cubicBezTo>
                  <a:pt x="143" y="177"/>
                  <a:pt x="119" y="183"/>
                  <a:pt x="98" y="183"/>
                </a:cubicBezTo>
                <a:close/>
                <a:moveTo>
                  <a:pt x="13" y="84"/>
                </a:moveTo>
                <a:cubicBezTo>
                  <a:pt x="7" y="84"/>
                  <a:pt x="2" y="89"/>
                  <a:pt x="2" y="95"/>
                </a:cubicBezTo>
                <a:cubicBezTo>
                  <a:pt x="2" y="97"/>
                  <a:pt x="2" y="97"/>
                  <a:pt x="2" y="97"/>
                </a:cubicBezTo>
                <a:cubicBezTo>
                  <a:pt x="2" y="103"/>
                  <a:pt x="6" y="107"/>
                  <a:pt x="12" y="108"/>
                </a:cubicBezTo>
                <a:cubicBezTo>
                  <a:pt x="15" y="108"/>
                  <a:pt x="15" y="108"/>
                  <a:pt x="15" y="108"/>
                </a:cubicBezTo>
                <a:cubicBezTo>
                  <a:pt x="12" y="110"/>
                  <a:pt x="12" y="110"/>
                  <a:pt x="12" y="110"/>
                </a:cubicBezTo>
                <a:cubicBezTo>
                  <a:pt x="9" y="112"/>
                  <a:pt x="7" y="115"/>
                  <a:pt x="7" y="119"/>
                </a:cubicBezTo>
                <a:cubicBezTo>
                  <a:pt x="7" y="121"/>
                  <a:pt x="7" y="121"/>
                  <a:pt x="7" y="121"/>
                </a:cubicBezTo>
                <a:cubicBezTo>
                  <a:pt x="7" y="127"/>
                  <a:pt x="11" y="131"/>
                  <a:pt x="16" y="132"/>
                </a:cubicBezTo>
                <a:cubicBezTo>
                  <a:pt x="20" y="132"/>
                  <a:pt x="20" y="132"/>
                  <a:pt x="20" y="132"/>
                </a:cubicBezTo>
                <a:cubicBezTo>
                  <a:pt x="17" y="134"/>
                  <a:pt x="17" y="134"/>
                  <a:pt x="17" y="134"/>
                </a:cubicBezTo>
                <a:cubicBezTo>
                  <a:pt x="14" y="135"/>
                  <a:pt x="12" y="139"/>
                  <a:pt x="12" y="143"/>
                </a:cubicBezTo>
                <a:cubicBezTo>
                  <a:pt x="12" y="145"/>
                  <a:pt x="12" y="145"/>
                  <a:pt x="12" y="145"/>
                </a:cubicBezTo>
                <a:cubicBezTo>
                  <a:pt x="12" y="151"/>
                  <a:pt x="16" y="155"/>
                  <a:pt x="21" y="156"/>
                </a:cubicBezTo>
                <a:cubicBezTo>
                  <a:pt x="24" y="156"/>
                  <a:pt x="24" y="156"/>
                  <a:pt x="24" y="156"/>
                </a:cubicBezTo>
                <a:cubicBezTo>
                  <a:pt x="22" y="158"/>
                  <a:pt x="22" y="158"/>
                  <a:pt x="22" y="158"/>
                </a:cubicBezTo>
                <a:cubicBezTo>
                  <a:pt x="18" y="159"/>
                  <a:pt x="16" y="163"/>
                  <a:pt x="16" y="167"/>
                </a:cubicBezTo>
                <a:cubicBezTo>
                  <a:pt x="16" y="169"/>
                  <a:pt x="16" y="169"/>
                  <a:pt x="16" y="169"/>
                </a:cubicBezTo>
                <a:cubicBezTo>
                  <a:pt x="16" y="175"/>
                  <a:pt x="21" y="180"/>
                  <a:pt x="27" y="180"/>
                </a:cubicBezTo>
                <a:cubicBezTo>
                  <a:pt x="83" y="180"/>
                  <a:pt x="83" y="180"/>
                  <a:pt x="83" y="180"/>
                </a:cubicBezTo>
                <a:cubicBezTo>
                  <a:pt x="83" y="180"/>
                  <a:pt x="83" y="180"/>
                  <a:pt x="83" y="180"/>
                </a:cubicBezTo>
                <a:cubicBezTo>
                  <a:pt x="88" y="181"/>
                  <a:pt x="92" y="181"/>
                  <a:pt x="98" y="181"/>
                </a:cubicBezTo>
                <a:cubicBezTo>
                  <a:pt x="119" y="181"/>
                  <a:pt x="144" y="175"/>
                  <a:pt x="145" y="174"/>
                </a:cubicBezTo>
                <a:cubicBezTo>
                  <a:pt x="145" y="174"/>
                  <a:pt x="145" y="174"/>
                  <a:pt x="145" y="174"/>
                </a:cubicBezTo>
                <a:cubicBezTo>
                  <a:pt x="174" y="174"/>
                  <a:pt x="174" y="174"/>
                  <a:pt x="174" y="174"/>
                </a:cubicBezTo>
                <a:cubicBezTo>
                  <a:pt x="174" y="108"/>
                  <a:pt x="174" y="108"/>
                  <a:pt x="174" y="108"/>
                </a:cubicBezTo>
                <a:cubicBezTo>
                  <a:pt x="129" y="107"/>
                  <a:pt x="129" y="107"/>
                  <a:pt x="129" y="107"/>
                </a:cubicBezTo>
                <a:cubicBezTo>
                  <a:pt x="129" y="107"/>
                  <a:pt x="129" y="107"/>
                  <a:pt x="129" y="107"/>
                </a:cubicBezTo>
                <a:cubicBezTo>
                  <a:pt x="128" y="102"/>
                  <a:pt x="119" y="77"/>
                  <a:pt x="104" y="57"/>
                </a:cubicBezTo>
                <a:cubicBezTo>
                  <a:pt x="87" y="34"/>
                  <a:pt x="87" y="18"/>
                  <a:pt x="87" y="7"/>
                </a:cubicBezTo>
                <a:cubicBezTo>
                  <a:pt x="87" y="5"/>
                  <a:pt x="86" y="4"/>
                  <a:pt x="84" y="3"/>
                </a:cubicBezTo>
                <a:cubicBezTo>
                  <a:pt x="84" y="3"/>
                  <a:pt x="83" y="2"/>
                  <a:pt x="81" y="2"/>
                </a:cubicBezTo>
                <a:cubicBezTo>
                  <a:pt x="78" y="2"/>
                  <a:pt x="72" y="5"/>
                  <a:pt x="68" y="8"/>
                </a:cubicBezTo>
                <a:cubicBezTo>
                  <a:pt x="64" y="12"/>
                  <a:pt x="56" y="21"/>
                  <a:pt x="60" y="38"/>
                </a:cubicBezTo>
                <a:cubicBezTo>
                  <a:pt x="61" y="39"/>
                  <a:pt x="61" y="39"/>
                  <a:pt x="61" y="39"/>
                </a:cubicBezTo>
                <a:cubicBezTo>
                  <a:pt x="66" y="59"/>
                  <a:pt x="71" y="74"/>
                  <a:pt x="66" y="80"/>
                </a:cubicBezTo>
                <a:cubicBezTo>
                  <a:pt x="64" y="83"/>
                  <a:pt x="60" y="84"/>
                  <a:pt x="55" y="84"/>
                </a:cubicBezTo>
                <a:lnTo>
                  <a:pt x="13" y="8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0" name="Freeform 39"/>
          <p:cNvSpPr>
            <a:spLocks noEditPoints="1"/>
          </p:cNvSpPr>
          <p:nvPr/>
        </p:nvSpPr>
        <p:spPr bwMode="auto">
          <a:xfrm>
            <a:off x="1553171" y="3452990"/>
            <a:ext cx="675086" cy="642938"/>
          </a:xfrm>
          <a:custGeom>
            <a:avLst/>
            <a:gdLst>
              <a:gd name="T0" fmla="*/ 279 w 444"/>
              <a:gd name="T1" fmla="*/ 10 h 423"/>
              <a:gd name="T2" fmla="*/ 137 w 444"/>
              <a:gd name="T3" fmla="*/ 119 h 423"/>
              <a:gd name="T4" fmla="*/ 20 w 444"/>
              <a:gd name="T5" fmla="*/ 67 h 423"/>
              <a:gd name="T6" fmla="*/ 14 w 444"/>
              <a:gd name="T7" fmla="*/ 100 h 423"/>
              <a:gd name="T8" fmla="*/ 104 w 444"/>
              <a:gd name="T9" fmla="*/ 341 h 423"/>
              <a:gd name="T10" fmla="*/ 39 w 444"/>
              <a:gd name="T11" fmla="*/ 357 h 423"/>
              <a:gd name="T12" fmla="*/ 384 w 444"/>
              <a:gd name="T13" fmla="*/ 146 h 423"/>
              <a:gd name="T14" fmla="*/ 437 w 444"/>
              <a:gd name="T15" fmla="*/ 118 h 423"/>
              <a:gd name="T16" fmla="*/ 399 w 444"/>
              <a:gd name="T17" fmla="*/ 114 h 423"/>
              <a:gd name="T18" fmla="*/ 444 w 444"/>
              <a:gd name="T19" fmla="*/ 81 h 423"/>
              <a:gd name="T20" fmla="*/ 375 w 444"/>
              <a:gd name="T21" fmla="*/ 90 h 423"/>
              <a:gd name="T22" fmla="*/ 279 w 444"/>
              <a:gd name="T23" fmla="*/ 10 h 423"/>
              <a:gd name="T24" fmla="*/ 303 w 444"/>
              <a:gd name="T25" fmla="*/ 58 h 423"/>
              <a:gd name="T26" fmla="*/ 328 w 444"/>
              <a:gd name="T27" fmla="*/ 92 h 423"/>
              <a:gd name="T28" fmla="*/ 295 w 444"/>
              <a:gd name="T29" fmla="*/ 117 h 423"/>
              <a:gd name="T30" fmla="*/ 271 w 444"/>
              <a:gd name="T31" fmla="*/ 83 h 423"/>
              <a:gd name="T32" fmla="*/ 303 w 444"/>
              <a:gd name="T33" fmla="*/ 58 h 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44" h="423">
                <a:moveTo>
                  <a:pt x="279" y="10"/>
                </a:moveTo>
                <a:cubicBezTo>
                  <a:pt x="211" y="0"/>
                  <a:pt x="147" y="48"/>
                  <a:pt x="137" y="119"/>
                </a:cubicBezTo>
                <a:cubicBezTo>
                  <a:pt x="93" y="112"/>
                  <a:pt x="53" y="93"/>
                  <a:pt x="20" y="67"/>
                </a:cubicBezTo>
                <a:cubicBezTo>
                  <a:pt x="18" y="77"/>
                  <a:pt x="15" y="88"/>
                  <a:pt x="14" y="100"/>
                </a:cubicBezTo>
                <a:cubicBezTo>
                  <a:pt x="0" y="194"/>
                  <a:pt x="37" y="285"/>
                  <a:pt x="104" y="341"/>
                </a:cubicBezTo>
                <a:cubicBezTo>
                  <a:pt x="84" y="349"/>
                  <a:pt x="62" y="355"/>
                  <a:pt x="39" y="357"/>
                </a:cubicBezTo>
                <a:cubicBezTo>
                  <a:pt x="189" y="423"/>
                  <a:pt x="374" y="320"/>
                  <a:pt x="384" y="146"/>
                </a:cubicBezTo>
                <a:cubicBezTo>
                  <a:pt x="402" y="139"/>
                  <a:pt x="419" y="129"/>
                  <a:pt x="437" y="118"/>
                </a:cubicBezTo>
                <a:cubicBezTo>
                  <a:pt x="399" y="114"/>
                  <a:pt x="399" y="114"/>
                  <a:pt x="399" y="114"/>
                </a:cubicBezTo>
                <a:cubicBezTo>
                  <a:pt x="444" y="81"/>
                  <a:pt x="444" y="81"/>
                  <a:pt x="444" y="81"/>
                </a:cubicBezTo>
                <a:cubicBezTo>
                  <a:pt x="412" y="89"/>
                  <a:pt x="390" y="91"/>
                  <a:pt x="375" y="90"/>
                </a:cubicBezTo>
                <a:cubicBezTo>
                  <a:pt x="359" y="49"/>
                  <a:pt x="324" y="17"/>
                  <a:pt x="279" y="10"/>
                </a:cubicBezTo>
                <a:close/>
                <a:moveTo>
                  <a:pt x="303" y="58"/>
                </a:moveTo>
                <a:cubicBezTo>
                  <a:pt x="319" y="60"/>
                  <a:pt x="330" y="76"/>
                  <a:pt x="328" y="92"/>
                </a:cubicBezTo>
                <a:cubicBezTo>
                  <a:pt x="325" y="109"/>
                  <a:pt x="311" y="120"/>
                  <a:pt x="295" y="117"/>
                </a:cubicBezTo>
                <a:cubicBezTo>
                  <a:pt x="279" y="115"/>
                  <a:pt x="268" y="99"/>
                  <a:pt x="271" y="83"/>
                </a:cubicBezTo>
                <a:cubicBezTo>
                  <a:pt x="273" y="67"/>
                  <a:pt x="288" y="55"/>
                  <a:pt x="303" y="58"/>
                </a:cubicBezTo>
                <a:close/>
              </a:path>
            </a:pathLst>
          </a:custGeom>
          <a:solidFill>
            <a:srgbClr val="00C3D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1" name="Freeform 40"/>
          <p:cNvSpPr>
            <a:spLocks noEditPoints="1"/>
          </p:cNvSpPr>
          <p:nvPr/>
        </p:nvSpPr>
        <p:spPr bwMode="auto">
          <a:xfrm flipH="1">
            <a:off x="2186132" y="4464135"/>
            <a:ext cx="368013" cy="328953"/>
          </a:xfrm>
          <a:custGeom>
            <a:avLst/>
            <a:gdLst>
              <a:gd name="T0" fmla="*/ 279 w 444"/>
              <a:gd name="T1" fmla="*/ 10 h 423"/>
              <a:gd name="T2" fmla="*/ 137 w 444"/>
              <a:gd name="T3" fmla="*/ 119 h 423"/>
              <a:gd name="T4" fmla="*/ 20 w 444"/>
              <a:gd name="T5" fmla="*/ 67 h 423"/>
              <a:gd name="T6" fmla="*/ 14 w 444"/>
              <a:gd name="T7" fmla="*/ 100 h 423"/>
              <a:gd name="T8" fmla="*/ 104 w 444"/>
              <a:gd name="T9" fmla="*/ 341 h 423"/>
              <a:gd name="T10" fmla="*/ 39 w 444"/>
              <a:gd name="T11" fmla="*/ 357 h 423"/>
              <a:gd name="T12" fmla="*/ 384 w 444"/>
              <a:gd name="T13" fmla="*/ 146 h 423"/>
              <a:gd name="T14" fmla="*/ 437 w 444"/>
              <a:gd name="T15" fmla="*/ 118 h 423"/>
              <a:gd name="T16" fmla="*/ 399 w 444"/>
              <a:gd name="T17" fmla="*/ 114 h 423"/>
              <a:gd name="T18" fmla="*/ 444 w 444"/>
              <a:gd name="T19" fmla="*/ 81 h 423"/>
              <a:gd name="T20" fmla="*/ 375 w 444"/>
              <a:gd name="T21" fmla="*/ 90 h 423"/>
              <a:gd name="T22" fmla="*/ 279 w 444"/>
              <a:gd name="T23" fmla="*/ 10 h 423"/>
              <a:gd name="T24" fmla="*/ 303 w 444"/>
              <a:gd name="T25" fmla="*/ 58 h 423"/>
              <a:gd name="T26" fmla="*/ 328 w 444"/>
              <a:gd name="T27" fmla="*/ 92 h 423"/>
              <a:gd name="T28" fmla="*/ 295 w 444"/>
              <a:gd name="T29" fmla="*/ 117 h 423"/>
              <a:gd name="T30" fmla="*/ 271 w 444"/>
              <a:gd name="T31" fmla="*/ 83 h 423"/>
              <a:gd name="T32" fmla="*/ 303 w 444"/>
              <a:gd name="T33" fmla="*/ 58 h 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44" h="423">
                <a:moveTo>
                  <a:pt x="279" y="10"/>
                </a:moveTo>
                <a:cubicBezTo>
                  <a:pt x="211" y="0"/>
                  <a:pt x="147" y="48"/>
                  <a:pt x="137" y="119"/>
                </a:cubicBezTo>
                <a:cubicBezTo>
                  <a:pt x="93" y="112"/>
                  <a:pt x="53" y="93"/>
                  <a:pt x="20" y="67"/>
                </a:cubicBezTo>
                <a:cubicBezTo>
                  <a:pt x="18" y="77"/>
                  <a:pt x="15" y="88"/>
                  <a:pt x="14" y="100"/>
                </a:cubicBezTo>
                <a:cubicBezTo>
                  <a:pt x="0" y="194"/>
                  <a:pt x="37" y="285"/>
                  <a:pt x="104" y="341"/>
                </a:cubicBezTo>
                <a:cubicBezTo>
                  <a:pt x="84" y="349"/>
                  <a:pt x="62" y="355"/>
                  <a:pt x="39" y="357"/>
                </a:cubicBezTo>
                <a:cubicBezTo>
                  <a:pt x="189" y="423"/>
                  <a:pt x="374" y="320"/>
                  <a:pt x="384" y="146"/>
                </a:cubicBezTo>
                <a:cubicBezTo>
                  <a:pt x="402" y="139"/>
                  <a:pt x="419" y="129"/>
                  <a:pt x="437" y="118"/>
                </a:cubicBezTo>
                <a:cubicBezTo>
                  <a:pt x="399" y="114"/>
                  <a:pt x="399" y="114"/>
                  <a:pt x="399" y="114"/>
                </a:cubicBezTo>
                <a:cubicBezTo>
                  <a:pt x="444" y="81"/>
                  <a:pt x="444" y="81"/>
                  <a:pt x="444" y="81"/>
                </a:cubicBezTo>
                <a:cubicBezTo>
                  <a:pt x="412" y="89"/>
                  <a:pt x="390" y="91"/>
                  <a:pt x="375" y="90"/>
                </a:cubicBezTo>
                <a:cubicBezTo>
                  <a:pt x="359" y="49"/>
                  <a:pt x="324" y="17"/>
                  <a:pt x="279" y="10"/>
                </a:cubicBezTo>
                <a:close/>
                <a:moveTo>
                  <a:pt x="303" y="58"/>
                </a:moveTo>
                <a:cubicBezTo>
                  <a:pt x="319" y="60"/>
                  <a:pt x="330" y="76"/>
                  <a:pt x="328" y="92"/>
                </a:cubicBezTo>
                <a:cubicBezTo>
                  <a:pt x="325" y="109"/>
                  <a:pt x="311" y="120"/>
                  <a:pt x="295" y="117"/>
                </a:cubicBezTo>
                <a:cubicBezTo>
                  <a:pt x="279" y="115"/>
                  <a:pt x="268" y="99"/>
                  <a:pt x="271" y="83"/>
                </a:cubicBezTo>
                <a:cubicBezTo>
                  <a:pt x="273" y="67"/>
                  <a:pt x="288" y="55"/>
                  <a:pt x="303" y="58"/>
                </a:cubicBezTo>
                <a:close/>
              </a:path>
            </a:pathLst>
          </a:custGeom>
          <a:solidFill>
            <a:srgbClr val="1FD8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2" name="Freeform 41"/>
          <p:cNvSpPr>
            <a:spLocks noEditPoints="1"/>
          </p:cNvSpPr>
          <p:nvPr/>
        </p:nvSpPr>
        <p:spPr bwMode="auto">
          <a:xfrm>
            <a:off x="7543800" y="2977356"/>
            <a:ext cx="554495" cy="528638"/>
          </a:xfrm>
          <a:custGeom>
            <a:avLst/>
            <a:gdLst>
              <a:gd name="T0" fmla="*/ 188 w 490"/>
              <a:gd name="T1" fmla="*/ 199 h 467"/>
              <a:gd name="T2" fmla="*/ 162 w 490"/>
              <a:gd name="T3" fmla="*/ 123 h 467"/>
              <a:gd name="T4" fmla="*/ 162 w 490"/>
              <a:gd name="T5" fmla="*/ 117 h 467"/>
              <a:gd name="T6" fmla="*/ 329 w 490"/>
              <a:gd name="T7" fmla="*/ 117 h 467"/>
              <a:gd name="T8" fmla="*/ 329 w 490"/>
              <a:gd name="T9" fmla="*/ 123 h 467"/>
              <a:gd name="T10" fmla="*/ 303 w 490"/>
              <a:gd name="T11" fmla="*/ 199 h 467"/>
              <a:gd name="T12" fmla="*/ 391 w 490"/>
              <a:gd name="T13" fmla="*/ 244 h 467"/>
              <a:gd name="T14" fmla="*/ 445 w 490"/>
              <a:gd name="T15" fmla="*/ 172 h 467"/>
              <a:gd name="T16" fmla="*/ 445 w 490"/>
              <a:gd name="T17" fmla="*/ 172 h 467"/>
              <a:gd name="T18" fmla="*/ 407 w 490"/>
              <a:gd name="T19" fmla="*/ 94 h 467"/>
              <a:gd name="T20" fmla="*/ 375 w 490"/>
              <a:gd name="T21" fmla="*/ 93 h 467"/>
              <a:gd name="T22" fmla="*/ 337 w 490"/>
              <a:gd name="T23" fmla="*/ 172 h 467"/>
              <a:gd name="T24" fmla="*/ 337 w 490"/>
              <a:gd name="T25" fmla="*/ 172 h 467"/>
              <a:gd name="T26" fmla="*/ 391 w 490"/>
              <a:gd name="T27" fmla="*/ 244 h 467"/>
              <a:gd name="T28" fmla="*/ 344 w 490"/>
              <a:gd name="T29" fmla="*/ 173 h 467"/>
              <a:gd name="T30" fmla="*/ 349 w 490"/>
              <a:gd name="T31" fmla="*/ 148 h 467"/>
              <a:gd name="T32" fmla="*/ 430 w 490"/>
              <a:gd name="T33" fmla="*/ 134 h 467"/>
              <a:gd name="T34" fmla="*/ 434 w 490"/>
              <a:gd name="T35" fmla="*/ 160 h 467"/>
              <a:gd name="T36" fmla="*/ 422 w 490"/>
              <a:gd name="T37" fmla="*/ 217 h 467"/>
              <a:gd name="T38" fmla="*/ 360 w 490"/>
              <a:gd name="T39" fmla="*/ 217 h 467"/>
              <a:gd name="T40" fmla="*/ 137 w 490"/>
              <a:gd name="T41" fmla="*/ 221 h 467"/>
              <a:gd name="T42" fmla="*/ 154 w 490"/>
              <a:gd name="T43" fmla="*/ 172 h 467"/>
              <a:gd name="T44" fmla="*/ 154 w 490"/>
              <a:gd name="T45" fmla="*/ 168 h 467"/>
              <a:gd name="T46" fmla="*/ 99 w 490"/>
              <a:gd name="T47" fmla="*/ 92 h 467"/>
              <a:gd name="T48" fmla="*/ 46 w 490"/>
              <a:gd name="T49" fmla="*/ 168 h 467"/>
              <a:gd name="T50" fmla="*/ 46 w 490"/>
              <a:gd name="T51" fmla="*/ 172 h 467"/>
              <a:gd name="T52" fmla="*/ 62 w 490"/>
              <a:gd name="T53" fmla="*/ 221 h 467"/>
              <a:gd name="T54" fmla="*/ 68 w 490"/>
              <a:gd name="T55" fmla="*/ 217 h 467"/>
              <a:gd name="T56" fmla="*/ 56 w 490"/>
              <a:gd name="T57" fmla="*/ 160 h 467"/>
              <a:gd name="T58" fmla="*/ 61 w 490"/>
              <a:gd name="T59" fmla="*/ 134 h 467"/>
              <a:gd name="T60" fmla="*/ 142 w 490"/>
              <a:gd name="T61" fmla="*/ 148 h 467"/>
              <a:gd name="T62" fmla="*/ 146 w 490"/>
              <a:gd name="T63" fmla="*/ 173 h 467"/>
              <a:gd name="T64" fmla="*/ 100 w 490"/>
              <a:gd name="T65" fmla="*/ 237 h 467"/>
              <a:gd name="T66" fmla="*/ 262 w 490"/>
              <a:gd name="T67" fmla="*/ 291 h 467"/>
              <a:gd name="T68" fmla="*/ 252 w 490"/>
              <a:gd name="T69" fmla="*/ 313 h 467"/>
              <a:gd name="T70" fmla="*/ 314 w 490"/>
              <a:gd name="T71" fmla="*/ 264 h 467"/>
              <a:gd name="T72" fmla="*/ 402 w 490"/>
              <a:gd name="T73" fmla="*/ 437 h 467"/>
              <a:gd name="T74" fmla="*/ 119 w 490"/>
              <a:gd name="T75" fmla="*/ 467 h 467"/>
              <a:gd name="T76" fmla="*/ 88 w 490"/>
              <a:gd name="T77" fmla="*/ 334 h 467"/>
              <a:gd name="T78" fmla="*/ 231 w 490"/>
              <a:gd name="T79" fmla="*/ 413 h 467"/>
              <a:gd name="T80" fmla="*/ 238 w 490"/>
              <a:gd name="T81" fmla="*/ 308 h 467"/>
              <a:gd name="T82" fmla="*/ 229 w 490"/>
              <a:gd name="T83" fmla="*/ 288 h 467"/>
              <a:gd name="T84" fmla="*/ 259 w 490"/>
              <a:gd name="T85" fmla="*/ 286 h 467"/>
              <a:gd name="T86" fmla="*/ 262 w 490"/>
              <a:gd name="T87" fmla="*/ 291 h 467"/>
              <a:gd name="T88" fmla="*/ 490 w 490"/>
              <a:gd name="T89" fmla="*/ 305 h 467"/>
              <a:gd name="T90" fmla="*/ 412 w 490"/>
              <a:gd name="T91" fmla="*/ 312 h 467"/>
              <a:gd name="T92" fmla="*/ 416 w 490"/>
              <a:gd name="T93" fmla="*/ 388 h 467"/>
              <a:gd name="T94" fmla="*/ 490 w 490"/>
              <a:gd name="T95" fmla="*/ 371 h 467"/>
              <a:gd name="T96" fmla="*/ 16 w 490"/>
              <a:gd name="T97" fmla="*/ 388 h 467"/>
              <a:gd name="T98" fmla="*/ 74 w 490"/>
              <a:gd name="T99" fmla="*/ 334 h 467"/>
              <a:gd name="T100" fmla="*/ 139 w 490"/>
              <a:gd name="T101" fmla="*/ 260 h 467"/>
              <a:gd name="T102" fmla="*/ 0 w 490"/>
              <a:gd name="T103" fmla="*/ 371 h 467"/>
              <a:gd name="T104" fmla="*/ 245 w 490"/>
              <a:gd name="T105" fmla="*/ 223 h 467"/>
              <a:gd name="T106" fmla="*/ 317 w 490"/>
              <a:gd name="T107" fmla="*/ 124 h 467"/>
              <a:gd name="T108" fmla="*/ 310 w 490"/>
              <a:gd name="T109" fmla="*/ 85 h 467"/>
              <a:gd name="T110" fmla="*/ 274 w 490"/>
              <a:gd name="T111" fmla="*/ 61 h 467"/>
              <a:gd name="T112" fmla="*/ 216 w 490"/>
              <a:gd name="T113" fmla="*/ 61 h 467"/>
              <a:gd name="T114" fmla="*/ 185 w 490"/>
              <a:gd name="T115" fmla="*/ 64 h 467"/>
              <a:gd name="T116" fmla="*/ 178 w 490"/>
              <a:gd name="T117" fmla="*/ 105 h 467"/>
              <a:gd name="T118" fmla="*/ 197 w 490"/>
              <a:gd name="T119" fmla="*/ 192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90" h="467">
                <a:moveTo>
                  <a:pt x="245" y="235"/>
                </a:moveTo>
                <a:cubicBezTo>
                  <a:pt x="224" y="235"/>
                  <a:pt x="203" y="220"/>
                  <a:pt x="188" y="199"/>
                </a:cubicBezTo>
                <a:cubicBezTo>
                  <a:pt x="172" y="178"/>
                  <a:pt x="162" y="150"/>
                  <a:pt x="162" y="123"/>
                </a:cubicBezTo>
                <a:cubicBezTo>
                  <a:pt x="162" y="123"/>
                  <a:pt x="162" y="123"/>
                  <a:pt x="162" y="123"/>
                </a:cubicBezTo>
                <a:cubicBezTo>
                  <a:pt x="162" y="122"/>
                  <a:pt x="162" y="122"/>
                  <a:pt x="162" y="122"/>
                </a:cubicBezTo>
                <a:cubicBezTo>
                  <a:pt x="162" y="121"/>
                  <a:pt x="162" y="119"/>
                  <a:pt x="162" y="117"/>
                </a:cubicBezTo>
                <a:cubicBezTo>
                  <a:pt x="162" y="52"/>
                  <a:pt x="151" y="0"/>
                  <a:pt x="245" y="0"/>
                </a:cubicBezTo>
                <a:cubicBezTo>
                  <a:pt x="340" y="0"/>
                  <a:pt x="329" y="52"/>
                  <a:pt x="329" y="117"/>
                </a:cubicBezTo>
                <a:cubicBezTo>
                  <a:pt x="329" y="119"/>
                  <a:pt x="329" y="121"/>
                  <a:pt x="329" y="122"/>
                </a:cubicBezTo>
                <a:cubicBezTo>
                  <a:pt x="329" y="123"/>
                  <a:pt x="329" y="123"/>
                  <a:pt x="329" y="123"/>
                </a:cubicBezTo>
                <a:cubicBezTo>
                  <a:pt x="329" y="123"/>
                  <a:pt x="329" y="123"/>
                  <a:pt x="329" y="123"/>
                </a:cubicBezTo>
                <a:cubicBezTo>
                  <a:pt x="329" y="150"/>
                  <a:pt x="318" y="178"/>
                  <a:pt x="303" y="199"/>
                </a:cubicBezTo>
                <a:cubicBezTo>
                  <a:pt x="287" y="220"/>
                  <a:pt x="266" y="235"/>
                  <a:pt x="245" y="235"/>
                </a:cubicBezTo>
                <a:close/>
                <a:moveTo>
                  <a:pt x="391" y="244"/>
                </a:moveTo>
                <a:cubicBezTo>
                  <a:pt x="404" y="244"/>
                  <a:pt x="418" y="235"/>
                  <a:pt x="428" y="221"/>
                </a:cubicBezTo>
                <a:cubicBezTo>
                  <a:pt x="438" y="208"/>
                  <a:pt x="445" y="190"/>
                  <a:pt x="445" y="172"/>
                </a:cubicBezTo>
                <a:cubicBezTo>
                  <a:pt x="445" y="172"/>
                  <a:pt x="445" y="172"/>
                  <a:pt x="445" y="172"/>
                </a:cubicBezTo>
                <a:cubicBezTo>
                  <a:pt x="445" y="172"/>
                  <a:pt x="445" y="172"/>
                  <a:pt x="445" y="172"/>
                </a:cubicBezTo>
                <a:cubicBezTo>
                  <a:pt x="445" y="170"/>
                  <a:pt x="445" y="169"/>
                  <a:pt x="445" y="168"/>
                </a:cubicBezTo>
                <a:cubicBezTo>
                  <a:pt x="445" y="131"/>
                  <a:pt x="451" y="99"/>
                  <a:pt x="407" y="94"/>
                </a:cubicBezTo>
                <a:cubicBezTo>
                  <a:pt x="402" y="93"/>
                  <a:pt x="397" y="92"/>
                  <a:pt x="391" y="92"/>
                </a:cubicBezTo>
                <a:cubicBezTo>
                  <a:pt x="385" y="92"/>
                  <a:pt x="380" y="93"/>
                  <a:pt x="375" y="93"/>
                </a:cubicBezTo>
                <a:cubicBezTo>
                  <a:pt x="331" y="99"/>
                  <a:pt x="337" y="130"/>
                  <a:pt x="337" y="168"/>
                </a:cubicBezTo>
                <a:cubicBezTo>
                  <a:pt x="337" y="169"/>
                  <a:pt x="337" y="170"/>
                  <a:pt x="337" y="172"/>
                </a:cubicBezTo>
                <a:cubicBezTo>
                  <a:pt x="337" y="172"/>
                  <a:pt x="337" y="172"/>
                  <a:pt x="337" y="172"/>
                </a:cubicBezTo>
                <a:cubicBezTo>
                  <a:pt x="337" y="172"/>
                  <a:pt x="337" y="172"/>
                  <a:pt x="337" y="172"/>
                </a:cubicBezTo>
                <a:cubicBezTo>
                  <a:pt x="337" y="190"/>
                  <a:pt x="344" y="208"/>
                  <a:pt x="354" y="221"/>
                </a:cubicBezTo>
                <a:cubicBezTo>
                  <a:pt x="364" y="235"/>
                  <a:pt x="377" y="244"/>
                  <a:pt x="391" y="244"/>
                </a:cubicBezTo>
                <a:close/>
                <a:moveTo>
                  <a:pt x="360" y="217"/>
                </a:moveTo>
                <a:cubicBezTo>
                  <a:pt x="351" y="204"/>
                  <a:pt x="345" y="188"/>
                  <a:pt x="344" y="173"/>
                </a:cubicBezTo>
                <a:cubicBezTo>
                  <a:pt x="348" y="160"/>
                  <a:pt x="348" y="160"/>
                  <a:pt x="348" y="160"/>
                </a:cubicBezTo>
                <a:cubicBezTo>
                  <a:pt x="349" y="156"/>
                  <a:pt x="349" y="152"/>
                  <a:pt x="349" y="148"/>
                </a:cubicBezTo>
                <a:cubicBezTo>
                  <a:pt x="349" y="142"/>
                  <a:pt x="349" y="138"/>
                  <a:pt x="352" y="134"/>
                </a:cubicBezTo>
                <a:cubicBezTo>
                  <a:pt x="354" y="127"/>
                  <a:pt x="429" y="127"/>
                  <a:pt x="430" y="134"/>
                </a:cubicBezTo>
                <a:cubicBezTo>
                  <a:pt x="433" y="138"/>
                  <a:pt x="433" y="142"/>
                  <a:pt x="433" y="148"/>
                </a:cubicBezTo>
                <a:cubicBezTo>
                  <a:pt x="433" y="152"/>
                  <a:pt x="433" y="156"/>
                  <a:pt x="434" y="160"/>
                </a:cubicBezTo>
                <a:cubicBezTo>
                  <a:pt x="437" y="173"/>
                  <a:pt x="437" y="173"/>
                  <a:pt x="437" y="173"/>
                </a:cubicBezTo>
                <a:cubicBezTo>
                  <a:pt x="437" y="188"/>
                  <a:pt x="431" y="204"/>
                  <a:pt x="422" y="217"/>
                </a:cubicBezTo>
                <a:cubicBezTo>
                  <a:pt x="413" y="229"/>
                  <a:pt x="402" y="237"/>
                  <a:pt x="391" y="237"/>
                </a:cubicBezTo>
                <a:cubicBezTo>
                  <a:pt x="380" y="237"/>
                  <a:pt x="368" y="229"/>
                  <a:pt x="360" y="217"/>
                </a:cubicBezTo>
                <a:close/>
                <a:moveTo>
                  <a:pt x="100" y="244"/>
                </a:moveTo>
                <a:cubicBezTo>
                  <a:pt x="113" y="244"/>
                  <a:pt x="127" y="235"/>
                  <a:pt x="137" y="221"/>
                </a:cubicBezTo>
                <a:cubicBezTo>
                  <a:pt x="147" y="208"/>
                  <a:pt x="154" y="190"/>
                  <a:pt x="154" y="172"/>
                </a:cubicBezTo>
                <a:cubicBezTo>
                  <a:pt x="154" y="172"/>
                  <a:pt x="154" y="172"/>
                  <a:pt x="154" y="172"/>
                </a:cubicBezTo>
                <a:cubicBezTo>
                  <a:pt x="154" y="172"/>
                  <a:pt x="154" y="172"/>
                  <a:pt x="154" y="172"/>
                </a:cubicBezTo>
                <a:cubicBezTo>
                  <a:pt x="154" y="170"/>
                  <a:pt x="154" y="169"/>
                  <a:pt x="154" y="168"/>
                </a:cubicBezTo>
                <a:cubicBezTo>
                  <a:pt x="154" y="130"/>
                  <a:pt x="160" y="99"/>
                  <a:pt x="114" y="93"/>
                </a:cubicBezTo>
                <a:cubicBezTo>
                  <a:pt x="110" y="92"/>
                  <a:pt x="105" y="92"/>
                  <a:pt x="99" y="92"/>
                </a:cubicBezTo>
                <a:cubicBezTo>
                  <a:pt x="93" y="92"/>
                  <a:pt x="87" y="93"/>
                  <a:pt x="82" y="94"/>
                </a:cubicBezTo>
                <a:cubicBezTo>
                  <a:pt x="40" y="100"/>
                  <a:pt x="46" y="131"/>
                  <a:pt x="46" y="168"/>
                </a:cubicBezTo>
                <a:cubicBezTo>
                  <a:pt x="46" y="169"/>
                  <a:pt x="46" y="170"/>
                  <a:pt x="46" y="172"/>
                </a:cubicBezTo>
                <a:cubicBezTo>
                  <a:pt x="46" y="172"/>
                  <a:pt x="46" y="172"/>
                  <a:pt x="46" y="172"/>
                </a:cubicBezTo>
                <a:cubicBezTo>
                  <a:pt x="46" y="172"/>
                  <a:pt x="46" y="172"/>
                  <a:pt x="46" y="172"/>
                </a:cubicBezTo>
                <a:cubicBezTo>
                  <a:pt x="46" y="190"/>
                  <a:pt x="52" y="208"/>
                  <a:pt x="62" y="221"/>
                </a:cubicBezTo>
                <a:cubicBezTo>
                  <a:pt x="72" y="235"/>
                  <a:pt x="86" y="244"/>
                  <a:pt x="100" y="244"/>
                </a:cubicBezTo>
                <a:close/>
                <a:moveTo>
                  <a:pt x="68" y="217"/>
                </a:moveTo>
                <a:cubicBezTo>
                  <a:pt x="59" y="204"/>
                  <a:pt x="53" y="188"/>
                  <a:pt x="53" y="173"/>
                </a:cubicBezTo>
                <a:cubicBezTo>
                  <a:pt x="56" y="160"/>
                  <a:pt x="56" y="160"/>
                  <a:pt x="56" y="160"/>
                </a:cubicBezTo>
                <a:cubicBezTo>
                  <a:pt x="57" y="156"/>
                  <a:pt x="57" y="152"/>
                  <a:pt x="58" y="148"/>
                </a:cubicBezTo>
                <a:cubicBezTo>
                  <a:pt x="58" y="142"/>
                  <a:pt x="58" y="138"/>
                  <a:pt x="61" y="134"/>
                </a:cubicBezTo>
                <a:cubicBezTo>
                  <a:pt x="63" y="127"/>
                  <a:pt x="138" y="127"/>
                  <a:pt x="139" y="134"/>
                </a:cubicBezTo>
                <a:cubicBezTo>
                  <a:pt x="141" y="138"/>
                  <a:pt x="142" y="142"/>
                  <a:pt x="142" y="148"/>
                </a:cubicBezTo>
                <a:cubicBezTo>
                  <a:pt x="142" y="152"/>
                  <a:pt x="142" y="156"/>
                  <a:pt x="143" y="160"/>
                </a:cubicBezTo>
                <a:cubicBezTo>
                  <a:pt x="146" y="173"/>
                  <a:pt x="146" y="173"/>
                  <a:pt x="146" y="173"/>
                </a:cubicBezTo>
                <a:cubicBezTo>
                  <a:pt x="146" y="188"/>
                  <a:pt x="140" y="204"/>
                  <a:pt x="131" y="217"/>
                </a:cubicBezTo>
                <a:cubicBezTo>
                  <a:pt x="122" y="229"/>
                  <a:pt x="111" y="237"/>
                  <a:pt x="100" y="237"/>
                </a:cubicBezTo>
                <a:cubicBezTo>
                  <a:pt x="89" y="237"/>
                  <a:pt x="77" y="229"/>
                  <a:pt x="68" y="217"/>
                </a:cubicBezTo>
                <a:close/>
                <a:moveTo>
                  <a:pt x="262" y="291"/>
                </a:moveTo>
                <a:cubicBezTo>
                  <a:pt x="253" y="308"/>
                  <a:pt x="253" y="308"/>
                  <a:pt x="253" y="308"/>
                </a:cubicBezTo>
                <a:cubicBezTo>
                  <a:pt x="252" y="310"/>
                  <a:pt x="251" y="311"/>
                  <a:pt x="252" y="313"/>
                </a:cubicBezTo>
                <a:cubicBezTo>
                  <a:pt x="260" y="412"/>
                  <a:pt x="260" y="412"/>
                  <a:pt x="260" y="412"/>
                </a:cubicBezTo>
                <a:cubicBezTo>
                  <a:pt x="285" y="360"/>
                  <a:pt x="299" y="326"/>
                  <a:pt x="314" y="264"/>
                </a:cubicBezTo>
                <a:cubicBezTo>
                  <a:pt x="364" y="275"/>
                  <a:pt x="402" y="298"/>
                  <a:pt x="402" y="334"/>
                </a:cubicBezTo>
                <a:cubicBezTo>
                  <a:pt x="402" y="437"/>
                  <a:pt x="402" y="437"/>
                  <a:pt x="402" y="437"/>
                </a:cubicBezTo>
                <a:cubicBezTo>
                  <a:pt x="402" y="454"/>
                  <a:pt x="388" y="467"/>
                  <a:pt x="371" y="467"/>
                </a:cubicBezTo>
                <a:cubicBezTo>
                  <a:pt x="287" y="467"/>
                  <a:pt x="203" y="467"/>
                  <a:pt x="119" y="467"/>
                </a:cubicBezTo>
                <a:cubicBezTo>
                  <a:pt x="102" y="467"/>
                  <a:pt x="88" y="454"/>
                  <a:pt x="88" y="437"/>
                </a:cubicBezTo>
                <a:cubicBezTo>
                  <a:pt x="88" y="402"/>
                  <a:pt x="88" y="368"/>
                  <a:pt x="88" y="334"/>
                </a:cubicBezTo>
                <a:cubicBezTo>
                  <a:pt x="88" y="298"/>
                  <a:pt x="126" y="275"/>
                  <a:pt x="176" y="264"/>
                </a:cubicBezTo>
                <a:cubicBezTo>
                  <a:pt x="191" y="327"/>
                  <a:pt x="206" y="360"/>
                  <a:pt x="231" y="413"/>
                </a:cubicBezTo>
                <a:cubicBezTo>
                  <a:pt x="239" y="313"/>
                  <a:pt x="239" y="313"/>
                  <a:pt x="239" y="313"/>
                </a:cubicBezTo>
                <a:cubicBezTo>
                  <a:pt x="239" y="311"/>
                  <a:pt x="239" y="310"/>
                  <a:pt x="238" y="308"/>
                </a:cubicBezTo>
                <a:cubicBezTo>
                  <a:pt x="229" y="291"/>
                  <a:pt x="229" y="291"/>
                  <a:pt x="229" y="291"/>
                </a:cubicBezTo>
                <a:cubicBezTo>
                  <a:pt x="228" y="290"/>
                  <a:pt x="228" y="289"/>
                  <a:pt x="229" y="288"/>
                </a:cubicBezTo>
                <a:cubicBezTo>
                  <a:pt x="229" y="287"/>
                  <a:pt x="230" y="286"/>
                  <a:pt x="231" y="286"/>
                </a:cubicBezTo>
                <a:cubicBezTo>
                  <a:pt x="241" y="286"/>
                  <a:pt x="250" y="286"/>
                  <a:pt x="259" y="286"/>
                </a:cubicBezTo>
                <a:cubicBezTo>
                  <a:pt x="261" y="286"/>
                  <a:pt x="262" y="287"/>
                  <a:pt x="262" y="288"/>
                </a:cubicBezTo>
                <a:cubicBezTo>
                  <a:pt x="263" y="289"/>
                  <a:pt x="263" y="290"/>
                  <a:pt x="262" y="291"/>
                </a:cubicBezTo>
                <a:close/>
                <a:moveTo>
                  <a:pt x="490" y="371"/>
                </a:moveTo>
                <a:cubicBezTo>
                  <a:pt x="490" y="305"/>
                  <a:pt x="490" y="305"/>
                  <a:pt x="490" y="305"/>
                </a:cubicBezTo>
                <a:cubicBezTo>
                  <a:pt x="490" y="263"/>
                  <a:pt x="410" y="248"/>
                  <a:pt x="351" y="260"/>
                </a:cubicBezTo>
                <a:cubicBezTo>
                  <a:pt x="376" y="269"/>
                  <a:pt x="402" y="286"/>
                  <a:pt x="412" y="312"/>
                </a:cubicBezTo>
                <a:cubicBezTo>
                  <a:pt x="415" y="319"/>
                  <a:pt x="416" y="326"/>
                  <a:pt x="416" y="334"/>
                </a:cubicBezTo>
                <a:cubicBezTo>
                  <a:pt x="416" y="388"/>
                  <a:pt x="416" y="388"/>
                  <a:pt x="416" y="388"/>
                </a:cubicBezTo>
                <a:cubicBezTo>
                  <a:pt x="435" y="388"/>
                  <a:pt x="454" y="388"/>
                  <a:pt x="474" y="388"/>
                </a:cubicBezTo>
                <a:cubicBezTo>
                  <a:pt x="483" y="388"/>
                  <a:pt x="490" y="380"/>
                  <a:pt x="490" y="371"/>
                </a:cubicBezTo>
                <a:close/>
                <a:moveTo>
                  <a:pt x="0" y="371"/>
                </a:moveTo>
                <a:cubicBezTo>
                  <a:pt x="0" y="380"/>
                  <a:pt x="7" y="388"/>
                  <a:pt x="16" y="388"/>
                </a:cubicBezTo>
                <a:cubicBezTo>
                  <a:pt x="36" y="388"/>
                  <a:pt x="55" y="388"/>
                  <a:pt x="74" y="388"/>
                </a:cubicBezTo>
                <a:cubicBezTo>
                  <a:pt x="74" y="334"/>
                  <a:pt x="74" y="334"/>
                  <a:pt x="74" y="334"/>
                </a:cubicBezTo>
                <a:cubicBezTo>
                  <a:pt x="74" y="326"/>
                  <a:pt x="75" y="319"/>
                  <a:pt x="78" y="312"/>
                </a:cubicBezTo>
                <a:cubicBezTo>
                  <a:pt x="88" y="286"/>
                  <a:pt x="114" y="269"/>
                  <a:pt x="139" y="260"/>
                </a:cubicBezTo>
                <a:cubicBezTo>
                  <a:pt x="80" y="248"/>
                  <a:pt x="0" y="263"/>
                  <a:pt x="0" y="305"/>
                </a:cubicBezTo>
                <a:cubicBezTo>
                  <a:pt x="0" y="327"/>
                  <a:pt x="0" y="349"/>
                  <a:pt x="0" y="371"/>
                </a:cubicBezTo>
                <a:close/>
                <a:moveTo>
                  <a:pt x="197" y="192"/>
                </a:moveTo>
                <a:cubicBezTo>
                  <a:pt x="211" y="210"/>
                  <a:pt x="228" y="223"/>
                  <a:pt x="245" y="223"/>
                </a:cubicBezTo>
                <a:cubicBezTo>
                  <a:pt x="262" y="223"/>
                  <a:pt x="280" y="210"/>
                  <a:pt x="293" y="192"/>
                </a:cubicBezTo>
                <a:cubicBezTo>
                  <a:pt x="307" y="173"/>
                  <a:pt x="317" y="148"/>
                  <a:pt x="317" y="124"/>
                </a:cubicBezTo>
                <a:cubicBezTo>
                  <a:pt x="312" y="105"/>
                  <a:pt x="312" y="105"/>
                  <a:pt x="312" y="105"/>
                </a:cubicBezTo>
                <a:cubicBezTo>
                  <a:pt x="310" y="98"/>
                  <a:pt x="310" y="91"/>
                  <a:pt x="310" y="85"/>
                </a:cubicBezTo>
                <a:cubicBezTo>
                  <a:pt x="310" y="77"/>
                  <a:pt x="310" y="70"/>
                  <a:pt x="305" y="64"/>
                </a:cubicBezTo>
                <a:cubicBezTo>
                  <a:pt x="298" y="54"/>
                  <a:pt x="287" y="57"/>
                  <a:pt x="274" y="61"/>
                </a:cubicBezTo>
                <a:cubicBezTo>
                  <a:pt x="265" y="64"/>
                  <a:pt x="256" y="66"/>
                  <a:pt x="245" y="66"/>
                </a:cubicBezTo>
                <a:cubicBezTo>
                  <a:pt x="235" y="66"/>
                  <a:pt x="225" y="64"/>
                  <a:pt x="216" y="61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03" y="57"/>
                  <a:pt x="192" y="54"/>
                  <a:pt x="185" y="64"/>
                </a:cubicBezTo>
                <a:cubicBezTo>
                  <a:pt x="181" y="70"/>
                  <a:pt x="180" y="77"/>
                  <a:pt x="180" y="85"/>
                </a:cubicBezTo>
                <a:cubicBezTo>
                  <a:pt x="180" y="91"/>
                  <a:pt x="180" y="98"/>
                  <a:pt x="178" y="105"/>
                </a:cubicBezTo>
                <a:cubicBezTo>
                  <a:pt x="174" y="124"/>
                  <a:pt x="174" y="124"/>
                  <a:pt x="174" y="124"/>
                </a:cubicBezTo>
                <a:cubicBezTo>
                  <a:pt x="174" y="148"/>
                  <a:pt x="183" y="173"/>
                  <a:pt x="197" y="192"/>
                </a:cubicBezTo>
                <a:close/>
              </a:path>
            </a:pathLst>
          </a:custGeom>
          <a:solidFill>
            <a:srgbClr val="DE6E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3" name="Freeform 42"/>
          <p:cNvSpPr>
            <a:spLocks noEditPoints="1"/>
          </p:cNvSpPr>
          <p:nvPr/>
        </p:nvSpPr>
        <p:spPr bwMode="auto">
          <a:xfrm>
            <a:off x="6670254" y="3888111"/>
            <a:ext cx="636299" cy="629494"/>
          </a:xfrm>
          <a:custGeom>
            <a:avLst/>
            <a:gdLst>
              <a:gd name="T0" fmla="*/ 475 w 475"/>
              <a:gd name="T1" fmla="*/ 341 h 470"/>
              <a:gd name="T2" fmla="*/ 216 w 475"/>
              <a:gd name="T3" fmla="*/ 341 h 470"/>
              <a:gd name="T4" fmla="*/ 207 w 475"/>
              <a:gd name="T5" fmla="*/ 178 h 470"/>
              <a:gd name="T6" fmla="*/ 135 w 475"/>
              <a:gd name="T7" fmla="*/ 137 h 470"/>
              <a:gd name="T8" fmla="*/ 117 w 475"/>
              <a:gd name="T9" fmla="*/ 139 h 470"/>
              <a:gd name="T10" fmla="*/ 120 w 475"/>
              <a:gd name="T11" fmla="*/ 157 h 470"/>
              <a:gd name="T12" fmla="*/ 179 w 475"/>
              <a:gd name="T13" fmla="*/ 216 h 470"/>
              <a:gd name="T14" fmla="*/ 179 w 475"/>
              <a:gd name="T15" fmla="*/ 228 h 470"/>
              <a:gd name="T16" fmla="*/ 189 w 475"/>
              <a:gd name="T17" fmla="*/ 230 h 470"/>
              <a:gd name="T18" fmla="*/ 155 w 475"/>
              <a:gd name="T19" fmla="*/ 332 h 470"/>
              <a:gd name="T20" fmla="*/ 164 w 475"/>
              <a:gd name="T21" fmla="*/ 331 h 470"/>
              <a:gd name="T22" fmla="*/ 217 w 475"/>
              <a:gd name="T23" fmla="*/ 229 h 470"/>
              <a:gd name="T24" fmla="*/ 231 w 475"/>
              <a:gd name="T25" fmla="*/ 229 h 470"/>
              <a:gd name="T26" fmla="*/ 234 w 475"/>
              <a:gd name="T27" fmla="*/ 226 h 470"/>
              <a:gd name="T28" fmla="*/ 231 w 475"/>
              <a:gd name="T29" fmla="*/ 209 h 470"/>
              <a:gd name="T30" fmla="*/ 304 w 475"/>
              <a:gd name="T31" fmla="*/ 116 h 470"/>
              <a:gd name="T32" fmla="*/ 304 w 475"/>
              <a:gd name="T33" fmla="*/ 103 h 470"/>
              <a:gd name="T34" fmla="*/ 292 w 475"/>
              <a:gd name="T35" fmla="*/ 103 h 470"/>
              <a:gd name="T36" fmla="*/ 217 w 475"/>
              <a:gd name="T37" fmla="*/ 177 h 470"/>
              <a:gd name="T38" fmla="*/ 210 w 475"/>
              <a:gd name="T39" fmla="*/ 175 h 470"/>
              <a:gd name="T40" fmla="*/ 314 w 475"/>
              <a:gd name="T41" fmla="*/ 94 h 470"/>
              <a:gd name="T42" fmla="*/ 357 w 475"/>
              <a:gd name="T43" fmla="*/ 182 h 470"/>
              <a:gd name="T44" fmla="*/ 348 w 475"/>
              <a:gd name="T45" fmla="*/ 60 h 470"/>
              <a:gd name="T46" fmla="*/ 60 w 475"/>
              <a:gd name="T47" fmla="*/ 60 h 470"/>
              <a:gd name="T48" fmla="*/ 60 w 475"/>
              <a:gd name="T49" fmla="*/ 348 h 470"/>
              <a:gd name="T50" fmla="*/ 186 w 475"/>
              <a:gd name="T51" fmla="*/ 358 h 470"/>
              <a:gd name="T52" fmla="*/ 94 w 475"/>
              <a:gd name="T53" fmla="*/ 314 h 470"/>
              <a:gd name="T54" fmla="*/ 48 w 475"/>
              <a:gd name="T55" fmla="*/ 204 h 470"/>
              <a:gd name="T56" fmla="*/ 94 w 475"/>
              <a:gd name="T57" fmla="*/ 94 h 470"/>
              <a:gd name="T58" fmla="*/ 204 w 475"/>
              <a:gd name="T59" fmla="*/ 48 h 470"/>
              <a:gd name="T60" fmla="*/ 314 w 475"/>
              <a:gd name="T61" fmla="*/ 94 h 470"/>
              <a:gd name="T62" fmla="*/ 124 w 475"/>
              <a:gd name="T63" fmla="*/ 204 h 470"/>
              <a:gd name="T64" fmla="*/ 70 w 475"/>
              <a:gd name="T65" fmla="*/ 213 h 470"/>
              <a:gd name="T66" fmla="*/ 70 w 475"/>
              <a:gd name="T67" fmla="*/ 195 h 470"/>
              <a:gd name="T68" fmla="*/ 213 w 475"/>
              <a:gd name="T69" fmla="*/ 115 h 470"/>
              <a:gd name="T70" fmla="*/ 195 w 475"/>
              <a:gd name="T71" fmla="*/ 115 h 470"/>
              <a:gd name="T72" fmla="*/ 204 w 475"/>
              <a:gd name="T73" fmla="*/ 62 h 470"/>
              <a:gd name="T74" fmla="*/ 213 w 475"/>
              <a:gd name="T75" fmla="*/ 115 h 470"/>
              <a:gd name="T76" fmla="*/ 271 w 475"/>
              <a:gd name="T77" fmla="*/ 380 h 470"/>
              <a:gd name="T78" fmla="*/ 274 w 475"/>
              <a:gd name="T79" fmla="*/ 363 h 470"/>
              <a:gd name="T80" fmla="*/ 326 w 475"/>
              <a:gd name="T81" fmla="*/ 346 h 470"/>
              <a:gd name="T82" fmla="*/ 324 w 475"/>
              <a:gd name="T83" fmla="*/ 293 h 470"/>
              <a:gd name="T84" fmla="*/ 259 w 475"/>
              <a:gd name="T85" fmla="*/ 293 h 470"/>
              <a:gd name="T86" fmla="*/ 251 w 475"/>
              <a:gd name="T87" fmla="*/ 325 h 470"/>
              <a:gd name="T88" fmla="*/ 271 w 475"/>
              <a:gd name="T89" fmla="*/ 321 h 470"/>
              <a:gd name="T90" fmla="*/ 292 w 475"/>
              <a:gd name="T91" fmla="*/ 303 h 470"/>
              <a:gd name="T92" fmla="*/ 313 w 475"/>
              <a:gd name="T93" fmla="*/ 320 h 470"/>
              <a:gd name="T94" fmla="*/ 286 w 475"/>
              <a:gd name="T95" fmla="*/ 341 h 470"/>
              <a:gd name="T96" fmla="*/ 250 w 475"/>
              <a:gd name="T97" fmla="*/ 374 h 470"/>
              <a:gd name="T98" fmla="*/ 333 w 475"/>
              <a:gd name="T99" fmla="*/ 396 h 470"/>
              <a:gd name="T100" fmla="*/ 428 w 475"/>
              <a:gd name="T101" fmla="*/ 287 h 470"/>
              <a:gd name="T102" fmla="*/ 348 w 475"/>
              <a:gd name="T103" fmla="*/ 349 h 470"/>
              <a:gd name="T104" fmla="*/ 407 w 475"/>
              <a:gd name="T105" fmla="*/ 373 h 470"/>
              <a:gd name="T106" fmla="*/ 428 w 475"/>
              <a:gd name="T107" fmla="*/ 396 h 470"/>
              <a:gd name="T108" fmla="*/ 440 w 475"/>
              <a:gd name="T109" fmla="*/ 373 h 470"/>
              <a:gd name="T110" fmla="*/ 428 w 475"/>
              <a:gd name="T111" fmla="*/ 356 h 470"/>
              <a:gd name="T112" fmla="*/ 407 w 475"/>
              <a:gd name="T113" fmla="*/ 356 h 470"/>
              <a:gd name="T114" fmla="*/ 406 w 475"/>
              <a:gd name="T115" fmla="*/ 302 h 470"/>
              <a:gd name="T116" fmla="*/ 407 w 475"/>
              <a:gd name="T117" fmla="*/ 356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75" h="470">
                <a:moveTo>
                  <a:pt x="345" y="212"/>
                </a:moveTo>
                <a:cubicBezTo>
                  <a:pt x="417" y="212"/>
                  <a:pt x="475" y="270"/>
                  <a:pt x="475" y="341"/>
                </a:cubicBezTo>
                <a:cubicBezTo>
                  <a:pt x="475" y="412"/>
                  <a:pt x="417" y="470"/>
                  <a:pt x="345" y="470"/>
                </a:cubicBezTo>
                <a:cubicBezTo>
                  <a:pt x="274" y="470"/>
                  <a:pt x="216" y="412"/>
                  <a:pt x="216" y="341"/>
                </a:cubicBezTo>
                <a:cubicBezTo>
                  <a:pt x="216" y="270"/>
                  <a:pt x="274" y="212"/>
                  <a:pt x="345" y="212"/>
                </a:cubicBezTo>
                <a:close/>
                <a:moveTo>
                  <a:pt x="207" y="178"/>
                </a:moveTo>
                <a:cubicBezTo>
                  <a:pt x="204" y="188"/>
                  <a:pt x="204" y="188"/>
                  <a:pt x="204" y="188"/>
                </a:cubicBezTo>
                <a:cubicBezTo>
                  <a:pt x="135" y="137"/>
                  <a:pt x="135" y="137"/>
                  <a:pt x="135" y="137"/>
                </a:cubicBezTo>
                <a:cubicBezTo>
                  <a:pt x="132" y="135"/>
                  <a:pt x="129" y="134"/>
                  <a:pt x="126" y="134"/>
                </a:cubicBezTo>
                <a:cubicBezTo>
                  <a:pt x="122" y="135"/>
                  <a:pt x="119" y="137"/>
                  <a:pt x="117" y="139"/>
                </a:cubicBezTo>
                <a:cubicBezTo>
                  <a:pt x="115" y="142"/>
                  <a:pt x="115" y="145"/>
                  <a:pt x="115" y="148"/>
                </a:cubicBezTo>
                <a:cubicBezTo>
                  <a:pt x="116" y="152"/>
                  <a:pt x="117" y="154"/>
                  <a:pt x="120" y="157"/>
                </a:cubicBezTo>
                <a:cubicBezTo>
                  <a:pt x="188" y="207"/>
                  <a:pt x="188" y="207"/>
                  <a:pt x="188" y="207"/>
                </a:cubicBezTo>
                <a:cubicBezTo>
                  <a:pt x="179" y="216"/>
                  <a:pt x="179" y="216"/>
                  <a:pt x="179" y="216"/>
                </a:cubicBezTo>
                <a:cubicBezTo>
                  <a:pt x="178" y="217"/>
                  <a:pt x="177" y="220"/>
                  <a:pt x="177" y="222"/>
                </a:cubicBezTo>
                <a:cubicBezTo>
                  <a:pt x="177" y="224"/>
                  <a:pt x="178" y="226"/>
                  <a:pt x="179" y="228"/>
                </a:cubicBezTo>
                <a:cubicBezTo>
                  <a:pt x="181" y="230"/>
                  <a:pt x="183" y="231"/>
                  <a:pt x="186" y="231"/>
                </a:cubicBezTo>
                <a:cubicBezTo>
                  <a:pt x="187" y="231"/>
                  <a:pt x="188" y="230"/>
                  <a:pt x="189" y="230"/>
                </a:cubicBezTo>
                <a:cubicBezTo>
                  <a:pt x="154" y="328"/>
                  <a:pt x="154" y="328"/>
                  <a:pt x="154" y="328"/>
                </a:cubicBezTo>
                <a:cubicBezTo>
                  <a:pt x="154" y="329"/>
                  <a:pt x="154" y="331"/>
                  <a:pt x="155" y="332"/>
                </a:cubicBezTo>
                <a:cubicBezTo>
                  <a:pt x="156" y="334"/>
                  <a:pt x="159" y="335"/>
                  <a:pt x="162" y="334"/>
                </a:cubicBezTo>
                <a:cubicBezTo>
                  <a:pt x="163" y="334"/>
                  <a:pt x="164" y="333"/>
                  <a:pt x="164" y="331"/>
                </a:cubicBezTo>
                <a:cubicBezTo>
                  <a:pt x="204" y="219"/>
                  <a:pt x="204" y="219"/>
                  <a:pt x="204" y="219"/>
                </a:cubicBezTo>
                <a:cubicBezTo>
                  <a:pt x="217" y="229"/>
                  <a:pt x="217" y="229"/>
                  <a:pt x="217" y="229"/>
                </a:cubicBezTo>
                <a:cubicBezTo>
                  <a:pt x="219" y="231"/>
                  <a:pt x="223" y="232"/>
                  <a:pt x="226" y="231"/>
                </a:cubicBezTo>
                <a:cubicBezTo>
                  <a:pt x="228" y="231"/>
                  <a:pt x="230" y="230"/>
                  <a:pt x="231" y="229"/>
                </a:cubicBezTo>
                <a:cubicBezTo>
                  <a:pt x="232" y="228"/>
                  <a:pt x="232" y="228"/>
                  <a:pt x="232" y="228"/>
                </a:cubicBezTo>
                <a:cubicBezTo>
                  <a:pt x="234" y="226"/>
                  <a:pt x="234" y="226"/>
                  <a:pt x="234" y="226"/>
                </a:cubicBezTo>
                <a:cubicBezTo>
                  <a:pt x="236" y="224"/>
                  <a:pt x="237" y="221"/>
                  <a:pt x="236" y="217"/>
                </a:cubicBezTo>
                <a:cubicBezTo>
                  <a:pt x="236" y="214"/>
                  <a:pt x="234" y="211"/>
                  <a:pt x="231" y="209"/>
                </a:cubicBezTo>
                <a:cubicBezTo>
                  <a:pt x="220" y="200"/>
                  <a:pt x="220" y="200"/>
                  <a:pt x="220" y="200"/>
                </a:cubicBezTo>
                <a:cubicBezTo>
                  <a:pt x="304" y="116"/>
                  <a:pt x="304" y="116"/>
                  <a:pt x="304" y="116"/>
                </a:cubicBezTo>
                <a:cubicBezTo>
                  <a:pt x="306" y="114"/>
                  <a:pt x="307" y="112"/>
                  <a:pt x="307" y="109"/>
                </a:cubicBezTo>
                <a:cubicBezTo>
                  <a:pt x="307" y="107"/>
                  <a:pt x="306" y="105"/>
                  <a:pt x="304" y="103"/>
                </a:cubicBezTo>
                <a:cubicBezTo>
                  <a:pt x="303" y="102"/>
                  <a:pt x="300" y="101"/>
                  <a:pt x="298" y="101"/>
                </a:cubicBezTo>
                <a:cubicBezTo>
                  <a:pt x="296" y="101"/>
                  <a:pt x="294" y="102"/>
                  <a:pt x="292" y="103"/>
                </a:cubicBezTo>
                <a:cubicBezTo>
                  <a:pt x="217" y="178"/>
                  <a:pt x="217" y="178"/>
                  <a:pt x="217" y="178"/>
                </a:cubicBezTo>
                <a:cubicBezTo>
                  <a:pt x="217" y="178"/>
                  <a:pt x="217" y="178"/>
                  <a:pt x="217" y="177"/>
                </a:cubicBezTo>
                <a:cubicBezTo>
                  <a:pt x="216" y="176"/>
                  <a:pt x="215" y="175"/>
                  <a:pt x="214" y="175"/>
                </a:cubicBezTo>
                <a:cubicBezTo>
                  <a:pt x="213" y="174"/>
                  <a:pt x="211" y="174"/>
                  <a:pt x="210" y="175"/>
                </a:cubicBezTo>
                <a:cubicBezTo>
                  <a:pt x="209" y="176"/>
                  <a:pt x="208" y="177"/>
                  <a:pt x="207" y="178"/>
                </a:cubicBezTo>
                <a:close/>
                <a:moveTo>
                  <a:pt x="314" y="94"/>
                </a:moveTo>
                <a:cubicBezTo>
                  <a:pt x="328" y="108"/>
                  <a:pt x="339" y="125"/>
                  <a:pt x="347" y="144"/>
                </a:cubicBezTo>
                <a:cubicBezTo>
                  <a:pt x="352" y="156"/>
                  <a:pt x="356" y="169"/>
                  <a:pt x="357" y="182"/>
                </a:cubicBezTo>
                <a:cubicBezTo>
                  <a:pt x="375" y="183"/>
                  <a:pt x="392" y="187"/>
                  <a:pt x="407" y="193"/>
                </a:cubicBezTo>
                <a:cubicBezTo>
                  <a:pt x="404" y="141"/>
                  <a:pt x="382" y="94"/>
                  <a:pt x="348" y="60"/>
                </a:cubicBezTo>
                <a:cubicBezTo>
                  <a:pt x="311" y="23"/>
                  <a:pt x="260" y="0"/>
                  <a:pt x="204" y="0"/>
                </a:cubicBezTo>
                <a:cubicBezTo>
                  <a:pt x="148" y="0"/>
                  <a:pt x="97" y="23"/>
                  <a:pt x="60" y="60"/>
                </a:cubicBezTo>
                <a:cubicBezTo>
                  <a:pt x="23" y="97"/>
                  <a:pt x="0" y="148"/>
                  <a:pt x="0" y="204"/>
                </a:cubicBezTo>
                <a:cubicBezTo>
                  <a:pt x="0" y="260"/>
                  <a:pt x="23" y="311"/>
                  <a:pt x="60" y="348"/>
                </a:cubicBezTo>
                <a:cubicBezTo>
                  <a:pt x="96" y="384"/>
                  <a:pt x="145" y="406"/>
                  <a:pt x="200" y="407"/>
                </a:cubicBezTo>
                <a:cubicBezTo>
                  <a:pt x="193" y="392"/>
                  <a:pt x="188" y="375"/>
                  <a:pt x="186" y="358"/>
                </a:cubicBezTo>
                <a:cubicBezTo>
                  <a:pt x="172" y="356"/>
                  <a:pt x="158" y="353"/>
                  <a:pt x="144" y="347"/>
                </a:cubicBezTo>
                <a:cubicBezTo>
                  <a:pt x="125" y="339"/>
                  <a:pt x="108" y="328"/>
                  <a:pt x="94" y="314"/>
                </a:cubicBezTo>
                <a:cubicBezTo>
                  <a:pt x="80" y="299"/>
                  <a:pt x="68" y="282"/>
                  <a:pt x="60" y="263"/>
                </a:cubicBezTo>
                <a:cubicBezTo>
                  <a:pt x="53" y="245"/>
                  <a:pt x="48" y="225"/>
                  <a:pt x="48" y="204"/>
                </a:cubicBezTo>
                <a:cubicBezTo>
                  <a:pt x="48" y="183"/>
                  <a:pt x="53" y="163"/>
                  <a:pt x="60" y="144"/>
                </a:cubicBezTo>
                <a:cubicBezTo>
                  <a:pt x="68" y="125"/>
                  <a:pt x="80" y="108"/>
                  <a:pt x="94" y="94"/>
                </a:cubicBezTo>
                <a:cubicBezTo>
                  <a:pt x="108" y="80"/>
                  <a:pt x="125" y="68"/>
                  <a:pt x="144" y="60"/>
                </a:cubicBezTo>
                <a:cubicBezTo>
                  <a:pt x="163" y="53"/>
                  <a:pt x="183" y="48"/>
                  <a:pt x="204" y="48"/>
                </a:cubicBezTo>
                <a:cubicBezTo>
                  <a:pt x="225" y="48"/>
                  <a:pt x="245" y="53"/>
                  <a:pt x="263" y="60"/>
                </a:cubicBezTo>
                <a:cubicBezTo>
                  <a:pt x="282" y="68"/>
                  <a:pt x="299" y="80"/>
                  <a:pt x="314" y="94"/>
                </a:cubicBezTo>
                <a:close/>
                <a:moveTo>
                  <a:pt x="115" y="195"/>
                </a:moveTo>
                <a:cubicBezTo>
                  <a:pt x="120" y="195"/>
                  <a:pt x="124" y="199"/>
                  <a:pt x="124" y="204"/>
                </a:cubicBezTo>
                <a:cubicBezTo>
                  <a:pt x="124" y="209"/>
                  <a:pt x="120" y="213"/>
                  <a:pt x="115" y="213"/>
                </a:cubicBezTo>
                <a:cubicBezTo>
                  <a:pt x="70" y="213"/>
                  <a:pt x="70" y="213"/>
                  <a:pt x="70" y="213"/>
                </a:cubicBezTo>
                <a:cubicBezTo>
                  <a:pt x="66" y="213"/>
                  <a:pt x="62" y="209"/>
                  <a:pt x="62" y="204"/>
                </a:cubicBezTo>
                <a:cubicBezTo>
                  <a:pt x="62" y="199"/>
                  <a:pt x="66" y="195"/>
                  <a:pt x="70" y="195"/>
                </a:cubicBezTo>
                <a:cubicBezTo>
                  <a:pt x="115" y="195"/>
                  <a:pt x="115" y="195"/>
                  <a:pt x="115" y="195"/>
                </a:cubicBezTo>
                <a:close/>
                <a:moveTo>
                  <a:pt x="213" y="115"/>
                </a:moveTo>
                <a:cubicBezTo>
                  <a:pt x="213" y="120"/>
                  <a:pt x="209" y="124"/>
                  <a:pt x="204" y="124"/>
                </a:cubicBezTo>
                <a:cubicBezTo>
                  <a:pt x="199" y="124"/>
                  <a:pt x="195" y="120"/>
                  <a:pt x="195" y="115"/>
                </a:cubicBezTo>
                <a:cubicBezTo>
                  <a:pt x="195" y="70"/>
                  <a:pt x="195" y="70"/>
                  <a:pt x="195" y="70"/>
                </a:cubicBezTo>
                <a:cubicBezTo>
                  <a:pt x="195" y="66"/>
                  <a:pt x="199" y="62"/>
                  <a:pt x="204" y="62"/>
                </a:cubicBezTo>
                <a:cubicBezTo>
                  <a:pt x="209" y="62"/>
                  <a:pt x="213" y="66"/>
                  <a:pt x="213" y="70"/>
                </a:cubicBezTo>
                <a:cubicBezTo>
                  <a:pt x="213" y="115"/>
                  <a:pt x="213" y="115"/>
                  <a:pt x="213" y="115"/>
                </a:cubicBezTo>
                <a:close/>
                <a:moveTo>
                  <a:pt x="333" y="380"/>
                </a:moveTo>
                <a:cubicBezTo>
                  <a:pt x="271" y="380"/>
                  <a:pt x="271" y="380"/>
                  <a:pt x="271" y="380"/>
                </a:cubicBezTo>
                <a:cubicBezTo>
                  <a:pt x="271" y="377"/>
                  <a:pt x="271" y="377"/>
                  <a:pt x="271" y="377"/>
                </a:cubicBezTo>
                <a:cubicBezTo>
                  <a:pt x="271" y="369"/>
                  <a:pt x="272" y="364"/>
                  <a:pt x="274" y="363"/>
                </a:cubicBezTo>
                <a:cubicBezTo>
                  <a:pt x="276" y="361"/>
                  <a:pt x="284" y="359"/>
                  <a:pt x="297" y="357"/>
                </a:cubicBezTo>
                <a:cubicBezTo>
                  <a:pt x="312" y="354"/>
                  <a:pt x="322" y="350"/>
                  <a:pt x="326" y="346"/>
                </a:cubicBezTo>
                <a:cubicBezTo>
                  <a:pt x="331" y="342"/>
                  <a:pt x="333" y="333"/>
                  <a:pt x="333" y="320"/>
                </a:cubicBezTo>
                <a:cubicBezTo>
                  <a:pt x="333" y="307"/>
                  <a:pt x="330" y="298"/>
                  <a:pt x="324" y="293"/>
                </a:cubicBezTo>
                <a:cubicBezTo>
                  <a:pt x="319" y="288"/>
                  <a:pt x="308" y="286"/>
                  <a:pt x="292" y="286"/>
                </a:cubicBezTo>
                <a:cubicBezTo>
                  <a:pt x="276" y="286"/>
                  <a:pt x="265" y="288"/>
                  <a:pt x="259" y="293"/>
                </a:cubicBezTo>
                <a:cubicBezTo>
                  <a:pt x="254" y="298"/>
                  <a:pt x="251" y="307"/>
                  <a:pt x="251" y="321"/>
                </a:cubicBezTo>
                <a:cubicBezTo>
                  <a:pt x="251" y="325"/>
                  <a:pt x="251" y="325"/>
                  <a:pt x="251" y="325"/>
                </a:cubicBezTo>
                <a:cubicBezTo>
                  <a:pt x="271" y="325"/>
                  <a:pt x="271" y="325"/>
                  <a:pt x="271" y="325"/>
                </a:cubicBezTo>
                <a:cubicBezTo>
                  <a:pt x="271" y="321"/>
                  <a:pt x="271" y="321"/>
                  <a:pt x="271" y="321"/>
                </a:cubicBezTo>
                <a:cubicBezTo>
                  <a:pt x="271" y="313"/>
                  <a:pt x="272" y="308"/>
                  <a:pt x="275" y="306"/>
                </a:cubicBezTo>
                <a:cubicBezTo>
                  <a:pt x="277" y="304"/>
                  <a:pt x="283" y="303"/>
                  <a:pt x="292" y="303"/>
                </a:cubicBezTo>
                <a:cubicBezTo>
                  <a:pt x="301" y="303"/>
                  <a:pt x="307" y="304"/>
                  <a:pt x="309" y="306"/>
                </a:cubicBezTo>
                <a:cubicBezTo>
                  <a:pt x="311" y="308"/>
                  <a:pt x="313" y="312"/>
                  <a:pt x="313" y="320"/>
                </a:cubicBezTo>
                <a:cubicBezTo>
                  <a:pt x="313" y="328"/>
                  <a:pt x="311" y="333"/>
                  <a:pt x="309" y="335"/>
                </a:cubicBezTo>
                <a:cubicBezTo>
                  <a:pt x="307" y="337"/>
                  <a:pt x="299" y="339"/>
                  <a:pt x="286" y="341"/>
                </a:cubicBezTo>
                <a:cubicBezTo>
                  <a:pt x="271" y="344"/>
                  <a:pt x="261" y="347"/>
                  <a:pt x="257" y="351"/>
                </a:cubicBezTo>
                <a:cubicBezTo>
                  <a:pt x="253" y="355"/>
                  <a:pt x="250" y="362"/>
                  <a:pt x="250" y="374"/>
                </a:cubicBezTo>
                <a:cubicBezTo>
                  <a:pt x="250" y="396"/>
                  <a:pt x="250" y="396"/>
                  <a:pt x="250" y="396"/>
                </a:cubicBezTo>
                <a:cubicBezTo>
                  <a:pt x="333" y="396"/>
                  <a:pt x="333" y="396"/>
                  <a:pt x="333" y="396"/>
                </a:cubicBezTo>
                <a:cubicBezTo>
                  <a:pt x="333" y="380"/>
                  <a:pt x="333" y="380"/>
                  <a:pt x="333" y="380"/>
                </a:cubicBezTo>
                <a:close/>
                <a:moveTo>
                  <a:pt x="428" y="287"/>
                </a:moveTo>
                <a:cubicBezTo>
                  <a:pt x="396" y="287"/>
                  <a:pt x="396" y="287"/>
                  <a:pt x="396" y="287"/>
                </a:cubicBezTo>
                <a:cubicBezTo>
                  <a:pt x="348" y="349"/>
                  <a:pt x="348" y="349"/>
                  <a:pt x="348" y="349"/>
                </a:cubicBezTo>
                <a:cubicBezTo>
                  <a:pt x="348" y="373"/>
                  <a:pt x="348" y="373"/>
                  <a:pt x="348" y="373"/>
                </a:cubicBezTo>
                <a:cubicBezTo>
                  <a:pt x="407" y="373"/>
                  <a:pt x="407" y="373"/>
                  <a:pt x="407" y="373"/>
                </a:cubicBezTo>
                <a:cubicBezTo>
                  <a:pt x="407" y="396"/>
                  <a:pt x="407" y="396"/>
                  <a:pt x="407" y="396"/>
                </a:cubicBezTo>
                <a:cubicBezTo>
                  <a:pt x="428" y="396"/>
                  <a:pt x="428" y="396"/>
                  <a:pt x="428" y="396"/>
                </a:cubicBezTo>
                <a:cubicBezTo>
                  <a:pt x="428" y="373"/>
                  <a:pt x="428" y="373"/>
                  <a:pt x="428" y="373"/>
                </a:cubicBezTo>
                <a:cubicBezTo>
                  <a:pt x="440" y="373"/>
                  <a:pt x="440" y="373"/>
                  <a:pt x="440" y="373"/>
                </a:cubicBezTo>
                <a:cubicBezTo>
                  <a:pt x="440" y="356"/>
                  <a:pt x="440" y="356"/>
                  <a:pt x="440" y="356"/>
                </a:cubicBezTo>
                <a:cubicBezTo>
                  <a:pt x="428" y="356"/>
                  <a:pt x="428" y="356"/>
                  <a:pt x="428" y="356"/>
                </a:cubicBezTo>
                <a:cubicBezTo>
                  <a:pt x="428" y="287"/>
                  <a:pt x="428" y="287"/>
                  <a:pt x="428" y="287"/>
                </a:cubicBezTo>
                <a:close/>
                <a:moveTo>
                  <a:pt x="407" y="356"/>
                </a:moveTo>
                <a:cubicBezTo>
                  <a:pt x="407" y="302"/>
                  <a:pt x="407" y="302"/>
                  <a:pt x="407" y="302"/>
                </a:cubicBezTo>
                <a:cubicBezTo>
                  <a:pt x="406" y="302"/>
                  <a:pt x="406" y="302"/>
                  <a:pt x="406" y="302"/>
                </a:cubicBezTo>
                <a:cubicBezTo>
                  <a:pt x="365" y="356"/>
                  <a:pt x="365" y="356"/>
                  <a:pt x="365" y="356"/>
                </a:cubicBezTo>
                <a:lnTo>
                  <a:pt x="407" y="356"/>
                </a:lnTo>
                <a:close/>
              </a:path>
            </a:pathLst>
          </a:custGeom>
          <a:solidFill>
            <a:srgbClr val="F3C30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4" name="Freeform 43"/>
          <p:cNvSpPr>
            <a:spLocks noEditPoints="1"/>
          </p:cNvSpPr>
          <p:nvPr/>
        </p:nvSpPr>
        <p:spPr bwMode="auto">
          <a:xfrm>
            <a:off x="6239819" y="2910360"/>
            <a:ext cx="511820" cy="476507"/>
          </a:xfrm>
          <a:custGeom>
            <a:avLst/>
            <a:gdLst>
              <a:gd name="T0" fmla="*/ 236 w 472"/>
              <a:gd name="T1" fmla="*/ 440 h 440"/>
              <a:gd name="T2" fmla="*/ 0 w 472"/>
              <a:gd name="T3" fmla="*/ 183 h 440"/>
              <a:gd name="T4" fmla="*/ 236 w 472"/>
              <a:gd name="T5" fmla="*/ 151 h 440"/>
              <a:gd name="T6" fmla="*/ 472 w 472"/>
              <a:gd name="T7" fmla="*/ 183 h 440"/>
              <a:gd name="T8" fmla="*/ 236 w 472"/>
              <a:gd name="T9" fmla="*/ 440 h 440"/>
              <a:gd name="T10" fmla="*/ 88 w 472"/>
              <a:gd name="T11" fmla="*/ 241 h 440"/>
              <a:gd name="T12" fmla="*/ 69 w 472"/>
              <a:gd name="T13" fmla="*/ 212 h 440"/>
              <a:gd name="T14" fmla="*/ 62 w 472"/>
              <a:gd name="T15" fmla="*/ 184 h 440"/>
              <a:gd name="T16" fmla="*/ 71 w 472"/>
              <a:gd name="T17" fmla="*/ 138 h 440"/>
              <a:gd name="T18" fmla="*/ 99 w 472"/>
              <a:gd name="T19" fmla="*/ 112 h 440"/>
              <a:gd name="T20" fmla="*/ 107 w 472"/>
              <a:gd name="T21" fmla="*/ 87 h 440"/>
              <a:gd name="T22" fmla="*/ 86 w 472"/>
              <a:gd name="T23" fmla="*/ 78 h 440"/>
              <a:gd name="T24" fmla="*/ 42 w 472"/>
              <a:gd name="T25" fmla="*/ 119 h 440"/>
              <a:gd name="T26" fmla="*/ 29 w 472"/>
              <a:gd name="T27" fmla="*/ 186 h 440"/>
              <a:gd name="T28" fmla="*/ 40 w 472"/>
              <a:gd name="T29" fmla="*/ 229 h 440"/>
              <a:gd name="T30" fmla="*/ 63 w 472"/>
              <a:gd name="T31" fmla="*/ 266 h 440"/>
              <a:gd name="T32" fmla="*/ 86 w 472"/>
              <a:gd name="T33" fmla="*/ 267 h 440"/>
              <a:gd name="T34" fmla="*/ 88 w 472"/>
              <a:gd name="T35" fmla="*/ 241 h 440"/>
              <a:gd name="T36" fmla="*/ 288 w 472"/>
              <a:gd name="T37" fmla="*/ 175 h 440"/>
              <a:gd name="T38" fmla="*/ 311 w 472"/>
              <a:gd name="T39" fmla="*/ 129 h 440"/>
              <a:gd name="T40" fmla="*/ 353 w 472"/>
              <a:gd name="T41" fmla="*/ 107 h 440"/>
              <a:gd name="T42" fmla="*/ 367 w 472"/>
              <a:gd name="T43" fmla="*/ 86 h 440"/>
              <a:gd name="T44" fmla="*/ 348 w 472"/>
              <a:gd name="T45" fmla="*/ 70 h 440"/>
              <a:gd name="T46" fmla="*/ 289 w 472"/>
              <a:gd name="T47" fmla="*/ 103 h 440"/>
              <a:gd name="T48" fmla="*/ 256 w 472"/>
              <a:gd name="T49" fmla="*/ 167 h 440"/>
              <a:gd name="T50" fmla="*/ 268 w 472"/>
              <a:gd name="T51" fmla="*/ 189 h 440"/>
              <a:gd name="T52" fmla="*/ 288 w 472"/>
              <a:gd name="T53" fmla="*/ 175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72" h="440">
                <a:moveTo>
                  <a:pt x="236" y="440"/>
                </a:moveTo>
                <a:cubicBezTo>
                  <a:pt x="160" y="380"/>
                  <a:pt x="0" y="286"/>
                  <a:pt x="0" y="183"/>
                </a:cubicBezTo>
                <a:cubicBezTo>
                  <a:pt x="0" y="26"/>
                  <a:pt x="203" y="0"/>
                  <a:pt x="236" y="151"/>
                </a:cubicBezTo>
                <a:cubicBezTo>
                  <a:pt x="270" y="0"/>
                  <a:pt x="472" y="26"/>
                  <a:pt x="472" y="183"/>
                </a:cubicBezTo>
                <a:cubicBezTo>
                  <a:pt x="472" y="286"/>
                  <a:pt x="312" y="380"/>
                  <a:pt x="236" y="440"/>
                </a:cubicBezTo>
                <a:close/>
                <a:moveTo>
                  <a:pt x="88" y="241"/>
                </a:moveTo>
                <a:cubicBezTo>
                  <a:pt x="80" y="232"/>
                  <a:pt x="74" y="222"/>
                  <a:pt x="69" y="212"/>
                </a:cubicBezTo>
                <a:cubicBezTo>
                  <a:pt x="65" y="203"/>
                  <a:pt x="62" y="194"/>
                  <a:pt x="62" y="184"/>
                </a:cubicBezTo>
                <a:cubicBezTo>
                  <a:pt x="61" y="165"/>
                  <a:pt x="64" y="150"/>
                  <a:pt x="71" y="138"/>
                </a:cubicBezTo>
                <a:cubicBezTo>
                  <a:pt x="77" y="127"/>
                  <a:pt x="87" y="118"/>
                  <a:pt x="99" y="112"/>
                </a:cubicBezTo>
                <a:cubicBezTo>
                  <a:pt x="108" y="107"/>
                  <a:pt x="111" y="97"/>
                  <a:pt x="107" y="87"/>
                </a:cubicBezTo>
                <a:cubicBezTo>
                  <a:pt x="104" y="78"/>
                  <a:pt x="94" y="74"/>
                  <a:pt x="86" y="78"/>
                </a:cubicBezTo>
                <a:cubicBezTo>
                  <a:pt x="67" y="88"/>
                  <a:pt x="52" y="101"/>
                  <a:pt x="42" y="119"/>
                </a:cubicBezTo>
                <a:cubicBezTo>
                  <a:pt x="32" y="137"/>
                  <a:pt x="28" y="159"/>
                  <a:pt x="29" y="186"/>
                </a:cubicBezTo>
                <a:cubicBezTo>
                  <a:pt x="30" y="201"/>
                  <a:pt x="34" y="215"/>
                  <a:pt x="40" y="229"/>
                </a:cubicBezTo>
                <a:cubicBezTo>
                  <a:pt x="46" y="241"/>
                  <a:pt x="54" y="254"/>
                  <a:pt x="63" y="266"/>
                </a:cubicBezTo>
                <a:cubicBezTo>
                  <a:pt x="69" y="273"/>
                  <a:pt x="80" y="274"/>
                  <a:pt x="86" y="267"/>
                </a:cubicBezTo>
                <a:cubicBezTo>
                  <a:pt x="93" y="260"/>
                  <a:pt x="94" y="249"/>
                  <a:pt x="88" y="241"/>
                </a:cubicBezTo>
                <a:close/>
                <a:moveTo>
                  <a:pt x="288" y="175"/>
                </a:moveTo>
                <a:cubicBezTo>
                  <a:pt x="292" y="156"/>
                  <a:pt x="301" y="141"/>
                  <a:pt x="311" y="129"/>
                </a:cubicBezTo>
                <a:cubicBezTo>
                  <a:pt x="323" y="117"/>
                  <a:pt x="338" y="110"/>
                  <a:pt x="353" y="107"/>
                </a:cubicBezTo>
                <a:cubicBezTo>
                  <a:pt x="362" y="105"/>
                  <a:pt x="368" y="96"/>
                  <a:pt x="367" y="86"/>
                </a:cubicBezTo>
                <a:cubicBezTo>
                  <a:pt x="365" y="76"/>
                  <a:pt x="357" y="69"/>
                  <a:pt x="348" y="70"/>
                </a:cubicBezTo>
                <a:cubicBezTo>
                  <a:pt x="326" y="75"/>
                  <a:pt x="305" y="85"/>
                  <a:pt x="289" y="103"/>
                </a:cubicBezTo>
                <a:cubicBezTo>
                  <a:pt x="274" y="118"/>
                  <a:pt x="262" y="140"/>
                  <a:pt x="256" y="167"/>
                </a:cubicBezTo>
                <a:cubicBezTo>
                  <a:pt x="254" y="176"/>
                  <a:pt x="259" y="186"/>
                  <a:pt x="268" y="189"/>
                </a:cubicBezTo>
                <a:cubicBezTo>
                  <a:pt x="277" y="191"/>
                  <a:pt x="286" y="185"/>
                  <a:pt x="288" y="175"/>
                </a:cubicBezTo>
                <a:close/>
              </a:path>
            </a:pathLst>
          </a:custGeom>
          <a:solidFill>
            <a:srgbClr val="23CAD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35" name="Group 44"/>
          <p:cNvGrpSpPr/>
          <p:nvPr/>
        </p:nvGrpSpPr>
        <p:grpSpPr>
          <a:xfrm>
            <a:off x="638013" y="3942675"/>
            <a:ext cx="475631" cy="476014"/>
            <a:chOff x="4113213" y="2603501"/>
            <a:chExt cx="1982787" cy="1984374"/>
          </a:xfrm>
          <a:solidFill>
            <a:srgbClr val="028985"/>
          </a:solidFill>
        </p:grpSpPr>
        <p:sp>
          <p:nvSpPr>
            <p:cNvPr id="36" name="Freeform 45"/>
            <p:cNvSpPr/>
            <p:nvPr/>
          </p:nvSpPr>
          <p:spPr bwMode="auto">
            <a:xfrm>
              <a:off x="5260975" y="3781425"/>
              <a:ext cx="303212" cy="300037"/>
            </a:xfrm>
            <a:custGeom>
              <a:avLst/>
              <a:gdLst>
                <a:gd name="T0" fmla="*/ 20 w 81"/>
                <a:gd name="T1" fmla="*/ 20 h 80"/>
                <a:gd name="T2" fmla="*/ 13 w 81"/>
                <a:gd name="T3" fmla="*/ 68 h 80"/>
                <a:gd name="T4" fmla="*/ 60 w 81"/>
                <a:gd name="T5" fmla="*/ 59 h 80"/>
                <a:gd name="T6" fmla="*/ 68 w 81"/>
                <a:gd name="T7" fmla="*/ 12 h 80"/>
                <a:gd name="T8" fmla="*/ 20 w 81"/>
                <a:gd name="T9" fmla="*/ 2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0">
                  <a:moveTo>
                    <a:pt x="20" y="20"/>
                  </a:moveTo>
                  <a:cubicBezTo>
                    <a:pt x="4" y="36"/>
                    <a:pt x="0" y="55"/>
                    <a:pt x="13" y="68"/>
                  </a:cubicBezTo>
                  <a:cubicBezTo>
                    <a:pt x="25" y="80"/>
                    <a:pt x="44" y="75"/>
                    <a:pt x="60" y="59"/>
                  </a:cubicBezTo>
                  <a:cubicBezTo>
                    <a:pt x="75" y="45"/>
                    <a:pt x="81" y="25"/>
                    <a:pt x="68" y="12"/>
                  </a:cubicBezTo>
                  <a:cubicBezTo>
                    <a:pt x="55" y="0"/>
                    <a:pt x="36" y="4"/>
                    <a:pt x="2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7" name="Freeform 46"/>
            <p:cNvSpPr>
              <a:spLocks noEditPoints="1"/>
            </p:cNvSpPr>
            <p:nvPr/>
          </p:nvSpPr>
          <p:spPr bwMode="auto">
            <a:xfrm>
              <a:off x="4113213" y="2603501"/>
              <a:ext cx="1982787" cy="1984374"/>
            </a:xfrm>
            <a:custGeom>
              <a:avLst/>
              <a:gdLst>
                <a:gd name="T0" fmla="*/ 524 w 529"/>
                <a:gd name="T1" fmla="*/ 327 h 529"/>
                <a:gd name="T2" fmla="*/ 203 w 529"/>
                <a:gd name="T3" fmla="*/ 6 h 529"/>
                <a:gd name="T4" fmla="*/ 186 w 529"/>
                <a:gd name="T5" fmla="*/ 2 h 529"/>
                <a:gd name="T6" fmla="*/ 50 w 529"/>
                <a:gd name="T7" fmla="*/ 38 h 529"/>
                <a:gd name="T8" fmla="*/ 38 w 529"/>
                <a:gd name="T9" fmla="*/ 50 h 529"/>
                <a:gd name="T10" fmla="*/ 2 w 529"/>
                <a:gd name="T11" fmla="*/ 186 h 529"/>
                <a:gd name="T12" fmla="*/ 6 w 529"/>
                <a:gd name="T13" fmla="*/ 203 h 529"/>
                <a:gd name="T14" fmla="*/ 327 w 529"/>
                <a:gd name="T15" fmla="*/ 524 h 529"/>
                <a:gd name="T16" fmla="*/ 339 w 529"/>
                <a:gd name="T17" fmla="*/ 529 h 529"/>
                <a:gd name="T18" fmla="*/ 351 w 529"/>
                <a:gd name="T19" fmla="*/ 524 h 529"/>
                <a:gd name="T20" fmla="*/ 524 w 529"/>
                <a:gd name="T21" fmla="*/ 351 h 529"/>
                <a:gd name="T22" fmla="*/ 529 w 529"/>
                <a:gd name="T23" fmla="*/ 339 h 529"/>
                <a:gd name="T24" fmla="*/ 524 w 529"/>
                <a:gd name="T25" fmla="*/ 327 h 529"/>
                <a:gd name="T26" fmla="*/ 101 w 529"/>
                <a:gd name="T27" fmla="*/ 142 h 529"/>
                <a:gd name="T28" fmla="*/ 101 w 529"/>
                <a:gd name="T29" fmla="*/ 101 h 529"/>
                <a:gd name="T30" fmla="*/ 141 w 529"/>
                <a:gd name="T31" fmla="*/ 101 h 529"/>
                <a:gd name="T32" fmla="*/ 141 w 529"/>
                <a:gd name="T33" fmla="*/ 142 h 529"/>
                <a:gd name="T34" fmla="*/ 101 w 529"/>
                <a:gd name="T35" fmla="*/ 142 h 529"/>
                <a:gd name="T36" fmla="*/ 158 w 529"/>
                <a:gd name="T37" fmla="*/ 250 h 529"/>
                <a:gd name="T38" fmla="*/ 140 w 529"/>
                <a:gd name="T39" fmla="*/ 222 h 529"/>
                <a:gd name="T40" fmla="*/ 159 w 529"/>
                <a:gd name="T41" fmla="*/ 210 h 529"/>
                <a:gd name="T42" fmla="*/ 174 w 529"/>
                <a:gd name="T43" fmla="*/ 236 h 529"/>
                <a:gd name="T44" fmla="*/ 196 w 529"/>
                <a:gd name="T45" fmla="*/ 240 h 529"/>
                <a:gd name="T46" fmla="*/ 194 w 529"/>
                <a:gd name="T47" fmla="*/ 215 h 529"/>
                <a:gd name="T48" fmla="*/ 195 w 529"/>
                <a:gd name="T49" fmla="*/ 168 h 529"/>
                <a:gd name="T50" fmla="*/ 251 w 529"/>
                <a:gd name="T51" fmla="*/ 174 h 529"/>
                <a:gd name="T52" fmla="*/ 268 w 529"/>
                <a:gd name="T53" fmla="*/ 199 h 529"/>
                <a:gd name="T54" fmla="*/ 249 w 529"/>
                <a:gd name="T55" fmla="*/ 210 h 529"/>
                <a:gd name="T56" fmla="*/ 236 w 529"/>
                <a:gd name="T57" fmla="*/ 189 h 529"/>
                <a:gd name="T58" fmla="*/ 216 w 529"/>
                <a:gd name="T59" fmla="*/ 185 h 529"/>
                <a:gd name="T60" fmla="*/ 220 w 529"/>
                <a:gd name="T61" fmla="*/ 212 h 529"/>
                <a:gd name="T62" fmla="*/ 216 w 529"/>
                <a:gd name="T63" fmla="*/ 257 h 529"/>
                <a:gd name="T64" fmla="*/ 158 w 529"/>
                <a:gd name="T65" fmla="*/ 250 h 529"/>
                <a:gd name="T66" fmla="*/ 257 w 529"/>
                <a:gd name="T67" fmla="*/ 347 h 529"/>
                <a:gd name="T68" fmla="*/ 205 w 529"/>
                <a:gd name="T69" fmla="*/ 294 h 529"/>
                <a:gd name="T70" fmla="*/ 287 w 529"/>
                <a:gd name="T71" fmla="*/ 212 h 529"/>
                <a:gd name="T72" fmla="*/ 337 w 529"/>
                <a:gd name="T73" fmla="*/ 263 h 529"/>
                <a:gd name="T74" fmla="*/ 322 w 529"/>
                <a:gd name="T75" fmla="*/ 278 h 529"/>
                <a:gd name="T76" fmla="*/ 290 w 529"/>
                <a:gd name="T77" fmla="*/ 246 h 529"/>
                <a:gd name="T78" fmla="*/ 273 w 529"/>
                <a:gd name="T79" fmla="*/ 263 h 529"/>
                <a:gd name="T80" fmla="*/ 303 w 529"/>
                <a:gd name="T81" fmla="*/ 293 h 529"/>
                <a:gd name="T82" fmla="*/ 288 w 529"/>
                <a:gd name="T83" fmla="*/ 308 h 529"/>
                <a:gd name="T84" fmla="*/ 258 w 529"/>
                <a:gd name="T85" fmla="*/ 278 h 529"/>
                <a:gd name="T86" fmla="*/ 239 w 529"/>
                <a:gd name="T87" fmla="*/ 298 h 529"/>
                <a:gd name="T88" fmla="*/ 272 w 529"/>
                <a:gd name="T89" fmla="*/ 331 h 529"/>
                <a:gd name="T90" fmla="*/ 257 w 529"/>
                <a:gd name="T91" fmla="*/ 347 h 529"/>
                <a:gd name="T92" fmla="*/ 387 w 529"/>
                <a:gd name="T93" fmla="*/ 392 h 529"/>
                <a:gd name="T94" fmla="*/ 303 w 529"/>
                <a:gd name="T95" fmla="*/ 395 h 529"/>
                <a:gd name="T96" fmla="*/ 306 w 529"/>
                <a:gd name="T97" fmla="*/ 315 h 529"/>
                <a:gd name="T98" fmla="*/ 389 w 529"/>
                <a:gd name="T99" fmla="*/ 312 h 529"/>
                <a:gd name="T100" fmla="*/ 387 w 529"/>
                <a:gd name="T101" fmla="*/ 392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29" h="529">
                  <a:moveTo>
                    <a:pt x="524" y="327"/>
                  </a:moveTo>
                  <a:cubicBezTo>
                    <a:pt x="203" y="6"/>
                    <a:pt x="203" y="6"/>
                    <a:pt x="203" y="6"/>
                  </a:cubicBezTo>
                  <a:cubicBezTo>
                    <a:pt x="198" y="2"/>
                    <a:pt x="192" y="0"/>
                    <a:pt x="186" y="2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44" y="40"/>
                    <a:pt x="40" y="44"/>
                    <a:pt x="38" y="50"/>
                  </a:cubicBezTo>
                  <a:cubicBezTo>
                    <a:pt x="2" y="186"/>
                    <a:pt x="2" y="186"/>
                    <a:pt x="2" y="186"/>
                  </a:cubicBezTo>
                  <a:cubicBezTo>
                    <a:pt x="0" y="192"/>
                    <a:pt x="2" y="198"/>
                    <a:pt x="6" y="203"/>
                  </a:cubicBezTo>
                  <a:cubicBezTo>
                    <a:pt x="327" y="524"/>
                    <a:pt x="327" y="524"/>
                    <a:pt x="327" y="524"/>
                  </a:cubicBezTo>
                  <a:cubicBezTo>
                    <a:pt x="330" y="527"/>
                    <a:pt x="335" y="529"/>
                    <a:pt x="339" y="529"/>
                  </a:cubicBezTo>
                  <a:cubicBezTo>
                    <a:pt x="343" y="529"/>
                    <a:pt x="348" y="527"/>
                    <a:pt x="351" y="524"/>
                  </a:cubicBezTo>
                  <a:cubicBezTo>
                    <a:pt x="524" y="351"/>
                    <a:pt x="524" y="351"/>
                    <a:pt x="524" y="351"/>
                  </a:cubicBezTo>
                  <a:cubicBezTo>
                    <a:pt x="527" y="348"/>
                    <a:pt x="529" y="344"/>
                    <a:pt x="529" y="339"/>
                  </a:cubicBezTo>
                  <a:cubicBezTo>
                    <a:pt x="529" y="334"/>
                    <a:pt x="527" y="330"/>
                    <a:pt x="524" y="327"/>
                  </a:cubicBezTo>
                  <a:close/>
                  <a:moveTo>
                    <a:pt x="101" y="142"/>
                  </a:moveTo>
                  <a:cubicBezTo>
                    <a:pt x="90" y="130"/>
                    <a:pt x="90" y="112"/>
                    <a:pt x="101" y="101"/>
                  </a:cubicBezTo>
                  <a:cubicBezTo>
                    <a:pt x="112" y="90"/>
                    <a:pt x="130" y="90"/>
                    <a:pt x="141" y="101"/>
                  </a:cubicBezTo>
                  <a:cubicBezTo>
                    <a:pt x="153" y="112"/>
                    <a:pt x="153" y="130"/>
                    <a:pt x="141" y="142"/>
                  </a:cubicBezTo>
                  <a:cubicBezTo>
                    <a:pt x="130" y="153"/>
                    <a:pt x="112" y="153"/>
                    <a:pt x="101" y="142"/>
                  </a:cubicBezTo>
                  <a:close/>
                  <a:moveTo>
                    <a:pt x="158" y="250"/>
                  </a:moveTo>
                  <a:cubicBezTo>
                    <a:pt x="149" y="241"/>
                    <a:pt x="142" y="229"/>
                    <a:pt x="140" y="222"/>
                  </a:cubicBezTo>
                  <a:cubicBezTo>
                    <a:pt x="159" y="210"/>
                    <a:pt x="159" y="210"/>
                    <a:pt x="159" y="210"/>
                  </a:cubicBezTo>
                  <a:cubicBezTo>
                    <a:pt x="161" y="218"/>
                    <a:pt x="166" y="228"/>
                    <a:pt x="174" y="236"/>
                  </a:cubicBezTo>
                  <a:cubicBezTo>
                    <a:pt x="183" y="244"/>
                    <a:pt x="191" y="245"/>
                    <a:pt x="196" y="240"/>
                  </a:cubicBezTo>
                  <a:cubicBezTo>
                    <a:pt x="201" y="235"/>
                    <a:pt x="200" y="228"/>
                    <a:pt x="194" y="215"/>
                  </a:cubicBezTo>
                  <a:cubicBezTo>
                    <a:pt x="185" y="196"/>
                    <a:pt x="184" y="180"/>
                    <a:pt x="195" y="168"/>
                  </a:cubicBezTo>
                  <a:cubicBezTo>
                    <a:pt x="209" y="154"/>
                    <a:pt x="232" y="155"/>
                    <a:pt x="251" y="174"/>
                  </a:cubicBezTo>
                  <a:cubicBezTo>
                    <a:pt x="260" y="184"/>
                    <a:pt x="265" y="192"/>
                    <a:pt x="268" y="199"/>
                  </a:cubicBezTo>
                  <a:cubicBezTo>
                    <a:pt x="249" y="210"/>
                    <a:pt x="249" y="210"/>
                    <a:pt x="249" y="210"/>
                  </a:cubicBezTo>
                  <a:cubicBezTo>
                    <a:pt x="247" y="205"/>
                    <a:pt x="244" y="197"/>
                    <a:pt x="236" y="189"/>
                  </a:cubicBezTo>
                  <a:cubicBezTo>
                    <a:pt x="228" y="181"/>
                    <a:pt x="220" y="181"/>
                    <a:pt x="216" y="185"/>
                  </a:cubicBezTo>
                  <a:cubicBezTo>
                    <a:pt x="211" y="190"/>
                    <a:pt x="213" y="197"/>
                    <a:pt x="220" y="212"/>
                  </a:cubicBezTo>
                  <a:cubicBezTo>
                    <a:pt x="229" y="232"/>
                    <a:pt x="228" y="246"/>
                    <a:pt x="216" y="257"/>
                  </a:cubicBezTo>
                  <a:cubicBezTo>
                    <a:pt x="203" y="271"/>
                    <a:pt x="180" y="272"/>
                    <a:pt x="158" y="250"/>
                  </a:cubicBezTo>
                  <a:close/>
                  <a:moveTo>
                    <a:pt x="257" y="347"/>
                  </a:moveTo>
                  <a:cubicBezTo>
                    <a:pt x="205" y="294"/>
                    <a:pt x="205" y="294"/>
                    <a:pt x="205" y="294"/>
                  </a:cubicBezTo>
                  <a:cubicBezTo>
                    <a:pt x="287" y="212"/>
                    <a:pt x="287" y="212"/>
                    <a:pt x="287" y="212"/>
                  </a:cubicBezTo>
                  <a:cubicBezTo>
                    <a:pt x="337" y="263"/>
                    <a:pt x="337" y="263"/>
                    <a:pt x="337" y="263"/>
                  </a:cubicBezTo>
                  <a:cubicBezTo>
                    <a:pt x="322" y="278"/>
                    <a:pt x="322" y="278"/>
                    <a:pt x="322" y="278"/>
                  </a:cubicBezTo>
                  <a:cubicBezTo>
                    <a:pt x="290" y="246"/>
                    <a:pt x="290" y="246"/>
                    <a:pt x="290" y="246"/>
                  </a:cubicBezTo>
                  <a:cubicBezTo>
                    <a:pt x="273" y="263"/>
                    <a:pt x="273" y="263"/>
                    <a:pt x="273" y="263"/>
                  </a:cubicBezTo>
                  <a:cubicBezTo>
                    <a:pt x="303" y="293"/>
                    <a:pt x="303" y="293"/>
                    <a:pt x="303" y="293"/>
                  </a:cubicBezTo>
                  <a:cubicBezTo>
                    <a:pt x="288" y="308"/>
                    <a:pt x="288" y="308"/>
                    <a:pt x="288" y="308"/>
                  </a:cubicBezTo>
                  <a:cubicBezTo>
                    <a:pt x="258" y="278"/>
                    <a:pt x="258" y="278"/>
                    <a:pt x="258" y="278"/>
                  </a:cubicBezTo>
                  <a:cubicBezTo>
                    <a:pt x="239" y="298"/>
                    <a:pt x="239" y="298"/>
                    <a:pt x="239" y="298"/>
                  </a:cubicBezTo>
                  <a:cubicBezTo>
                    <a:pt x="272" y="331"/>
                    <a:pt x="272" y="331"/>
                    <a:pt x="272" y="331"/>
                  </a:cubicBezTo>
                  <a:lnTo>
                    <a:pt x="257" y="347"/>
                  </a:lnTo>
                  <a:close/>
                  <a:moveTo>
                    <a:pt x="387" y="392"/>
                  </a:moveTo>
                  <a:cubicBezTo>
                    <a:pt x="360" y="419"/>
                    <a:pt x="327" y="419"/>
                    <a:pt x="303" y="395"/>
                  </a:cubicBezTo>
                  <a:cubicBezTo>
                    <a:pt x="279" y="371"/>
                    <a:pt x="283" y="338"/>
                    <a:pt x="306" y="315"/>
                  </a:cubicBezTo>
                  <a:cubicBezTo>
                    <a:pt x="331" y="290"/>
                    <a:pt x="365" y="288"/>
                    <a:pt x="389" y="312"/>
                  </a:cubicBezTo>
                  <a:cubicBezTo>
                    <a:pt x="414" y="337"/>
                    <a:pt x="409" y="370"/>
                    <a:pt x="387" y="3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38" name="Rectangle 20"/>
          <p:cNvSpPr/>
          <p:nvPr/>
        </p:nvSpPr>
        <p:spPr>
          <a:xfrm>
            <a:off x="5939518" y="5218610"/>
            <a:ext cx="3088368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</a:rPr>
              <a:t>请在此处添加详细描述文本，尽量与标题文本语言风格相符合，语言描述尽量简洁生动。请在此处添加详细描述文本，尽量与标题文本语言风格相符合，语言描述尽量简洁生动。</a:t>
            </a:r>
            <a:endParaRPr lang="en-US" altLang="zh-CN" sz="1100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709661" y="4699000"/>
            <a:ext cx="1233860" cy="1917700"/>
          </a:xfrm>
          <a:prstGeom prst="rect">
            <a:avLst/>
          </a:prstGeom>
        </p:spPr>
      </p:pic>
      <p:sp>
        <p:nvSpPr>
          <p:cNvPr id="40" name="矩形 39"/>
          <p:cNvSpPr/>
          <p:nvPr/>
        </p:nvSpPr>
        <p:spPr>
          <a:xfrm>
            <a:off x="11018814" y="1851858"/>
            <a:ext cx="615553" cy="2605842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2800" dirty="0">
                <a:solidFill>
                  <a:srgbClr val="005A71"/>
                </a:solidFill>
              </a:rPr>
              <a:t>请输入你的题目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8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1"/>
          <p:cNvGrpSpPr/>
          <p:nvPr/>
        </p:nvGrpSpPr>
        <p:grpSpPr>
          <a:xfrm>
            <a:off x="2785993" y="2990850"/>
            <a:ext cx="4152586" cy="3124200"/>
            <a:chOff x="2290006" y="1276350"/>
            <a:chExt cx="4563989" cy="3433719"/>
          </a:xfrm>
        </p:grpSpPr>
        <p:sp>
          <p:nvSpPr>
            <p:cNvPr id="3" name="Freeform 57"/>
            <p:cNvSpPr/>
            <p:nvPr/>
          </p:nvSpPr>
          <p:spPr bwMode="auto">
            <a:xfrm>
              <a:off x="4565324" y="1276350"/>
              <a:ext cx="1134989" cy="2563738"/>
            </a:xfrm>
            <a:custGeom>
              <a:avLst/>
              <a:gdLst>
                <a:gd name="T0" fmla="*/ 0 w 79"/>
                <a:gd name="T1" fmla="*/ 0 h 178"/>
                <a:gd name="T2" fmla="*/ 10 w 79"/>
                <a:gd name="T3" fmla="*/ 178 h 178"/>
                <a:gd name="T4" fmla="*/ 6 w 79"/>
                <a:gd name="T5" fmla="*/ 178 h 178"/>
                <a:gd name="T6" fmla="*/ 0 w 79"/>
                <a:gd name="T7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178">
                  <a:moveTo>
                    <a:pt x="0" y="0"/>
                  </a:moveTo>
                  <a:cubicBezTo>
                    <a:pt x="79" y="16"/>
                    <a:pt x="33" y="131"/>
                    <a:pt x="10" y="178"/>
                  </a:cubicBezTo>
                  <a:cubicBezTo>
                    <a:pt x="6" y="178"/>
                    <a:pt x="6" y="178"/>
                    <a:pt x="6" y="178"/>
                  </a:cubicBezTo>
                  <a:cubicBezTo>
                    <a:pt x="20" y="131"/>
                    <a:pt x="48" y="16"/>
                    <a:pt x="0" y="0"/>
                  </a:cubicBezTo>
                  <a:close/>
                </a:path>
              </a:pathLst>
            </a:custGeom>
            <a:solidFill>
              <a:srgbClr val="F3C30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" name="Freeform 50"/>
            <p:cNvSpPr/>
            <p:nvPr/>
          </p:nvSpPr>
          <p:spPr bwMode="auto">
            <a:xfrm>
              <a:off x="2290006" y="1276350"/>
              <a:ext cx="2275318" cy="2563738"/>
            </a:xfrm>
            <a:custGeom>
              <a:avLst/>
              <a:gdLst>
                <a:gd name="T0" fmla="*/ 158 w 158"/>
                <a:gd name="T1" fmla="*/ 0 h 178"/>
                <a:gd name="T2" fmla="*/ 139 w 158"/>
                <a:gd name="T3" fmla="*/ 178 h 178"/>
                <a:gd name="T4" fmla="*/ 144 w 158"/>
                <a:gd name="T5" fmla="*/ 178 h 178"/>
                <a:gd name="T6" fmla="*/ 158 w 158"/>
                <a:gd name="T7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8" h="178">
                  <a:moveTo>
                    <a:pt x="158" y="0"/>
                  </a:moveTo>
                  <a:cubicBezTo>
                    <a:pt x="0" y="0"/>
                    <a:pt x="139" y="178"/>
                    <a:pt x="139" y="178"/>
                  </a:cubicBezTo>
                  <a:cubicBezTo>
                    <a:pt x="144" y="178"/>
                    <a:pt x="144" y="178"/>
                    <a:pt x="144" y="178"/>
                  </a:cubicBezTo>
                  <a:cubicBezTo>
                    <a:pt x="113" y="131"/>
                    <a:pt x="49" y="16"/>
                    <a:pt x="158" y="0"/>
                  </a:cubicBezTo>
                  <a:close/>
                </a:path>
              </a:pathLst>
            </a:custGeom>
            <a:solidFill>
              <a:srgbClr val="F6AA4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" name="Freeform 54"/>
            <p:cNvSpPr/>
            <p:nvPr/>
          </p:nvSpPr>
          <p:spPr bwMode="auto">
            <a:xfrm>
              <a:off x="4565324" y="1276350"/>
              <a:ext cx="2288671" cy="2563738"/>
            </a:xfrm>
            <a:custGeom>
              <a:avLst/>
              <a:gdLst>
                <a:gd name="T0" fmla="*/ 0 w 159"/>
                <a:gd name="T1" fmla="*/ 0 h 178"/>
                <a:gd name="T2" fmla="*/ 20 w 159"/>
                <a:gd name="T3" fmla="*/ 178 h 178"/>
                <a:gd name="T4" fmla="*/ 14 w 159"/>
                <a:gd name="T5" fmla="*/ 178 h 178"/>
                <a:gd name="T6" fmla="*/ 0 w 159"/>
                <a:gd name="T7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9" h="178">
                  <a:moveTo>
                    <a:pt x="0" y="0"/>
                  </a:moveTo>
                  <a:cubicBezTo>
                    <a:pt x="159" y="0"/>
                    <a:pt x="20" y="178"/>
                    <a:pt x="20" y="178"/>
                  </a:cubicBezTo>
                  <a:cubicBezTo>
                    <a:pt x="14" y="178"/>
                    <a:pt x="14" y="178"/>
                    <a:pt x="14" y="178"/>
                  </a:cubicBezTo>
                  <a:cubicBezTo>
                    <a:pt x="46" y="131"/>
                    <a:pt x="110" y="16"/>
                    <a:pt x="0" y="0"/>
                  </a:cubicBezTo>
                  <a:close/>
                </a:path>
              </a:pathLst>
            </a:custGeom>
            <a:solidFill>
              <a:srgbClr val="F6AA4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6" name="Rectangle 48"/>
            <p:cNvSpPr>
              <a:spLocks noChangeArrowheads="1"/>
            </p:cNvSpPr>
            <p:nvPr/>
          </p:nvSpPr>
          <p:spPr bwMode="auto">
            <a:xfrm>
              <a:off x="4290255" y="3840088"/>
              <a:ext cx="13354" cy="288421"/>
            </a:xfrm>
            <a:prstGeom prst="rect">
              <a:avLst/>
            </a:prstGeom>
            <a:solidFill>
              <a:srgbClr val="DE6E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" name="Rectangle 49"/>
            <p:cNvSpPr>
              <a:spLocks noChangeArrowheads="1"/>
            </p:cNvSpPr>
            <p:nvPr/>
          </p:nvSpPr>
          <p:spPr bwMode="auto">
            <a:xfrm>
              <a:off x="4845846" y="3840088"/>
              <a:ext cx="13354" cy="288421"/>
            </a:xfrm>
            <a:prstGeom prst="rect">
              <a:avLst/>
            </a:prstGeom>
            <a:solidFill>
              <a:srgbClr val="DE6E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" name="Freeform 51"/>
            <p:cNvSpPr/>
            <p:nvPr/>
          </p:nvSpPr>
          <p:spPr bwMode="auto">
            <a:xfrm>
              <a:off x="2995034" y="1276350"/>
              <a:ext cx="1570290" cy="2563738"/>
            </a:xfrm>
            <a:custGeom>
              <a:avLst/>
              <a:gdLst>
                <a:gd name="T0" fmla="*/ 109 w 109"/>
                <a:gd name="T1" fmla="*/ 0 h 178"/>
                <a:gd name="T2" fmla="*/ 95 w 109"/>
                <a:gd name="T3" fmla="*/ 178 h 178"/>
                <a:gd name="T4" fmla="*/ 99 w 109"/>
                <a:gd name="T5" fmla="*/ 178 h 178"/>
                <a:gd name="T6" fmla="*/ 109 w 109"/>
                <a:gd name="T7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78">
                  <a:moveTo>
                    <a:pt x="109" y="0"/>
                  </a:moveTo>
                  <a:cubicBezTo>
                    <a:pt x="0" y="16"/>
                    <a:pt x="64" y="131"/>
                    <a:pt x="95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77" y="131"/>
                    <a:pt x="31" y="16"/>
                    <a:pt x="109" y="0"/>
                  </a:cubicBezTo>
                  <a:close/>
                </a:path>
              </a:pathLst>
            </a:custGeom>
            <a:solidFill>
              <a:srgbClr val="13918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" name="Freeform 52"/>
            <p:cNvSpPr/>
            <p:nvPr/>
          </p:nvSpPr>
          <p:spPr bwMode="auto">
            <a:xfrm>
              <a:off x="3887001" y="1276350"/>
              <a:ext cx="678322" cy="2563738"/>
            </a:xfrm>
            <a:custGeom>
              <a:avLst/>
              <a:gdLst>
                <a:gd name="T0" fmla="*/ 47 w 47"/>
                <a:gd name="T1" fmla="*/ 0 h 178"/>
                <a:gd name="T2" fmla="*/ 41 w 47"/>
                <a:gd name="T3" fmla="*/ 178 h 178"/>
                <a:gd name="T4" fmla="*/ 47 w 47"/>
                <a:gd name="T5" fmla="*/ 178 h 178"/>
                <a:gd name="T6" fmla="*/ 47 w 47"/>
                <a:gd name="T7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78">
                  <a:moveTo>
                    <a:pt x="47" y="0"/>
                  </a:moveTo>
                  <a:cubicBezTo>
                    <a:pt x="0" y="16"/>
                    <a:pt x="28" y="131"/>
                    <a:pt x="41" y="178"/>
                  </a:cubicBezTo>
                  <a:cubicBezTo>
                    <a:pt x="47" y="178"/>
                    <a:pt x="47" y="178"/>
                    <a:pt x="47" y="178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rgbClr val="92C8B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" name="Freeform 53"/>
            <p:cNvSpPr/>
            <p:nvPr/>
          </p:nvSpPr>
          <p:spPr bwMode="auto">
            <a:xfrm>
              <a:off x="3441017" y="1276350"/>
              <a:ext cx="1124307" cy="2563738"/>
            </a:xfrm>
            <a:custGeom>
              <a:avLst/>
              <a:gdLst>
                <a:gd name="T0" fmla="*/ 78 w 78"/>
                <a:gd name="T1" fmla="*/ 0 h 178"/>
                <a:gd name="T2" fmla="*/ 68 w 78"/>
                <a:gd name="T3" fmla="*/ 178 h 178"/>
                <a:gd name="T4" fmla="*/ 72 w 78"/>
                <a:gd name="T5" fmla="*/ 178 h 178"/>
                <a:gd name="T6" fmla="*/ 78 w 78"/>
                <a:gd name="T7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" h="178">
                  <a:moveTo>
                    <a:pt x="78" y="0"/>
                  </a:moveTo>
                  <a:cubicBezTo>
                    <a:pt x="0" y="16"/>
                    <a:pt x="46" y="131"/>
                    <a:pt x="68" y="178"/>
                  </a:cubicBezTo>
                  <a:cubicBezTo>
                    <a:pt x="72" y="178"/>
                    <a:pt x="72" y="178"/>
                    <a:pt x="72" y="178"/>
                  </a:cubicBezTo>
                  <a:cubicBezTo>
                    <a:pt x="59" y="131"/>
                    <a:pt x="31" y="16"/>
                    <a:pt x="78" y="0"/>
                  </a:cubicBezTo>
                  <a:close/>
                </a:path>
              </a:pathLst>
            </a:custGeom>
            <a:solidFill>
              <a:srgbClr val="F3C30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" name="Freeform 55"/>
            <p:cNvSpPr/>
            <p:nvPr/>
          </p:nvSpPr>
          <p:spPr bwMode="auto">
            <a:xfrm>
              <a:off x="4565324" y="1276350"/>
              <a:ext cx="1583643" cy="2563738"/>
            </a:xfrm>
            <a:custGeom>
              <a:avLst/>
              <a:gdLst>
                <a:gd name="T0" fmla="*/ 0 w 110"/>
                <a:gd name="T1" fmla="*/ 0 h 178"/>
                <a:gd name="T2" fmla="*/ 14 w 110"/>
                <a:gd name="T3" fmla="*/ 178 h 178"/>
                <a:gd name="T4" fmla="*/ 10 w 110"/>
                <a:gd name="T5" fmla="*/ 178 h 178"/>
                <a:gd name="T6" fmla="*/ 0 w 110"/>
                <a:gd name="T7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78">
                  <a:moveTo>
                    <a:pt x="0" y="0"/>
                  </a:moveTo>
                  <a:cubicBezTo>
                    <a:pt x="110" y="16"/>
                    <a:pt x="46" y="131"/>
                    <a:pt x="14" y="178"/>
                  </a:cubicBezTo>
                  <a:cubicBezTo>
                    <a:pt x="10" y="178"/>
                    <a:pt x="10" y="178"/>
                    <a:pt x="10" y="178"/>
                  </a:cubicBezTo>
                  <a:cubicBezTo>
                    <a:pt x="33" y="131"/>
                    <a:pt x="79" y="16"/>
                    <a:pt x="0" y="0"/>
                  </a:cubicBezTo>
                  <a:close/>
                </a:path>
              </a:pathLst>
            </a:custGeom>
            <a:solidFill>
              <a:srgbClr val="13918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Freeform 56"/>
            <p:cNvSpPr/>
            <p:nvPr/>
          </p:nvSpPr>
          <p:spPr bwMode="auto">
            <a:xfrm>
              <a:off x="4565324" y="1276350"/>
              <a:ext cx="689005" cy="2563738"/>
            </a:xfrm>
            <a:custGeom>
              <a:avLst/>
              <a:gdLst>
                <a:gd name="T0" fmla="*/ 0 w 48"/>
                <a:gd name="T1" fmla="*/ 0 h 178"/>
                <a:gd name="T2" fmla="*/ 6 w 48"/>
                <a:gd name="T3" fmla="*/ 178 h 178"/>
                <a:gd name="T4" fmla="*/ 0 w 48"/>
                <a:gd name="T5" fmla="*/ 178 h 178"/>
                <a:gd name="T6" fmla="*/ 0 w 48"/>
                <a:gd name="T7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8">
                  <a:moveTo>
                    <a:pt x="0" y="0"/>
                  </a:moveTo>
                  <a:cubicBezTo>
                    <a:pt x="48" y="16"/>
                    <a:pt x="20" y="131"/>
                    <a:pt x="6" y="178"/>
                  </a:cubicBezTo>
                  <a:cubicBezTo>
                    <a:pt x="0" y="178"/>
                    <a:pt x="0" y="178"/>
                    <a:pt x="0" y="17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C3D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" name="Freeform 76"/>
            <p:cNvSpPr/>
            <p:nvPr/>
          </p:nvSpPr>
          <p:spPr bwMode="auto">
            <a:xfrm>
              <a:off x="4182904" y="4133228"/>
              <a:ext cx="763780" cy="576841"/>
            </a:xfrm>
            <a:custGeom>
              <a:avLst/>
              <a:gdLst>
                <a:gd name="T0" fmla="*/ 53 w 53"/>
                <a:gd name="T1" fmla="*/ 35 h 40"/>
                <a:gd name="T2" fmla="*/ 48 w 53"/>
                <a:gd name="T3" fmla="*/ 40 h 40"/>
                <a:gd name="T4" fmla="*/ 5 w 53"/>
                <a:gd name="T5" fmla="*/ 40 h 40"/>
                <a:gd name="T6" fmla="*/ 0 w 53"/>
                <a:gd name="T7" fmla="*/ 35 h 40"/>
                <a:gd name="T8" fmla="*/ 0 w 53"/>
                <a:gd name="T9" fmla="*/ 5 h 40"/>
                <a:gd name="T10" fmla="*/ 5 w 53"/>
                <a:gd name="T11" fmla="*/ 0 h 40"/>
                <a:gd name="T12" fmla="*/ 48 w 53"/>
                <a:gd name="T13" fmla="*/ 0 h 40"/>
                <a:gd name="T14" fmla="*/ 53 w 53"/>
                <a:gd name="T15" fmla="*/ 5 h 40"/>
                <a:gd name="T16" fmla="*/ 53 w 53"/>
                <a:gd name="T17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40">
                  <a:moveTo>
                    <a:pt x="53" y="35"/>
                  </a:moveTo>
                  <a:cubicBezTo>
                    <a:pt x="53" y="37"/>
                    <a:pt x="51" y="40"/>
                    <a:pt x="48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2" y="40"/>
                    <a:pt x="0" y="37"/>
                    <a:pt x="0" y="3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1" y="0"/>
                    <a:pt x="53" y="2"/>
                    <a:pt x="53" y="5"/>
                  </a:cubicBezTo>
                  <a:lnTo>
                    <a:pt x="53" y="35"/>
                  </a:lnTo>
                  <a:close/>
                </a:path>
              </a:pathLst>
            </a:custGeom>
            <a:solidFill>
              <a:srgbClr val="23CAD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15" name="Freeform 40"/>
          <p:cNvSpPr/>
          <p:nvPr/>
        </p:nvSpPr>
        <p:spPr bwMode="auto">
          <a:xfrm>
            <a:off x="7561828" y="5382007"/>
            <a:ext cx="1219200" cy="788102"/>
          </a:xfrm>
          <a:custGeom>
            <a:avLst/>
            <a:gdLst>
              <a:gd name="T0" fmla="*/ 185 w 235"/>
              <a:gd name="T1" fmla="*/ 43 h 152"/>
              <a:gd name="T2" fmla="*/ 118 w 235"/>
              <a:gd name="T3" fmla="*/ 0 h 152"/>
              <a:gd name="T4" fmla="*/ 44 w 235"/>
              <a:gd name="T5" fmla="*/ 63 h 152"/>
              <a:gd name="T6" fmla="*/ 43 w 235"/>
              <a:gd name="T7" fmla="*/ 63 h 152"/>
              <a:gd name="T8" fmla="*/ 0 w 235"/>
              <a:gd name="T9" fmla="*/ 106 h 152"/>
              <a:gd name="T10" fmla="*/ 43 w 235"/>
              <a:gd name="T11" fmla="*/ 152 h 152"/>
              <a:gd name="T12" fmla="*/ 171 w 235"/>
              <a:gd name="T13" fmla="*/ 152 h 152"/>
              <a:gd name="T14" fmla="*/ 235 w 235"/>
              <a:gd name="T15" fmla="*/ 97 h 152"/>
              <a:gd name="T16" fmla="*/ 185 w 235"/>
              <a:gd name="T17" fmla="*/ 43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5" h="152">
                <a:moveTo>
                  <a:pt x="185" y="43"/>
                </a:moveTo>
                <a:cubicBezTo>
                  <a:pt x="173" y="18"/>
                  <a:pt x="148" y="0"/>
                  <a:pt x="118" y="0"/>
                </a:cubicBezTo>
                <a:cubicBezTo>
                  <a:pt x="81" y="0"/>
                  <a:pt x="50" y="27"/>
                  <a:pt x="44" y="63"/>
                </a:cubicBezTo>
                <a:cubicBezTo>
                  <a:pt x="43" y="63"/>
                  <a:pt x="43" y="63"/>
                  <a:pt x="43" y="63"/>
                </a:cubicBezTo>
                <a:cubicBezTo>
                  <a:pt x="19" y="63"/>
                  <a:pt x="0" y="82"/>
                  <a:pt x="0" y="106"/>
                </a:cubicBezTo>
                <a:cubicBezTo>
                  <a:pt x="0" y="130"/>
                  <a:pt x="19" y="152"/>
                  <a:pt x="43" y="152"/>
                </a:cubicBezTo>
                <a:cubicBezTo>
                  <a:pt x="171" y="152"/>
                  <a:pt x="171" y="152"/>
                  <a:pt x="171" y="152"/>
                </a:cubicBezTo>
                <a:cubicBezTo>
                  <a:pt x="214" y="152"/>
                  <a:pt x="235" y="127"/>
                  <a:pt x="235" y="97"/>
                </a:cubicBezTo>
                <a:cubicBezTo>
                  <a:pt x="235" y="69"/>
                  <a:pt x="213" y="45"/>
                  <a:pt x="185" y="43"/>
                </a:cubicBezTo>
                <a:close/>
              </a:path>
            </a:pathLst>
          </a:custGeom>
          <a:solidFill>
            <a:srgbClr val="F4C60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6" name="Freeform 40"/>
          <p:cNvSpPr/>
          <p:nvPr/>
        </p:nvSpPr>
        <p:spPr bwMode="auto">
          <a:xfrm>
            <a:off x="7224486" y="3012610"/>
            <a:ext cx="1062646" cy="686904"/>
          </a:xfrm>
          <a:custGeom>
            <a:avLst/>
            <a:gdLst>
              <a:gd name="T0" fmla="*/ 185 w 235"/>
              <a:gd name="T1" fmla="*/ 43 h 152"/>
              <a:gd name="T2" fmla="*/ 118 w 235"/>
              <a:gd name="T3" fmla="*/ 0 h 152"/>
              <a:gd name="T4" fmla="*/ 44 w 235"/>
              <a:gd name="T5" fmla="*/ 63 h 152"/>
              <a:gd name="T6" fmla="*/ 43 w 235"/>
              <a:gd name="T7" fmla="*/ 63 h 152"/>
              <a:gd name="T8" fmla="*/ 0 w 235"/>
              <a:gd name="T9" fmla="*/ 106 h 152"/>
              <a:gd name="T10" fmla="*/ 43 w 235"/>
              <a:gd name="T11" fmla="*/ 152 h 152"/>
              <a:gd name="T12" fmla="*/ 171 w 235"/>
              <a:gd name="T13" fmla="*/ 152 h 152"/>
              <a:gd name="T14" fmla="*/ 235 w 235"/>
              <a:gd name="T15" fmla="*/ 97 h 152"/>
              <a:gd name="T16" fmla="*/ 185 w 235"/>
              <a:gd name="T17" fmla="*/ 43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5" h="152">
                <a:moveTo>
                  <a:pt x="185" y="43"/>
                </a:moveTo>
                <a:cubicBezTo>
                  <a:pt x="173" y="18"/>
                  <a:pt x="148" y="0"/>
                  <a:pt x="118" y="0"/>
                </a:cubicBezTo>
                <a:cubicBezTo>
                  <a:pt x="81" y="0"/>
                  <a:pt x="50" y="27"/>
                  <a:pt x="44" y="63"/>
                </a:cubicBezTo>
                <a:cubicBezTo>
                  <a:pt x="43" y="63"/>
                  <a:pt x="43" y="63"/>
                  <a:pt x="43" y="63"/>
                </a:cubicBezTo>
                <a:cubicBezTo>
                  <a:pt x="19" y="63"/>
                  <a:pt x="0" y="82"/>
                  <a:pt x="0" y="106"/>
                </a:cubicBezTo>
                <a:cubicBezTo>
                  <a:pt x="0" y="130"/>
                  <a:pt x="19" y="152"/>
                  <a:pt x="43" y="152"/>
                </a:cubicBezTo>
                <a:cubicBezTo>
                  <a:pt x="171" y="152"/>
                  <a:pt x="171" y="152"/>
                  <a:pt x="171" y="152"/>
                </a:cubicBezTo>
                <a:cubicBezTo>
                  <a:pt x="214" y="152"/>
                  <a:pt x="235" y="127"/>
                  <a:pt x="235" y="97"/>
                </a:cubicBezTo>
                <a:cubicBezTo>
                  <a:pt x="235" y="69"/>
                  <a:pt x="213" y="45"/>
                  <a:pt x="185" y="43"/>
                </a:cubicBezTo>
                <a:close/>
              </a:path>
            </a:pathLst>
          </a:custGeom>
          <a:solidFill>
            <a:srgbClr val="92C8B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7" name="Freeform 40"/>
          <p:cNvSpPr/>
          <p:nvPr/>
        </p:nvSpPr>
        <p:spPr bwMode="auto">
          <a:xfrm>
            <a:off x="1749653" y="5551107"/>
            <a:ext cx="932909" cy="603041"/>
          </a:xfrm>
          <a:custGeom>
            <a:avLst/>
            <a:gdLst>
              <a:gd name="T0" fmla="*/ 185 w 235"/>
              <a:gd name="T1" fmla="*/ 43 h 152"/>
              <a:gd name="T2" fmla="*/ 118 w 235"/>
              <a:gd name="T3" fmla="*/ 0 h 152"/>
              <a:gd name="T4" fmla="*/ 44 w 235"/>
              <a:gd name="T5" fmla="*/ 63 h 152"/>
              <a:gd name="T6" fmla="*/ 43 w 235"/>
              <a:gd name="T7" fmla="*/ 63 h 152"/>
              <a:gd name="T8" fmla="*/ 0 w 235"/>
              <a:gd name="T9" fmla="*/ 106 h 152"/>
              <a:gd name="T10" fmla="*/ 43 w 235"/>
              <a:gd name="T11" fmla="*/ 152 h 152"/>
              <a:gd name="T12" fmla="*/ 171 w 235"/>
              <a:gd name="T13" fmla="*/ 152 h 152"/>
              <a:gd name="T14" fmla="*/ 235 w 235"/>
              <a:gd name="T15" fmla="*/ 97 h 152"/>
              <a:gd name="T16" fmla="*/ 185 w 235"/>
              <a:gd name="T17" fmla="*/ 43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5" h="152">
                <a:moveTo>
                  <a:pt x="185" y="43"/>
                </a:moveTo>
                <a:cubicBezTo>
                  <a:pt x="173" y="18"/>
                  <a:pt x="148" y="0"/>
                  <a:pt x="118" y="0"/>
                </a:cubicBezTo>
                <a:cubicBezTo>
                  <a:pt x="81" y="0"/>
                  <a:pt x="50" y="27"/>
                  <a:pt x="44" y="63"/>
                </a:cubicBezTo>
                <a:cubicBezTo>
                  <a:pt x="43" y="63"/>
                  <a:pt x="43" y="63"/>
                  <a:pt x="43" y="63"/>
                </a:cubicBezTo>
                <a:cubicBezTo>
                  <a:pt x="19" y="63"/>
                  <a:pt x="0" y="82"/>
                  <a:pt x="0" y="106"/>
                </a:cubicBezTo>
                <a:cubicBezTo>
                  <a:pt x="0" y="130"/>
                  <a:pt x="19" y="152"/>
                  <a:pt x="43" y="152"/>
                </a:cubicBezTo>
                <a:cubicBezTo>
                  <a:pt x="171" y="152"/>
                  <a:pt x="171" y="152"/>
                  <a:pt x="171" y="152"/>
                </a:cubicBezTo>
                <a:cubicBezTo>
                  <a:pt x="214" y="152"/>
                  <a:pt x="235" y="127"/>
                  <a:pt x="235" y="97"/>
                </a:cubicBezTo>
                <a:cubicBezTo>
                  <a:pt x="235" y="69"/>
                  <a:pt x="213" y="45"/>
                  <a:pt x="185" y="43"/>
                </a:cubicBezTo>
                <a:close/>
              </a:path>
            </a:pathLst>
          </a:custGeom>
          <a:solidFill>
            <a:srgbClr val="00C3D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8" name="Freeform 40"/>
          <p:cNvSpPr/>
          <p:nvPr/>
        </p:nvSpPr>
        <p:spPr bwMode="auto">
          <a:xfrm>
            <a:off x="1308786" y="3333768"/>
            <a:ext cx="1002476" cy="648010"/>
          </a:xfrm>
          <a:custGeom>
            <a:avLst/>
            <a:gdLst>
              <a:gd name="T0" fmla="*/ 185 w 235"/>
              <a:gd name="T1" fmla="*/ 43 h 152"/>
              <a:gd name="T2" fmla="*/ 118 w 235"/>
              <a:gd name="T3" fmla="*/ 0 h 152"/>
              <a:gd name="T4" fmla="*/ 44 w 235"/>
              <a:gd name="T5" fmla="*/ 63 h 152"/>
              <a:gd name="T6" fmla="*/ 43 w 235"/>
              <a:gd name="T7" fmla="*/ 63 h 152"/>
              <a:gd name="T8" fmla="*/ 0 w 235"/>
              <a:gd name="T9" fmla="*/ 106 h 152"/>
              <a:gd name="T10" fmla="*/ 43 w 235"/>
              <a:gd name="T11" fmla="*/ 152 h 152"/>
              <a:gd name="T12" fmla="*/ 171 w 235"/>
              <a:gd name="T13" fmla="*/ 152 h 152"/>
              <a:gd name="T14" fmla="*/ 235 w 235"/>
              <a:gd name="T15" fmla="*/ 97 h 152"/>
              <a:gd name="T16" fmla="*/ 185 w 235"/>
              <a:gd name="T17" fmla="*/ 43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5" h="152">
                <a:moveTo>
                  <a:pt x="185" y="43"/>
                </a:moveTo>
                <a:cubicBezTo>
                  <a:pt x="173" y="18"/>
                  <a:pt x="148" y="0"/>
                  <a:pt x="118" y="0"/>
                </a:cubicBezTo>
                <a:cubicBezTo>
                  <a:pt x="81" y="0"/>
                  <a:pt x="50" y="27"/>
                  <a:pt x="44" y="63"/>
                </a:cubicBezTo>
                <a:cubicBezTo>
                  <a:pt x="43" y="63"/>
                  <a:pt x="43" y="63"/>
                  <a:pt x="43" y="63"/>
                </a:cubicBezTo>
                <a:cubicBezTo>
                  <a:pt x="19" y="63"/>
                  <a:pt x="0" y="82"/>
                  <a:pt x="0" y="106"/>
                </a:cubicBezTo>
                <a:cubicBezTo>
                  <a:pt x="0" y="130"/>
                  <a:pt x="19" y="152"/>
                  <a:pt x="43" y="152"/>
                </a:cubicBezTo>
                <a:cubicBezTo>
                  <a:pt x="171" y="152"/>
                  <a:pt x="171" y="152"/>
                  <a:pt x="171" y="152"/>
                </a:cubicBezTo>
                <a:cubicBezTo>
                  <a:pt x="214" y="152"/>
                  <a:pt x="235" y="127"/>
                  <a:pt x="235" y="97"/>
                </a:cubicBezTo>
                <a:cubicBezTo>
                  <a:pt x="235" y="69"/>
                  <a:pt x="213" y="45"/>
                  <a:pt x="185" y="43"/>
                </a:cubicBezTo>
                <a:close/>
              </a:path>
            </a:pathLst>
          </a:custGeom>
          <a:solidFill>
            <a:srgbClr val="F6AA4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9" name="Freeform 39"/>
          <p:cNvSpPr/>
          <p:nvPr/>
        </p:nvSpPr>
        <p:spPr bwMode="auto">
          <a:xfrm>
            <a:off x="3703340" y="6347833"/>
            <a:ext cx="2305740" cy="510167"/>
          </a:xfrm>
          <a:custGeom>
            <a:avLst/>
            <a:gdLst>
              <a:gd name="T0" fmla="*/ 0 w 321"/>
              <a:gd name="T1" fmla="*/ 71 h 71"/>
              <a:gd name="T2" fmla="*/ 160 w 321"/>
              <a:gd name="T3" fmla="*/ 0 h 71"/>
              <a:gd name="T4" fmla="*/ 321 w 321"/>
              <a:gd name="T5" fmla="*/ 71 h 71"/>
              <a:gd name="T6" fmla="*/ 0 w 321"/>
              <a:gd name="T7" fmla="*/ 71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1" h="71">
                <a:moveTo>
                  <a:pt x="0" y="71"/>
                </a:moveTo>
                <a:cubicBezTo>
                  <a:pt x="0" y="18"/>
                  <a:pt x="71" y="0"/>
                  <a:pt x="160" y="0"/>
                </a:cubicBezTo>
                <a:cubicBezTo>
                  <a:pt x="249" y="0"/>
                  <a:pt x="321" y="18"/>
                  <a:pt x="321" y="71"/>
                </a:cubicBezTo>
                <a:lnTo>
                  <a:pt x="0" y="71"/>
                </a:lnTo>
                <a:close/>
              </a:path>
            </a:pathLst>
          </a:custGeom>
          <a:solidFill>
            <a:srgbClr val="F6AA4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20" name="Group 28"/>
          <p:cNvGrpSpPr/>
          <p:nvPr/>
        </p:nvGrpSpPr>
        <p:grpSpPr>
          <a:xfrm>
            <a:off x="2624410" y="4434945"/>
            <a:ext cx="789694" cy="542577"/>
            <a:chOff x="7269163" y="3975100"/>
            <a:chExt cx="700087" cy="481013"/>
          </a:xfrm>
          <a:solidFill>
            <a:srgbClr val="92C8BC"/>
          </a:solidFill>
        </p:grpSpPr>
        <p:sp>
          <p:nvSpPr>
            <p:cNvPr id="21" name="Freeform 29"/>
            <p:cNvSpPr/>
            <p:nvPr/>
          </p:nvSpPr>
          <p:spPr bwMode="auto">
            <a:xfrm>
              <a:off x="7269163" y="3975100"/>
              <a:ext cx="434975" cy="307975"/>
            </a:xfrm>
            <a:custGeom>
              <a:avLst/>
              <a:gdLst>
                <a:gd name="T0" fmla="*/ 26 w 116"/>
                <a:gd name="T1" fmla="*/ 76 h 82"/>
                <a:gd name="T2" fmla="*/ 59 w 116"/>
                <a:gd name="T3" fmla="*/ 44 h 82"/>
                <a:gd name="T4" fmla="*/ 68 w 116"/>
                <a:gd name="T5" fmla="*/ 45 h 82"/>
                <a:gd name="T6" fmla="*/ 113 w 116"/>
                <a:gd name="T7" fmla="*/ 21 h 82"/>
                <a:gd name="T8" fmla="*/ 116 w 116"/>
                <a:gd name="T9" fmla="*/ 22 h 82"/>
                <a:gd name="T10" fmla="*/ 79 w 116"/>
                <a:gd name="T11" fmla="*/ 0 h 82"/>
                <a:gd name="T12" fmla="*/ 44 w 116"/>
                <a:gd name="T13" fmla="*/ 19 h 82"/>
                <a:gd name="T14" fmla="*/ 36 w 116"/>
                <a:gd name="T15" fmla="*/ 18 h 82"/>
                <a:gd name="T16" fmla="*/ 13 w 116"/>
                <a:gd name="T17" fmla="*/ 41 h 82"/>
                <a:gd name="T18" fmla="*/ 13 w 116"/>
                <a:gd name="T19" fmla="*/ 42 h 82"/>
                <a:gd name="T20" fmla="*/ 0 w 116"/>
                <a:gd name="T21" fmla="*/ 61 h 82"/>
                <a:gd name="T22" fmla="*/ 18 w 116"/>
                <a:gd name="T23" fmla="*/ 82 h 82"/>
                <a:gd name="T24" fmla="*/ 26 w 116"/>
                <a:gd name="T25" fmla="*/ 76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" h="82">
                  <a:moveTo>
                    <a:pt x="26" y="76"/>
                  </a:moveTo>
                  <a:cubicBezTo>
                    <a:pt x="27" y="58"/>
                    <a:pt x="42" y="44"/>
                    <a:pt x="59" y="44"/>
                  </a:cubicBezTo>
                  <a:cubicBezTo>
                    <a:pt x="62" y="44"/>
                    <a:pt x="65" y="44"/>
                    <a:pt x="68" y="45"/>
                  </a:cubicBezTo>
                  <a:cubicBezTo>
                    <a:pt x="78" y="30"/>
                    <a:pt x="95" y="21"/>
                    <a:pt x="113" y="21"/>
                  </a:cubicBezTo>
                  <a:cubicBezTo>
                    <a:pt x="114" y="21"/>
                    <a:pt x="115" y="22"/>
                    <a:pt x="116" y="22"/>
                  </a:cubicBezTo>
                  <a:cubicBezTo>
                    <a:pt x="109" y="9"/>
                    <a:pt x="95" y="0"/>
                    <a:pt x="79" y="0"/>
                  </a:cubicBezTo>
                  <a:cubicBezTo>
                    <a:pt x="65" y="0"/>
                    <a:pt x="52" y="8"/>
                    <a:pt x="44" y="19"/>
                  </a:cubicBezTo>
                  <a:cubicBezTo>
                    <a:pt x="42" y="18"/>
                    <a:pt x="39" y="18"/>
                    <a:pt x="36" y="18"/>
                  </a:cubicBezTo>
                  <a:cubicBezTo>
                    <a:pt x="24" y="18"/>
                    <a:pt x="13" y="28"/>
                    <a:pt x="13" y="41"/>
                  </a:cubicBezTo>
                  <a:cubicBezTo>
                    <a:pt x="13" y="41"/>
                    <a:pt x="13" y="42"/>
                    <a:pt x="13" y="42"/>
                  </a:cubicBezTo>
                  <a:cubicBezTo>
                    <a:pt x="6" y="45"/>
                    <a:pt x="0" y="53"/>
                    <a:pt x="0" y="61"/>
                  </a:cubicBezTo>
                  <a:cubicBezTo>
                    <a:pt x="0" y="72"/>
                    <a:pt x="8" y="80"/>
                    <a:pt x="18" y="82"/>
                  </a:cubicBezTo>
                  <a:cubicBezTo>
                    <a:pt x="21" y="79"/>
                    <a:pt x="23" y="77"/>
                    <a:pt x="26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2" name="Freeform 30"/>
            <p:cNvSpPr/>
            <p:nvPr/>
          </p:nvSpPr>
          <p:spPr bwMode="auto">
            <a:xfrm>
              <a:off x="7324725" y="4073525"/>
              <a:ext cx="644525" cy="382588"/>
            </a:xfrm>
            <a:custGeom>
              <a:avLst/>
              <a:gdLst>
                <a:gd name="T0" fmla="*/ 149 w 172"/>
                <a:gd name="T1" fmla="*/ 51 h 102"/>
                <a:gd name="T2" fmla="*/ 98 w 172"/>
                <a:gd name="T3" fmla="*/ 0 h 102"/>
                <a:gd name="T4" fmla="*/ 55 w 172"/>
                <a:gd name="T5" fmla="*/ 24 h 102"/>
                <a:gd name="T6" fmla="*/ 44 w 172"/>
                <a:gd name="T7" fmla="*/ 23 h 102"/>
                <a:gd name="T8" fmla="*/ 16 w 172"/>
                <a:gd name="T9" fmla="*/ 51 h 102"/>
                <a:gd name="T10" fmla="*/ 16 w 172"/>
                <a:gd name="T11" fmla="*/ 53 h 102"/>
                <a:gd name="T12" fmla="*/ 0 w 172"/>
                <a:gd name="T13" fmla="*/ 77 h 102"/>
                <a:gd name="T14" fmla="*/ 26 w 172"/>
                <a:gd name="T15" fmla="*/ 102 h 102"/>
                <a:gd name="T16" fmla="*/ 146 w 172"/>
                <a:gd name="T17" fmla="*/ 102 h 102"/>
                <a:gd name="T18" fmla="*/ 172 w 172"/>
                <a:gd name="T19" fmla="*/ 77 h 102"/>
                <a:gd name="T20" fmla="*/ 149 w 172"/>
                <a:gd name="T21" fmla="*/ 5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2" h="102">
                  <a:moveTo>
                    <a:pt x="149" y="51"/>
                  </a:moveTo>
                  <a:cubicBezTo>
                    <a:pt x="149" y="23"/>
                    <a:pt x="126" y="0"/>
                    <a:pt x="98" y="0"/>
                  </a:cubicBezTo>
                  <a:cubicBezTo>
                    <a:pt x="80" y="0"/>
                    <a:pt x="64" y="10"/>
                    <a:pt x="55" y="24"/>
                  </a:cubicBezTo>
                  <a:cubicBezTo>
                    <a:pt x="52" y="23"/>
                    <a:pt x="48" y="23"/>
                    <a:pt x="44" y="23"/>
                  </a:cubicBezTo>
                  <a:cubicBezTo>
                    <a:pt x="29" y="23"/>
                    <a:pt x="16" y="35"/>
                    <a:pt x="16" y="51"/>
                  </a:cubicBezTo>
                  <a:cubicBezTo>
                    <a:pt x="16" y="51"/>
                    <a:pt x="16" y="52"/>
                    <a:pt x="16" y="53"/>
                  </a:cubicBezTo>
                  <a:cubicBezTo>
                    <a:pt x="7" y="57"/>
                    <a:pt x="0" y="66"/>
                    <a:pt x="0" y="77"/>
                  </a:cubicBezTo>
                  <a:cubicBezTo>
                    <a:pt x="0" y="91"/>
                    <a:pt x="12" y="102"/>
                    <a:pt x="26" y="102"/>
                  </a:cubicBezTo>
                  <a:cubicBezTo>
                    <a:pt x="146" y="102"/>
                    <a:pt x="146" y="102"/>
                    <a:pt x="146" y="102"/>
                  </a:cubicBezTo>
                  <a:cubicBezTo>
                    <a:pt x="160" y="102"/>
                    <a:pt x="172" y="91"/>
                    <a:pt x="172" y="77"/>
                  </a:cubicBezTo>
                  <a:cubicBezTo>
                    <a:pt x="172" y="63"/>
                    <a:pt x="162" y="53"/>
                    <a:pt x="149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23" name="Freeform 32"/>
          <p:cNvSpPr>
            <a:spLocks noEditPoints="1"/>
          </p:cNvSpPr>
          <p:nvPr/>
        </p:nvSpPr>
        <p:spPr bwMode="auto">
          <a:xfrm>
            <a:off x="6588519" y="4336509"/>
            <a:ext cx="944794" cy="613305"/>
          </a:xfrm>
          <a:custGeom>
            <a:avLst/>
            <a:gdLst>
              <a:gd name="T0" fmla="*/ 419 w 419"/>
              <a:gd name="T1" fmla="*/ 173 h 272"/>
              <a:gd name="T2" fmla="*/ 348 w 419"/>
              <a:gd name="T3" fmla="*/ 244 h 272"/>
              <a:gd name="T4" fmla="*/ 257 w 419"/>
              <a:gd name="T5" fmla="*/ 244 h 272"/>
              <a:gd name="T6" fmla="*/ 257 w 419"/>
              <a:gd name="T7" fmla="*/ 212 h 272"/>
              <a:gd name="T8" fmla="*/ 280 w 419"/>
              <a:gd name="T9" fmla="*/ 212 h 272"/>
              <a:gd name="T10" fmla="*/ 295 w 419"/>
              <a:gd name="T11" fmla="*/ 203 h 272"/>
              <a:gd name="T12" fmla="*/ 292 w 419"/>
              <a:gd name="T13" fmla="*/ 186 h 272"/>
              <a:gd name="T14" fmla="*/ 223 w 419"/>
              <a:gd name="T15" fmla="*/ 103 h 272"/>
              <a:gd name="T16" fmla="*/ 209 w 419"/>
              <a:gd name="T17" fmla="*/ 96 h 272"/>
              <a:gd name="T18" fmla="*/ 196 w 419"/>
              <a:gd name="T19" fmla="*/ 103 h 272"/>
              <a:gd name="T20" fmla="*/ 127 w 419"/>
              <a:gd name="T21" fmla="*/ 186 h 272"/>
              <a:gd name="T22" fmla="*/ 124 w 419"/>
              <a:gd name="T23" fmla="*/ 203 h 272"/>
              <a:gd name="T24" fmla="*/ 139 w 419"/>
              <a:gd name="T25" fmla="*/ 212 h 272"/>
              <a:gd name="T26" fmla="*/ 162 w 419"/>
              <a:gd name="T27" fmla="*/ 212 h 272"/>
              <a:gd name="T28" fmla="*/ 162 w 419"/>
              <a:gd name="T29" fmla="*/ 244 h 272"/>
              <a:gd name="T30" fmla="*/ 56 w 419"/>
              <a:gd name="T31" fmla="*/ 244 h 272"/>
              <a:gd name="T32" fmla="*/ 0 w 419"/>
              <a:gd name="T33" fmla="*/ 188 h 272"/>
              <a:gd name="T34" fmla="*/ 56 w 419"/>
              <a:gd name="T35" fmla="*/ 132 h 272"/>
              <a:gd name="T36" fmla="*/ 59 w 419"/>
              <a:gd name="T37" fmla="*/ 132 h 272"/>
              <a:gd name="T38" fmla="*/ 139 w 419"/>
              <a:gd name="T39" fmla="*/ 54 h 272"/>
              <a:gd name="T40" fmla="*/ 170 w 419"/>
              <a:gd name="T41" fmla="*/ 60 h 272"/>
              <a:gd name="T42" fmla="*/ 256 w 419"/>
              <a:gd name="T43" fmla="*/ 0 h 272"/>
              <a:gd name="T44" fmla="*/ 347 w 419"/>
              <a:gd name="T45" fmla="*/ 92 h 272"/>
              <a:gd name="T46" fmla="*/ 347 w 419"/>
              <a:gd name="T47" fmla="*/ 102 h 272"/>
              <a:gd name="T48" fmla="*/ 348 w 419"/>
              <a:gd name="T49" fmla="*/ 102 h 272"/>
              <a:gd name="T50" fmla="*/ 419 w 419"/>
              <a:gd name="T51" fmla="*/ 173 h 272"/>
              <a:gd name="T52" fmla="*/ 209 w 419"/>
              <a:gd name="T53" fmla="*/ 108 h 272"/>
              <a:gd name="T54" fmla="*/ 205 w 419"/>
              <a:gd name="T55" fmla="*/ 110 h 272"/>
              <a:gd name="T56" fmla="*/ 136 w 419"/>
              <a:gd name="T57" fmla="*/ 194 h 272"/>
              <a:gd name="T58" fmla="*/ 135 w 419"/>
              <a:gd name="T59" fmla="*/ 198 h 272"/>
              <a:gd name="T60" fmla="*/ 139 w 419"/>
              <a:gd name="T61" fmla="*/ 200 h 272"/>
              <a:gd name="T62" fmla="*/ 170 w 419"/>
              <a:gd name="T63" fmla="*/ 200 h 272"/>
              <a:gd name="T64" fmla="*/ 174 w 419"/>
              <a:gd name="T65" fmla="*/ 203 h 272"/>
              <a:gd name="T66" fmla="*/ 174 w 419"/>
              <a:gd name="T67" fmla="*/ 265 h 272"/>
              <a:gd name="T68" fmla="*/ 180 w 419"/>
              <a:gd name="T69" fmla="*/ 272 h 272"/>
              <a:gd name="T70" fmla="*/ 239 w 419"/>
              <a:gd name="T71" fmla="*/ 272 h 272"/>
              <a:gd name="T72" fmla="*/ 245 w 419"/>
              <a:gd name="T73" fmla="*/ 265 h 272"/>
              <a:gd name="T74" fmla="*/ 245 w 419"/>
              <a:gd name="T75" fmla="*/ 203 h 272"/>
              <a:gd name="T76" fmla="*/ 249 w 419"/>
              <a:gd name="T77" fmla="*/ 200 h 272"/>
              <a:gd name="T78" fmla="*/ 280 w 419"/>
              <a:gd name="T79" fmla="*/ 200 h 272"/>
              <a:gd name="T80" fmla="*/ 284 w 419"/>
              <a:gd name="T81" fmla="*/ 198 h 272"/>
              <a:gd name="T82" fmla="*/ 283 w 419"/>
              <a:gd name="T83" fmla="*/ 194 h 272"/>
              <a:gd name="T84" fmla="*/ 214 w 419"/>
              <a:gd name="T85" fmla="*/ 110 h 272"/>
              <a:gd name="T86" fmla="*/ 209 w 419"/>
              <a:gd name="T87" fmla="*/ 108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19" h="272">
                <a:moveTo>
                  <a:pt x="419" y="173"/>
                </a:moveTo>
                <a:cubicBezTo>
                  <a:pt x="419" y="212"/>
                  <a:pt x="387" y="244"/>
                  <a:pt x="348" y="244"/>
                </a:cubicBezTo>
                <a:cubicBezTo>
                  <a:pt x="257" y="244"/>
                  <a:pt x="257" y="244"/>
                  <a:pt x="257" y="244"/>
                </a:cubicBezTo>
                <a:cubicBezTo>
                  <a:pt x="257" y="212"/>
                  <a:pt x="257" y="212"/>
                  <a:pt x="257" y="212"/>
                </a:cubicBezTo>
                <a:cubicBezTo>
                  <a:pt x="280" y="212"/>
                  <a:pt x="280" y="212"/>
                  <a:pt x="280" y="212"/>
                </a:cubicBezTo>
                <a:cubicBezTo>
                  <a:pt x="287" y="212"/>
                  <a:pt x="292" y="208"/>
                  <a:pt x="295" y="203"/>
                </a:cubicBezTo>
                <a:cubicBezTo>
                  <a:pt x="297" y="197"/>
                  <a:pt x="296" y="191"/>
                  <a:pt x="292" y="186"/>
                </a:cubicBezTo>
                <a:cubicBezTo>
                  <a:pt x="223" y="103"/>
                  <a:pt x="223" y="103"/>
                  <a:pt x="223" y="103"/>
                </a:cubicBezTo>
                <a:cubicBezTo>
                  <a:pt x="219" y="99"/>
                  <a:pt x="214" y="96"/>
                  <a:pt x="209" y="96"/>
                </a:cubicBezTo>
                <a:cubicBezTo>
                  <a:pt x="204" y="96"/>
                  <a:pt x="199" y="99"/>
                  <a:pt x="196" y="103"/>
                </a:cubicBezTo>
                <a:cubicBezTo>
                  <a:pt x="127" y="186"/>
                  <a:pt x="127" y="186"/>
                  <a:pt x="127" y="186"/>
                </a:cubicBezTo>
                <a:cubicBezTo>
                  <a:pt x="123" y="191"/>
                  <a:pt x="122" y="197"/>
                  <a:pt x="124" y="203"/>
                </a:cubicBezTo>
                <a:cubicBezTo>
                  <a:pt x="127" y="208"/>
                  <a:pt x="132" y="212"/>
                  <a:pt x="139" y="212"/>
                </a:cubicBezTo>
                <a:cubicBezTo>
                  <a:pt x="162" y="212"/>
                  <a:pt x="162" y="212"/>
                  <a:pt x="162" y="212"/>
                </a:cubicBezTo>
                <a:cubicBezTo>
                  <a:pt x="162" y="244"/>
                  <a:pt x="162" y="244"/>
                  <a:pt x="162" y="244"/>
                </a:cubicBezTo>
                <a:cubicBezTo>
                  <a:pt x="56" y="244"/>
                  <a:pt x="56" y="244"/>
                  <a:pt x="56" y="244"/>
                </a:cubicBezTo>
                <a:cubicBezTo>
                  <a:pt x="25" y="244"/>
                  <a:pt x="0" y="219"/>
                  <a:pt x="0" y="188"/>
                </a:cubicBezTo>
                <a:cubicBezTo>
                  <a:pt x="0" y="157"/>
                  <a:pt x="25" y="132"/>
                  <a:pt x="56" y="132"/>
                </a:cubicBezTo>
                <a:cubicBezTo>
                  <a:pt x="57" y="132"/>
                  <a:pt x="58" y="132"/>
                  <a:pt x="59" y="132"/>
                </a:cubicBezTo>
                <a:cubicBezTo>
                  <a:pt x="60" y="89"/>
                  <a:pt x="96" y="54"/>
                  <a:pt x="139" y="54"/>
                </a:cubicBezTo>
                <a:cubicBezTo>
                  <a:pt x="150" y="54"/>
                  <a:pt x="160" y="57"/>
                  <a:pt x="170" y="60"/>
                </a:cubicBezTo>
                <a:cubicBezTo>
                  <a:pt x="183" y="25"/>
                  <a:pt x="216" y="0"/>
                  <a:pt x="256" y="0"/>
                </a:cubicBezTo>
                <a:cubicBezTo>
                  <a:pt x="306" y="0"/>
                  <a:pt x="347" y="41"/>
                  <a:pt x="347" y="92"/>
                </a:cubicBezTo>
                <a:cubicBezTo>
                  <a:pt x="347" y="95"/>
                  <a:pt x="347" y="98"/>
                  <a:pt x="347" y="102"/>
                </a:cubicBezTo>
                <a:cubicBezTo>
                  <a:pt x="347" y="102"/>
                  <a:pt x="347" y="102"/>
                  <a:pt x="348" y="102"/>
                </a:cubicBezTo>
                <a:cubicBezTo>
                  <a:pt x="387" y="102"/>
                  <a:pt x="419" y="134"/>
                  <a:pt x="419" y="173"/>
                </a:cubicBezTo>
                <a:close/>
                <a:moveTo>
                  <a:pt x="209" y="108"/>
                </a:moveTo>
                <a:cubicBezTo>
                  <a:pt x="208" y="108"/>
                  <a:pt x="206" y="109"/>
                  <a:pt x="205" y="110"/>
                </a:cubicBezTo>
                <a:cubicBezTo>
                  <a:pt x="136" y="194"/>
                  <a:pt x="136" y="194"/>
                  <a:pt x="136" y="194"/>
                </a:cubicBezTo>
                <a:cubicBezTo>
                  <a:pt x="134" y="196"/>
                  <a:pt x="134" y="197"/>
                  <a:pt x="135" y="198"/>
                </a:cubicBezTo>
                <a:cubicBezTo>
                  <a:pt x="135" y="199"/>
                  <a:pt x="136" y="200"/>
                  <a:pt x="139" y="200"/>
                </a:cubicBezTo>
                <a:cubicBezTo>
                  <a:pt x="170" y="200"/>
                  <a:pt x="170" y="200"/>
                  <a:pt x="170" y="200"/>
                </a:cubicBezTo>
                <a:cubicBezTo>
                  <a:pt x="172" y="200"/>
                  <a:pt x="174" y="201"/>
                  <a:pt x="174" y="203"/>
                </a:cubicBezTo>
                <a:cubicBezTo>
                  <a:pt x="174" y="265"/>
                  <a:pt x="174" y="265"/>
                  <a:pt x="174" y="265"/>
                </a:cubicBezTo>
                <a:cubicBezTo>
                  <a:pt x="174" y="269"/>
                  <a:pt x="176" y="272"/>
                  <a:pt x="180" y="272"/>
                </a:cubicBezTo>
                <a:cubicBezTo>
                  <a:pt x="239" y="272"/>
                  <a:pt x="239" y="272"/>
                  <a:pt x="239" y="272"/>
                </a:cubicBezTo>
                <a:cubicBezTo>
                  <a:pt x="242" y="272"/>
                  <a:pt x="245" y="269"/>
                  <a:pt x="245" y="265"/>
                </a:cubicBezTo>
                <a:cubicBezTo>
                  <a:pt x="245" y="203"/>
                  <a:pt x="245" y="203"/>
                  <a:pt x="245" y="203"/>
                </a:cubicBezTo>
                <a:cubicBezTo>
                  <a:pt x="245" y="201"/>
                  <a:pt x="247" y="200"/>
                  <a:pt x="249" y="200"/>
                </a:cubicBezTo>
                <a:cubicBezTo>
                  <a:pt x="280" y="200"/>
                  <a:pt x="280" y="200"/>
                  <a:pt x="280" y="200"/>
                </a:cubicBezTo>
                <a:cubicBezTo>
                  <a:pt x="283" y="200"/>
                  <a:pt x="284" y="199"/>
                  <a:pt x="284" y="198"/>
                </a:cubicBezTo>
                <a:cubicBezTo>
                  <a:pt x="284" y="197"/>
                  <a:pt x="285" y="196"/>
                  <a:pt x="283" y="194"/>
                </a:cubicBezTo>
                <a:cubicBezTo>
                  <a:pt x="214" y="110"/>
                  <a:pt x="214" y="110"/>
                  <a:pt x="214" y="110"/>
                </a:cubicBezTo>
                <a:cubicBezTo>
                  <a:pt x="213" y="109"/>
                  <a:pt x="211" y="108"/>
                  <a:pt x="209" y="108"/>
                </a:cubicBezTo>
                <a:close/>
              </a:path>
            </a:pathLst>
          </a:custGeom>
          <a:solidFill>
            <a:srgbClr val="F6AA4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4" name="Freeform 33"/>
          <p:cNvSpPr>
            <a:spLocks noEditPoints="1"/>
          </p:cNvSpPr>
          <p:nvPr/>
        </p:nvSpPr>
        <p:spPr bwMode="auto">
          <a:xfrm>
            <a:off x="1240622" y="4804016"/>
            <a:ext cx="569402" cy="362706"/>
          </a:xfrm>
          <a:custGeom>
            <a:avLst/>
            <a:gdLst>
              <a:gd name="T0" fmla="*/ 366 w 366"/>
              <a:gd name="T1" fmla="*/ 151 h 233"/>
              <a:gd name="T2" fmla="*/ 304 w 366"/>
              <a:gd name="T3" fmla="*/ 213 h 233"/>
              <a:gd name="T4" fmla="*/ 215 w 366"/>
              <a:gd name="T5" fmla="*/ 213 h 233"/>
              <a:gd name="T6" fmla="*/ 255 w 366"/>
              <a:gd name="T7" fmla="*/ 164 h 233"/>
              <a:gd name="T8" fmla="*/ 257 w 366"/>
              <a:gd name="T9" fmla="*/ 150 h 233"/>
              <a:gd name="T10" fmla="*/ 245 w 366"/>
              <a:gd name="T11" fmla="*/ 142 h 233"/>
              <a:gd name="T12" fmla="*/ 224 w 366"/>
              <a:gd name="T13" fmla="*/ 142 h 233"/>
              <a:gd name="T14" fmla="*/ 224 w 366"/>
              <a:gd name="T15" fmla="*/ 95 h 233"/>
              <a:gd name="T16" fmla="*/ 209 w 366"/>
              <a:gd name="T17" fmla="*/ 80 h 233"/>
              <a:gd name="T18" fmla="*/ 157 w 366"/>
              <a:gd name="T19" fmla="*/ 80 h 233"/>
              <a:gd name="T20" fmla="*/ 142 w 366"/>
              <a:gd name="T21" fmla="*/ 95 h 233"/>
              <a:gd name="T22" fmla="*/ 142 w 366"/>
              <a:gd name="T23" fmla="*/ 142 h 233"/>
              <a:gd name="T24" fmla="*/ 121 w 366"/>
              <a:gd name="T25" fmla="*/ 142 h 233"/>
              <a:gd name="T26" fmla="*/ 109 w 366"/>
              <a:gd name="T27" fmla="*/ 150 h 233"/>
              <a:gd name="T28" fmla="*/ 111 w 366"/>
              <a:gd name="T29" fmla="*/ 164 h 233"/>
              <a:gd name="T30" fmla="*/ 151 w 366"/>
              <a:gd name="T31" fmla="*/ 213 h 233"/>
              <a:gd name="T32" fmla="*/ 49 w 366"/>
              <a:gd name="T33" fmla="*/ 213 h 233"/>
              <a:gd name="T34" fmla="*/ 0 w 366"/>
              <a:gd name="T35" fmla="*/ 164 h 233"/>
              <a:gd name="T36" fmla="*/ 49 w 366"/>
              <a:gd name="T37" fmla="*/ 115 h 233"/>
              <a:gd name="T38" fmla="*/ 52 w 366"/>
              <a:gd name="T39" fmla="*/ 115 h 233"/>
              <a:gd name="T40" fmla="*/ 122 w 366"/>
              <a:gd name="T41" fmla="*/ 47 h 233"/>
              <a:gd name="T42" fmla="*/ 148 w 366"/>
              <a:gd name="T43" fmla="*/ 52 h 233"/>
              <a:gd name="T44" fmla="*/ 223 w 366"/>
              <a:gd name="T45" fmla="*/ 0 h 233"/>
              <a:gd name="T46" fmla="*/ 303 w 366"/>
              <a:gd name="T47" fmla="*/ 80 h 233"/>
              <a:gd name="T48" fmla="*/ 303 w 366"/>
              <a:gd name="T49" fmla="*/ 88 h 233"/>
              <a:gd name="T50" fmla="*/ 304 w 366"/>
              <a:gd name="T51" fmla="*/ 88 h 233"/>
              <a:gd name="T52" fmla="*/ 366 w 366"/>
              <a:gd name="T53" fmla="*/ 151 h 233"/>
              <a:gd name="T54" fmla="*/ 183 w 366"/>
              <a:gd name="T55" fmla="*/ 233 h 233"/>
              <a:gd name="T56" fmla="*/ 187 w 366"/>
              <a:gd name="T57" fmla="*/ 231 h 233"/>
              <a:gd name="T58" fmla="*/ 247 w 366"/>
              <a:gd name="T59" fmla="*/ 158 h 233"/>
              <a:gd name="T60" fmla="*/ 248 w 366"/>
              <a:gd name="T61" fmla="*/ 154 h 233"/>
              <a:gd name="T62" fmla="*/ 245 w 366"/>
              <a:gd name="T63" fmla="*/ 152 h 233"/>
              <a:gd name="T64" fmla="*/ 217 w 366"/>
              <a:gd name="T65" fmla="*/ 152 h 233"/>
              <a:gd name="T66" fmla="*/ 214 w 366"/>
              <a:gd name="T67" fmla="*/ 149 h 233"/>
              <a:gd name="T68" fmla="*/ 214 w 366"/>
              <a:gd name="T69" fmla="*/ 95 h 233"/>
              <a:gd name="T70" fmla="*/ 209 w 366"/>
              <a:gd name="T71" fmla="*/ 90 h 233"/>
              <a:gd name="T72" fmla="*/ 157 w 366"/>
              <a:gd name="T73" fmla="*/ 90 h 233"/>
              <a:gd name="T74" fmla="*/ 152 w 366"/>
              <a:gd name="T75" fmla="*/ 95 h 233"/>
              <a:gd name="T76" fmla="*/ 152 w 366"/>
              <a:gd name="T77" fmla="*/ 149 h 233"/>
              <a:gd name="T78" fmla="*/ 149 w 366"/>
              <a:gd name="T79" fmla="*/ 152 h 233"/>
              <a:gd name="T80" fmla="*/ 121 w 366"/>
              <a:gd name="T81" fmla="*/ 152 h 233"/>
              <a:gd name="T82" fmla="*/ 118 w 366"/>
              <a:gd name="T83" fmla="*/ 154 h 233"/>
              <a:gd name="T84" fmla="*/ 119 w 366"/>
              <a:gd name="T85" fmla="*/ 158 h 233"/>
              <a:gd name="T86" fmla="*/ 179 w 366"/>
              <a:gd name="T87" fmla="*/ 231 h 233"/>
              <a:gd name="T88" fmla="*/ 183 w 366"/>
              <a:gd name="T89" fmla="*/ 233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66" h="233">
                <a:moveTo>
                  <a:pt x="366" y="151"/>
                </a:moveTo>
                <a:cubicBezTo>
                  <a:pt x="366" y="185"/>
                  <a:pt x="338" y="213"/>
                  <a:pt x="304" y="213"/>
                </a:cubicBezTo>
                <a:cubicBezTo>
                  <a:pt x="215" y="213"/>
                  <a:pt x="215" y="213"/>
                  <a:pt x="215" y="213"/>
                </a:cubicBezTo>
                <a:cubicBezTo>
                  <a:pt x="255" y="164"/>
                  <a:pt x="255" y="164"/>
                  <a:pt x="255" y="164"/>
                </a:cubicBezTo>
                <a:cubicBezTo>
                  <a:pt x="259" y="160"/>
                  <a:pt x="260" y="154"/>
                  <a:pt x="257" y="150"/>
                </a:cubicBezTo>
                <a:cubicBezTo>
                  <a:pt x="255" y="145"/>
                  <a:pt x="250" y="142"/>
                  <a:pt x="245" y="142"/>
                </a:cubicBezTo>
                <a:cubicBezTo>
                  <a:pt x="224" y="142"/>
                  <a:pt x="224" y="142"/>
                  <a:pt x="224" y="142"/>
                </a:cubicBezTo>
                <a:cubicBezTo>
                  <a:pt x="224" y="95"/>
                  <a:pt x="224" y="95"/>
                  <a:pt x="224" y="95"/>
                </a:cubicBezTo>
                <a:cubicBezTo>
                  <a:pt x="224" y="87"/>
                  <a:pt x="217" y="80"/>
                  <a:pt x="209" y="80"/>
                </a:cubicBezTo>
                <a:cubicBezTo>
                  <a:pt x="157" y="80"/>
                  <a:pt x="157" y="80"/>
                  <a:pt x="157" y="80"/>
                </a:cubicBezTo>
                <a:cubicBezTo>
                  <a:pt x="149" y="80"/>
                  <a:pt x="142" y="87"/>
                  <a:pt x="142" y="95"/>
                </a:cubicBezTo>
                <a:cubicBezTo>
                  <a:pt x="142" y="142"/>
                  <a:pt x="142" y="142"/>
                  <a:pt x="142" y="142"/>
                </a:cubicBezTo>
                <a:cubicBezTo>
                  <a:pt x="121" y="142"/>
                  <a:pt x="121" y="142"/>
                  <a:pt x="121" y="142"/>
                </a:cubicBezTo>
                <a:cubicBezTo>
                  <a:pt x="116" y="142"/>
                  <a:pt x="111" y="145"/>
                  <a:pt x="109" y="150"/>
                </a:cubicBezTo>
                <a:cubicBezTo>
                  <a:pt x="106" y="154"/>
                  <a:pt x="107" y="160"/>
                  <a:pt x="111" y="164"/>
                </a:cubicBezTo>
                <a:cubicBezTo>
                  <a:pt x="151" y="213"/>
                  <a:pt x="151" y="213"/>
                  <a:pt x="151" y="213"/>
                </a:cubicBezTo>
                <a:cubicBezTo>
                  <a:pt x="49" y="213"/>
                  <a:pt x="49" y="213"/>
                  <a:pt x="49" y="213"/>
                </a:cubicBezTo>
                <a:cubicBezTo>
                  <a:pt x="22" y="213"/>
                  <a:pt x="0" y="191"/>
                  <a:pt x="0" y="164"/>
                </a:cubicBezTo>
                <a:cubicBezTo>
                  <a:pt x="0" y="137"/>
                  <a:pt x="22" y="115"/>
                  <a:pt x="49" y="115"/>
                </a:cubicBezTo>
                <a:cubicBezTo>
                  <a:pt x="50" y="115"/>
                  <a:pt x="51" y="115"/>
                  <a:pt x="52" y="115"/>
                </a:cubicBezTo>
                <a:cubicBezTo>
                  <a:pt x="53" y="77"/>
                  <a:pt x="84" y="47"/>
                  <a:pt x="122" y="47"/>
                </a:cubicBezTo>
                <a:cubicBezTo>
                  <a:pt x="131" y="47"/>
                  <a:pt x="140" y="49"/>
                  <a:pt x="148" y="52"/>
                </a:cubicBezTo>
                <a:cubicBezTo>
                  <a:pt x="159" y="22"/>
                  <a:pt x="189" y="0"/>
                  <a:pt x="223" y="0"/>
                </a:cubicBezTo>
                <a:cubicBezTo>
                  <a:pt x="267" y="0"/>
                  <a:pt x="303" y="36"/>
                  <a:pt x="303" y="80"/>
                </a:cubicBezTo>
                <a:cubicBezTo>
                  <a:pt x="303" y="83"/>
                  <a:pt x="303" y="85"/>
                  <a:pt x="303" y="88"/>
                </a:cubicBezTo>
                <a:cubicBezTo>
                  <a:pt x="303" y="88"/>
                  <a:pt x="303" y="88"/>
                  <a:pt x="304" y="88"/>
                </a:cubicBezTo>
                <a:cubicBezTo>
                  <a:pt x="338" y="88"/>
                  <a:pt x="366" y="116"/>
                  <a:pt x="366" y="151"/>
                </a:cubicBezTo>
                <a:close/>
                <a:moveTo>
                  <a:pt x="183" y="233"/>
                </a:moveTo>
                <a:cubicBezTo>
                  <a:pt x="184" y="233"/>
                  <a:pt x="186" y="232"/>
                  <a:pt x="187" y="231"/>
                </a:cubicBezTo>
                <a:cubicBezTo>
                  <a:pt x="247" y="158"/>
                  <a:pt x="247" y="158"/>
                  <a:pt x="247" y="158"/>
                </a:cubicBezTo>
                <a:cubicBezTo>
                  <a:pt x="249" y="156"/>
                  <a:pt x="249" y="155"/>
                  <a:pt x="248" y="154"/>
                </a:cubicBezTo>
                <a:cubicBezTo>
                  <a:pt x="248" y="153"/>
                  <a:pt x="247" y="152"/>
                  <a:pt x="245" y="152"/>
                </a:cubicBezTo>
                <a:cubicBezTo>
                  <a:pt x="217" y="152"/>
                  <a:pt x="217" y="152"/>
                  <a:pt x="217" y="152"/>
                </a:cubicBezTo>
                <a:cubicBezTo>
                  <a:pt x="216" y="152"/>
                  <a:pt x="214" y="151"/>
                  <a:pt x="214" y="149"/>
                </a:cubicBezTo>
                <a:cubicBezTo>
                  <a:pt x="214" y="95"/>
                  <a:pt x="214" y="95"/>
                  <a:pt x="214" y="95"/>
                </a:cubicBezTo>
                <a:cubicBezTo>
                  <a:pt x="214" y="92"/>
                  <a:pt x="212" y="90"/>
                  <a:pt x="209" y="90"/>
                </a:cubicBezTo>
                <a:cubicBezTo>
                  <a:pt x="157" y="90"/>
                  <a:pt x="157" y="90"/>
                  <a:pt x="157" y="90"/>
                </a:cubicBezTo>
                <a:cubicBezTo>
                  <a:pt x="154" y="90"/>
                  <a:pt x="152" y="92"/>
                  <a:pt x="152" y="95"/>
                </a:cubicBezTo>
                <a:cubicBezTo>
                  <a:pt x="152" y="149"/>
                  <a:pt x="152" y="149"/>
                  <a:pt x="152" y="149"/>
                </a:cubicBezTo>
                <a:cubicBezTo>
                  <a:pt x="152" y="151"/>
                  <a:pt x="150" y="152"/>
                  <a:pt x="149" y="152"/>
                </a:cubicBezTo>
                <a:cubicBezTo>
                  <a:pt x="121" y="152"/>
                  <a:pt x="121" y="152"/>
                  <a:pt x="121" y="152"/>
                </a:cubicBezTo>
                <a:cubicBezTo>
                  <a:pt x="119" y="152"/>
                  <a:pt x="118" y="153"/>
                  <a:pt x="118" y="154"/>
                </a:cubicBezTo>
                <a:cubicBezTo>
                  <a:pt x="117" y="155"/>
                  <a:pt x="117" y="156"/>
                  <a:pt x="119" y="158"/>
                </a:cubicBezTo>
                <a:cubicBezTo>
                  <a:pt x="179" y="231"/>
                  <a:pt x="179" y="231"/>
                  <a:pt x="179" y="231"/>
                </a:cubicBezTo>
                <a:cubicBezTo>
                  <a:pt x="180" y="232"/>
                  <a:pt x="182" y="233"/>
                  <a:pt x="183" y="233"/>
                </a:cubicBezTo>
                <a:close/>
              </a:path>
            </a:pathLst>
          </a:custGeom>
          <a:solidFill>
            <a:srgbClr val="F3C30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5" name="Freeform 34"/>
          <p:cNvSpPr>
            <a:spLocks noEditPoints="1"/>
          </p:cNvSpPr>
          <p:nvPr/>
        </p:nvSpPr>
        <p:spPr bwMode="auto">
          <a:xfrm>
            <a:off x="7667890" y="3282128"/>
            <a:ext cx="242396" cy="242122"/>
          </a:xfrm>
          <a:custGeom>
            <a:avLst/>
            <a:gdLst>
              <a:gd name="T0" fmla="*/ 55 w 374"/>
              <a:gd name="T1" fmla="*/ 374 h 374"/>
              <a:gd name="T2" fmla="*/ 0 w 374"/>
              <a:gd name="T3" fmla="*/ 319 h 374"/>
              <a:gd name="T4" fmla="*/ 55 w 374"/>
              <a:gd name="T5" fmla="*/ 265 h 374"/>
              <a:gd name="T6" fmla="*/ 109 w 374"/>
              <a:gd name="T7" fmla="*/ 319 h 374"/>
              <a:gd name="T8" fmla="*/ 55 w 374"/>
              <a:gd name="T9" fmla="*/ 374 h 374"/>
              <a:gd name="T10" fmla="*/ 301 w 374"/>
              <a:gd name="T11" fmla="*/ 374 h 374"/>
              <a:gd name="T12" fmla="*/ 301 w 374"/>
              <a:gd name="T13" fmla="*/ 369 h 374"/>
              <a:gd name="T14" fmla="*/ 5 w 374"/>
              <a:gd name="T15" fmla="*/ 73 h 374"/>
              <a:gd name="T16" fmla="*/ 0 w 374"/>
              <a:gd name="T17" fmla="*/ 73 h 374"/>
              <a:gd name="T18" fmla="*/ 0 w 374"/>
              <a:gd name="T19" fmla="*/ 0 h 374"/>
              <a:gd name="T20" fmla="*/ 5 w 374"/>
              <a:gd name="T21" fmla="*/ 0 h 374"/>
              <a:gd name="T22" fmla="*/ 374 w 374"/>
              <a:gd name="T23" fmla="*/ 369 h 374"/>
              <a:gd name="T24" fmla="*/ 374 w 374"/>
              <a:gd name="T25" fmla="*/ 374 h 374"/>
              <a:gd name="T26" fmla="*/ 301 w 374"/>
              <a:gd name="T27" fmla="*/ 374 h 374"/>
              <a:gd name="T28" fmla="*/ 173 w 374"/>
              <a:gd name="T29" fmla="*/ 374 h 374"/>
              <a:gd name="T30" fmla="*/ 173 w 374"/>
              <a:gd name="T31" fmla="*/ 369 h 374"/>
              <a:gd name="T32" fmla="*/ 5 w 374"/>
              <a:gd name="T33" fmla="*/ 201 h 374"/>
              <a:gd name="T34" fmla="*/ 0 w 374"/>
              <a:gd name="T35" fmla="*/ 201 h 374"/>
              <a:gd name="T36" fmla="*/ 0 w 374"/>
              <a:gd name="T37" fmla="*/ 129 h 374"/>
              <a:gd name="T38" fmla="*/ 5 w 374"/>
              <a:gd name="T39" fmla="*/ 129 h 374"/>
              <a:gd name="T40" fmla="*/ 246 w 374"/>
              <a:gd name="T41" fmla="*/ 369 h 374"/>
              <a:gd name="T42" fmla="*/ 246 w 374"/>
              <a:gd name="T43" fmla="*/ 374 h 374"/>
              <a:gd name="T44" fmla="*/ 173 w 374"/>
              <a:gd name="T45" fmla="*/ 374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74" h="374">
                <a:moveTo>
                  <a:pt x="55" y="374"/>
                </a:moveTo>
                <a:cubicBezTo>
                  <a:pt x="25" y="374"/>
                  <a:pt x="0" y="349"/>
                  <a:pt x="0" y="319"/>
                </a:cubicBezTo>
                <a:cubicBezTo>
                  <a:pt x="0" y="289"/>
                  <a:pt x="25" y="265"/>
                  <a:pt x="55" y="265"/>
                </a:cubicBezTo>
                <a:cubicBezTo>
                  <a:pt x="85" y="265"/>
                  <a:pt x="109" y="289"/>
                  <a:pt x="109" y="319"/>
                </a:cubicBezTo>
                <a:cubicBezTo>
                  <a:pt x="109" y="349"/>
                  <a:pt x="85" y="374"/>
                  <a:pt x="55" y="374"/>
                </a:cubicBezTo>
                <a:close/>
                <a:moveTo>
                  <a:pt x="301" y="374"/>
                </a:moveTo>
                <a:cubicBezTo>
                  <a:pt x="301" y="369"/>
                  <a:pt x="301" y="369"/>
                  <a:pt x="301" y="369"/>
                </a:cubicBezTo>
                <a:cubicBezTo>
                  <a:pt x="301" y="206"/>
                  <a:pt x="168" y="73"/>
                  <a:pt x="5" y="73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208" y="0"/>
                  <a:pt x="374" y="166"/>
                  <a:pt x="374" y="369"/>
                </a:cubicBezTo>
                <a:cubicBezTo>
                  <a:pt x="374" y="374"/>
                  <a:pt x="374" y="374"/>
                  <a:pt x="374" y="374"/>
                </a:cubicBezTo>
                <a:lnTo>
                  <a:pt x="301" y="374"/>
                </a:lnTo>
                <a:close/>
                <a:moveTo>
                  <a:pt x="173" y="374"/>
                </a:moveTo>
                <a:cubicBezTo>
                  <a:pt x="173" y="369"/>
                  <a:pt x="173" y="369"/>
                  <a:pt x="173" y="369"/>
                </a:cubicBezTo>
                <a:cubicBezTo>
                  <a:pt x="173" y="277"/>
                  <a:pt x="98" y="201"/>
                  <a:pt x="5" y="201"/>
                </a:cubicBezTo>
                <a:cubicBezTo>
                  <a:pt x="0" y="201"/>
                  <a:pt x="0" y="201"/>
                  <a:pt x="0" y="201"/>
                </a:cubicBezTo>
                <a:cubicBezTo>
                  <a:pt x="0" y="129"/>
                  <a:pt x="0" y="129"/>
                  <a:pt x="0" y="129"/>
                </a:cubicBezTo>
                <a:cubicBezTo>
                  <a:pt x="5" y="129"/>
                  <a:pt x="5" y="129"/>
                  <a:pt x="5" y="129"/>
                </a:cubicBezTo>
                <a:cubicBezTo>
                  <a:pt x="138" y="129"/>
                  <a:pt x="246" y="237"/>
                  <a:pt x="246" y="369"/>
                </a:cubicBezTo>
                <a:cubicBezTo>
                  <a:pt x="246" y="374"/>
                  <a:pt x="246" y="374"/>
                  <a:pt x="246" y="374"/>
                </a:cubicBezTo>
                <a:lnTo>
                  <a:pt x="173" y="3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6" name="Freeform 35"/>
          <p:cNvSpPr>
            <a:spLocks noEditPoints="1"/>
          </p:cNvSpPr>
          <p:nvPr/>
        </p:nvSpPr>
        <p:spPr bwMode="auto">
          <a:xfrm>
            <a:off x="7972860" y="5700879"/>
            <a:ext cx="397135" cy="303495"/>
          </a:xfrm>
          <a:custGeom>
            <a:avLst/>
            <a:gdLst>
              <a:gd name="T0" fmla="*/ 256 w 402"/>
              <a:gd name="T1" fmla="*/ 157 h 307"/>
              <a:gd name="T2" fmla="*/ 311 w 402"/>
              <a:gd name="T3" fmla="*/ 157 h 307"/>
              <a:gd name="T4" fmla="*/ 311 w 402"/>
              <a:gd name="T5" fmla="*/ 153 h 307"/>
              <a:gd name="T6" fmla="*/ 212 w 402"/>
              <a:gd name="T7" fmla="*/ 44 h 307"/>
              <a:gd name="T8" fmla="*/ 201 w 402"/>
              <a:gd name="T9" fmla="*/ 43 h 307"/>
              <a:gd name="T10" fmla="*/ 190 w 402"/>
              <a:gd name="T11" fmla="*/ 44 h 307"/>
              <a:gd name="T12" fmla="*/ 120 w 402"/>
              <a:gd name="T13" fmla="*/ 79 h 307"/>
              <a:gd name="T14" fmla="*/ 98 w 402"/>
              <a:gd name="T15" fmla="*/ 40 h 307"/>
              <a:gd name="T16" fmla="*/ 185 w 402"/>
              <a:gd name="T17" fmla="*/ 1 h 307"/>
              <a:gd name="T18" fmla="*/ 201 w 402"/>
              <a:gd name="T19" fmla="*/ 0 h 307"/>
              <a:gd name="T20" fmla="*/ 217 w 402"/>
              <a:gd name="T21" fmla="*/ 1 h 307"/>
              <a:gd name="T22" fmla="*/ 354 w 402"/>
              <a:gd name="T23" fmla="*/ 153 h 307"/>
              <a:gd name="T24" fmla="*/ 354 w 402"/>
              <a:gd name="T25" fmla="*/ 157 h 307"/>
              <a:gd name="T26" fmla="*/ 358 w 402"/>
              <a:gd name="T27" fmla="*/ 157 h 307"/>
              <a:gd name="T28" fmla="*/ 402 w 402"/>
              <a:gd name="T29" fmla="*/ 157 h 307"/>
              <a:gd name="T30" fmla="*/ 329 w 402"/>
              <a:gd name="T31" fmla="*/ 283 h 307"/>
              <a:gd name="T32" fmla="*/ 256 w 402"/>
              <a:gd name="T33" fmla="*/ 157 h 307"/>
              <a:gd name="T34" fmla="*/ 217 w 402"/>
              <a:gd name="T35" fmla="*/ 306 h 307"/>
              <a:gd name="T36" fmla="*/ 304 w 402"/>
              <a:gd name="T37" fmla="*/ 267 h 307"/>
              <a:gd name="T38" fmla="*/ 282 w 402"/>
              <a:gd name="T39" fmla="*/ 228 h 307"/>
              <a:gd name="T40" fmla="*/ 212 w 402"/>
              <a:gd name="T41" fmla="*/ 263 h 307"/>
              <a:gd name="T42" fmla="*/ 201 w 402"/>
              <a:gd name="T43" fmla="*/ 264 h 307"/>
              <a:gd name="T44" fmla="*/ 190 w 402"/>
              <a:gd name="T45" fmla="*/ 263 h 307"/>
              <a:gd name="T46" fmla="*/ 91 w 402"/>
              <a:gd name="T47" fmla="*/ 153 h 307"/>
              <a:gd name="T48" fmla="*/ 91 w 402"/>
              <a:gd name="T49" fmla="*/ 150 h 307"/>
              <a:gd name="T50" fmla="*/ 146 w 402"/>
              <a:gd name="T51" fmla="*/ 150 h 307"/>
              <a:gd name="T52" fmla="*/ 86 w 402"/>
              <a:gd name="T53" fmla="*/ 46 h 307"/>
              <a:gd name="T54" fmla="*/ 73 w 402"/>
              <a:gd name="T55" fmla="*/ 24 h 307"/>
              <a:gd name="T56" fmla="*/ 0 w 402"/>
              <a:gd name="T57" fmla="*/ 150 h 307"/>
              <a:gd name="T58" fmla="*/ 48 w 402"/>
              <a:gd name="T59" fmla="*/ 150 h 307"/>
              <a:gd name="T60" fmla="*/ 48 w 402"/>
              <a:gd name="T61" fmla="*/ 153 h 307"/>
              <a:gd name="T62" fmla="*/ 185 w 402"/>
              <a:gd name="T63" fmla="*/ 306 h 307"/>
              <a:gd name="T64" fmla="*/ 201 w 402"/>
              <a:gd name="T65" fmla="*/ 307 h 307"/>
              <a:gd name="T66" fmla="*/ 217 w 402"/>
              <a:gd name="T67" fmla="*/ 306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02" h="307">
                <a:moveTo>
                  <a:pt x="256" y="157"/>
                </a:moveTo>
                <a:cubicBezTo>
                  <a:pt x="311" y="157"/>
                  <a:pt x="311" y="157"/>
                  <a:pt x="311" y="157"/>
                </a:cubicBezTo>
                <a:cubicBezTo>
                  <a:pt x="311" y="153"/>
                  <a:pt x="311" y="153"/>
                  <a:pt x="311" y="153"/>
                </a:cubicBezTo>
                <a:cubicBezTo>
                  <a:pt x="311" y="97"/>
                  <a:pt x="269" y="50"/>
                  <a:pt x="212" y="44"/>
                </a:cubicBezTo>
                <a:cubicBezTo>
                  <a:pt x="209" y="43"/>
                  <a:pt x="205" y="43"/>
                  <a:pt x="201" y="43"/>
                </a:cubicBezTo>
                <a:cubicBezTo>
                  <a:pt x="197" y="43"/>
                  <a:pt x="193" y="43"/>
                  <a:pt x="190" y="44"/>
                </a:cubicBezTo>
                <a:cubicBezTo>
                  <a:pt x="163" y="47"/>
                  <a:pt x="139" y="59"/>
                  <a:pt x="120" y="79"/>
                </a:cubicBezTo>
                <a:cubicBezTo>
                  <a:pt x="98" y="40"/>
                  <a:pt x="98" y="40"/>
                  <a:pt x="98" y="40"/>
                </a:cubicBezTo>
                <a:cubicBezTo>
                  <a:pt x="122" y="18"/>
                  <a:pt x="152" y="4"/>
                  <a:pt x="185" y="1"/>
                </a:cubicBezTo>
                <a:cubicBezTo>
                  <a:pt x="190" y="0"/>
                  <a:pt x="196" y="0"/>
                  <a:pt x="201" y="0"/>
                </a:cubicBezTo>
                <a:cubicBezTo>
                  <a:pt x="206" y="0"/>
                  <a:pt x="212" y="0"/>
                  <a:pt x="217" y="1"/>
                </a:cubicBezTo>
                <a:cubicBezTo>
                  <a:pt x="295" y="9"/>
                  <a:pt x="354" y="74"/>
                  <a:pt x="354" y="153"/>
                </a:cubicBezTo>
                <a:cubicBezTo>
                  <a:pt x="354" y="157"/>
                  <a:pt x="354" y="157"/>
                  <a:pt x="354" y="157"/>
                </a:cubicBezTo>
                <a:cubicBezTo>
                  <a:pt x="358" y="157"/>
                  <a:pt x="358" y="157"/>
                  <a:pt x="358" y="157"/>
                </a:cubicBezTo>
                <a:cubicBezTo>
                  <a:pt x="402" y="157"/>
                  <a:pt x="402" y="157"/>
                  <a:pt x="402" y="157"/>
                </a:cubicBezTo>
                <a:cubicBezTo>
                  <a:pt x="329" y="283"/>
                  <a:pt x="329" y="283"/>
                  <a:pt x="329" y="283"/>
                </a:cubicBezTo>
                <a:lnTo>
                  <a:pt x="256" y="157"/>
                </a:lnTo>
                <a:close/>
                <a:moveTo>
                  <a:pt x="217" y="306"/>
                </a:moveTo>
                <a:cubicBezTo>
                  <a:pt x="249" y="303"/>
                  <a:pt x="280" y="289"/>
                  <a:pt x="304" y="267"/>
                </a:cubicBezTo>
                <a:cubicBezTo>
                  <a:pt x="282" y="228"/>
                  <a:pt x="282" y="228"/>
                  <a:pt x="282" y="228"/>
                </a:cubicBezTo>
                <a:cubicBezTo>
                  <a:pt x="263" y="248"/>
                  <a:pt x="239" y="260"/>
                  <a:pt x="212" y="263"/>
                </a:cubicBezTo>
                <a:cubicBezTo>
                  <a:pt x="208" y="263"/>
                  <a:pt x="205" y="264"/>
                  <a:pt x="201" y="264"/>
                </a:cubicBezTo>
                <a:cubicBezTo>
                  <a:pt x="197" y="264"/>
                  <a:pt x="193" y="263"/>
                  <a:pt x="190" y="263"/>
                </a:cubicBezTo>
                <a:cubicBezTo>
                  <a:pt x="133" y="257"/>
                  <a:pt x="91" y="210"/>
                  <a:pt x="91" y="153"/>
                </a:cubicBezTo>
                <a:cubicBezTo>
                  <a:pt x="91" y="150"/>
                  <a:pt x="91" y="150"/>
                  <a:pt x="91" y="150"/>
                </a:cubicBezTo>
                <a:cubicBezTo>
                  <a:pt x="146" y="150"/>
                  <a:pt x="146" y="150"/>
                  <a:pt x="146" y="150"/>
                </a:cubicBezTo>
                <a:cubicBezTo>
                  <a:pt x="86" y="46"/>
                  <a:pt x="86" y="46"/>
                  <a:pt x="86" y="46"/>
                </a:cubicBezTo>
                <a:cubicBezTo>
                  <a:pt x="73" y="24"/>
                  <a:pt x="73" y="24"/>
                  <a:pt x="73" y="24"/>
                </a:cubicBezTo>
                <a:cubicBezTo>
                  <a:pt x="0" y="150"/>
                  <a:pt x="0" y="150"/>
                  <a:pt x="0" y="150"/>
                </a:cubicBezTo>
                <a:cubicBezTo>
                  <a:pt x="48" y="150"/>
                  <a:pt x="48" y="150"/>
                  <a:pt x="48" y="150"/>
                </a:cubicBezTo>
                <a:cubicBezTo>
                  <a:pt x="48" y="153"/>
                  <a:pt x="48" y="153"/>
                  <a:pt x="48" y="153"/>
                </a:cubicBezTo>
                <a:cubicBezTo>
                  <a:pt x="48" y="232"/>
                  <a:pt x="107" y="298"/>
                  <a:pt x="185" y="306"/>
                </a:cubicBezTo>
                <a:cubicBezTo>
                  <a:pt x="190" y="307"/>
                  <a:pt x="196" y="307"/>
                  <a:pt x="201" y="307"/>
                </a:cubicBezTo>
                <a:cubicBezTo>
                  <a:pt x="206" y="307"/>
                  <a:pt x="211" y="307"/>
                  <a:pt x="217" y="3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27" name="Group 36"/>
          <p:cNvGrpSpPr/>
          <p:nvPr/>
        </p:nvGrpSpPr>
        <p:grpSpPr>
          <a:xfrm>
            <a:off x="1649569" y="3507259"/>
            <a:ext cx="320910" cy="320909"/>
            <a:chOff x="5411787" y="4040187"/>
            <a:chExt cx="623888" cy="623888"/>
          </a:xfrm>
          <a:solidFill>
            <a:schemeClr val="bg1"/>
          </a:solidFill>
        </p:grpSpPr>
        <p:sp>
          <p:nvSpPr>
            <p:cNvPr id="28" name="Freeform 37"/>
            <p:cNvSpPr/>
            <p:nvPr/>
          </p:nvSpPr>
          <p:spPr bwMode="auto">
            <a:xfrm>
              <a:off x="5664200" y="4040187"/>
              <a:ext cx="371475" cy="368300"/>
            </a:xfrm>
            <a:custGeom>
              <a:avLst/>
              <a:gdLst>
                <a:gd name="T0" fmla="*/ 39 w 99"/>
                <a:gd name="T1" fmla="*/ 6 h 98"/>
                <a:gd name="T2" fmla="*/ 7 w 99"/>
                <a:gd name="T3" fmla="*/ 38 h 98"/>
                <a:gd name="T4" fmla="*/ 7 w 99"/>
                <a:gd name="T5" fmla="*/ 60 h 98"/>
                <a:gd name="T6" fmla="*/ 12 w 99"/>
                <a:gd name="T7" fmla="*/ 66 h 98"/>
                <a:gd name="T8" fmla="*/ 46 w 99"/>
                <a:gd name="T9" fmla="*/ 32 h 98"/>
                <a:gd name="T10" fmla="*/ 67 w 99"/>
                <a:gd name="T11" fmla="*/ 52 h 98"/>
                <a:gd name="T12" fmla="*/ 33 w 99"/>
                <a:gd name="T13" fmla="*/ 86 h 98"/>
                <a:gd name="T14" fmla="*/ 39 w 99"/>
                <a:gd name="T15" fmla="*/ 92 h 98"/>
                <a:gd name="T16" fmla="*/ 61 w 99"/>
                <a:gd name="T17" fmla="*/ 92 h 98"/>
                <a:gd name="T18" fmla="*/ 93 w 99"/>
                <a:gd name="T19" fmla="*/ 60 h 98"/>
                <a:gd name="T20" fmla="*/ 93 w 99"/>
                <a:gd name="T21" fmla="*/ 38 h 98"/>
                <a:gd name="T22" fmla="*/ 61 w 99"/>
                <a:gd name="T23" fmla="*/ 6 h 98"/>
                <a:gd name="T24" fmla="*/ 39 w 99"/>
                <a:gd name="T25" fmla="*/ 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98">
                  <a:moveTo>
                    <a:pt x="39" y="6"/>
                  </a:moveTo>
                  <a:cubicBezTo>
                    <a:pt x="7" y="38"/>
                    <a:pt x="7" y="38"/>
                    <a:pt x="7" y="38"/>
                  </a:cubicBezTo>
                  <a:cubicBezTo>
                    <a:pt x="0" y="44"/>
                    <a:pt x="0" y="54"/>
                    <a:pt x="7" y="60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67" y="52"/>
                    <a:pt x="67" y="52"/>
                    <a:pt x="67" y="52"/>
                  </a:cubicBezTo>
                  <a:cubicBezTo>
                    <a:pt x="33" y="86"/>
                    <a:pt x="33" y="86"/>
                    <a:pt x="33" y="86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45" y="98"/>
                    <a:pt x="55" y="98"/>
                    <a:pt x="61" y="92"/>
                  </a:cubicBezTo>
                  <a:cubicBezTo>
                    <a:pt x="93" y="60"/>
                    <a:pt x="93" y="60"/>
                    <a:pt x="93" y="60"/>
                  </a:cubicBezTo>
                  <a:cubicBezTo>
                    <a:pt x="99" y="54"/>
                    <a:pt x="99" y="44"/>
                    <a:pt x="93" y="38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55" y="0"/>
                    <a:pt x="45" y="0"/>
                    <a:pt x="3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9" name="Freeform 38"/>
            <p:cNvSpPr/>
            <p:nvPr/>
          </p:nvSpPr>
          <p:spPr bwMode="auto">
            <a:xfrm>
              <a:off x="5411787" y="4292600"/>
              <a:ext cx="368300" cy="371475"/>
            </a:xfrm>
            <a:custGeom>
              <a:avLst/>
              <a:gdLst>
                <a:gd name="T0" fmla="*/ 60 w 98"/>
                <a:gd name="T1" fmla="*/ 93 h 99"/>
                <a:gd name="T2" fmla="*/ 92 w 98"/>
                <a:gd name="T3" fmla="*/ 61 h 99"/>
                <a:gd name="T4" fmla="*/ 92 w 98"/>
                <a:gd name="T5" fmla="*/ 39 h 99"/>
                <a:gd name="T6" fmla="*/ 86 w 98"/>
                <a:gd name="T7" fmla="*/ 33 h 99"/>
                <a:gd name="T8" fmla="*/ 52 w 98"/>
                <a:gd name="T9" fmla="*/ 67 h 99"/>
                <a:gd name="T10" fmla="*/ 32 w 98"/>
                <a:gd name="T11" fmla="*/ 46 h 99"/>
                <a:gd name="T12" fmla="*/ 66 w 98"/>
                <a:gd name="T13" fmla="*/ 12 h 99"/>
                <a:gd name="T14" fmla="*/ 60 w 98"/>
                <a:gd name="T15" fmla="*/ 6 h 99"/>
                <a:gd name="T16" fmla="*/ 38 w 98"/>
                <a:gd name="T17" fmla="*/ 6 h 99"/>
                <a:gd name="T18" fmla="*/ 6 w 98"/>
                <a:gd name="T19" fmla="*/ 39 h 99"/>
                <a:gd name="T20" fmla="*/ 6 w 98"/>
                <a:gd name="T21" fmla="*/ 61 h 99"/>
                <a:gd name="T22" fmla="*/ 38 w 98"/>
                <a:gd name="T23" fmla="*/ 93 h 99"/>
                <a:gd name="T24" fmla="*/ 60 w 98"/>
                <a:gd name="T25" fmla="*/ 9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99">
                  <a:moveTo>
                    <a:pt x="60" y="93"/>
                  </a:moveTo>
                  <a:cubicBezTo>
                    <a:pt x="92" y="61"/>
                    <a:pt x="92" y="61"/>
                    <a:pt x="92" y="61"/>
                  </a:cubicBezTo>
                  <a:cubicBezTo>
                    <a:pt x="98" y="55"/>
                    <a:pt x="98" y="45"/>
                    <a:pt x="92" y="39"/>
                  </a:cubicBezTo>
                  <a:cubicBezTo>
                    <a:pt x="86" y="33"/>
                    <a:pt x="86" y="33"/>
                    <a:pt x="86" y="33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66" y="12"/>
                    <a:pt x="66" y="12"/>
                    <a:pt x="66" y="12"/>
                  </a:cubicBezTo>
                  <a:cubicBezTo>
                    <a:pt x="60" y="6"/>
                    <a:pt x="60" y="6"/>
                    <a:pt x="60" y="6"/>
                  </a:cubicBezTo>
                  <a:cubicBezTo>
                    <a:pt x="54" y="0"/>
                    <a:pt x="44" y="0"/>
                    <a:pt x="38" y="6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45"/>
                    <a:pt x="0" y="55"/>
                    <a:pt x="6" y="61"/>
                  </a:cubicBezTo>
                  <a:cubicBezTo>
                    <a:pt x="38" y="93"/>
                    <a:pt x="38" y="93"/>
                    <a:pt x="38" y="93"/>
                  </a:cubicBezTo>
                  <a:cubicBezTo>
                    <a:pt x="44" y="99"/>
                    <a:pt x="54" y="99"/>
                    <a:pt x="60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30" name="Freeform 39"/>
          <p:cNvSpPr/>
          <p:nvPr/>
        </p:nvSpPr>
        <p:spPr bwMode="auto">
          <a:xfrm>
            <a:off x="2077964" y="5740648"/>
            <a:ext cx="323910" cy="283806"/>
          </a:xfrm>
          <a:custGeom>
            <a:avLst/>
            <a:gdLst>
              <a:gd name="T0" fmla="*/ 151 w 178"/>
              <a:gd name="T1" fmla="*/ 99 h 156"/>
              <a:gd name="T2" fmla="*/ 133 w 178"/>
              <a:gd name="T3" fmla="*/ 60 h 156"/>
              <a:gd name="T4" fmla="*/ 126 w 178"/>
              <a:gd name="T5" fmla="*/ 51 h 156"/>
              <a:gd name="T6" fmla="*/ 111 w 178"/>
              <a:gd name="T7" fmla="*/ 57 h 156"/>
              <a:gd name="T8" fmla="*/ 98 w 178"/>
              <a:gd name="T9" fmla="*/ 98 h 156"/>
              <a:gd name="T10" fmla="*/ 82 w 178"/>
              <a:gd name="T11" fmla="*/ 10 h 156"/>
              <a:gd name="T12" fmla="*/ 69 w 178"/>
              <a:gd name="T13" fmla="*/ 1 h 156"/>
              <a:gd name="T14" fmla="*/ 60 w 178"/>
              <a:gd name="T15" fmla="*/ 9 h 156"/>
              <a:gd name="T16" fmla="*/ 23 w 178"/>
              <a:gd name="T17" fmla="*/ 100 h 156"/>
              <a:gd name="T18" fmla="*/ 0 w 178"/>
              <a:gd name="T19" fmla="*/ 100 h 156"/>
              <a:gd name="T20" fmla="*/ 0 w 178"/>
              <a:gd name="T21" fmla="*/ 122 h 156"/>
              <a:gd name="T22" fmla="*/ 29 w 178"/>
              <a:gd name="T23" fmla="*/ 122 h 156"/>
              <a:gd name="T24" fmla="*/ 37 w 178"/>
              <a:gd name="T25" fmla="*/ 120 h 156"/>
              <a:gd name="T26" fmla="*/ 37 w 178"/>
              <a:gd name="T27" fmla="*/ 120 h 156"/>
              <a:gd name="T28" fmla="*/ 38 w 178"/>
              <a:gd name="T29" fmla="*/ 120 h 156"/>
              <a:gd name="T30" fmla="*/ 42 w 178"/>
              <a:gd name="T31" fmla="*/ 114 h 156"/>
              <a:gd name="T32" fmla="*/ 67 w 178"/>
              <a:gd name="T33" fmla="*/ 52 h 156"/>
              <a:gd name="T34" fmla="*/ 84 w 178"/>
              <a:gd name="T35" fmla="*/ 146 h 156"/>
              <a:gd name="T36" fmla="*/ 97 w 178"/>
              <a:gd name="T37" fmla="*/ 155 h 156"/>
              <a:gd name="T38" fmla="*/ 105 w 178"/>
              <a:gd name="T39" fmla="*/ 148 h 156"/>
              <a:gd name="T40" fmla="*/ 105 w 178"/>
              <a:gd name="T41" fmla="*/ 148 h 156"/>
              <a:gd name="T42" fmla="*/ 105 w 178"/>
              <a:gd name="T43" fmla="*/ 148 h 156"/>
              <a:gd name="T44" fmla="*/ 106 w 178"/>
              <a:gd name="T45" fmla="*/ 146 h 156"/>
              <a:gd name="T46" fmla="*/ 123 w 178"/>
              <a:gd name="T47" fmla="*/ 92 h 156"/>
              <a:gd name="T48" fmla="*/ 134 w 178"/>
              <a:gd name="T49" fmla="*/ 114 h 156"/>
              <a:gd name="T50" fmla="*/ 145 w 178"/>
              <a:gd name="T51" fmla="*/ 121 h 156"/>
              <a:gd name="T52" fmla="*/ 145 w 178"/>
              <a:gd name="T53" fmla="*/ 121 h 156"/>
              <a:gd name="T54" fmla="*/ 178 w 178"/>
              <a:gd name="T55" fmla="*/ 121 h 156"/>
              <a:gd name="T56" fmla="*/ 178 w 178"/>
              <a:gd name="T57" fmla="*/ 99 h 156"/>
              <a:gd name="T58" fmla="*/ 151 w 178"/>
              <a:gd name="T59" fmla="*/ 99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78" h="156">
                <a:moveTo>
                  <a:pt x="151" y="99"/>
                </a:moveTo>
                <a:cubicBezTo>
                  <a:pt x="133" y="60"/>
                  <a:pt x="133" y="60"/>
                  <a:pt x="133" y="60"/>
                </a:cubicBezTo>
                <a:cubicBezTo>
                  <a:pt x="131" y="56"/>
                  <a:pt x="130" y="52"/>
                  <a:pt x="126" y="51"/>
                </a:cubicBezTo>
                <a:cubicBezTo>
                  <a:pt x="120" y="48"/>
                  <a:pt x="114" y="51"/>
                  <a:pt x="111" y="57"/>
                </a:cubicBezTo>
                <a:cubicBezTo>
                  <a:pt x="98" y="98"/>
                  <a:pt x="98" y="98"/>
                  <a:pt x="98" y="98"/>
                </a:cubicBezTo>
                <a:cubicBezTo>
                  <a:pt x="82" y="10"/>
                  <a:pt x="82" y="10"/>
                  <a:pt x="82" y="10"/>
                </a:cubicBezTo>
                <a:cubicBezTo>
                  <a:pt x="81" y="4"/>
                  <a:pt x="75" y="0"/>
                  <a:pt x="69" y="1"/>
                </a:cubicBezTo>
                <a:cubicBezTo>
                  <a:pt x="65" y="2"/>
                  <a:pt x="61" y="5"/>
                  <a:pt x="60" y="9"/>
                </a:cubicBezTo>
                <a:cubicBezTo>
                  <a:pt x="23" y="100"/>
                  <a:pt x="23" y="100"/>
                  <a:pt x="23" y="100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22"/>
                  <a:pt x="0" y="122"/>
                  <a:pt x="0" y="122"/>
                </a:cubicBezTo>
                <a:cubicBezTo>
                  <a:pt x="29" y="122"/>
                  <a:pt x="29" y="122"/>
                  <a:pt x="29" y="122"/>
                </a:cubicBezTo>
                <a:cubicBezTo>
                  <a:pt x="32" y="122"/>
                  <a:pt x="35" y="122"/>
                  <a:pt x="37" y="120"/>
                </a:cubicBezTo>
                <a:cubicBezTo>
                  <a:pt x="37" y="120"/>
                  <a:pt x="37" y="120"/>
                  <a:pt x="37" y="120"/>
                </a:cubicBezTo>
                <a:cubicBezTo>
                  <a:pt x="38" y="120"/>
                  <a:pt x="38" y="120"/>
                  <a:pt x="38" y="120"/>
                </a:cubicBezTo>
                <a:cubicBezTo>
                  <a:pt x="40" y="118"/>
                  <a:pt x="41" y="116"/>
                  <a:pt x="42" y="114"/>
                </a:cubicBezTo>
                <a:cubicBezTo>
                  <a:pt x="67" y="52"/>
                  <a:pt x="67" y="52"/>
                  <a:pt x="67" y="52"/>
                </a:cubicBezTo>
                <a:cubicBezTo>
                  <a:pt x="84" y="146"/>
                  <a:pt x="84" y="146"/>
                  <a:pt x="84" y="146"/>
                </a:cubicBezTo>
                <a:cubicBezTo>
                  <a:pt x="85" y="152"/>
                  <a:pt x="91" y="156"/>
                  <a:pt x="97" y="155"/>
                </a:cubicBezTo>
                <a:cubicBezTo>
                  <a:pt x="101" y="154"/>
                  <a:pt x="104" y="151"/>
                  <a:pt x="105" y="148"/>
                </a:cubicBezTo>
                <a:cubicBezTo>
                  <a:pt x="105" y="148"/>
                  <a:pt x="105" y="148"/>
                  <a:pt x="105" y="148"/>
                </a:cubicBezTo>
                <a:cubicBezTo>
                  <a:pt x="105" y="148"/>
                  <a:pt x="105" y="148"/>
                  <a:pt x="105" y="148"/>
                </a:cubicBezTo>
                <a:cubicBezTo>
                  <a:pt x="105" y="147"/>
                  <a:pt x="105" y="147"/>
                  <a:pt x="106" y="146"/>
                </a:cubicBezTo>
                <a:cubicBezTo>
                  <a:pt x="123" y="92"/>
                  <a:pt x="123" y="92"/>
                  <a:pt x="123" y="92"/>
                </a:cubicBezTo>
                <a:cubicBezTo>
                  <a:pt x="134" y="114"/>
                  <a:pt x="134" y="114"/>
                  <a:pt x="134" y="114"/>
                </a:cubicBezTo>
                <a:cubicBezTo>
                  <a:pt x="135" y="118"/>
                  <a:pt x="140" y="122"/>
                  <a:pt x="145" y="121"/>
                </a:cubicBezTo>
                <a:cubicBezTo>
                  <a:pt x="145" y="121"/>
                  <a:pt x="145" y="121"/>
                  <a:pt x="145" y="121"/>
                </a:cubicBezTo>
                <a:cubicBezTo>
                  <a:pt x="178" y="121"/>
                  <a:pt x="178" y="121"/>
                  <a:pt x="178" y="121"/>
                </a:cubicBezTo>
                <a:cubicBezTo>
                  <a:pt x="178" y="99"/>
                  <a:pt x="178" y="99"/>
                  <a:pt x="178" y="99"/>
                </a:cubicBezTo>
                <a:lnTo>
                  <a:pt x="151" y="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31" name="Group 40"/>
          <p:cNvGrpSpPr/>
          <p:nvPr/>
        </p:nvGrpSpPr>
        <p:grpSpPr>
          <a:xfrm>
            <a:off x="4709886" y="5709435"/>
            <a:ext cx="279651" cy="294939"/>
            <a:chOff x="6335712" y="5392738"/>
            <a:chExt cx="708026" cy="708026"/>
          </a:xfrm>
          <a:solidFill>
            <a:schemeClr val="bg1"/>
          </a:solidFill>
        </p:grpSpPr>
        <p:sp>
          <p:nvSpPr>
            <p:cNvPr id="32" name="Freeform 41"/>
            <p:cNvSpPr/>
            <p:nvPr/>
          </p:nvSpPr>
          <p:spPr bwMode="auto">
            <a:xfrm>
              <a:off x="6781800" y="5392738"/>
              <a:ext cx="261938" cy="258763"/>
            </a:xfrm>
            <a:custGeom>
              <a:avLst/>
              <a:gdLst>
                <a:gd name="T0" fmla="*/ 8 w 70"/>
                <a:gd name="T1" fmla="*/ 0 h 69"/>
                <a:gd name="T2" fmla="*/ 0 w 70"/>
                <a:gd name="T3" fmla="*/ 7 h 69"/>
                <a:gd name="T4" fmla="*/ 2 w 70"/>
                <a:gd name="T5" fmla="*/ 12 h 69"/>
                <a:gd name="T6" fmla="*/ 8 w 70"/>
                <a:gd name="T7" fmla="*/ 14 h 69"/>
                <a:gd name="T8" fmla="*/ 55 w 70"/>
                <a:gd name="T9" fmla="*/ 62 h 69"/>
                <a:gd name="T10" fmla="*/ 62 w 70"/>
                <a:gd name="T11" fmla="*/ 69 h 69"/>
                <a:gd name="T12" fmla="*/ 70 w 70"/>
                <a:gd name="T13" fmla="*/ 62 h 69"/>
                <a:gd name="T14" fmla="*/ 8 w 70"/>
                <a:gd name="T15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69">
                  <a:moveTo>
                    <a:pt x="8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9"/>
                    <a:pt x="1" y="11"/>
                    <a:pt x="2" y="12"/>
                  </a:cubicBezTo>
                  <a:cubicBezTo>
                    <a:pt x="4" y="14"/>
                    <a:pt x="5" y="14"/>
                    <a:pt x="8" y="14"/>
                  </a:cubicBezTo>
                  <a:cubicBezTo>
                    <a:pt x="34" y="14"/>
                    <a:pt x="55" y="36"/>
                    <a:pt x="55" y="62"/>
                  </a:cubicBezTo>
                  <a:cubicBezTo>
                    <a:pt x="55" y="66"/>
                    <a:pt x="58" y="69"/>
                    <a:pt x="62" y="69"/>
                  </a:cubicBezTo>
                  <a:cubicBezTo>
                    <a:pt x="66" y="69"/>
                    <a:pt x="70" y="66"/>
                    <a:pt x="70" y="62"/>
                  </a:cubicBezTo>
                  <a:cubicBezTo>
                    <a:pt x="70" y="28"/>
                    <a:pt x="42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3" name="Freeform 42"/>
            <p:cNvSpPr/>
            <p:nvPr/>
          </p:nvSpPr>
          <p:spPr bwMode="auto">
            <a:xfrm>
              <a:off x="6781800" y="5492751"/>
              <a:ext cx="157163" cy="158750"/>
            </a:xfrm>
            <a:custGeom>
              <a:avLst/>
              <a:gdLst>
                <a:gd name="T0" fmla="*/ 28 w 42"/>
                <a:gd name="T1" fmla="*/ 35 h 42"/>
                <a:gd name="T2" fmla="*/ 35 w 42"/>
                <a:gd name="T3" fmla="*/ 42 h 42"/>
                <a:gd name="T4" fmla="*/ 42 w 42"/>
                <a:gd name="T5" fmla="*/ 35 h 42"/>
                <a:gd name="T6" fmla="*/ 8 w 42"/>
                <a:gd name="T7" fmla="*/ 0 h 42"/>
                <a:gd name="T8" fmla="*/ 0 w 42"/>
                <a:gd name="T9" fmla="*/ 8 h 42"/>
                <a:gd name="T10" fmla="*/ 2 w 42"/>
                <a:gd name="T11" fmla="*/ 13 h 42"/>
                <a:gd name="T12" fmla="*/ 8 w 42"/>
                <a:gd name="T13" fmla="*/ 15 h 42"/>
                <a:gd name="T14" fmla="*/ 28 w 42"/>
                <a:gd name="T15" fmla="*/ 3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42">
                  <a:moveTo>
                    <a:pt x="28" y="35"/>
                  </a:moveTo>
                  <a:cubicBezTo>
                    <a:pt x="28" y="39"/>
                    <a:pt x="31" y="42"/>
                    <a:pt x="35" y="42"/>
                  </a:cubicBezTo>
                  <a:cubicBezTo>
                    <a:pt x="39" y="42"/>
                    <a:pt x="42" y="39"/>
                    <a:pt x="42" y="35"/>
                  </a:cubicBezTo>
                  <a:cubicBezTo>
                    <a:pt x="42" y="16"/>
                    <a:pt x="27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0"/>
                    <a:pt x="1" y="11"/>
                    <a:pt x="2" y="13"/>
                  </a:cubicBezTo>
                  <a:cubicBezTo>
                    <a:pt x="4" y="14"/>
                    <a:pt x="5" y="15"/>
                    <a:pt x="8" y="15"/>
                  </a:cubicBezTo>
                  <a:cubicBezTo>
                    <a:pt x="19" y="15"/>
                    <a:pt x="28" y="24"/>
                    <a:pt x="28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4" name="Freeform 43"/>
            <p:cNvSpPr>
              <a:spLocks noEditPoints="1"/>
            </p:cNvSpPr>
            <p:nvPr/>
          </p:nvSpPr>
          <p:spPr bwMode="auto">
            <a:xfrm>
              <a:off x="6335712" y="5407026"/>
              <a:ext cx="692150" cy="693738"/>
            </a:xfrm>
            <a:custGeom>
              <a:avLst/>
              <a:gdLst>
                <a:gd name="T0" fmla="*/ 85 w 185"/>
                <a:gd name="T1" fmla="*/ 19 h 185"/>
                <a:gd name="T2" fmla="*/ 18 w 185"/>
                <a:gd name="T3" fmla="*/ 19 h 185"/>
                <a:gd name="T4" fmla="*/ 18 w 185"/>
                <a:gd name="T5" fmla="*/ 86 h 185"/>
                <a:gd name="T6" fmla="*/ 57 w 185"/>
                <a:gd name="T7" fmla="*/ 99 h 185"/>
                <a:gd name="T8" fmla="*/ 73 w 185"/>
                <a:gd name="T9" fmla="*/ 104 h 185"/>
                <a:gd name="T10" fmla="*/ 81 w 185"/>
                <a:gd name="T11" fmla="*/ 112 h 185"/>
                <a:gd name="T12" fmla="*/ 85 w 185"/>
                <a:gd name="T13" fmla="*/ 128 h 185"/>
                <a:gd name="T14" fmla="*/ 99 w 185"/>
                <a:gd name="T15" fmla="*/ 166 h 185"/>
                <a:gd name="T16" fmla="*/ 166 w 185"/>
                <a:gd name="T17" fmla="*/ 166 h 185"/>
                <a:gd name="T18" fmla="*/ 166 w 185"/>
                <a:gd name="T19" fmla="*/ 99 h 185"/>
                <a:gd name="T20" fmla="*/ 85 w 185"/>
                <a:gd name="T21" fmla="*/ 19 h 185"/>
                <a:gd name="T22" fmla="*/ 78 w 185"/>
                <a:gd name="T23" fmla="*/ 65 h 185"/>
                <a:gd name="T24" fmla="*/ 78 w 185"/>
                <a:gd name="T25" fmla="*/ 71 h 185"/>
                <a:gd name="T26" fmla="*/ 71 w 185"/>
                <a:gd name="T27" fmla="*/ 78 h 185"/>
                <a:gd name="T28" fmla="*/ 64 w 185"/>
                <a:gd name="T29" fmla="*/ 78 h 185"/>
                <a:gd name="T30" fmla="*/ 51 w 185"/>
                <a:gd name="T31" fmla="*/ 65 h 185"/>
                <a:gd name="T32" fmla="*/ 38 w 185"/>
                <a:gd name="T33" fmla="*/ 78 h 185"/>
                <a:gd name="T34" fmla="*/ 31 w 185"/>
                <a:gd name="T35" fmla="*/ 78 h 185"/>
                <a:gd name="T36" fmla="*/ 25 w 185"/>
                <a:gd name="T37" fmla="*/ 71 h 185"/>
                <a:gd name="T38" fmla="*/ 25 w 185"/>
                <a:gd name="T39" fmla="*/ 65 h 185"/>
                <a:gd name="T40" fmla="*/ 38 w 185"/>
                <a:gd name="T41" fmla="*/ 51 h 185"/>
                <a:gd name="T42" fmla="*/ 25 w 185"/>
                <a:gd name="T43" fmla="*/ 38 h 185"/>
                <a:gd name="T44" fmla="*/ 25 w 185"/>
                <a:gd name="T45" fmla="*/ 32 h 185"/>
                <a:gd name="T46" fmla="*/ 31 w 185"/>
                <a:gd name="T47" fmla="*/ 25 h 185"/>
                <a:gd name="T48" fmla="*/ 38 w 185"/>
                <a:gd name="T49" fmla="*/ 25 h 185"/>
                <a:gd name="T50" fmla="*/ 51 w 185"/>
                <a:gd name="T51" fmla="*/ 38 h 185"/>
                <a:gd name="T52" fmla="*/ 64 w 185"/>
                <a:gd name="T53" fmla="*/ 25 h 185"/>
                <a:gd name="T54" fmla="*/ 71 w 185"/>
                <a:gd name="T55" fmla="*/ 25 h 185"/>
                <a:gd name="T56" fmla="*/ 78 w 185"/>
                <a:gd name="T57" fmla="*/ 32 h 185"/>
                <a:gd name="T58" fmla="*/ 78 w 185"/>
                <a:gd name="T59" fmla="*/ 38 h 185"/>
                <a:gd name="T60" fmla="*/ 64 w 185"/>
                <a:gd name="T61" fmla="*/ 51 h 185"/>
                <a:gd name="T62" fmla="*/ 78 w 185"/>
                <a:gd name="T63" fmla="*/ 65 h 185"/>
                <a:gd name="T64" fmla="*/ 111 w 185"/>
                <a:gd name="T65" fmla="*/ 112 h 185"/>
                <a:gd name="T66" fmla="*/ 126 w 185"/>
                <a:gd name="T67" fmla="*/ 112 h 185"/>
                <a:gd name="T68" fmla="*/ 126 w 185"/>
                <a:gd name="T69" fmla="*/ 127 h 185"/>
                <a:gd name="T70" fmla="*/ 111 w 185"/>
                <a:gd name="T71" fmla="*/ 127 h 185"/>
                <a:gd name="T72" fmla="*/ 111 w 185"/>
                <a:gd name="T73" fmla="*/ 112 h 185"/>
                <a:gd name="T74" fmla="*/ 126 w 185"/>
                <a:gd name="T75" fmla="*/ 161 h 185"/>
                <a:gd name="T76" fmla="*/ 111 w 185"/>
                <a:gd name="T77" fmla="*/ 161 h 185"/>
                <a:gd name="T78" fmla="*/ 111 w 185"/>
                <a:gd name="T79" fmla="*/ 146 h 185"/>
                <a:gd name="T80" fmla="*/ 126 w 185"/>
                <a:gd name="T81" fmla="*/ 146 h 185"/>
                <a:gd name="T82" fmla="*/ 126 w 185"/>
                <a:gd name="T83" fmla="*/ 161 h 185"/>
                <a:gd name="T84" fmla="*/ 160 w 185"/>
                <a:gd name="T85" fmla="*/ 161 h 185"/>
                <a:gd name="T86" fmla="*/ 145 w 185"/>
                <a:gd name="T87" fmla="*/ 161 h 185"/>
                <a:gd name="T88" fmla="*/ 145 w 185"/>
                <a:gd name="T89" fmla="*/ 146 h 185"/>
                <a:gd name="T90" fmla="*/ 160 w 185"/>
                <a:gd name="T91" fmla="*/ 146 h 185"/>
                <a:gd name="T92" fmla="*/ 160 w 185"/>
                <a:gd name="T93" fmla="*/ 161 h 185"/>
                <a:gd name="T94" fmla="*/ 160 w 185"/>
                <a:gd name="T95" fmla="*/ 127 h 185"/>
                <a:gd name="T96" fmla="*/ 145 w 185"/>
                <a:gd name="T97" fmla="*/ 127 h 185"/>
                <a:gd name="T98" fmla="*/ 145 w 185"/>
                <a:gd name="T99" fmla="*/ 112 h 185"/>
                <a:gd name="T100" fmla="*/ 160 w 185"/>
                <a:gd name="T101" fmla="*/ 112 h 185"/>
                <a:gd name="T102" fmla="*/ 160 w 185"/>
                <a:gd name="T103" fmla="*/ 12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5" h="185">
                  <a:moveTo>
                    <a:pt x="85" y="19"/>
                  </a:moveTo>
                  <a:cubicBezTo>
                    <a:pt x="67" y="0"/>
                    <a:pt x="37" y="0"/>
                    <a:pt x="18" y="19"/>
                  </a:cubicBezTo>
                  <a:cubicBezTo>
                    <a:pt x="0" y="37"/>
                    <a:pt x="0" y="67"/>
                    <a:pt x="18" y="86"/>
                  </a:cubicBezTo>
                  <a:cubicBezTo>
                    <a:pt x="29" y="96"/>
                    <a:pt x="43" y="101"/>
                    <a:pt x="57" y="99"/>
                  </a:cubicBezTo>
                  <a:cubicBezTo>
                    <a:pt x="62" y="99"/>
                    <a:pt x="69" y="100"/>
                    <a:pt x="73" y="104"/>
                  </a:cubicBezTo>
                  <a:cubicBezTo>
                    <a:pt x="81" y="112"/>
                    <a:pt x="81" y="112"/>
                    <a:pt x="81" y="112"/>
                  </a:cubicBezTo>
                  <a:cubicBezTo>
                    <a:pt x="84" y="116"/>
                    <a:pt x="86" y="122"/>
                    <a:pt x="85" y="128"/>
                  </a:cubicBezTo>
                  <a:cubicBezTo>
                    <a:pt x="84" y="141"/>
                    <a:pt x="88" y="156"/>
                    <a:pt x="99" y="166"/>
                  </a:cubicBezTo>
                  <a:cubicBezTo>
                    <a:pt x="117" y="185"/>
                    <a:pt x="147" y="185"/>
                    <a:pt x="166" y="166"/>
                  </a:cubicBezTo>
                  <a:cubicBezTo>
                    <a:pt x="185" y="148"/>
                    <a:pt x="185" y="118"/>
                    <a:pt x="166" y="99"/>
                  </a:cubicBezTo>
                  <a:lnTo>
                    <a:pt x="85" y="19"/>
                  </a:lnTo>
                  <a:close/>
                  <a:moveTo>
                    <a:pt x="78" y="65"/>
                  </a:moveTo>
                  <a:cubicBezTo>
                    <a:pt x="79" y="66"/>
                    <a:pt x="79" y="69"/>
                    <a:pt x="78" y="71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69" y="80"/>
                    <a:pt x="66" y="80"/>
                    <a:pt x="64" y="78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38" y="78"/>
                    <a:pt x="38" y="78"/>
                    <a:pt x="38" y="78"/>
                  </a:cubicBezTo>
                  <a:cubicBezTo>
                    <a:pt x="36" y="80"/>
                    <a:pt x="33" y="80"/>
                    <a:pt x="31" y="78"/>
                  </a:cubicBezTo>
                  <a:cubicBezTo>
                    <a:pt x="25" y="71"/>
                    <a:pt x="25" y="71"/>
                    <a:pt x="25" y="71"/>
                  </a:cubicBezTo>
                  <a:cubicBezTo>
                    <a:pt x="23" y="69"/>
                    <a:pt x="23" y="66"/>
                    <a:pt x="25" y="65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3" y="36"/>
                    <a:pt x="23" y="34"/>
                    <a:pt x="25" y="32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3" y="23"/>
                    <a:pt x="36" y="23"/>
                    <a:pt x="38" y="25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64" y="25"/>
                    <a:pt x="64" y="25"/>
                    <a:pt x="64" y="25"/>
                  </a:cubicBezTo>
                  <a:cubicBezTo>
                    <a:pt x="66" y="23"/>
                    <a:pt x="69" y="23"/>
                    <a:pt x="71" y="25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9" y="34"/>
                    <a:pt x="79" y="36"/>
                    <a:pt x="78" y="38"/>
                  </a:cubicBezTo>
                  <a:cubicBezTo>
                    <a:pt x="64" y="51"/>
                    <a:pt x="64" y="51"/>
                    <a:pt x="64" y="51"/>
                  </a:cubicBezTo>
                  <a:lnTo>
                    <a:pt x="78" y="65"/>
                  </a:lnTo>
                  <a:close/>
                  <a:moveTo>
                    <a:pt x="111" y="112"/>
                  </a:moveTo>
                  <a:cubicBezTo>
                    <a:pt x="116" y="108"/>
                    <a:pt x="122" y="108"/>
                    <a:pt x="126" y="112"/>
                  </a:cubicBezTo>
                  <a:cubicBezTo>
                    <a:pt x="131" y="116"/>
                    <a:pt x="131" y="123"/>
                    <a:pt x="126" y="127"/>
                  </a:cubicBezTo>
                  <a:cubicBezTo>
                    <a:pt x="122" y="131"/>
                    <a:pt x="116" y="131"/>
                    <a:pt x="111" y="127"/>
                  </a:cubicBezTo>
                  <a:cubicBezTo>
                    <a:pt x="107" y="123"/>
                    <a:pt x="107" y="116"/>
                    <a:pt x="111" y="112"/>
                  </a:cubicBezTo>
                  <a:close/>
                  <a:moveTo>
                    <a:pt x="126" y="161"/>
                  </a:moveTo>
                  <a:cubicBezTo>
                    <a:pt x="122" y="165"/>
                    <a:pt x="116" y="165"/>
                    <a:pt x="111" y="161"/>
                  </a:cubicBezTo>
                  <a:cubicBezTo>
                    <a:pt x="107" y="156"/>
                    <a:pt x="107" y="150"/>
                    <a:pt x="111" y="146"/>
                  </a:cubicBezTo>
                  <a:cubicBezTo>
                    <a:pt x="116" y="141"/>
                    <a:pt x="122" y="141"/>
                    <a:pt x="126" y="146"/>
                  </a:cubicBezTo>
                  <a:cubicBezTo>
                    <a:pt x="131" y="150"/>
                    <a:pt x="131" y="156"/>
                    <a:pt x="126" y="161"/>
                  </a:cubicBezTo>
                  <a:close/>
                  <a:moveTo>
                    <a:pt x="160" y="161"/>
                  </a:moveTo>
                  <a:cubicBezTo>
                    <a:pt x="156" y="165"/>
                    <a:pt x="149" y="165"/>
                    <a:pt x="145" y="161"/>
                  </a:cubicBezTo>
                  <a:cubicBezTo>
                    <a:pt x="141" y="156"/>
                    <a:pt x="141" y="150"/>
                    <a:pt x="145" y="146"/>
                  </a:cubicBezTo>
                  <a:cubicBezTo>
                    <a:pt x="149" y="141"/>
                    <a:pt x="156" y="141"/>
                    <a:pt x="160" y="146"/>
                  </a:cubicBezTo>
                  <a:cubicBezTo>
                    <a:pt x="164" y="150"/>
                    <a:pt x="164" y="156"/>
                    <a:pt x="160" y="161"/>
                  </a:cubicBezTo>
                  <a:close/>
                  <a:moveTo>
                    <a:pt x="160" y="127"/>
                  </a:moveTo>
                  <a:cubicBezTo>
                    <a:pt x="156" y="131"/>
                    <a:pt x="149" y="131"/>
                    <a:pt x="145" y="127"/>
                  </a:cubicBezTo>
                  <a:cubicBezTo>
                    <a:pt x="141" y="123"/>
                    <a:pt x="141" y="116"/>
                    <a:pt x="145" y="112"/>
                  </a:cubicBezTo>
                  <a:cubicBezTo>
                    <a:pt x="149" y="108"/>
                    <a:pt x="156" y="108"/>
                    <a:pt x="160" y="112"/>
                  </a:cubicBezTo>
                  <a:cubicBezTo>
                    <a:pt x="164" y="116"/>
                    <a:pt x="164" y="123"/>
                    <a:pt x="160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35" name="TextBox 44"/>
          <p:cNvSpPr txBox="1"/>
          <p:nvPr/>
        </p:nvSpPr>
        <p:spPr>
          <a:xfrm>
            <a:off x="4085979" y="6496050"/>
            <a:ext cx="1538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  <a:latin typeface="+mj-lt"/>
              </a:rPr>
              <a:t>Sample content here.</a:t>
            </a: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709661" y="4699000"/>
            <a:ext cx="1233860" cy="1917700"/>
          </a:xfrm>
          <a:prstGeom prst="rect">
            <a:avLst/>
          </a:prstGeom>
        </p:spPr>
      </p:pic>
      <p:sp>
        <p:nvSpPr>
          <p:cNvPr id="37" name="矩形 36"/>
          <p:cNvSpPr/>
          <p:nvPr/>
        </p:nvSpPr>
        <p:spPr>
          <a:xfrm>
            <a:off x="11018814" y="1851858"/>
            <a:ext cx="615553" cy="2605842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2800" dirty="0">
                <a:solidFill>
                  <a:srgbClr val="005A71"/>
                </a:solidFill>
              </a:rPr>
              <a:t>请输入你的题目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3" grpId="0" animBg="1"/>
      <p:bldP spid="24" grpId="0" animBg="1"/>
      <p:bldP spid="25" grpId="0" animBg="1"/>
      <p:bldP spid="26" grpId="0" animBg="1"/>
      <p:bldP spid="30" grpId="0" animBg="1"/>
      <p:bldP spid="35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34"/>
          <p:cNvSpPr/>
          <p:nvPr/>
        </p:nvSpPr>
        <p:spPr bwMode="auto">
          <a:xfrm>
            <a:off x="4721408" y="5046244"/>
            <a:ext cx="1757115" cy="1161135"/>
          </a:xfrm>
          <a:custGeom>
            <a:avLst/>
            <a:gdLst>
              <a:gd name="T0" fmla="*/ 251 w 280"/>
              <a:gd name="T1" fmla="*/ 45 h 185"/>
              <a:gd name="T2" fmla="*/ 117 w 280"/>
              <a:gd name="T3" fmla="*/ 45 h 185"/>
              <a:gd name="T4" fmla="*/ 110 w 280"/>
              <a:gd name="T5" fmla="*/ 35 h 185"/>
              <a:gd name="T6" fmla="*/ 113 w 280"/>
              <a:gd name="T7" fmla="*/ 25 h 185"/>
              <a:gd name="T8" fmla="*/ 89 w 280"/>
              <a:gd name="T9" fmla="*/ 0 h 185"/>
              <a:gd name="T10" fmla="*/ 64 w 280"/>
              <a:gd name="T11" fmla="*/ 24 h 185"/>
              <a:gd name="T12" fmla="*/ 66 w 280"/>
              <a:gd name="T13" fmla="*/ 35 h 185"/>
              <a:gd name="T14" fmla="*/ 60 w 280"/>
              <a:gd name="T15" fmla="*/ 45 h 185"/>
              <a:gd name="T16" fmla="*/ 28 w 280"/>
              <a:gd name="T17" fmla="*/ 45 h 185"/>
              <a:gd name="T18" fmla="*/ 4 w 280"/>
              <a:gd name="T19" fmla="*/ 76 h 185"/>
              <a:gd name="T20" fmla="*/ 140 w 280"/>
              <a:gd name="T21" fmla="*/ 185 h 185"/>
              <a:gd name="T22" fmla="*/ 276 w 280"/>
              <a:gd name="T23" fmla="*/ 76 h 185"/>
              <a:gd name="T24" fmla="*/ 251 w 280"/>
              <a:gd name="T25" fmla="*/ 45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0" h="185">
                <a:moveTo>
                  <a:pt x="251" y="45"/>
                </a:moveTo>
                <a:cubicBezTo>
                  <a:pt x="117" y="45"/>
                  <a:pt x="117" y="45"/>
                  <a:pt x="117" y="45"/>
                </a:cubicBezTo>
                <a:cubicBezTo>
                  <a:pt x="111" y="45"/>
                  <a:pt x="108" y="40"/>
                  <a:pt x="110" y="35"/>
                </a:cubicBezTo>
                <a:cubicBezTo>
                  <a:pt x="112" y="32"/>
                  <a:pt x="113" y="28"/>
                  <a:pt x="113" y="25"/>
                </a:cubicBezTo>
                <a:cubicBezTo>
                  <a:pt x="113" y="12"/>
                  <a:pt x="102" y="0"/>
                  <a:pt x="89" y="0"/>
                </a:cubicBezTo>
                <a:cubicBezTo>
                  <a:pt x="75" y="0"/>
                  <a:pt x="64" y="11"/>
                  <a:pt x="64" y="24"/>
                </a:cubicBezTo>
                <a:cubicBezTo>
                  <a:pt x="64" y="28"/>
                  <a:pt x="65" y="32"/>
                  <a:pt x="66" y="35"/>
                </a:cubicBezTo>
                <a:cubicBezTo>
                  <a:pt x="69" y="40"/>
                  <a:pt x="66" y="45"/>
                  <a:pt x="60" y="45"/>
                </a:cubicBezTo>
                <a:cubicBezTo>
                  <a:pt x="28" y="45"/>
                  <a:pt x="28" y="45"/>
                  <a:pt x="28" y="45"/>
                </a:cubicBezTo>
                <a:cubicBezTo>
                  <a:pt x="12" y="45"/>
                  <a:pt x="0" y="60"/>
                  <a:pt x="4" y="76"/>
                </a:cubicBezTo>
                <a:cubicBezTo>
                  <a:pt x="18" y="139"/>
                  <a:pt x="73" y="185"/>
                  <a:pt x="140" y="185"/>
                </a:cubicBezTo>
                <a:cubicBezTo>
                  <a:pt x="206" y="185"/>
                  <a:pt x="262" y="139"/>
                  <a:pt x="276" y="76"/>
                </a:cubicBezTo>
                <a:cubicBezTo>
                  <a:pt x="280" y="60"/>
                  <a:pt x="268" y="45"/>
                  <a:pt x="251" y="45"/>
                </a:cubicBezTo>
                <a:close/>
              </a:path>
            </a:pathLst>
          </a:custGeom>
          <a:solidFill>
            <a:srgbClr val="92C8B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5355555" y="4544211"/>
            <a:ext cx="256888" cy="256889"/>
            <a:chOff x="4326855" y="2690011"/>
            <a:chExt cx="256888" cy="256889"/>
          </a:xfrm>
        </p:grpSpPr>
        <p:sp>
          <p:nvSpPr>
            <p:cNvPr id="4" name="Oval 735"/>
            <p:cNvSpPr>
              <a:spLocks noChangeArrowheads="1"/>
            </p:cNvSpPr>
            <p:nvPr/>
          </p:nvSpPr>
          <p:spPr bwMode="auto">
            <a:xfrm>
              <a:off x="4326855" y="2690011"/>
              <a:ext cx="256888" cy="256889"/>
            </a:xfrm>
            <a:prstGeom prst="ellipse">
              <a:avLst/>
            </a:prstGeom>
            <a:solidFill>
              <a:srgbClr val="DF73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" name="Freeform 736"/>
            <p:cNvSpPr/>
            <p:nvPr/>
          </p:nvSpPr>
          <p:spPr bwMode="auto">
            <a:xfrm>
              <a:off x="4464841" y="2722306"/>
              <a:ext cx="107159" cy="124775"/>
            </a:xfrm>
            <a:custGeom>
              <a:avLst/>
              <a:gdLst>
                <a:gd name="T0" fmla="*/ 0 w 17"/>
                <a:gd name="T1" fmla="*/ 0 h 20"/>
                <a:gd name="T2" fmla="*/ 13 w 17"/>
                <a:gd name="T3" fmla="*/ 20 h 20"/>
                <a:gd name="T4" fmla="*/ 0 w 17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20">
                  <a:moveTo>
                    <a:pt x="0" y="0"/>
                  </a:moveTo>
                  <a:cubicBezTo>
                    <a:pt x="0" y="0"/>
                    <a:pt x="17" y="3"/>
                    <a:pt x="13" y="20"/>
                  </a:cubicBezTo>
                  <a:cubicBezTo>
                    <a:pt x="13" y="20"/>
                    <a:pt x="9" y="7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6" name="Freeform 737"/>
          <p:cNvSpPr/>
          <p:nvPr/>
        </p:nvSpPr>
        <p:spPr bwMode="auto">
          <a:xfrm>
            <a:off x="5311517" y="5090282"/>
            <a:ext cx="107159" cy="118903"/>
          </a:xfrm>
          <a:custGeom>
            <a:avLst/>
            <a:gdLst>
              <a:gd name="T0" fmla="*/ 0 w 17"/>
              <a:gd name="T1" fmla="*/ 0 h 19"/>
              <a:gd name="T2" fmla="*/ 12 w 17"/>
              <a:gd name="T3" fmla="*/ 19 h 19"/>
              <a:gd name="T4" fmla="*/ 0 w 17"/>
              <a:gd name="T5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" h="19">
                <a:moveTo>
                  <a:pt x="0" y="0"/>
                </a:moveTo>
                <a:cubicBezTo>
                  <a:pt x="0" y="0"/>
                  <a:pt x="17" y="3"/>
                  <a:pt x="12" y="19"/>
                </a:cubicBezTo>
                <a:cubicBezTo>
                  <a:pt x="12" y="19"/>
                  <a:pt x="8" y="6"/>
                  <a:pt x="0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" name="Freeform 738"/>
          <p:cNvSpPr/>
          <p:nvPr/>
        </p:nvSpPr>
        <p:spPr bwMode="auto">
          <a:xfrm>
            <a:off x="5757769" y="3095361"/>
            <a:ext cx="375791" cy="1230128"/>
          </a:xfrm>
          <a:custGeom>
            <a:avLst/>
            <a:gdLst>
              <a:gd name="T0" fmla="*/ 16 w 60"/>
              <a:gd name="T1" fmla="*/ 196 h 196"/>
              <a:gd name="T2" fmla="*/ 0 w 60"/>
              <a:gd name="T3" fmla="*/ 180 h 196"/>
              <a:gd name="T4" fmla="*/ 0 w 60"/>
              <a:gd name="T5" fmla="*/ 15 h 196"/>
              <a:gd name="T6" fmla="*/ 16 w 60"/>
              <a:gd name="T7" fmla="*/ 0 h 196"/>
              <a:gd name="T8" fmla="*/ 45 w 60"/>
              <a:gd name="T9" fmla="*/ 0 h 196"/>
              <a:gd name="T10" fmla="*/ 60 w 60"/>
              <a:gd name="T11" fmla="*/ 15 h 196"/>
              <a:gd name="T12" fmla="*/ 45 w 60"/>
              <a:gd name="T13" fmla="*/ 30 h 196"/>
              <a:gd name="T14" fmla="*/ 31 w 60"/>
              <a:gd name="T15" fmla="*/ 30 h 196"/>
              <a:gd name="T16" fmla="*/ 31 w 60"/>
              <a:gd name="T17" fmla="*/ 180 h 196"/>
              <a:gd name="T18" fmla="*/ 16 w 60"/>
              <a:gd name="T19" fmla="*/ 196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0" h="196">
                <a:moveTo>
                  <a:pt x="16" y="196"/>
                </a:moveTo>
                <a:cubicBezTo>
                  <a:pt x="7" y="196"/>
                  <a:pt x="0" y="189"/>
                  <a:pt x="0" y="18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7"/>
                  <a:pt x="7" y="0"/>
                  <a:pt x="16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53" y="0"/>
                  <a:pt x="60" y="7"/>
                  <a:pt x="60" y="15"/>
                </a:cubicBezTo>
                <a:cubicBezTo>
                  <a:pt x="60" y="23"/>
                  <a:pt x="53" y="30"/>
                  <a:pt x="45" y="30"/>
                </a:cubicBezTo>
                <a:cubicBezTo>
                  <a:pt x="31" y="30"/>
                  <a:pt x="31" y="30"/>
                  <a:pt x="31" y="30"/>
                </a:cubicBezTo>
                <a:cubicBezTo>
                  <a:pt x="31" y="180"/>
                  <a:pt x="31" y="180"/>
                  <a:pt x="31" y="180"/>
                </a:cubicBezTo>
                <a:cubicBezTo>
                  <a:pt x="31" y="189"/>
                  <a:pt x="24" y="196"/>
                  <a:pt x="16" y="196"/>
                </a:cubicBezTo>
              </a:path>
            </a:pathLst>
          </a:custGeom>
          <a:solidFill>
            <a:srgbClr val="E14D5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8" name="Freeform 739"/>
          <p:cNvSpPr/>
          <p:nvPr/>
        </p:nvSpPr>
        <p:spPr bwMode="auto">
          <a:xfrm>
            <a:off x="5750430" y="4118511"/>
            <a:ext cx="1042232" cy="1266827"/>
          </a:xfrm>
          <a:custGeom>
            <a:avLst/>
            <a:gdLst>
              <a:gd name="T0" fmla="*/ 151 w 166"/>
              <a:gd name="T1" fmla="*/ 202 h 202"/>
              <a:gd name="T2" fmla="*/ 135 w 166"/>
              <a:gd name="T3" fmla="*/ 187 h 202"/>
              <a:gd name="T4" fmla="*/ 13 w 166"/>
              <a:gd name="T5" fmla="*/ 32 h 202"/>
              <a:gd name="T6" fmla="*/ 2 w 166"/>
              <a:gd name="T7" fmla="*/ 14 h 202"/>
              <a:gd name="T8" fmla="*/ 20 w 166"/>
              <a:gd name="T9" fmla="*/ 2 h 202"/>
              <a:gd name="T10" fmla="*/ 166 w 166"/>
              <a:gd name="T11" fmla="*/ 187 h 202"/>
              <a:gd name="T12" fmla="*/ 151 w 166"/>
              <a:gd name="T13" fmla="*/ 202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6" h="202">
                <a:moveTo>
                  <a:pt x="151" y="202"/>
                </a:moveTo>
                <a:cubicBezTo>
                  <a:pt x="142" y="202"/>
                  <a:pt x="135" y="196"/>
                  <a:pt x="135" y="187"/>
                </a:cubicBezTo>
                <a:cubicBezTo>
                  <a:pt x="135" y="113"/>
                  <a:pt x="85" y="49"/>
                  <a:pt x="13" y="32"/>
                </a:cubicBezTo>
                <a:cubicBezTo>
                  <a:pt x="5" y="30"/>
                  <a:pt x="0" y="22"/>
                  <a:pt x="2" y="14"/>
                </a:cubicBezTo>
                <a:cubicBezTo>
                  <a:pt x="4" y="5"/>
                  <a:pt x="12" y="0"/>
                  <a:pt x="20" y="2"/>
                </a:cubicBezTo>
                <a:cubicBezTo>
                  <a:pt x="106" y="23"/>
                  <a:pt x="166" y="99"/>
                  <a:pt x="166" y="187"/>
                </a:cubicBezTo>
                <a:cubicBezTo>
                  <a:pt x="166" y="196"/>
                  <a:pt x="159" y="202"/>
                  <a:pt x="151" y="202"/>
                </a:cubicBezTo>
              </a:path>
            </a:pathLst>
          </a:custGeom>
          <a:solidFill>
            <a:srgbClr val="92C8B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" name="Freeform 740"/>
          <p:cNvSpPr/>
          <p:nvPr/>
        </p:nvSpPr>
        <p:spPr bwMode="auto">
          <a:xfrm>
            <a:off x="5506753" y="5197441"/>
            <a:ext cx="1285909" cy="1285909"/>
          </a:xfrm>
          <a:custGeom>
            <a:avLst/>
            <a:gdLst>
              <a:gd name="T0" fmla="*/ 15 w 205"/>
              <a:gd name="T1" fmla="*/ 205 h 205"/>
              <a:gd name="T2" fmla="*/ 0 w 205"/>
              <a:gd name="T3" fmla="*/ 190 h 205"/>
              <a:gd name="T4" fmla="*/ 15 w 205"/>
              <a:gd name="T5" fmla="*/ 174 h 205"/>
              <a:gd name="T6" fmla="*/ 174 w 205"/>
              <a:gd name="T7" fmla="*/ 15 h 205"/>
              <a:gd name="T8" fmla="*/ 190 w 205"/>
              <a:gd name="T9" fmla="*/ 0 h 205"/>
              <a:gd name="T10" fmla="*/ 205 w 205"/>
              <a:gd name="T11" fmla="*/ 15 h 205"/>
              <a:gd name="T12" fmla="*/ 15 w 205"/>
              <a:gd name="T13" fmla="*/ 205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5" h="205">
                <a:moveTo>
                  <a:pt x="15" y="205"/>
                </a:moveTo>
                <a:cubicBezTo>
                  <a:pt x="6" y="205"/>
                  <a:pt x="0" y="198"/>
                  <a:pt x="0" y="190"/>
                </a:cubicBezTo>
                <a:cubicBezTo>
                  <a:pt x="0" y="181"/>
                  <a:pt x="6" y="174"/>
                  <a:pt x="15" y="174"/>
                </a:cubicBezTo>
                <a:cubicBezTo>
                  <a:pt x="103" y="174"/>
                  <a:pt x="174" y="103"/>
                  <a:pt x="174" y="15"/>
                </a:cubicBezTo>
                <a:cubicBezTo>
                  <a:pt x="174" y="7"/>
                  <a:pt x="181" y="0"/>
                  <a:pt x="190" y="0"/>
                </a:cubicBezTo>
                <a:cubicBezTo>
                  <a:pt x="198" y="0"/>
                  <a:pt x="205" y="7"/>
                  <a:pt x="205" y="15"/>
                </a:cubicBezTo>
                <a:cubicBezTo>
                  <a:pt x="205" y="120"/>
                  <a:pt x="120" y="205"/>
                  <a:pt x="15" y="205"/>
                </a:cubicBezTo>
              </a:path>
            </a:pathLst>
          </a:custGeom>
          <a:solidFill>
            <a:srgbClr val="DF730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" name="Freeform 741"/>
          <p:cNvSpPr/>
          <p:nvPr/>
        </p:nvSpPr>
        <p:spPr bwMode="auto">
          <a:xfrm>
            <a:off x="4408739" y="5197441"/>
            <a:ext cx="1285909" cy="1285909"/>
          </a:xfrm>
          <a:custGeom>
            <a:avLst/>
            <a:gdLst>
              <a:gd name="T0" fmla="*/ 190 w 205"/>
              <a:gd name="T1" fmla="*/ 205 h 205"/>
              <a:gd name="T2" fmla="*/ 0 w 205"/>
              <a:gd name="T3" fmla="*/ 15 h 205"/>
              <a:gd name="T4" fmla="*/ 15 w 205"/>
              <a:gd name="T5" fmla="*/ 0 h 205"/>
              <a:gd name="T6" fmla="*/ 31 w 205"/>
              <a:gd name="T7" fmla="*/ 15 h 205"/>
              <a:gd name="T8" fmla="*/ 190 w 205"/>
              <a:gd name="T9" fmla="*/ 174 h 205"/>
              <a:gd name="T10" fmla="*/ 205 w 205"/>
              <a:gd name="T11" fmla="*/ 190 h 205"/>
              <a:gd name="T12" fmla="*/ 190 w 205"/>
              <a:gd name="T13" fmla="*/ 205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5" h="205">
                <a:moveTo>
                  <a:pt x="190" y="205"/>
                </a:moveTo>
                <a:cubicBezTo>
                  <a:pt x="85" y="205"/>
                  <a:pt x="0" y="120"/>
                  <a:pt x="0" y="15"/>
                </a:cubicBezTo>
                <a:cubicBezTo>
                  <a:pt x="0" y="7"/>
                  <a:pt x="7" y="0"/>
                  <a:pt x="15" y="0"/>
                </a:cubicBezTo>
                <a:cubicBezTo>
                  <a:pt x="24" y="0"/>
                  <a:pt x="31" y="7"/>
                  <a:pt x="31" y="15"/>
                </a:cubicBezTo>
                <a:cubicBezTo>
                  <a:pt x="31" y="103"/>
                  <a:pt x="102" y="174"/>
                  <a:pt x="190" y="174"/>
                </a:cubicBezTo>
                <a:cubicBezTo>
                  <a:pt x="198" y="174"/>
                  <a:pt x="205" y="181"/>
                  <a:pt x="205" y="190"/>
                </a:cubicBezTo>
                <a:cubicBezTo>
                  <a:pt x="205" y="198"/>
                  <a:pt x="198" y="205"/>
                  <a:pt x="190" y="205"/>
                </a:cubicBezTo>
              </a:path>
            </a:pathLst>
          </a:custGeom>
          <a:solidFill>
            <a:srgbClr val="00C3D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1" name="Freeform 742"/>
          <p:cNvSpPr/>
          <p:nvPr/>
        </p:nvSpPr>
        <p:spPr bwMode="auto">
          <a:xfrm>
            <a:off x="4408739" y="4118511"/>
            <a:ext cx="1040764" cy="1266827"/>
          </a:xfrm>
          <a:custGeom>
            <a:avLst/>
            <a:gdLst>
              <a:gd name="T0" fmla="*/ 15 w 166"/>
              <a:gd name="T1" fmla="*/ 202 h 202"/>
              <a:gd name="T2" fmla="*/ 0 w 166"/>
              <a:gd name="T3" fmla="*/ 187 h 202"/>
              <a:gd name="T4" fmla="*/ 146 w 166"/>
              <a:gd name="T5" fmla="*/ 2 h 202"/>
              <a:gd name="T6" fmla="*/ 164 w 166"/>
              <a:gd name="T7" fmla="*/ 14 h 202"/>
              <a:gd name="T8" fmla="*/ 153 w 166"/>
              <a:gd name="T9" fmla="*/ 32 h 202"/>
              <a:gd name="T10" fmla="*/ 31 w 166"/>
              <a:gd name="T11" fmla="*/ 187 h 202"/>
              <a:gd name="T12" fmla="*/ 15 w 166"/>
              <a:gd name="T13" fmla="*/ 202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6" h="202">
                <a:moveTo>
                  <a:pt x="15" y="202"/>
                </a:moveTo>
                <a:cubicBezTo>
                  <a:pt x="7" y="202"/>
                  <a:pt x="0" y="196"/>
                  <a:pt x="0" y="187"/>
                </a:cubicBezTo>
                <a:cubicBezTo>
                  <a:pt x="0" y="99"/>
                  <a:pt x="60" y="23"/>
                  <a:pt x="146" y="2"/>
                </a:cubicBezTo>
                <a:cubicBezTo>
                  <a:pt x="154" y="0"/>
                  <a:pt x="162" y="5"/>
                  <a:pt x="164" y="14"/>
                </a:cubicBezTo>
                <a:cubicBezTo>
                  <a:pt x="166" y="22"/>
                  <a:pt x="161" y="30"/>
                  <a:pt x="153" y="32"/>
                </a:cubicBezTo>
                <a:cubicBezTo>
                  <a:pt x="81" y="49"/>
                  <a:pt x="31" y="113"/>
                  <a:pt x="31" y="187"/>
                </a:cubicBezTo>
                <a:cubicBezTo>
                  <a:pt x="31" y="196"/>
                  <a:pt x="24" y="202"/>
                  <a:pt x="15" y="202"/>
                </a:cubicBezTo>
              </a:path>
            </a:pathLst>
          </a:custGeom>
          <a:solidFill>
            <a:srgbClr val="F4C60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2" name="Freeform 743"/>
          <p:cNvSpPr/>
          <p:nvPr/>
        </p:nvSpPr>
        <p:spPr bwMode="auto">
          <a:xfrm>
            <a:off x="5054629" y="3095361"/>
            <a:ext cx="383130" cy="1230128"/>
          </a:xfrm>
          <a:custGeom>
            <a:avLst/>
            <a:gdLst>
              <a:gd name="T0" fmla="*/ 46 w 61"/>
              <a:gd name="T1" fmla="*/ 196 h 196"/>
              <a:gd name="T2" fmla="*/ 31 w 61"/>
              <a:gd name="T3" fmla="*/ 180 h 196"/>
              <a:gd name="T4" fmla="*/ 31 w 61"/>
              <a:gd name="T5" fmla="*/ 30 h 196"/>
              <a:gd name="T6" fmla="*/ 15 w 61"/>
              <a:gd name="T7" fmla="*/ 30 h 196"/>
              <a:gd name="T8" fmla="*/ 0 w 61"/>
              <a:gd name="T9" fmla="*/ 15 h 196"/>
              <a:gd name="T10" fmla="*/ 15 w 61"/>
              <a:gd name="T11" fmla="*/ 0 h 196"/>
              <a:gd name="T12" fmla="*/ 46 w 61"/>
              <a:gd name="T13" fmla="*/ 0 h 196"/>
              <a:gd name="T14" fmla="*/ 61 w 61"/>
              <a:gd name="T15" fmla="*/ 15 h 196"/>
              <a:gd name="T16" fmla="*/ 61 w 61"/>
              <a:gd name="T17" fmla="*/ 180 h 196"/>
              <a:gd name="T18" fmla="*/ 46 w 61"/>
              <a:gd name="T19" fmla="*/ 196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1" h="196">
                <a:moveTo>
                  <a:pt x="46" y="196"/>
                </a:moveTo>
                <a:cubicBezTo>
                  <a:pt x="38" y="196"/>
                  <a:pt x="31" y="189"/>
                  <a:pt x="31" y="180"/>
                </a:cubicBezTo>
                <a:cubicBezTo>
                  <a:pt x="31" y="30"/>
                  <a:pt x="31" y="30"/>
                  <a:pt x="31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6" y="30"/>
                  <a:pt x="0" y="23"/>
                  <a:pt x="0" y="15"/>
                </a:cubicBezTo>
                <a:cubicBezTo>
                  <a:pt x="0" y="7"/>
                  <a:pt x="6" y="0"/>
                  <a:pt x="15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55" y="0"/>
                  <a:pt x="61" y="7"/>
                  <a:pt x="61" y="15"/>
                </a:cubicBezTo>
                <a:cubicBezTo>
                  <a:pt x="61" y="180"/>
                  <a:pt x="61" y="180"/>
                  <a:pt x="61" y="180"/>
                </a:cubicBezTo>
                <a:cubicBezTo>
                  <a:pt x="61" y="189"/>
                  <a:pt x="55" y="196"/>
                  <a:pt x="46" y="196"/>
                </a:cubicBezTo>
              </a:path>
            </a:pathLst>
          </a:custGeom>
          <a:solidFill>
            <a:srgbClr val="02898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13" name="Group 1"/>
          <p:cNvGrpSpPr/>
          <p:nvPr/>
        </p:nvGrpSpPr>
        <p:grpSpPr>
          <a:xfrm>
            <a:off x="5681436" y="4820183"/>
            <a:ext cx="402214" cy="402214"/>
            <a:chOff x="4652736" y="2965983"/>
            <a:chExt cx="402214" cy="402214"/>
          </a:xfrm>
        </p:grpSpPr>
        <p:sp>
          <p:nvSpPr>
            <p:cNvPr id="14" name="Oval 744"/>
            <p:cNvSpPr>
              <a:spLocks noChangeArrowheads="1"/>
            </p:cNvSpPr>
            <p:nvPr/>
          </p:nvSpPr>
          <p:spPr bwMode="auto">
            <a:xfrm>
              <a:off x="4652736" y="2965983"/>
              <a:ext cx="402214" cy="402214"/>
            </a:xfrm>
            <a:prstGeom prst="ellipse">
              <a:avLst/>
            </a:prstGeom>
            <a:solidFill>
              <a:srgbClr val="00C3D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" name="Freeform 745"/>
            <p:cNvSpPr/>
            <p:nvPr/>
          </p:nvSpPr>
          <p:spPr bwMode="auto">
            <a:xfrm>
              <a:off x="4872926" y="3015892"/>
              <a:ext cx="168812" cy="195236"/>
            </a:xfrm>
            <a:custGeom>
              <a:avLst/>
              <a:gdLst>
                <a:gd name="T0" fmla="*/ 0 w 27"/>
                <a:gd name="T1" fmla="*/ 0 h 31"/>
                <a:gd name="T2" fmla="*/ 20 w 27"/>
                <a:gd name="T3" fmla="*/ 31 h 31"/>
                <a:gd name="T4" fmla="*/ 0 w 27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31">
                  <a:moveTo>
                    <a:pt x="0" y="0"/>
                  </a:moveTo>
                  <a:cubicBezTo>
                    <a:pt x="0" y="0"/>
                    <a:pt x="27" y="5"/>
                    <a:pt x="20" y="31"/>
                  </a:cubicBezTo>
                  <a:cubicBezTo>
                    <a:pt x="20" y="31"/>
                    <a:pt x="14" y="1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16" name="Oval 746"/>
          <p:cNvSpPr>
            <a:spLocks noChangeArrowheads="1"/>
          </p:cNvSpPr>
          <p:nvPr/>
        </p:nvSpPr>
        <p:spPr bwMode="auto">
          <a:xfrm>
            <a:off x="5782724" y="4161080"/>
            <a:ext cx="137986" cy="1394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7" name="Oval 748"/>
          <p:cNvSpPr>
            <a:spLocks noChangeArrowheads="1"/>
          </p:cNvSpPr>
          <p:nvPr/>
        </p:nvSpPr>
        <p:spPr bwMode="auto">
          <a:xfrm>
            <a:off x="5267479" y="4155209"/>
            <a:ext cx="143857" cy="1379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8" name="Oval 750"/>
          <p:cNvSpPr>
            <a:spLocks noChangeArrowheads="1"/>
          </p:cNvSpPr>
          <p:nvPr/>
        </p:nvSpPr>
        <p:spPr bwMode="auto">
          <a:xfrm>
            <a:off x="6622382" y="5234140"/>
            <a:ext cx="137986" cy="1379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9" name="Oval 752"/>
          <p:cNvSpPr>
            <a:spLocks noChangeArrowheads="1"/>
          </p:cNvSpPr>
          <p:nvPr/>
        </p:nvSpPr>
        <p:spPr bwMode="auto">
          <a:xfrm>
            <a:off x="5524368" y="6326282"/>
            <a:ext cx="145325" cy="1379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0" name="Oval 750"/>
          <p:cNvSpPr>
            <a:spLocks noChangeArrowheads="1"/>
          </p:cNvSpPr>
          <p:nvPr/>
        </p:nvSpPr>
        <p:spPr bwMode="auto">
          <a:xfrm>
            <a:off x="4432550" y="5209185"/>
            <a:ext cx="137986" cy="1379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1" name="TextBox 31"/>
          <p:cNvSpPr txBox="1"/>
          <p:nvPr/>
        </p:nvSpPr>
        <p:spPr>
          <a:xfrm>
            <a:off x="5168033" y="5535196"/>
            <a:ext cx="8638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TEXT HERE</a:t>
            </a:r>
          </a:p>
        </p:txBody>
      </p:sp>
      <p:sp>
        <p:nvSpPr>
          <p:cNvPr id="22" name="Rectangle 18"/>
          <p:cNvSpPr/>
          <p:nvPr/>
        </p:nvSpPr>
        <p:spPr>
          <a:xfrm>
            <a:off x="2179713" y="4118511"/>
            <a:ext cx="1981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</a:rPr>
              <a:t>请在此处添加详细描述文本，尽量与标题文本语言风格相符合，语言描述尽量简洁生动。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Rectangle 18"/>
          <p:cNvSpPr/>
          <p:nvPr/>
        </p:nvSpPr>
        <p:spPr>
          <a:xfrm>
            <a:off x="2192013" y="5570012"/>
            <a:ext cx="1981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</a:rPr>
              <a:t>请在此处添加详细描述文本，尽量与标题文本语言风格相符合，语言描述尽量简洁生动。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4" name="Rectangle 18"/>
          <p:cNvSpPr/>
          <p:nvPr/>
        </p:nvSpPr>
        <p:spPr>
          <a:xfrm>
            <a:off x="7093589" y="4155209"/>
            <a:ext cx="1981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</a:rPr>
              <a:t>请在此处添加详细描述文本，尽量与标题文本语言风格相符合，语言描述尽量简洁生动。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Rectangle 18"/>
          <p:cNvSpPr/>
          <p:nvPr/>
        </p:nvSpPr>
        <p:spPr>
          <a:xfrm>
            <a:off x="7129912" y="5535196"/>
            <a:ext cx="1981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</a:rPr>
              <a:t>请在此处添加详细描述文本，尽量与标题文本语言风格相符合，语言描述尽量简洁生动。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709661" y="4699000"/>
            <a:ext cx="1233860" cy="1917700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11018814" y="1851858"/>
            <a:ext cx="615553" cy="2605842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2800" dirty="0">
                <a:solidFill>
                  <a:srgbClr val="005A71"/>
                </a:solidFill>
              </a:rPr>
              <a:t>请输入你的题目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5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2"/>
          <p:cNvSpPr/>
          <p:nvPr/>
        </p:nvSpPr>
        <p:spPr bwMode="auto">
          <a:xfrm>
            <a:off x="3534440" y="3455018"/>
            <a:ext cx="1558260" cy="1558259"/>
          </a:xfrm>
          <a:custGeom>
            <a:avLst/>
            <a:gdLst>
              <a:gd name="T0" fmla="*/ 119 w 160"/>
              <a:gd name="T1" fmla="*/ 22 h 160"/>
              <a:gd name="T2" fmla="*/ 139 w 160"/>
              <a:gd name="T3" fmla="*/ 119 h 160"/>
              <a:gd name="T4" fmla="*/ 42 w 160"/>
              <a:gd name="T5" fmla="*/ 139 h 160"/>
              <a:gd name="T6" fmla="*/ 21 w 160"/>
              <a:gd name="T7" fmla="*/ 42 h 160"/>
              <a:gd name="T8" fmla="*/ 119 w 160"/>
              <a:gd name="T9" fmla="*/ 22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0" h="160">
                <a:moveTo>
                  <a:pt x="119" y="22"/>
                </a:moveTo>
                <a:cubicBezTo>
                  <a:pt x="151" y="43"/>
                  <a:pt x="160" y="86"/>
                  <a:pt x="139" y="119"/>
                </a:cubicBezTo>
                <a:cubicBezTo>
                  <a:pt x="118" y="151"/>
                  <a:pt x="74" y="160"/>
                  <a:pt x="42" y="139"/>
                </a:cubicBezTo>
                <a:cubicBezTo>
                  <a:pt x="9" y="118"/>
                  <a:pt x="0" y="74"/>
                  <a:pt x="21" y="42"/>
                </a:cubicBezTo>
                <a:cubicBezTo>
                  <a:pt x="43" y="9"/>
                  <a:pt x="86" y="0"/>
                  <a:pt x="119" y="22"/>
                </a:cubicBezTo>
              </a:path>
            </a:pathLst>
          </a:custGeom>
          <a:solidFill>
            <a:srgbClr val="02898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" name="Freeform 13"/>
          <p:cNvSpPr/>
          <p:nvPr/>
        </p:nvSpPr>
        <p:spPr bwMode="auto">
          <a:xfrm>
            <a:off x="4406900" y="2597150"/>
            <a:ext cx="1558260" cy="1561128"/>
          </a:xfrm>
          <a:custGeom>
            <a:avLst/>
            <a:gdLst>
              <a:gd name="T0" fmla="*/ 119 w 160"/>
              <a:gd name="T1" fmla="*/ 22 h 160"/>
              <a:gd name="T2" fmla="*/ 139 w 160"/>
              <a:gd name="T3" fmla="*/ 119 h 160"/>
              <a:gd name="T4" fmla="*/ 42 w 160"/>
              <a:gd name="T5" fmla="*/ 139 h 160"/>
              <a:gd name="T6" fmla="*/ 21 w 160"/>
              <a:gd name="T7" fmla="*/ 42 h 160"/>
              <a:gd name="T8" fmla="*/ 119 w 160"/>
              <a:gd name="T9" fmla="*/ 22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0" h="160">
                <a:moveTo>
                  <a:pt x="119" y="22"/>
                </a:moveTo>
                <a:cubicBezTo>
                  <a:pt x="151" y="43"/>
                  <a:pt x="160" y="86"/>
                  <a:pt x="139" y="119"/>
                </a:cubicBezTo>
                <a:cubicBezTo>
                  <a:pt x="118" y="151"/>
                  <a:pt x="74" y="160"/>
                  <a:pt x="42" y="139"/>
                </a:cubicBezTo>
                <a:cubicBezTo>
                  <a:pt x="9" y="118"/>
                  <a:pt x="0" y="74"/>
                  <a:pt x="21" y="42"/>
                </a:cubicBezTo>
                <a:cubicBezTo>
                  <a:pt x="43" y="9"/>
                  <a:pt x="86" y="0"/>
                  <a:pt x="119" y="22"/>
                </a:cubicBezTo>
              </a:path>
            </a:pathLst>
          </a:custGeom>
          <a:solidFill>
            <a:srgbClr val="00C3D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" name="Freeform 14"/>
          <p:cNvSpPr/>
          <p:nvPr/>
        </p:nvSpPr>
        <p:spPr bwMode="auto">
          <a:xfrm>
            <a:off x="5665171" y="3414842"/>
            <a:ext cx="1561129" cy="1558259"/>
          </a:xfrm>
          <a:custGeom>
            <a:avLst/>
            <a:gdLst>
              <a:gd name="T0" fmla="*/ 119 w 160"/>
              <a:gd name="T1" fmla="*/ 22 h 160"/>
              <a:gd name="T2" fmla="*/ 139 w 160"/>
              <a:gd name="T3" fmla="*/ 119 h 160"/>
              <a:gd name="T4" fmla="*/ 42 w 160"/>
              <a:gd name="T5" fmla="*/ 139 h 160"/>
              <a:gd name="T6" fmla="*/ 21 w 160"/>
              <a:gd name="T7" fmla="*/ 42 h 160"/>
              <a:gd name="T8" fmla="*/ 119 w 160"/>
              <a:gd name="T9" fmla="*/ 22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0" h="160">
                <a:moveTo>
                  <a:pt x="119" y="22"/>
                </a:moveTo>
                <a:cubicBezTo>
                  <a:pt x="151" y="43"/>
                  <a:pt x="160" y="86"/>
                  <a:pt x="139" y="119"/>
                </a:cubicBezTo>
                <a:cubicBezTo>
                  <a:pt x="118" y="151"/>
                  <a:pt x="74" y="160"/>
                  <a:pt x="42" y="139"/>
                </a:cubicBezTo>
                <a:cubicBezTo>
                  <a:pt x="9" y="118"/>
                  <a:pt x="0" y="74"/>
                  <a:pt x="21" y="42"/>
                </a:cubicBezTo>
                <a:cubicBezTo>
                  <a:pt x="43" y="9"/>
                  <a:pt x="86" y="0"/>
                  <a:pt x="119" y="22"/>
                </a:cubicBezTo>
              </a:path>
            </a:pathLst>
          </a:custGeom>
          <a:solidFill>
            <a:srgbClr val="F4C60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" name="Freeform 15"/>
          <p:cNvSpPr/>
          <p:nvPr/>
        </p:nvSpPr>
        <p:spPr bwMode="auto">
          <a:xfrm>
            <a:off x="5000692" y="4419245"/>
            <a:ext cx="1558260" cy="1558259"/>
          </a:xfrm>
          <a:custGeom>
            <a:avLst/>
            <a:gdLst>
              <a:gd name="T0" fmla="*/ 119 w 160"/>
              <a:gd name="T1" fmla="*/ 21 h 160"/>
              <a:gd name="T2" fmla="*/ 139 w 160"/>
              <a:gd name="T3" fmla="*/ 118 h 160"/>
              <a:gd name="T4" fmla="*/ 42 w 160"/>
              <a:gd name="T5" fmla="*/ 139 h 160"/>
              <a:gd name="T6" fmla="*/ 21 w 160"/>
              <a:gd name="T7" fmla="*/ 41 h 160"/>
              <a:gd name="T8" fmla="*/ 119 w 160"/>
              <a:gd name="T9" fmla="*/ 21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0" h="160">
                <a:moveTo>
                  <a:pt x="119" y="21"/>
                </a:moveTo>
                <a:cubicBezTo>
                  <a:pt x="151" y="42"/>
                  <a:pt x="160" y="86"/>
                  <a:pt x="139" y="118"/>
                </a:cubicBezTo>
                <a:cubicBezTo>
                  <a:pt x="118" y="151"/>
                  <a:pt x="74" y="160"/>
                  <a:pt x="42" y="139"/>
                </a:cubicBezTo>
                <a:cubicBezTo>
                  <a:pt x="9" y="117"/>
                  <a:pt x="0" y="74"/>
                  <a:pt x="21" y="41"/>
                </a:cubicBezTo>
                <a:cubicBezTo>
                  <a:pt x="43" y="9"/>
                  <a:pt x="86" y="0"/>
                  <a:pt x="119" y="21"/>
                </a:cubicBezTo>
              </a:path>
            </a:pathLst>
          </a:custGeom>
          <a:solidFill>
            <a:srgbClr val="01D48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" name="Freeform 16"/>
          <p:cNvSpPr/>
          <p:nvPr/>
        </p:nvSpPr>
        <p:spPr bwMode="auto">
          <a:xfrm>
            <a:off x="3898719" y="4428819"/>
            <a:ext cx="1561129" cy="1558259"/>
          </a:xfrm>
          <a:custGeom>
            <a:avLst/>
            <a:gdLst>
              <a:gd name="T0" fmla="*/ 119 w 160"/>
              <a:gd name="T1" fmla="*/ 22 h 160"/>
              <a:gd name="T2" fmla="*/ 139 w 160"/>
              <a:gd name="T3" fmla="*/ 119 h 160"/>
              <a:gd name="T4" fmla="*/ 42 w 160"/>
              <a:gd name="T5" fmla="*/ 139 h 160"/>
              <a:gd name="T6" fmla="*/ 22 w 160"/>
              <a:gd name="T7" fmla="*/ 42 h 160"/>
              <a:gd name="T8" fmla="*/ 119 w 160"/>
              <a:gd name="T9" fmla="*/ 22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0" h="160">
                <a:moveTo>
                  <a:pt x="119" y="22"/>
                </a:moveTo>
                <a:cubicBezTo>
                  <a:pt x="151" y="43"/>
                  <a:pt x="160" y="86"/>
                  <a:pt x="139" y="119"/>
                </a:cubicBezTo>
                <a:cubicBezTo>
                  <a:pt x="118" y="151"/>
                  <a:pt x="74" y="160"/>
                  <a:pt x="42" y="139"/>
                </a:cubicBezTo>
                <a:cubicBezTo>
                  <a:pt x="9" y="118"/>
                  <a:pt x="0" y="74"/>
                  <a:pt x="22" y="42"/>
                </a:cubicBezTo>
                <a:cubicBezTo>
                  <a:pt x="43" y="9"/>
                  <a:pt x="86" y="0"/>
                  <a:pt x="119" y="22"/>
                </a:cubicBezTo>
              </a:path>
            </a:pathLst>
          </a:custGeom>
          <a:solidFill>
            <a:srgbClr val="DF730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" name="Freeform 17"/>
          <p:cNvSpPr/>
          <p:nvPr/>
        </p:nvSpPr>
        <p:spPr bwMode="auto">
          <a:xfrm>
            <a:off x="4016377" y="3093433"/>
            <a:ext cx="2668841" cy="2757803"/>
          </a:xfrm>
          <a:custGeom>
            <a:avLst/>
            <a:gdLst>
              <a:gd name="T0" fmla="*/ 274 w 274"/>
              <a:gd name="T1" fmla="*/ 179 h 283"/>
              <a:gd name="T2" fmla="*/ 182 w 274"/>
              <a:gd name="T3" fmla="*/ 183 h 283"/>
              <a:gd name="T4" fmla="*/ 160 w 274"/>
              <a:gd name="T5" fmla="*/ 193 h 283"/>
              <a:gd name="T6" fmla="*/ 159 w 274"/>
              <a:gd name="T7" fmla="*/ 283 h 283"/>
              <a:gd name="T8" fmla="*/ 110 w 274"/>
              <a:gd name="T9" fmla="*/ 228 h 283"/>
              <a:gd name="T10" fmla="*/ 101 w 274"/>
              <a:gd name="T11" fmla="*/ 187 h 283"/>
              <a:gd name="T12" fmla="*/ 0 w 274"/>
              <a:gd name="T13" fmla="*/ 200 h 283"/>
              <a:gd name="T14" fmla="*/ 68 w 274"/>
              <a:gd name="T15" fmla="*/ 132 h 283"/>
              <a:gd name="T16" fmla="*/ 3 w 274"/>
              <a:gd name="T17" fmla="*/ 54 h 283"/>
              <a:gd name="T18" fmla="*/ 76 w 274"/>
              <a:gd name="T19" fmla="*/ 49 h 283"/>
              <a:gd name="T20" fmla="*/ 123 w 274"/>
              <a:gd name="T21" fmla="*/ 81 h 283"/>
              <a:gd name="T22" fmla="*/ 146 w 274"/>
              <a:gd name="T23" fmla="*/ 74 h 283"/>
              <a:gd name="T24" fmla="*/ 186 w 274"/>
              <a:gd name="T25" fmla="*/ 0 h 283"/>
              <a:gd name="T26" fmla="*/ 204 w 274"/>
              <a:gd name="T27" fmla="*/ 67 h 283"/>
              <a:gd name="T28" fmla="*/ 190 w 274"/>
              <a:gd name="T29" fmla="*/ 98 h 283"/>
              <a:gd name="T30" fmla="*/ 274 w 274"/>
              <a:gd name="T31" fmla="*/ 179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74" h="283">
                <a:moveTo>
                  <a:pt x="274" y="179"/>
                </a:moveTo>
                <a:cubicBezTo>
                  <a:pt x="242" y="204"/>
                  <a:pt x="213" y="197"/>
                  <a:pt x="182" y="183"/>
                </a:cubicBezTo>
                <a:cubicBezTo>
                  <a:pt x="169" y="177"/>
                  <a:pt x="165" y="181"/>
                  <a:pt x="160" y="193"/>
                </a:cubicBezTo>
                <a:cubicBezTo>
                  <a:pt x="149" y="219"/>
                  <a:pt x="139" y="252"/>
                  <a:pt x="159" y="283"/>
                </a:cubicBezTo>
                <a:cubicBezTo>
                  <a:pt x="128" y="272"/>
                  <a:pt x="116" y="252"/>
                  <a:pt x="110" y="228"/>
                </a:cubicBezTo>
                <a:cubicBezTo>
                  <a:pt x="106" y="214"/>
                  <a:pt x="106" y="200"/>
                  <a:pt x="101" y="187"/>
                </a:cubicBezTo>
                <a:cubicBezTo>
                  <a:pt x="72" y="180"/>
                  <a:pt x="30" y="170"/>
                  <a:pt x="0" y="200"/>
                </a:cubicBezTo>
                <a:cubicBezTo>
                  <a:pt x="6" y="157"/>
                  <a:pt x="34" y="143"/>
                  <a:pt x="68" y="132"/>
                </a:cubicBezTo>
                <a:cubicBezTo>
                  <a:pt x="96" y="123"/>
                  <a:pt x="44" y="58"/>
                  <a:pt x="3" y="54"/>
                </a:cubicBezTo>
                <a:cubicBezTo>
                  <a:pt x="30" y="36"/>
                  <a:pt x="53" y="39"/>
                  <a:pt x="76" y="49"/>
                </a:cubicBezTo>
                <a:cubicBezTo>
                  <a:pt x="91" y="55"/>
                  <a:pt x="110" y="74"/>
                  <a:pt x="123" y="81"/>
                </a:cubicBezTo>
                <a:cubicBezTo>
                  <a:pt x="134" y="86"/>
                  <a:pt x="137" y="81"/>
                  <a:pt x="146" y="74"/>
                </a:cubicBezTo>
                <a:cubicBezTo>
                  <a:pt x="167" y="57"/>
                  <a:pt x="188" y="33"/>
                  <a:pt x="186" y="0"/>
                </a:cubicBezTo>
                <a:cubicBezTo>
                  <a:pt x="207" y="23"/>
                  <a:pt x="209" y="45"/>
                  <a:pt x="204" y="67"/>
                </a:cubicBezTo>
                <a:cubicBezTo>
                  <a:pt x="201" y="77"/>
                  <a:pt x="195" y="89"/>
                  <a:pt x="190" y="98"/>
                </a:cubicBezTo>
                <a:cubicBezTo>
                  <a:pt x="176" y="128"/>
                  <a:pt x="241" y="179"/>
                  <a:pt x="274" y="179"/>
                </a:cubicBez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8" name="Freeform 18"/>
          <p:cNvSpPr/>
          <p:nvPr/>
        </p:nvSpPr>
        <p:spPr bwMode="auto">
          <a:xfrm>
            <a:off x="4366483" y="3581286"/>
            <a:ext cx="1871058" cy="1859579"/>
          </a:xfrm>
          <a:custGeom>
            <a:avLst/>
            <a:gdLst>
              <a:gd name="T0" fmla="*/ 192 w 192"/>
              <a:gd name="T1" fmla="*/ 129 h 191"/>
              <a:gd name="T2" fmla="*/ 178 w 192"/>
              <a:gd name="T3" fmla="*/ 120 h 191"/>
              <a:gd name="T4" fmla="*/ 139 w 192"/>
              <a:gd name="T5" fmla="*/ 41 h 191"/>
              <a:gd name="T6" fmla="*/ 152 w 192"/>
              <a:gd name="T7" fmla="*/ 14 h 191"/>
              <a:gd name="T8" fmla="*/ 154 w 192"/>
              <a:gd name="T9" fmla="*/ 0 h 191"/>
              <a:gd name="T10" fmla="*/ 120 w 192"/>
              <a:gd name="T11" fmla="*/ 36 h 191"/>
              <a:gd name="T12" fmla="*/ 103 w 192"/>
              <a:gd name="T13" fmla="*/ 48 h 191"/>
              <a:gd name="T14" fmla="*/ 79 w 192"/>
              <a:gd name="T15" fmla="*/ 45 h 191"/>
              <a:gd name="T16" fmla="*/ 53 w 192"/>
              <a:gd name="T17" fmla="*/ 27 h 191"/>
              <a:gd name="T18" fmla="*/ 34 w 192"/>
              <a:gd name="T19" fmla="*/ 14 h 191"/>
              <a:gd name="T20" fmla="*/ 14 w 192"/>
              <a:gd name="T21" fmla="*/ 8 h 191"/>
              <a:gd name="T22" fmla="*/ 17 w 192"/>
              <a:gd name="T23" fmla="*/ 11 h 191"/>
              <a:gd name="T24" fmla="*/ 52 w 192"/>
              <a:gd name="T25" fmla="*/ 86 h 191"/>
              <a:gd name="T26" fmla="*/ 37 w 192"/>
              <a:gd name="T27" fmla="*/ 97 h 191"/>
              <a:gd name="T28" fmla="*/ 0 w 192"/>
              <a:gd name="T29" fmla="*/ 115 h 191"/>
              <a:gd name="T30" fmla="*/ 15 w 192"/>
              <a:gd name="T31" fmla="*/ 113 h 191"/>
              <a:gd name="T32" fmla="*/ 69 w 192"/>
              <a:gd name="T33" fmla="*/ 121 h 191"/>
              <a:gd name="T34" fmla="*/ 77 w 192"/>
              <a:gd name="T35" fmla="*/ 123 h 191"/>
              <a:gd name="T36" fmla="*/ 80 w 192"/>
              <a:gd name="T37" fmla="*/ 131 h 191"/>
              <a:gd name="T38" fmla="*/ 89 w 192"/>
              <a:gd name="T39" fmla="*/ 174 h 191"/>
              <a:gd name="T40" fmla="*/ 96 w 192"/>
              <a:gd name="T41" fmla="*/ 191 h 191"/>
              <a:gd name="T42" fmla="*/ 109 w 192"/>
              <a:gd name="T43" fmla="*/ 136 h 191"/>
              <a:gd name="T44" fmla="*/ 125 w 192"/>
              <a:gd name="T45" fmla="*/ 117 h 191"/>
              <a:gd name="T46" fmla="*/ 153 w 192"/>
              <a:gd name="T47" fmla="*/ 118 h 191"/>
              <a:gd name="T48" fmla="*/ 192 w 192"/>
              <a:gd name="T49" fmla="*/ 129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92" h="191">
                <a:moveTo>
                  <a:pt x="192" y="129"/>
                </a:moveTo>
                <a:cubicBezTo>
                  <a:pt x="187" y="126"/>
                  <a:pt x="182" y="123"/>
                  <a:pt x="178" y="120"/>
                </a:cubicBezTo>
                <a:cubicBezTo>
                  <a:pt x="156" y="103"/>
                  <a:pt x="125" y="71"/>
                  <a:pt x="139" y="41"/>
                </a:cubicBezTo>
                <a:cubicBezTo>
                  <a:pt x="143" y="33"/>
                  <a:pt x="150" y="22"/>
                  <a:pt x="152" y="14"/>
                </a:cubicBezTo>
                <a:cubicBezTo>
                  <a:pt x="153" y="9"/>
                  <a:pt x="153" y="4"/>
                  <a:pt x="154" y="0"/>
                </a:cubicBezTo>
                <a:cubicBezTo>
                  <a:pt x="145" y="13"/>
                  <a:pt x="134" y="25"/>
                  <a:pt x="120" y="36"/>
                </a:cubicBezTo>
                <a:cubicBezTo>
                  <a:pt x="114" y="41"/>
                  <a:pt x="110" y="46"/>
                  <a:pt x="103" y="48"/>
                </a:cubicBezTo>
                <a:cubicBezTo>
                  <a:pt x="94" y="51"/>
                  <a:pt x="87" y="49"/>
                  <a:pt x="79" y="45"/>
                </a:cubicBezTo>
                <a:cubicBezTo>
                  <a:pt x="70" y="40"/>
                  <a:pt x="61" y="33"/>
                  <a:pt x="53" y="27"/>
                </a:cubicBezTo>
                <a:cubicBezTo>
                  <a:pt x="47" y="22"/>
                  <a:pt x="40" y="17"/>
                  <a:pt x="34" y="14"/>
                </a:cubicBezTo>
                <a:cubicBezTo>
                  <a:pt x="27" y="11"/>
                  <a:pt x="20" y="9"/>
                  <a:pt x="14" y="8"/>
                </a:cubicBezTo>
                <a:cubicBezTo>
                  <a:pt x="15" y="9"/>
                  <a:pt x="16" y="10"/>
                  <a:pt x="17" y="11"/>
                </a:cubicBezTo>
                <a:cubicBezTo>
                  <a:pt x="36" y="25"/>
                  <a:pt x="67" y="61"/>
                  <a:pt x="52" y="86"/>
                </a:cubicBezTo>
                <a:cubicBezTo>
                  <a:pt x="48" y="91"/>
                  <a:pt x="43" y="95"/>
                  <a:pt x="37" y="97"/>
                </a:cubicBezTo>
                <a:cubicBezTo>
                  <a:pt x="22" y="102"/>
                  <a:pt x="9" y="107"/>
                  <a:pt x="0" y="115"/>
                </a:cubicBezTo>
                <a:cubicBezTo>
                  <a:pt x="5" y="114"/>
                  <a:pt x="10" y="114"/>
                  <a:pt x="15" y="113"/>
                </a:cubicBezTo>
                <a:cubicBezTo>
                  <a:pt x="33" y="113"/>
                  <a:pt x="51" y="117"/>
                  <a:pt x="69" y="121"/>
                </a:cubicBezTo>
                <a:cubicBezTo>
                  <a:pt x="77" y="123"/>
                  <a:pt x="77" y="123"/>
                  <a:pt x="77" y="123"/>
                </a:cubicBezTo>
                <a:cubicBezTo>
                  <a:pt x="80" y="131"/>
                  <a:pt x="80" y="131"/>
                  <a:pt x="80" y="131"/>
                </a:cubicBezTo>
                <a:cubicBezTo>
                  <a:pt x="86" y="146"/>
                  <a:pt x="86" y="159"/>
                  <a:pt x="89" y="174"/>
                </a:cubicBezTo>
                <a:cubicBezTo>
                  <a:pt x="91" y="180"/>
                  <a:pt x="93" y="186"/>
                  <a:pt x="96" y="191"/>
                </a:cubicBezTo>
                <a:cubicBezTo>
                  <a:pt x="96" y="173"/>
                  <a:pt x="102" y="154"/>
                  <a:pt x="109" y="136"/>
                </a:cubicBezTo>
                <a:cubicBezTo>
                  <a:pt x="112" y="128"/>
                  <a:pt x="116" y="121"/>
                  <a:pt x="125" y="117"/>
                </a:cubicBezTo>
                <a:cubicBezTo>
                  <a:pt x="134" y="112"/>
                  <a:pt x="144" y="114"/>
                  <a:pt x="153" y="118"/>
                </a:cubicBezTo>
                <a:cubicBezTo>
                  <a:pt x="167" y="125"/>
                  <a:pt x="180" y="129"/>
                  <a:pt x="192" y="129"/>
                </a:cubicBezTo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9" name="Group 17"/>
          <p:cNvGrpSpPr/>
          <p:nvPr/>
        </p:nvGrpSpPr>
        <p:grpSpPr>
          <a:xfrm>
            <a:off x="5009708" y="4130497"/>
            <a:ext cx="564929" cy="596644"/>
            <a:chOff x="6359525" y="5041900"/>
            <a:chExt cx="452438" cy="477838"/>
          </a:xfrm>
          <a:solidFill>
            <a:schemeClr val="bg1"/>
          </a:solidFill>
        </p:grpSpPr>
        <p:sp>
          <p:nvSpPr>
            <p:cNvPr id="10" name="Freeform 18"/>
            <p:cNvSpPr/>
            <p:nvPr/>
          </p:nvSpPr>
          <p:spPr bwMode="auto">
            <a:xfrm>
              <a:off x="6464300" y="5041900"/>
              <a:ext cx="239713" cy="277813"/>
            </a:xfrm>
            <a:custGeom>
              <a:avLst/>
              <a:gdLst>
                <a:gd name="T0" fmla="*/ 63 w 64"/>
                <a:gd name="T1" fmla="*/ 36 h 74"/>
                <a:gd name="T2" fmla="*/ 61 w 64"/>
                <a:gd name="T3" fmla="*/ 34 h 74"/>
                <a:gd name="T4" fmla="*/ 61 w 64"/>
                <a:gd name="T5" fmla="*/ 21 h 74"/>
                <a:gd name="T6" fmla="*/ 33 w 64"/>
                <a:gd name="T7" fmla="*/ 0 h 74"/>
                <a:gd name="T8" fmla="*/ 19 w 64"/>
                <a:gd name="T9" fmla="*/ 4 h 74"/>
                <a:gd name="T10" fmla="*/ 4 w 64"/>
                <a:gd name="T11" fmla="*/ 21 h 74"/>
                <a:gd name="T12" fmla="*/ 3 w 64"/>
                <a:gd name="T13" fmla="*/ 34 h 74"/>
                <a:gd name="T14" fmla="*/ 1 w 64"/>
                <a:gd name="T15" fmla="*/ 36 h 74"/>
                <a:gd name="T16" fmla="*/ 1 w 64"/>
                <a:gd name="T17" fmla="*/ 45 h 74"/>
                <a:gd name="T18" fmla="*/ 7 w 64"/>
                <a:gd name="T19" fmla="*/ 54 h 74"/>
                <a:gd name="T20" fmla="*/ 32 w 64"/>
                <a:gd name="T21" fmla="*/ 74 h 74"/>
                <a:gd name="T22" fmla="*/ 57 w 64"/>
                <a:gd name="T23" fmla="*/ 54 h 74"/>
                <a:gd name="T24" fmla="*/ 63 w 64"/>
                <a:gd name="T25" fmla="*/ 45 h 74"/>
                <a:gd name="T26" fmla="*/ 63 w 64"/>
                <a:gd name="T27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74">
                  <a:moveTo>
                    <a:pt x="63" y="36"/>
                  </a:moveTo>
                  <a:cubicBezTo>
                    <a:pt x="62" y="35"/>
                    <a:pt x="62" y="34"/>
                    <a:pt x="61" y="34"/>
                  </a:cubicBezTo>
                  <a:cubicBezTo>
                    <a:pt x="61" y="28"/>
                    <a:pt x="61" y="25"/>
                    <a:pt x="61" y="21"/>
                  </a:cubicBezTo>
                  <a:cubicBezTo>
                    <a:pt x="59" y="9"/>
                    <a:pt x="50" y="0"/>
                    <a:pt x="33" y="0"/>
                  </a:cubicBezTo>
                  <a:cubicBezTo>
                    <a:pt x="24" y="0"/>
                    <a:pt x="26" y="4"/>
                    <a:pt x="19" y="4"/>
                  </a:cubicBezTo>
                  <a:cubicBezTo>
                    <a:pt x="7" y="5"/>
                    <a:pt x="5" y="15"/>
                    <a:pt x="4" y="21"/>
                  </a:cubicBezTo>
                  <a:cubicBezTo>
                    <a:pt x="3" y="25"/>
                    <a:pt x="3" y="28"/>
                    <a:pt x="3" y="34"/>
                  </a:cubicBezTo>
                  <a:cubicBezTo>
                    <a:pt x="3" y="34"/>
                    <a:pt x="2" y="35"/>
                    <a:pt x="1" y="36"/>
                  </a:cubicBezTo>
                  <a:cubicBezTo>
                    <a:pt x="0" y="38"/>
                    <a:pt x="0" y="42"/>
                    <a:pt x="1" y="45"/>
                  </a:cubicBezTo>
                  <a:cubicBezTo>
                    <a:pt x="3" y="49"/>
                    <a:pt x="5" y="52"/>
                    <a:pt x="7" y="54"/>
                  </a:cubicBezTo>
                  <a:cubicBezTo>
                    <a:pt x="10" y="66"/>
                    <a:pt x="20" y="74"/>
                    <a:pt x="32" y="74"/>
                  </a:cubicBezTo>
                  <a:cubicBezTo>
                    <a:pt x="44" y="74"/>
                    <a:pt x="54" y="66"/>
                    <a:pt x="57" y="54"/>
                  </a:cubicBezTo>
                  <a:cubicBezTo>
                    <a:pt x="60" y="52"/>
                    <a:pt x="62" y="49"/>
                    <a:pt x="63" y="45"/>
                  </a:cubicBezTo>
                  <a:cubicBezTo>
                    <a:pt x="64" y="42"/>
                    <a:pt x="64" y="38"/>
                    <a:pt x="63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" name="Freeform 19"/>
            <p:cNvSpPr/>
            <p:nvPr/>
          </p:nvSpPr>
          <p:spPr bwMode="auto">
            <a:xfrm>
              <a:off x="6359525" y="5327650"/>
              <a:ext cx="452438" cy="192088"/>
            </a:xfrm>
            <a:custGeom>
              <a:avLst/>
              <a:gdLst>
                <a:gd name="T0" fmla="*/ 115 w 121"/>
                <a:gd name="T1" fmla="*/ 14 h 51"/>
                <a:gd name="T2" fmla="*/ 89 w 121"/>
                <a:gd name="T3" fmla="*/ 0 h 51"/>
                <a:gd name="T4" fmla="*/ 76 w 121"/>
                <a:gd name="T5" fmla="*/ 6 h 51"/>
                <a:gd name="T6" fmla="*/ 67 w 121"/>
                <a:gd name="T7" fmla="*/ 35 h 51"/>
                <a:gd name="T8" fmla="*/ 65 w 121"/>
                <a:gd name="T9" fmla="*/ 35 h 51"/>
                <a:gd name="T10" fmla="*/ 64 w 121"/>
                <a:gd name="T11" fmla="*/ 22 h 51"/>
                <a:gd name="T12" fmla="*/ 65 w 121"/>
                <a:gd name="T13" fmla="*/ 16 h 51"/>
                <a:gd name="T14" fmla="*/ 66 w 121"/>
                <a:gd name="T15" fmla="*/ 14 h 51"/>
                <a:gd name="T16" fmla="*/ 66 w 121"/>
                <a:gd name="T17" fmla="*/ 9 h 51"/>
                <a:gd name="T18" fmla="*/ 54 w 121"/>
                <a:gd name="T19" fmla="*/ 9 h 51"/>
                <a:gd name="T20" fmla="*/ 55 w 121"/>
                <a:gd name="T21" fmla="*/ 14 h 51"/>
                <a:gd name="T22" fmla="*/ 56 w 121"/>
                <a:gd name="T23" fmla="*/ 16 h 51"/>
                <a:gd name="T24" fmla="*/ 57 w 121"/>
                <a:gd name="T25" fmla="*/ 22 h 51"/>
                <a:gd name="T26" fmla="*/ 55 w 121"/>
                <a:gd name="T27" fmla="*/ 35 h 51"/>
                <a:gd name="T28" fmla="*/ 53 w 121"/>
                <a:gd name="T29" fmla="*/ 35 h 51"/>
                <a:gd name="T30" fmla="*/ 44 w 121"/>
                <a:gd name="T31" fmla="*/ 6 h 51"/>
                <a:gd name="T32" fmla="*/ 32 w 121"/>
                <a:gd name="T33" fmla="*/ 0 h 51"/>
                <a:gd name="T34" fmla="*/ 6 w 121"/>
                <a:gd name="T35" fmla="*/ 14 h 51"/>
                <a:gd name="T36" fmla="*/ 0 w 121"/>
                <a:gd name="T37" fmla="*/ 35 h 51"/>
                <a:gd name="T38" fmla="*/ 60 w 121"/>
                <a:gd name="T39" fmla="*/ 51 h 51"/>
                <a:gd name="T40" fmla="*/ 121 w 121"/>
                <a:gd name="T41" fmla="*/ 35 h 51"/>
                <a:gd name="T42" fmla="*/ 115 w 121"/>
                <a:gd name="T43" fmla="*/ 1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1" h="51">
                  <a:moveTo>
                    <a:pt x="115" y="14"/>
                  </a:moveTo>
                  <a:cubicBezTo>
                    <a:pt x="111" y="8"/>
                    <a:pt x="100" y="2"/>
                    <a:pt x="89" y="0"/>
                  </a:cubicBezTo>
                  <a:cubicBezTo>
                    <a:pt x="84" y="3"/>
                    <a:pt x="81" y="5"/>
                    <a:pt x="76" y="6"/>
                  </a:cubicBezTo>
                  <a:cubicBezTo>
                    <a:pt x="74" y="16"/>
                    <a:pt x="70" y="29"/>
                    <a:pt x="67" y="35"/>
                  </a:cubicBezTo>
                  <a:cubicBezTo>
                    <a:pt x="67" y="37"/>
                    <a:pt x="66" y="37"/>
                    <a:pt x="65" y="35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63" y="20"/>
                    <a:pt x="64" y="18"/>
                    <a:pt x="65" y="16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7" y="12"/>
                    <a:pt x="67" y="10"/>
                    <a:pt x="66" y="9"/>
                  </a:cubicBezTo>
                  <a:cubicBezTo>
                    <a:pt x="62" y="9"/>
                    <a:pt x="58" y="9"/>
                    <a:pt x="54" y="9"/>
                  </a:cubicBezTo>
                  <a:cubicBezTo>
                    <a:pt x="54" y="10"/>
                    <a:pt x="54" y="12"/>
                    <a:pt x="55" y="14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7" y="18"/>
                    <a:pt x="57" y="20"/>
                    <a:pt x="57" y="22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5" y="37"/>
                    <a:pt x="54" y="37"/>
                    <a:pt x="53" y="35"/>
                  </a:cubicBezTo>
                  <a:cubicBezTo>
                    <a:pt x="50" y="29"/>
                    <a:pt x="46" y="16"/>
                    <a:pt x="44" y="6"/>
                  </a:cubicBezTo>
                  <a:cubicBezTo>
                    <a:pt x="35" y="4"/>
                    <a:pt x="32" y="0"/>
                    <a:pt x="32" y="0"/>
                  </a:cubicBezTo>
                  <a:cubicBezTo>
                    <a:pt x="21" y="2"/>
                    <a:pt x="10" y="8"/>
                    <a:pt x="6" y="14"/>
                  </a:cubicBezTo>
                  <a:cubicBezTo>
                    <a:pt x="1" y="23"/>
                    <a:pt x="0" y="35"/>
                    <a:pt x="0" y="35"/>
                  </a:cubicBezTo>
                  <a:cubicBezTo>
                    <a:pt x="0" y="39"/>
                    <a:pt x="27" y="51"/>
                    <a:pt x="60" y="51"/>
                  </a:cubicBezTo>
                  <a:cubicBezTo>
                    <a:pt x="94" y="51"/>
                    <a:pt x="121" y="39"/>
                    <a:pt x="121" y="35"/>
                  </a:cubicBezTo>
                  <a:cubicBezTo>
                    <a:pt x="121" y="35"/>
                    <a:pt x="120" y="23"/>
                    <a:pt x="11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2" name="Group 20"/>
          <p:cNvGrpSpPr/>
          <p:nvPr/>
        </p:nvGrpSpPr>
        <p:grpSpPr>
          <a:xfrm>
            <a:off x="5016500" y="3064363"/>
            <a:ext cx="313695" cy="375955"/>
            <a:chOff x="3187700" y="5891213"/>
            <a:chExt cx="415925" cy="498475"/>
          </a:xfrm>
          <a:solidFill>
            <a:schemeClr val="bg1"/>
          </a:solidFill>
        </p:grpSpPr>
        <p:sp>
          <p:nvSpPr>
            <p:cNvPr id="13" name="Freeform 21"/>
            <p:cNvSpPr/>
            <p:nvPr/>
          </p:nvSpPr>
          <p:spPr bwMode="auto">
            <a:xfrm>
              <a:off x="3187700" y="6307138"/>
              <a:ext cx="165100" cy="82550"/>
            </a:xfrm>
            <a:custGeom>
              <a:avLst/>
              <a:gdLst>
                <a:gd name="T0" fmla="*/ 0 w 44"/>
                <a:gd name="T1" fmla="*/ 0 h 22"/>
                <a:gd name="T2" fmla="*/ 0 w 44"/>
                <a:gd name="T3" fmla="*/ 15 h 22"/>
                <a:gd name="T4" fmla="*/ 7 w 44"/>
                <a:gd name="T5" fmla="*/ 22 h 22"/>
                <a:gd name="T6" fmla="*/ 37 w 44"/>
                <a:gd name="T7" fmla="*/ 22 h 22"/>
                <a:gd name="T8" fmla="*/ 44 w 44"/>
                <a:gd name="T9" fmla="*/ 15 h 22"/>
                <a:gd name="T10" fmla="*/ 44 w 44"/>
                <a:gd name="T11" fmla="*/ 0 h 22"/>
                <a:gd name="T12" fmla="*/ 0 w 44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22">
                  <a:moveTo>
                    <a:pt x="0" y="0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9"/>
                    <a:pt x="3" y="22"/>
                    <a:pt x="7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41" y="22"/>
                    <a:pt x="44" y="19"/>
                    <a:pt x="44" y="15"/>
                  </a:cubicBezTo>
                  <a:cubicBezTo>
                    <a:pt x="44" y="0"/>
                    <a:pt x="44" y="0"/>
                    <a:pt x="44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" name="Freeform 22"/>
            <p:cNvSpPr/>
            <p:nvPr/>
          </p:nvSpPr>
          <p:spPr bwMode="auto">
            <a:xfrm>
              <a:off x="3438525" y="6307138"/>
              <a:ext cx="165100" cy="82550"/>
            </a:xfrm>
            <a:custGeom>
              <a:avLst/>
              <a:gdLst>
                <a:gd name="T0" fmla="*/ 0 w 44"/>
                <a:gd name="T1" fmla="*/ 0 h 22"/>
                <a:gd name="T2" fmla="*/ 0 w 44"/>
                <a:gd name="T3" fmla="*/ 15 h 22"/>
                <a:gd name="T4" fmla="*/ 7 w 44"/>
                <a:gd name="T5" fmla="*/ 22 h 22"/>
                <a:gd name="T6" fmla="*/ 37 w 44"/>
                <a:gd name="T7" fmla="*/ 22 h 22"/>
                <a:gd name="T8" fmla="*/ 44 w 44"/>
                <a:gd name="T9" fmla="*/ 15 h 22"/>
                <a:gd name="T10" fmla="*/ 44 w 44"/>
                <a:gd name="T11" fmla="*/ 0 h 22"/>
                <a:gd name="T12" fmla="*/ 0 w 44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22">
                  <a:moveTo>
                    <a:pt x="0" y="0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9"/>
                    <a:pt x="3" y="22"/>
                    <a:pt x="7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41" y="22"/>
                    <a:pt x="44" y="19"/>
                    <a:pt x="44" y="15"/>
                  </a:cubicBezTo>
                  <a:cubicBezTo>
                    <a:pt x="44" y="0"/>
                    <a:pt x="44" y="0"/>
                    <a:pt x="44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" name="Freeform 23"/>
            <p:cNvSpPr/>
            <p:nvPr/>
          </p:nvSpPr>
          <p:spPr bwMode="auto">
            <a:xfrm>
              <a:off x="3267075" y="5891213"/>
              <a:ext cx="100013" cy="60325"/>
            </a:xfrm>
            <a:custGeom>
              <a:avLst/>
              <a:gdLst>
                <a:gd name="T0" fmla="*/ 23 w 27"/>
                <a:gd name="T1" fmla="*/ 0 h 16"/>
                <a:gd name="T2" fmla="*/ 5 w 27"/>
                <a:gd name="T3" fmla="*/ 0 h 16"/>
                <a:gd name="T4" fmla="*/ 0 w 27"/>
                <a:gd name="T5" fmla="*/ 4 h 16"/>
                <a:gd name="T6" fmla="*/ 0 w 27"/>
                <a:gd name="T7" fmla="*/ 16 h 16"/>
                <a:gd name="T8" fmla="*/ 27 w 27"/>
                <a:gd name="T9" fmla="*/ 16 h 16"/>
                <a:gd name="T10" fmla="*/ 27 w 27"/>
                <a:gd name="T11" fmla="*/ 4 h 16"/>
                <a:gd name="T12" fmla="*/ 23 w 27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6">
                  <a:moveTo>
                    <a:pt x="23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2"/>
                    <a:pt x="25" y="0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3424238" y="5891213"/>
              <a:ext cx="100013" cy="60325"/>
            </a:xfrm>
            <a:custGeom>
              <a:avLst/>
              <a:gdLst>
                <a:gd name="T0" fmla="*/ 22 w 27"/>
                <a:gd name="T1" fmla="*/ 0 h 16"/>
                <a:gd name="T2" fmla="*/ 5 w 27"/>
                <a:gd name="T3" fmla="*/ 0 h 16"/>
                <a:gd name="T4" fmla="*/ 0 w 27"/>
                <a:gd name="T5" fmla="*/ 4 h 16"/>
                <a:gd name="T6" fmla="*/ 0 w 27"/>
                <a:gd name="T7" fmla="*/ 16 h 16"/>
                <a:gd name="T8" fmla="*/ 27 w 27"/>
                <a:gd name="T9" fmla="*/ 16 h 16"/>
                <a:gd name="T10" fmla="*/ 27 w 27"/>
                <a:gd name="T11" fmla="*/ 4 h 16"/>
                <a:gd name="T12" fmla="*/ 22 w 27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6">
                  <a:moveTo>
                    <a:pt x="22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2"/>
                    <a:pt x="25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3344863" y="6083301"/>
              <a:ext cx="101600" cy="52388"/>
            </a:xfrm>
            <a:custGeom>
              <a:avLst/>
              <a:gdLst>
                <a:gd name="T0" fmla="*/ 23 w 27"/>
                <a:gd name="T1" fmla="*/ 0 h 14"/>
                <a:gd name="T2" fmla="*/ 4 w 27"/>
                <a:gd name="T3" fmla="*/ 0 h 14"/>
                <a:gd name="T4" fmla="*/ 0 w 27"/>
                <a:gd name="T5" fmla="*/ 5 h 14"/>
                <a:gd name="T6" fmla="*/ 0 w 27"/>
                <a:gd name="T7" fmla="*/ 9 h 14"/>
                <a:gd name="T8" fmla="*/ 4 w 27"/>
                <a:gd name="T9" fmla="*/ 14 h 14"/>
                <a:gd name="T10" fmla="*/ 23 w 27"/>
                <a:gd name="T11" fmla="*/ 14 h 14"/>
                <a:gd name="T12" fmla="*/ 27 w 27"/>
                <a:gd name="T13" fmla="*/ 9 h 14"/>
                <a:gd name="T14" fmla="*/ 27 w 27"/>
                <a:gd name="T15" fmla="*/ 5 h 14"/>
                <a:gd name="T16" fmla="*/ 23 w 27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4">
                  <a:moveTo>
                    <a:pt x="23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2"/>
                    <a:pt x="2" y="14"/>
                    <a:pt x="4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5" y="14"/>
                    <a:pt x="27" y="12"/>
                    <a:pt x="27" y="9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2"/>
                    <a:pt x="25" y="0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" name="Freeform 26"/>
            <p:cNvSpPr>
              <a:spLocks noEditPoints="1"/>
            </p:cNvSpPr>
            <p:nvPr/>
          </p:nvSpPr>
          <p:spPr bwMode="auto">
            <a:xfrm>
              <a:off x="3187700" y="5970588"/>
              <a:ext cx="415925" cy="314325"/>
            </a:xfrm>
            <a:custGeom>
              <a:avLst/>
              <a:gdLst>
                <a:gd name="T0" fmla="*/ 97 w 111"/>
                <a:gd name="T1" fmla="*/ 16 h 84"/>
                <a:gd name="T2" fmla="*/ 90 w 111"/>
                <a:gd name="T3" fmla="*/ 10 h 84"/>
                <a:gd name="T4" fmla="*/ 90 w 111"/>
                <a:gd name="T5" fmla="*/ 0 h 84"/>
                <a:gd name="T6" fmla="*/ 63 w 111"/>
                <a:gd name="T7" fmla="*/ 0 h 84"/>
                <a:gd name="T8" fmla="*/ 63 w 111"/>
                <a:gd name="T9" fmla="*/ 9 h 84"/>
                <a:gd name="T10" fmla="*/ 48 w 111"/>
                <a:gd name="T11" fmla="*/ 9 h 84"/>
                <a:gd name="T12" fmla="*/ 48 w 111"/>
                <a:gd name="T13" fmla="*/ 0 h 84"/>
                <a:gd name="T14" fmla="*/ 21 w 111"/>
                <a:gd name="T15" fmla="*/ 0 h 84"/>
                <a:gd name="T16" fmla="*/ 21 w 111"/>
                <a:gd name="T17" fmla="*/ 10 h 84"/>
                <a:gd name="T18" fmla="*/ 14 w 111"/>
                <a:gd name="T19" fmla="*/ 16 h 84"/>
                <a:gd name="T20" fmla="*/ 0 w 111"/>
                <a:gd name="T21" fmla="*/ 59 h 84"/>
                <a:gd name="T22" fmla="*/ 0 w 111"/>
                <a:gd name="T23" fmla="*/ 84 h 84"/>
                <a:gd name="T24" fmla="*/ 44 w 111"/>
                <a:gd name="T25" fmla="*/ 84 h 84"/>
                <a:gd name="T26" fmla="*/ 44 w 111"/>
                <a:gd name="T27" fmla="*/ 65 h 84"/>
                <a:gd name="T28" fmla="*/ 67 w 111"/>
                <a:gd name="T29" fmla="*/ 65 h 84"/>
                <a:gd name="T30" fmla="*/ 67 w 111"/>
                <a:gd name="T31" fmla="*/ 84 h 84"/>
                <a:gd name="T32" fmla="*/ 111 w 111"/>
                <a:gd name="T33" fmla="*/ 84 h 84"/>
                <a:gd name="T34" fmla="*/ 111 w 111"/>
                <a:gd name="T35" fmla="*/ 59 h 84"/>
                <a:gd name="T36" fmla="*/ 97 w 111"/>
                <a:gd name="T37" fmla="*/ 16 h 84"/>
                <a:gd name="T38" fmla="*/ 75 w 111"/>
                <a:gd name="T39" fmla="*/ 39 h 84"/>
                <a:gd name="T40" fmla="*/ 65 w 111"/>
                <a:gd name="T41" fmla="*/ 50 h 84"/>
                <a:gd name="T42" fmla="*/ 46 w 111"/>
                <a:gd name="T43" fmla="*/ 50 h 84"/>
                <a:gd name="T44" fmla="*/ 36 w 111"/>
                <a:gd name="T45" fmla="*/ 39 h 84"/>
                <a:gd name="T46" fmla="*/ 36 w 111"/>
                <a:gd name="T47" fmla="*/ 35 h 84"/>
                <a:gd name="T48" fmla="*/ 46 w 111"/>
                <a:gd name="T49" fmla="*/ 24 h 84"/>
                <a:gd name="T50" fmla="*/ 65 w 111"/>
                <a:gd name="T51" fmla="*/ 24 h 84"/>
                <a:gd name="T52" fmla="*/ 75 w 111"/>
                <a:gd name="T53" fmla="*/ 35 h 84"/>
                <a:gd name="T54" fmla="*/ 75 w 111"/>
                <a:gd name="T55" fmla="*/ 3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1" h="84">
                  <a:moveTo>
                    <a:pt x="97" y="16"/>
                  </a:moveTo>
                  <a:cubicBezTo>
                    <a:pt x="97" y="13"/>
                    <a:pt x="93" y="11"/>
                    <a:pt x="90" y="1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9"/>
                    <a:pt x="63" y="9"/>
                    <a:pt x="63" y="9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19" y="11"/>
                    <a:pt x="14" y="13"/>
                    <a:pt x="14" y="16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67" y="65"/>
                    <a:pt x="67" y="65"/>
                    <a:pt x="67" y="65"/>
                  </a:cubicBezTo>
                  <a:cubicBezTo>
                    <a:pt x="67" y="84"/>
                    <a:pt x="67" y="84"/>
                    <a:pt x="67" y="84"/>
                  </a:cubicBezTo>
                  <a:cubicBezTo>
                    <a:pt x="111" y="84"/>
                    <a:pt x="111" y="84"/>
                    <a:pt x="111" y="84"/>
                  </a:cubicBezTo>
                  <a:cubicBezTo>
                    <a:pt x="111" y="59"/>
                    <a:pt x="111" y="59"/>
                    <a:pt x="111" y="59"/>
                  </a:cubicBezTo>
                  <a:lnTo>
                    <a:pt x="97" y="16"/>
                  </a:lnTo>
                  <a:close/>
                  <a:moveTo>
                    <a:pt x="75" y="39"/>
                  </a:moveTo>
                  <a:cubicBezTo>
                    <a:pt x="75" y="45"/>
                    <a:pt x="71" y="50"/>
                    <a:pt x="65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1" y="50"/>
                    <a:pt x="36" y="45"/>
                    <a:pt x="36" y="39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29"/>
                    <a:pt x="41" y="24"/>
                    <a:pt x="46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71" y="24"/>
                    <a:pt x="75" y="29"/>
                    <a:pt x="75" y="35"/>
                  </a:cubicBezTo>
                  <a:lnTo>
                    <a:pt x="75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9" name="Group 27"/>
          <p:cNvGrpSpPr/>
          <p:nvPr/>
        </p:nvGrpSpPr>
        <p:grpSpPr>
          <a:xfrm>
            <a:off x="5702300" y="5169556"/>
            <a:ext cx="327753" cy="284122"/>
            <a:chOff x="6777038" y="5373688"/>
            <a:chExt cx="512762" cy="444501"/>
          </a:xfrm>
          <a:solidFill>
            <a:schemeClr val="bg1"/>
          </a:solidFill>
        </p:grpSpPr>
        <p:sp>
          <p:nvSpPr>
            <p:cNvPr id="20" name="Freeform 28"/>
            <p:cNvSpPr/>
            <p:nvPr/>
          </p:nvSpPr>
          <p:spPr bwMode="auto">
            <a:xfrm>
              <a:off x="6777038" y="5373688"/>
              <a:ext cx="512762" cy="239713"/>
            </a:xfrm>
            <a:custGeom>
              <a:avLst/>
              <a:gdLst>
                <a:gd name="T0" fmla="*/ 137 w 137"/>
                <a:gd name="T1" fmla="*/ 47 h 64"/>
                <a:gd name="T2" fmla="*/ 73 w 137"/>
                <a:gd name="T3" fmla="*/ 2 h 64"/>
                <a:gd name="T4" fmla="*/ 68 w 137"/>
                <a:gd name="T5" fmla="*/ 0 h 64"/>
                <a:gd name="T6" fmla="*/ 64 w 137"/>
                <a:gd name="T7" fmla="*/ 2 h 64"/>
                <a:gd name="T8" fmla="*/ 0 w 137"/>
                <a:gd name="T9" fmla="*/ 47 h 64"/>
                <a:gd name="T10" fmla="*/ 0 w 137"/>
                <a:gd name="T11" fmla="*/ 64 h 64"/>
                <a:gd name="T12" fmla="*/ 11 w 137"/>
                <a:gd name="T13" fmla="*/ 64 h 64"/>
                <a:gd name="T14" fmla="*/ 11 w 137"/>
                <a:gd name="T15" fmla="*/ 55 h 64"/>
                <a:gd name="T16" fmla="*/ 68 w 137"/>
                <a:gd name="T17" fmla="*/ 14 h 64"/>
                <a:gd name="T18" fmla="*/ 125 w 137"/>
                <a:gd name="T19" fmla="*/ 55 h 64"/>
                <a:gd name="T20" fmla="*/ 125 w 137"/>
                <a:gd name="T21" fmla="*/ 64 h 64"/>
                <a:gd name="T22" fmla="*/ 137 w 137"/>
                <a:gd name="T23" fmla="*/ 64 h 64"/>
                <a:gd name="T24" fmla="*/ 137 w 137"/>
                <a:gd name="T25" fmla="*/ 4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" h="64">
                  <a:moveTo>
                    <a:pt x="137" y="47"/>
                  </a:moveTo>
                  <a:cubicBezTo>
                    <a:pt x="73" y="2"/>
                    <a:pt x="73" y="2"/>
                    <a:pt x="73" y="2"/>
                  </a:cubicBezTo>
                  <a:cubicBezTo>
                    <a:pt x="71" y="1"/>
                    <a:pt x="70" y="0"/>
                    <a:pt x="68" y="0"/>
                  </a:cubicBezTo>
                  <a:cubicBezTo>
                    <a:pt x="67" y="0"/>
                    <a:pt x="66" y="1"/>
                    <a:pt x="64" y="2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125" y="55"/>
                    <a:pt x="125" y="55"/>
                    <a:pt x="125" y="55"/>
                  </a:cubicBezTo>
                  <a:cubicBezTo>
                    <a:pt x="125" y="64"/>
                    <a:pt x="125" y="64"/>
                    <a:pt x="125" y="64"/>
                  </a:cubicBezTo>
                  <a:cubicBezTo>
                    <a:pt x="137" y="64"/>
                    <a:pt x="137" y="64"/>
                    <a:pt x="137" y="64"/>
                  </a:cubicBezTo>
                  <a:lnTo>
                    <a:pt x="137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" name="Freeform 29"/>
            <p:cNvSpPr/>
            <p:nvPr/>
          </p:nvSpPr>
          <p:spPr bwMode="auto">
            <a:xfrm>
              <a:off x="7132638" y="5380038"/>
              <a:ext cx="85725" cy="90488"/>
            </a:xfrm>
            <a:custGeom>
              <a:avLst/>
              <a:gdLst>
                <a:gd name="T0" fmla="*/ 20 w 23"/>
                <a:gd name="T1" fmla="*/ 0 h 24"/>
                <a:gd name="T2" fmla="*/ 3 w 23"/>
                <a:gd name="T3" fmla="*/ 0 h 24"/>
                <a:gd name="T4" fmla="*/ 0 w 23"/>
                <a:gd name="T5" fmla="*/ 4 h 24"/>
                <a:gd name="T6" fmla="*/ 0 w 23"/>
                <a:gd name="T7" fmla="*/ 7 h 24"/>
                <a:gd name="T8" fmla="*/ 23 w 23"/>
                <a:gd name="T9" fmla="*/ 24 h 24"/>
                <a:gd name="T10" fmla="*/ 23 w 23"/>
                <a:gd name="T11" fmla="*/ 4 h 24"/>
                <a:gd name="T12" fmla="*/ 20 w 23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4">
                  <a:moveTo>
                    <a:pt x="2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2"/>
                    <a:pt x="22" y="0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2" name="Oval 30"/>
            <p:cNvSpPr>
              <a:spLocks noChangeArrowheads="1"/>
            </p:cNvSpPr>
            <p:nvPr/>
          </p:nvSpPr>
          <p:spPr bwMode="auto">
            <a:xfrm>
              <a:off x="7118350" y="5718176"/>
              <a:ext cx="30162" cy="285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3" name="Freeform 31"/>
            <p:cNvSpPr>
              <a:spLocks noEditPoints="1"/>
            </p:cNvSpPr>
            <p:nvPr/>
          </p:nvSpPr>
          <p:spPr bwMode="auto">
            <a:xfrm>
              <a:off x="6818313" y="5410201"/>
              <a:ext cx="430212" cy="407988"/>
            </a:xfrm>
            <a:custGeom>
              <a:avLst/>
              <a:gdLst>
                <a:gd name="T0" fmla="*/ 115 w 115"/>
                <a:gd name="T1" fmla="*/ 40 h 109"/>
                <a:gd name="T2" fmla="*/ 60 w 115"/>
                <a:gd name="T3" fmla="*/ 1 h 109"/>
                <a:gd name="T4" fmla="*/ 58 w 115"/>
                <a:gd name="T5" fmla="*/ 0 h 109"/>
                <a:gd name="T6" fmla="*/ 55 w 115"/>
                <a:gd name="T7" fmla="*/ 1 h 109"/>
                <a:gd name="T8" fmla="*/ 0 w 115"/>
                <a:gd name="T9" fmla="*/ 40 h 109"/>
                <a:gd name="T10" fmla="*/ 0 w 115"/>
                <a:gd name="T11" fmla="*/ 105 h 109"/>
                <a:gd name="T12" fmla="*/ 3 w 115"/>
                <a:gd name="T13" fmla="*/ 109 h 109"/>
                <a:gd name="T14" fmla="*/ 112 w 115"/>
                <a:gd name="T15" fmla="*/ 109 h 109"/>
                <a:gd name="T16" fmla="*/ 115 w 115"/>
                <a:gd name="T17" fmla="*/ 105 h 109"/>
                <a:gd name="T18" fmla="*/ 115 w 115"/>
                <a:gd name="T19" fmla="*/ 40 h 109"/>
                <a:gd name="T20" fmla="*/ 89 w 115"/>
                <a:gd name="T21" fmla="*/ 92 h 109"/>
                <a:gd name="T22" fmla="*/ 78 w 115"/>
                <a:gd name="T23" fmla="*/ 92 h 109"/>
                <a:gd name="T24" fmla="*/ 61 w 115"/>
                <a:gd name="T25" fmla="*/ 75 h 109"/>
                <a:gd name="T26" fmla="*/ 51 w 115"/>
                <a:gd name="T27" fmla="*/ 77 h 109"/>
                <a:gd name="T28" fmla="*/ 27 w 115"/>
                <a:gd name="T29" fmla="*/ 53 h 109"/>
                <a:gd name="T30" fmla="*/ 27 w 115"/>
                <a:gd name="T31" fmla="*/ 46 h 109"/>
                <a:gd name="T32" fmla="*/ 38 w 115"/>
                <a:gd name="T33" fmla="*/ 57 h 109"/>
                <a:gd name="T34" fmla="*/ 54 w 115"/>
                <a:gd name="T35" fmla="*/ 56 h 109"/>
                <a:gd name="T36" fmla="*/ 55 w 115"/>
                <a:gd name="T37" fmla="*/ 40 h 109"/>
                <a:gd name="T38" fmla="*/ 44 w 115"/>
                <a:gd name="T39" fmla="*/ 30 h 109"/>
                <a:gd name="T40" fmla="*/ 51 w 115"/>
                <a:gd name="T41" fmla="*/ 29 h 109"/>
                <a:gd name="T42" fmla="*/ 75 w 115"/>
                <a:gd name="T43" fmla="*/ 53 h 109"/>
                <a:gd name="T44" fmla="*/ 73 w 115"/>
                <a:gd name="T45" fmla="*/ 63 h 109"/>
                <a:gd name="T46" fmla="*/ 90 w 115"/>
                <a:gd name="T47" fmla="*/ 81 h 109"/>
                <a:gd name="T48" fmla="*/ 89 w 115"/>
                <a:gd name="T49" fmla="*/ 9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5" h="109">
                  <a:moveTo>
                    <a:pt x="115" y="40"/>
                  </a:moveTo>
                  <a:cubicBezTo>
                    <a:pt x="60" y="1"/>
                    <a:pt x="60" y="1"/>
                    <a:pt x="60" y="1"/>
                  </a:cubicBezTo>
                  <a:cubicBezTo>
                    <a:pt x="60" y="1"/>
                    <a:pt x="59" y="0"/>
                    <a:pt x="58" y="0"/>
                  </a:cubicBezTo>
                  <a:cubicBezTo>
                    <a:pt x="57" y="0"/>
                    <a:pt x="56" y="1"/>
                    <a:pt x="55" y="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07"/>
                    <a:pt x="2" y="109"/>
                    <a:pt x="3" y="109"/>
                  </a:cubicBezTo>
                  <a:cubicBezTo>
                    <a:pt x="112" y="109"/>
                    <a:pt x="112" y="109"/>
                    <a:pt x="112" y="109"/>
                  </a:cubicBezTo>
                  <a:cubicBezTo>
                    <a:pt x="114" y="109"/>
                    <a:pt x="115" y="107"/>
                    <a:pt x="115" y="105"/>
                  </a:cubicBezTo>
                  <a:lnTo>
                    <a:pt x="115" y="40"/>
                  </a:lnTo>
                  <a:close/>
                  <a:moveTo>
                    <a:pt x="89" y="92"/>
                  </a:moveTo>
                  <a:cubicBezTo>
                    <a:pt x="86" y="95"/>
                    <a:pt x="81" y="95"/>
                    <a:pt x="78" y="92"/>
                  </a:cubicBezTo>
                  <a:cubicBezTo>
                    <a:pt x="61" y="75"/>
                    <a:pt x="61" y="75"/>
                    <a:pt x="61" y="75"/>
                  </a:cubicBezTo>
                  <a:cubicBezTo>
                    <a:pt x="58" y="76"/>
                    <a:pt x="54" y="77"/>
                    <a:pt x="51" y="77"/>
                  </a:cubicBezTo>
                  <a:cubicBezTo>
                    <a:pt x="37" y="77"/>
                    <a:pt x="27" y="66"/>
                    <a:pt x="27" y="53"/>
                  </a:cubicBezTo>
                  <a:cubicBezTo>
                    <a:pt x="27" y="51"/>
                    <a:pt x="27" y="49"/>
                    <a:pt x="27" y="46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42" y="61"/>
                    <a:pt x="49" y="61"/>
                    <a:pt x="54" y="56"/>
                  </a:cubicBezTo>
                  <a:cubicBezTo>
                    <a:pt x="59" y="51"/>
                    <a:pt x="59" y="44"/>
                    <a:pt x="55" y="4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6" y="29"/>
                    <a:pt x="49" y="29"/>
                    <a:pt x="51" y="29"/>
                  </a:cubicBezTo>
                  <a:cubicBezTo>
                    <a:pt x="64" y="29"/>
                    <a:pt x="75" y="40"/>
                    <a:pt x="75" y="53"/>
                  </a:cubicBezTo>
                  <a:cubicBezTo>
                    <a:pt x="75" y="57"/>
                    <a:pt x="74" y="60"/>
                    <a:pt x="73" y="63"/>
                  </a:cubicBezTo>
                  <a:cubicBezTo>
                    <a:pt x="90" y="81"/>
                    <a:pt x="90" y="81"/>
                    <a:pt x="90" y="81"/>
                  </a:cubicBezTo>
                  <a:cubicBezTo>
                    <a:pt x="93" y="83"/>
                    <a:pt x="92" y="88"/>
                    <a:pt x="89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24" name="Group 32"/>
          <p:cNvGrpSpPr/>
          <p:nvPr/>
        </p:nvGrpSpPr>
        <p:grpSpPr>
          <a:xfrm>
            <a:off x="4008686" y="3970421"/>
            <a:ext cx="329189" cy="375714"/>
            <a:chOff x="7178675" y="3641725"/>
            <a:chExt cx="449263" cy="512763"/>
          </a:xfrm>
          <a:solidFill>
            <a:schemeClr val="bg1"/>
          </a:solidFill>
        </p:grpSpPr>
        <p:sp>
          <p:nvSpPr>
            <p:cNvPr id="25" name="Freeform 33"/>
            <p:cNvSpPr/>
            <p:nvPr/>
          </p:nvSpPr>
          <p:spPr bwMode="auto">
            <a:xfrm>
              <a:off x="7178675" y="4090988"/>
              <a:ext cx="385763" cy="63500"/>
            </a:xfrm>
            <a:custGeom>
              <a:avLst/>
              <a:gdLst>
                <a:gd name="T0" fmla="*/ 97 w 103"/>
                <a:gd name="T1" fmla="*/ 0 h 17"/>
                <a:gd name="T2" fmla="*/ 5 w 103"/>
                <a:gd name="T3" fmla="*/ 0 h 17"/>
                <a:gd name="T4" fmla="*/ 0 w 103"/>
                <a:gd name="T5" fmla="*/ 6 h 17"/>
                <a:gd name="T6" fmla="*/ 0 w 103"/>
                <a:gd name="T7" fmla="*/ 9 h 17"/>
                <a:gd name="T8" fmla="*/ 0 w 103"/>
                <a:gd name="T9" fmla="*/ 12 h 17"/>
                <a:gd name="T10" fmla="*/ 0 w 103"/>
                <a:gd name="T11" fmla="*/ 17 h 17"/>
                <a:gd name="T12" fmla="*/ 5 w 103"/>
                <a:gd name="T13" fmla="*/ 17 h 17"/>
                <a:gd name="T14" fmla="*/ 97 w 103"/>
                <a:gd name="T15" fmla="*/ 17 h 17"/>
                <a:gd name="T16" fmla="*/ 103 w 103"/>
                <a:gd name="T17" fmla="*/ 17 h 17"/>
                <a:gd name="T18" fmla="*/ 103 w 103"/>
                <a:gd name="T19" fmla="*/ 12 h 17"/>
                <a:gd name="T20" fmla="*/ 103 w 103"/>
                <a:gd name="T21" fmla="*/ 9 h 17"/>
                <a:gd name="T22" fmla="*/ 103 w 103"/>
                <a:gd name="T23" fmla="*/ 6 h 17"/>
                <a:gd name="T24" fmla="*/ 97 w 103"/>
                <a:gd name="T2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7">
                  <a:moveTo>
                    <a:pt x="9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97" y="17"/>
                    <a:pt x="97" y="17"/>
                    <a:pt x="97" y="17"/>
                  </a:cubicBezTo>
                  <a:cubicBezTo>
                    <a:pt x="103" y="17"/>
                    <a:pt x="103" y="17"/>
                    <a:pt x="103" y="17"/>
                  </a:cubicBezTo>
                  <a:cubicBezTo>
                    <a:pt x="103" y="12"/>
                    <a:pt x="103" y="12"/>
                    <a:pt x="103" y="12"/>
                  </a:cubicBezTo>
                  <a:cubicBezTo>
                    <a:pt x="103" y="9"/>
                    <a:pt x="103" y="9"/>
                    <a:pt x="103" y="9"/>
                  </a:cubicBezTo>
                  <a:cubicBezTo>
                    <a:pt x="103" y="6"/>
                    <a:pt x="103" y="6"/>
                    <a:pt x="103" y="6"/>
                  </a:cubicBezTo>
                  <a:cubicBezTo>
                    <a:pt x="103" y="3"/>
                    <a:pt x="100" y="0"/>
                    <a:pt x="9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6" name="Freeform 34"/>
            <p:cNvSpPr>
              <a:spLocks noEditPoints="1"/>
            </p:cNvSpPr>
            <p:nvPr/>
          </p:nvSpPr>
          <p:spPr bwMode="auto">
            <a:xfrm>
              <a:off x="7242175" y="3641725"/>
              <a:ext cx="254000" cy="419100"/>
            </a:xfrm>
            <a:custGeom>
              <a:avLst/>
              <a:gdLst>
                <a:gd name="T0" fmla="*/ 68 w 68"/>
                <a:gd name="T1" fmla="*/ 14 h 112"/>
                <a:gd name="T2" fmla="*/ 68 w 68"/>
                <a:gd name="T3" fmla="*/ 17 h 112"/>
                <a:gd name="T4" fmla="*/ 68 w 68"/>
                <a:gd name="T5" fmla="*/ 98 h 112"/>
                <a:gd name="T6" fmla="*/ 68 w 68"/>
                <a:gd name="T7" fmla="*/ 112 h 112"/>
                <a:gd name="T8" fmla="*/ 55 w 68"/>
                <a:gd name="T9" fmla="*/ 112 h 112"/>
                <a:gd name="T10" fmla="*/ 14 w 68"/>
                <a:gd name="T11" fmla="*/ 112 h 112"/>
                <a:gd name="T12" fmla="*/ 0 w 68"/>
                <a:gd name="T13" fmla="*/ 112 h 112"/>
                <a:gd name="T14" fmla="*/ 0 w 68"/>
                <a:gd name="T15" fmla="*/ 98 h 112"/>
                <a:gd name="T16" fmla="*/ 0 w 68"/>
                <a:gd name="T17" fmla="*/ 17 h 112"/>
                <a:gd name="T18" fmla="*/ 0 w 68"/>
                <a:gd name="T19" fmla="*/ 14 h 112"/>
                <a:gd name="T20" fmla="*/ 14 w 68"/>
                <a:gd name="T21" fmla="*/ 0 h 112"/>
                <a:gd name="T22" fmla="*/ 55 w 68"/>
                <a:gd name="T23" fmla="*/ 0 h 112"/>
                <a:gd name="T24" fmla="*/ 68 w 68"/>
                <a:gd name="T25" fmla="*/ 14 h 112"/>
                <a:gd name="T26" fmla="*/ 56 w 68"/>
                <a:gd name="T27" fmla="*/ 18 h 112"/>
                <a:gd name="T28" fmla="*/ 49 w 68"/>
                <a:gd name="T29" fmla="*/ 12 h 112"/>
                <a:gd name="T30" fmla="*/ 19 w 68"/>
                <a:gd name="T31" fmla="*/ 12 h 112"/>
                <a:gd name="T32" fmla="*/ 13 w 68"/>
                <a:gd name="T33" fmla="*/ 18 h 112"/>
                <a:gd name="T34" fmla="*/ 13 w 68"/>
                <a:gd name="T35" fmla="*/ 40 h 112"/>
                <a:gd name="T36" fmla="*/ 19 w 68"/>
                <a:gd name="T37" fmla="*/ 46 h 112"/>
                <a:gd name="T38" fmla="*/ 49 w 68"/>
                <a:gd name="T39" fmla="*/ 46 h 112"/>
                <a:gd name="T40" fmla="*/ 56 w 68"/>
                <a:gd name="T41" fmla="*/ 40 h 112"/>
                <a:gd name="T42" fmla="*/ 56 w 68"/>
                <a:gd name="T43" fmla="*/ 1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8" h="112">
                  <a:moveTo>
                    <a:pt x="68" y="14"/>
                  </a:moveTo>
                  <a:cubicBezTo>
                    <a:pt x="68" y="17"/>
                    <a:pt x="68" y="17"/>
                    <a:pt x="68" y="17"/>
                  </a:cubicBezTo>
                  <a:cubicBezTo>
                    <a:pt x="68" y="98"/>
                    <a:pt x="68" y="98"/>
                    <a:pt x="68" y="98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55" y="112"/>
                    <a:pt x="55" y="112"/>
                    <a:pt x="55" y="112"/>
                  </a:cubicBezTo>
                  <a:cubicBezTo>
                    <a:pt x="14" y="112"/>
                    <a:pt x="14" y="112"/>
                    <a:pt x="14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2" y="0"/>
                    <a:pt x="68" y="6"/>
                    <a:pt x="68" y="14"/>
                  </a:cubicBezTo>
                  <a:close/>
                  <a:moveTo>
                    <a:pt x="56" y="18"/>
                  </a:moveTo>
                  <a:cubicBezTo>
                    <a:pt x="56" y="15"/>
                    <a:pt x="53" y="12"/>
                    <a:pt x="4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6" y="12"/>
                    <a:pt x="13" y="15"/>
                    <a:pt x="13" y="18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3"/>
                    <a:pt x="16" y="46"/>
                    <a:pt x="19" y="46"/>
                  </a:cubicBezTo>
                  <a:cubicBezTo>
                    <a:pt x="49" y="46"/>
                    <a:pt x="49" y="46"/>
                    <a:pt x="49" y="46"/>
                  </a:cubicBezTo>
                  <a:cubicBezTo>
                    <a:pt x="53" y="46"/>
                    <a:pt x="56" y="43"/>
                    <a:pt x="56" y="40"/>
                  </a:cubicBezTo>
                  <a:lnTo>
                    <a:pt x="56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7" name="Freeform 35"/>
            <p:cNvSpPr/>
            <p:nvPr/>
          </p:nvSpPr>
          <p:spPr bwMode="auto">
            <a:xfrm>
              <a:off x="7418388" y="3689350"/>
              <a:ext cx="209550" cy="387350"/>
            </a:xfrm>
            <a:custGeom>
              <a:avLst/>
              <a:gdLst>
                <a:gd name="T0" fmla="*/ 56 w 56"/>
                <a:gd name="T1" fmla="*/ 55 h 103"/>
                <a:gd name="T2" fmla="*/ 51 w 56"/>
                <a:gd name="T3" fmla="*/ 29 h 103"/>
                <a:gd name="T4" fmla="*/ 50 w 56"/>
                <a:gd name="T5" fmla="*/ 26 h 103"/>
                <a:gd name="T6" fmla="*/ 37 w 56"/>
                <a:gd name="T7" fmla="*/ 18 h 103"/>
                <a:gd name="T8" fmla="*/ 20 w 56"/>
                <a:gd name="T9" fmla="*/ 1 h 103"/>
                <a:gd name="T10" fmla="*/ 14 w 56"/>
                <a:gd name="T11" fmla="*/ 1 h 103"/>
                <a:gd name="T12" fmla="*/ 14 w 56"/>
                <a:gd name="T13" fmla="*/ 7 h 103"/>
                <a:gd name="T14" fmla="*/ 30 w 56"/>
                <a:gd name="T15" fmla="*/ 24 h 103"/>
                <a:gd name="T16" fmla="*/ 34 w 56"/>
                <a:gd name="T17" fmla="*/ 46 h 103"/>
                <a:gd name="T18" fmla="*/ 36 w 56"/>
                <a:gd name="T19" fmla="*/ 48 h 103"/>
                <a:gd name="T20" fmla="*/ 47 w 56"/>
                <a:gd name="T21" fmla="*/ 56 h 103"/>
                <a:gd name="T22" fmla="*/ 47 w 56"/>
                <a:gd name="T23" fmla="*/ 90 h 103"/>
                <a:gd name="T24" fmla="*/ 43 w 56"/>
                <a:gd name="T25" fmla="*/ 94 h 103"/>
                <a:gd name="T26" fmla="*/ 39 w 56"/>
                <a:gd name="T27" fmla="*/ 90 h 103"/>
                <a:gd name="T28" fmla="*/ 39 w 56"/>
                <a:gd name="T29" fmla="*/ 64 h 103"/>
                <a:gd name="T30" fmla="*/ 17 w 56"/>
                <a:gd name="T31" fmla="*/ 43 h 103"/>
                <a:gd name="T32" fmla="*/ 0 w 56"/>
                <a:gd name="T33" fmla="*/ 43 h 103"/>
                <a:gd name="T34" fmla="*/ 0 w 56"/>
                <a:gd name="T35" fmla="*/ 51 h 103"/>
                <a:gd name="T36" fmla="*/ 17 w 56"/>
                <a:gd name="T37" fmla="*/ 51 h 103"/>
                <a:gd name="T38" fmla="*/ 30 w 56"/>
                <a:gd name="T39" fmla="*/ 64 h 103"/>
                <a:gd name="T40" fmla="*/ 30 w 56"/>
                <a:gd name="T41" fmla="*/ 90 h 103"/>
                <a:gd name="T42" fmla="*/ 43 w 56"/>
                <a:gd name="T43" fmla="*/ 103 h 103"/>
                <a:gd name="T44" fmla="*/ 56 w 56"/>
                <a:gd name="T45" fmla="*/ 90 h 103"/>
                <a:gd name="T46" fmla="*/ 56 w 56"/>
                <a:gd name="T47" fmla="*/ 56 h 103"/>
                <a:gd name="T48" fmla="*/ 56 w 56"/>
                <a:gd name="T49" fmla="*/ 56 h 103"/>
                <a:gd name="T50" fmla="*/ 56 w 56"/>
                <a:gd name="T51" fmla="*/ 5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6" h="103">
                  <a:moveTo>
                    <a:pt x="56" y="55"/>
                  </a:moveTo>
                  <a:cubicBezTo>
                    <a:pt x="51" y="29"/>
                    <a:pt x="51" y="29"/>
                    <a:pt x="51" y="29"/>
                  </a:cubicBezTo>
                  <a:cubicBezTo>
                    <a:pt x="51" y="28"/>
                    <a:pt x="51" y="27"/>
                    <a:pt x="50" y="26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9" y="0"/>
                    <a:pt x="16" y="0"/>
                    <a:pt x="14" y="1"/>
                  </a:cubicBezTo>
                  <a:cubicBezTo>
                    <a:pt x="12" y="3"/>
                    <a:pt x="12" y="6"/>
                    <a:pt x="14" y="7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5" y="47"/>
                    <a:pt x="35" y="48"/>
                    <a:pt x="36" y="48"/>
                  </a:cubicBezTo>
                  <a:cubicBezTo>
                    <a:pt x="47" y="56"/>
                    <a:pt x="47" y="56"/>
                    <a:pt x="47" y="56"/>
                  </a:cubicBezTo>
                  <a:cubicBezTo>
                    <a:pt x="47" y="90"/>
                    <a:pt x="47" y="90"/>
                    <a:pt x="47" y="90"/>
                  </a:cubicBezTo>
                  <a:cubicBezTo>
                    <a:pt x="47" y="92"/>
                    <a:pt x="46" y="94"/>
                    <a:pt x="43" y="94"/>
                  </a:cubicBezTo>
                  <a:cubicBezTo>
                    <a:pt x="39" y="94"/>
                    <a:pt x="39" y="92"/>
                    <a:pt x="39" y="90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47"/>
                    <a:pt x="25" y="43"/>
                    <a:pt x="17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9" y="52"/>
                    <a:pt x="30" y="52"/>
                    <a:pt x="30" y="64"/>
                  </a:cubicBezTo>
                  <a:cubicBezTo>
                    <a:pt x="30" y="90"/>
                    <a:pt x="30" y="90"/>
                    <a:pt x="30" y="90"/>
                  </a:cubicBezTo>
                  <a:cubicBezTo>
                    <a:pt x="30" y="95"/>
                    <a:pt x="33" y="103"/>
                    <a:pt x="43" y="103"/>
                  </a:cubicBezTo>
                  <a:cubicBezTo>
                    <a:pt x="52" y="103"/>
                    <a:pt x="56" y="95"/>
                    <a:pt x="56" y="90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56" y="55"/>
                    <a:pt x="56" y="55"/>
                    <a:pt x="56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28" name="Group 36"/>
          <p:cNvGrpSpPr/>
          <p:nvPr/>
        </p:nvGrpSpPr>
        <p:grpSpPr>
          <a:xfrm>
            <a:off x="6333562" y="3971163"/>
            <a:ext cx="359338" cy="339515"/>
            <a:chOff x="8859838" y="5114925"/>
            <a:chExt cx="460375" cy="434976"/>
          </a:xfrm>
          <a:solidFill>
            <a:schemeClr val="bg1"/>
          </a:solidFill>
        </p:grpSpPr>
        <p:sp>
          <p:nvSpPr>
            <p:cNvPr id="29" name="Freeform 37"/>
            <p:cNvSpPr/>
            <p:nvPr/>
          </p:nvSpPr>
          <p:spPr bwMode="auto">
            <a:xfrm>
              <a:off x="8931276" y="5478463"/>
              <a:ext cx="317500" cy="71438"/>
            </a:xfrm>
            <a:custGeom>
              <a:avLst/>
              <a:gdLst>
                <a:gd name="T0" fmla="*/ 65 w 85"/>
                <a:gd name="T1" fmla="*/ 0 h 19"/>
                <a:gd name="T2" fmla="*/ 19 w 85"/>
                <a:gd name="T3" fmla="*/ 0 h 19"/>
                <a:gd name="T4" fmla="*/ 0 w 85"/>
                <a:gd name="T5" fmla="*/ 10 h 19"/>
                <a:gd name="T6" fmla="*/ 9 w 85"/>
                <a:gd name="T7" fmla="*/ 19 h 19"/>
                <a:gd name="T8" fmla="*/ 76 w 85"/>
                <a:gd name="T9" fmla="*/ 19 h 19"/>
                <a:gd name="T10" fmla="*/ 85 w 85"/>
                <a:gd name="T11" fmla="*/ 10 h 19"/>
                <a:gd name="T12" fmla="*/ 65 w 85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9">
                  <a:moveTo>
                    <a:pt x="65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4" y="0"/>
                    <a:pt x="0" y="3"/>
                    <a:pt x="0" y="10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76" y="19"/>
                    <a:pt x="76" y="19"/>
                    <a:pt x="76" y="19"/>
                  </a:cubicBezTo>
                  <a:cubicBezTo>
                    <a:pt x="81" y="19"/>
                    <a:pt x="85" y="15"/>
                    <a:pt x="85" y="10"/>
                  </a:cubicBezTo>
                  <a:cubicBezTo>
                    <a:pt x="85" y="3"/>
                    <a:pt x="70" y="0"/>
                    <a:pt x="6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0" name="Freeform 38"/>
            <p:cNvSpPr>
              <a:spLocks noEditPoints="1"/>
            </p:cNvSpPr>
            <p:nvPr/>
          </p:nvSpPr>
          <p:spPr bwMode="auto">
            <a:xfrm>
              <a:off x="8859838" y="5114925"/>
              <a:ext cx="460375" cy="330200"/>
            </a:xfrm>
            <a:custGeom>
              <a:avLst/>
              <a:gdLst>
                <a:gd name="T0" fmla="*/ 100 w 123"/>
                <a:gd name="T1" fmla="*/ 0 h 88"/>
                <a:gd name="T2" fmla="*/ 23 w 123"/>
                <a:gd name="T3" fmla="*/ 0 h 88"/>
                <a:gd name="T4" fmla="*/ 0 w 123"/>
                <a:gd name="T5" fmla="*/ 23 h 88"/>
                <a:gd name="T6" fmla="*/ 0 w 123"/>
                <a:gd name="T7" fmla="*/ 65 h 88"/>
                <a:gd name="T8" fmla="*/ 23 w 123"/>
                <a:gd name="T9" fmla="*/ 88 h 88"/>
                <a:gd name="T10" fmla="*/ 100 w 123"/>
                <a:gd name="T11" fmla="*/ 88 h 88"/>
                <a:gd name="T12" fmla="*/ 123 w 123"/>
                <a:gd name="T13" fmla="*/ 65 h 88"/>
                <a:gd name="T14" fmla="*/ 123 w 123"/>
                <a:gd name="T15" fmla="*/ 23 h 88"/>
                <a:gd name="T16" fmla="*/ 100 w 123"/>
                <a:gd name="T17" fmla="*/ 0 h 88"/>
                <a:gd name="T18" fmla="*/ 100 w 123"/>
                <a:gd name="T19" fmla="*/ 82 h 88"/>
                <a:gd name="T20" fmla="*/ 95 w 123"/>
                <a:gd name="T21" fmla="*/ 77 h 88"/>
                <a:gd name="T22" fmla="*/ 100 w 123"/>
                <a:gd name="T23" fmla="*/ 72 h 88"/>
                <a:gd name="T24" fmla="*/ 105 w 123"/>
                <a:gd name="T25" fmla="*/ 77 h 88"/>
                <a:gd name="T26" fmla="*/ 100 w 123"/>
                <a:gd name="T27" fmla="*/ 82 h 88"/>
                <a:gd name="T28" fmla="*/ 109 w 123"/>
                <a:gd name="T29" fmla="*/ 61 h 88"/>
                <a:gd name="T30" fmla="*/ 103 w 123"/>
                <a:gd name="T31" fmla="*/ 67 h 88"/>
                <a:gd name="T32" fmla="*/ 20 w 123"/>
                <a:gd name="T33" fmla="*/ 67 h 88"/>
                <a:gd name="T34" fmla="*/ 14 w 123"/>
                <a:gd name="T35" fmla="*/ 61 h 88"/>
                <a:gd name="T36" fmla="*/ 14 w 123"/>
                <a:gd name="T37" fmla="*/ 19 h 88"/>
                <a:gd name="T38" fmla="*/ 20 w 123"/>
                <a:gd name="T39" fmla="*/ 13 h 88"/>
                <a:gd name="T40" fmla="*/ 103 w 123"/>
                <a:gd name="T41" fmla="*/ 13 h 88"/>
                <a:gd name="T42" fmla="*/ 109 w 123"/>
                <a:gd name="T43" fmla="*/ 19 h 88"/>
                <a:gd name="T44" fmla="*/ 109 w 123"/>
                <a:gd name="T45" fmla="*/ 6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3" h="88">
                  <a:moveTo>
                    <a:pt x="100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78"/>
                    <a:pt x="10" y="88"/>
                    <a:pt x="23" y="88"/>
                  </a:cubicBezTo>
                  <a:cubicBezTo>
                    <a:pt x="100" y="88"/>
                    <a:pt x="100" y="88"/>
                    <a:pt x="100" y="88"/>
                  </a:cubicBezTo>
                  <a:cubicBezTo>
                    <a:pt x="112" y="88"/>
                    <a:pt x="123" y="78"/>
                    <a:pt x="123" y="65"/>
                  </a:cubicBezTo>
                  <a:cubicBezTo>
                    <a:pt x="123" y="23"/>
                    <a:pt x="123" y="23"/>
                    <a:pt x="123" y="23"/>
                  </a:cubicBezTo>
                  <a:cubicBezTo>
                    <a:pt x="123" y="10"/>
                    <a:pt x="112" y="0"/>
                    <a:pt x="100" y="0"/>
                  </a:cubicBezTo>
                  <a:close/>
                  <a:moveTo>
                    <a:pt x="100" y="82"/>
                  </a:moveTo>
                  <a:cubicBezTo>
                    <a:pt x="97" y="82"/>
                    <a:pt x="95" y="80"/>
                    <a:pt x="95" y="77"/>
                  </a:cubicBezTo>
                  <a:cubicBezTo>
                    <a:pt x="95" y="75"/>
                    <a:pt x="97" y="72"/>
                    <a:pt x="100" y="72"/>
                  </a:cubicBezTo>
                  <a:cubicBezTo>
                    <a:pt x="102" y="72"/>
                    <a:pt x="105" y="75"/>
                    <a:pt x="105" y="77"/>
                  </a:cubicBezTo>
                  <a:cubicBezTo>
                    <a:pt x="105" y="80"/>
                    <a:pt x="102" y="82"/>
                    <a:pt x="100" y="82"/>
                  </a:cubicBezTo>
                  <a:close/>
                  <a:moveTo>
                    <a:pt x="109" y="61"/>
                  </a:moveTo>
                  <a:cubicBezTo>
                    <a:pt x="109" y="65"/>
                    <a:pt x="106" y="67"/>
                    <a:pt x="103" y="67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16" y="67"/>
                    <a:pt x="14" y="65"/>
                    <a:pt x="14" y="61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5"/>
                    <a:pt x="16" y="13"/>
                    <a:pt x="20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6" y="13"/>
                    <a:pt x="109" y="15"/>
                    <a:pt x="109" y="19"/>
                  </a:cubicBezTo>
                  <a:lnTo>
                    <a:pt x="109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1" name="Freeform 39"/>
            <p:cNvSpPr/>
            <p:nvPr/>
          </p:nvSpPr>
          <p:spPr bwMode="auto">
            <a:xfrm>
              <a:off x="8990013" y="5186363"/>
              <a:ext cx="180975" cy="100013"/>
            </a:xfrm>
            <a:custGeom>
              <a:avLst/>
              <a:gdLst>
                <a:gd name="T0" fmla="*/ 45 w 48"/>
                <a:gd name="T1" fmla="*/ 4 h 27"/>
                <a:gd name="T2" fmla="*/ 39 w 48"/>
                <a:gd name="T3" fmla="*/ 7 h 27"/>
                <a:gd name="T4" fmla="*/ 35 w 48"/>
                <a:gd name="T5" fmla="*/ 18 h 27"/>
                <a:gd name="T6" fmla="*/ 19 w 48"/>
                <a:gd name="T7" fmla="*/ 18 h 27"/>
                <a:gd name="T8" fmla="*/ 15 w 48"/>
                <a:gd name="T9" fmla="*/ 4 h 27"/>
                <a:gd name="T10" fmla="*/ 14 w 48"/>
                <a:gd name="T11" fmla="*/ 3 h 27"/>
                <a:gd name="T12" fmla="*/ 10 w 48"/>
                <a:gd name="T13" fmla="*/ 0 h 27"/>
                <a:gd name="T14" fmla="*/ 4 w 48"/>
                <a:gd name="T15" fmla="*/ 0 h 27"/>
                <a:gd name="T16" fmla="*/ 0 w 48"/>
                <a:gd name="T17" fmla="*/ 5 h 27"/>
                <a:gd name="T18" fmla="*/ 4 w 48"/>
                <a:gd name="T19" fmla="*/ 9 h 27"/>
                <a:gd name="T20" fmla="*/ 7 w 48"/>
                <a:gd name="T21" fmla="*/ 9 h 27"/>
                <a:gd name="T22" fmla="*/ 11 w 48"/>
                <a:gd name="T23" fmla="*/ 24 h 27"/>
                <a:gd name="T24" fmla="*/ 12 w 48"/>
                <a:gd name="T25" fmla="*/ 26 h 27"/>
                <a:gd name="T26" fmla="*/ 12 w 48"/>
                <a:gd name="T27" fmla="*/ 26 h 27"/>
                <a:gd name="T28" fmla="*/ 12 w 48"/>
                <a:gd name="T29" fmla="*/ 26 h 27"/>
                <a:gd name="T30" fmla="*/ 16 w 48"/>
                <a:gd name="T31" fmla="*/ 27 h 27"/>
                <a:gd name="T32" fmla="*/ 37 w 48"/>
                <a:gd name="T33" fmla="*/ 27 h 27"/>
                <a:gd name="T34" fmla="*/ 40 w 48"/>
                <a:gd name="T35" fmla="*/ 27 h 27"/>
                <a:gd name="T36" fmla="*/ 42 w 48"/>
                <a:gd name="T37" fmla="*/ 24 h 27"/>
                <a:gd name="T38" fmla="*/ 48 w 48"/>
                <a:gd name="T39" fmla="*/ 9 h 27"/>
                <a:gd name="T40" fmla="*/ 45 w 48"/>
                <a:gd name="T41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27">
                  <a:moveTo>
                    <a:pt x="45" y="4"/>
                  </a:moveTo>
                  <a:cubicBezTo>
                    <a:pt x="42" y="3"/>
                    <a:pt x="40" y="4"/>
                    <a:pt x="39" y="7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3"/>
                    <a:pt x="14" y="3"/>
                  </a:cubicBezTo>
                  <a:cubicBezTo>
                    <a:pt x="14" y="1"/>
                    <a:pt x="12" y="0"/>
                    <a:pt x="1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5"/>
                    <a:pt x="12" y="25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3" y="27"/>
                    <a:pt x="14" y="27"/>
                    <a:pt x="16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8" y="27"/>
                    <a:pt x="39" y="27"/>
                    <a:pt x="40" y="27"/>
                  </a:cubicBezTo>
                  <a:cubicBezTo>
                    <a:pt x="41" y="26"/>
                    <a:pt x="42" y="25"/>
                    <a:pt x="42" y="24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7"/>
                    <a:pt x="47" y="4"/>
                    <a:pt x="4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2" name="Oval 40"/>
            <p:cNvSpPr>
              <a:spLocks noChangeArrowheads="1"/>
            </p:cNvSpPr>
            <p:nvPr/>
          </p:nvSpPr>
          <p:spPr bwMode="auto">
            <a:xfrm>
              <a:off x="9036051" y="5299075"/>
              <a:ext cx="44450" cy="444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3" name="Oval 41"/>
            <p:cNvSpPr>
              <a:spLocks noChangeArrowheads="1"/>
            </p:cNvSpPr>
            <p:nvPr/>
          </p:nvSpPr>
          <p:spPr bwMode="auto">
            <a:xfrm>
              <a:off x="9102726" y="5299075"/>
              <a:ext cx="46038" cy="444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34" name="Group 42"/>
          <p:cNvGrpSpPr/>
          <p:nvPr/>
        </p:nvGrpSpPr>
        <p:grpSpPr>
          <a:xfrm>
            <a:off x="4420030" y="5120657"/>
            <a:ext cx="331922" cy="333021"/>
            <a:chOff x="7185025" y="5168900"/>
            <a:chExt cx="479425" cy="481013"/>
          </a:xfrm>
          <a:solidFill>
            <a:schemeClr val="bg1"/>
          </a:solidFill>
        </p:grpSpPr>
        <p:sp>
          <p:nvSpPr>
            <p:cNvPr id="35" name="Freeform 43"/>
            <p:cNvSpPr>
              <a:spLocks noEditPoints="1"/>
            </p:cNvSpPr>
            <p:nvPr/>
          </p:nvSpPr>
          <p:spPr bwMode="auto">
            <a:xfrm>
              <a:off x="7185025" y="5168900"/>
              <a:ext cx="479425" cy="363538"/>
            </a:xfrm>
            <a:custGeom>
              <a:avLst/>
              <a:gdLst>
                <a:gd name="T0" fmla="*/ 107 w 128"/>
                <a:gd name="T1" fmla="*/ 32 h 97"/>
                <a:gd name="T2" fmla="*/ 96 w 128"/>
                <a:gd name="T3" fmla="*/ 32 h 97"/>
                <a:gd name="T4" fmla="*/ 96 w 128"/>
                <a:gd name="T5" fmla="*/ 24 h 97"/>
                <a:gd name="T6" fmla="*/ 116 w 128"/>
                <a:gd name="T7" fmla="*/ 24 h 97"/>
                <a:gd name="T8" fmla="*/ 128 w 128"/>
                <a:gd name="T9" fmla="*/ 12 h 97"/>
                <a:gd name="T10" fmla="*/ 116 w 128"/>
                <a:gd name="T11" fmla="*/ 0 h 97"/>
                <a:gd name="T12" fmla="*/ 60 w 128"/>
                <a:gd name="T13" fmla="*/ 0 h 97"/>
                <a:gd name="T14" fmla="*/ 48 w 128"/>
                <a:gd name="T15" fmla="*/ 12 h 97"/>
                <a:gd name="T16" fmla="*/ 60 w 128"/>
                <a:gd name="T17" fmla="*/ 24 h 97"/>
                <a:gd name="T18" fmla="*/ 80 w 128"/>
                <a:gd name="T19" fmla="*/ 24 h 97"/>
                <a:gd name="T20" fmla="*/ 80 w 128"/>
                <a:gd name="T21" fmla="*/ 32 h 97"/>
                <a:gd name="T22" fmla="*/ 21 w 128"/>
                <a:gd name="T23" fmla="*/ 32 h 97"/>
                <a:gd name="T24" fmla="*/ 0 w 128"/>
                <a:gd name="T25" fmla="*/ 53 h 97"/>
                <a:gd name="T26" fmla="*/ 0 w 128"/>
                <a:gd name="T27" fmla="*/ 75 h 97"/>
                <a:gd name="T28" fmla="*/ 21 w 128"/>
                <a:gd name="T29" fmla="*/ 97 h 97"/>
                <a:gd name="T30" fmla="*/ 107 w 128"/>
                <a:gd name="T31" fmla="*/ 97 h 97"/>
                <a:gd name="T32" fmla="*/ 128 w 128"/>
                <a:gd name="T33" fmla="*/ 75 h 97"/>
                <a:gd name="T34" fmla="*/ 128 w 128"/>
                <a:gd name="T35" fmla="*/ 53 h 97"/>
                <a:gd name="T36" fmla="*/ 107 w 128"/>
                <a:gd name="T37" fmla="*/ 32 h 97"/>
                <a:gd name="T38" fmla="*/ 58 w 128"/>
                <a:gd name="T39" fmla="*/ 19 h 97"/>
                <a:gd name="T40" fmla="*/ 53 w 128"/>
                <a:gd name="T41" fmla="*/ 12 h 97"/>
                <a:gd name="T42" fmla="*/ 58 w 128"/>
                <a:gd name="T43" fmla="*/ 6 h 97"/>
                <a:gd name="T44" fmla="*/ 118 w 128"/>
                <a:gd name="T45" fmla="*/ 6 h 97"/>
                <a:gd name="T46" fmla="*/ 123 w 128"/>
                <a:gd name="T47" fmla="*/ 12 h 97"/>
                <a:gd name="T48" fmla="*/ 118 w 128"/>
                <a:gd name="T49" fmla="*/ 19 h 97"/>
                <a:gd name="T50" fmla="*/ 58 w 128"/>
                <a:gd name="T51" fmla="*/ 19 h 97"/>
                <a:gd name="T52" fmla="*/ 51 w 128"/>
                <a:gd name="T53" fmla="*/ 69 h 97"/>
                <a:gd name="T54" fmla="*/ 41 w 128"/>
                <a:gd name="T55" fmla="*/ 69 h 97"/>
                <a:gd name="T56" fmla="*/ 41 w 128"/>
                <a:gd name="T57" fmla="*/ 79 h 97"/>
                <a:gd name="T58" fmla="*/ 36 w 128"/>
                <a:gd name="T59" fmla="*/ 84 h 97"/>
                <a:gd name="T60" fmla="*/ 31 w 128"/>
                <a:gd name="T61" fmla="*/ 79 h 97"/>
                <a:gd name="T62" fmla="*/ 31 w 128"/>
                <a:gd name="T63" fmla="*/ 69 h 97"/>
                <a:gd name="T64" fmla="*/ 21 w 128"/>
                <a:gd name="T65" fmla="*/ 69 h 97"/>
                <a:gd name="T66" fmla="*/ 16 w 128"/>
                <a:gd name="T67" fmla="*/ 64 h 97"/>
                <a:gd name="T68" fmla="*/ 21 w 128"/>
                <a:gd name="T69" fmla="*/ 59 h 97"/>
                <a:gd name="T70" fmla="*/ 31 w 128"/>
                <a:gd name="T71" fmla="*/ 59 h 97"/>
                <a:gd name="T72" fmla="*/ 31 w 128"/>
                <a:gd name="T73" fmla="*/ 49 h 97"/>
                <a:gd name="T74" fmla="*/ 36 w 128"/>
                <a:gd name="T75" fmla="*/ 44 h 97"/>
                <a:gd name="T76" fmla="*/ 41 w 128"/>
                <a:gd name="T77" fmla="*/ 49 h 97"/>
                <a:gd name="T78" fmla="*/ 41 w 128"/>
                <a:gd name="T79" fmla="*/ 59 h 97"/>
                <a:gd name="T80" fmla="*/ 51 w 128"/>
                <a:gd name="T81" fmla="*/ 59 h 97"/>
                <a:gd name="T82" fmla="*/ 56 w 128"/>
                <a:gd name="T83" fmla="*/ 64 h 97"/>
                <a:gd name="T84" fmla="*/ 51 w 128"/>
                <a:gd name="T85" fmla="*/ 69 h 97"/>
                <a:gd name="T86" fmla="*/ 107 w 128"/>
                <a:gd name="T87" fmla="*/ 69 h 97"/>
                <a:gd name="T88" fmla="*/ 77 w 128"/>
                <a:gd name="T89" fmla="*/ 69 h 97"/>
                <a:gd name="T90" fmla="*/ 72 w 128"/>
                <a:gd name="T91" fmla="*/ 64 h 97"/>
                <a:gd name="T92" fmla="*/ 77 w 128"/>
                <a:gd name="T93" fmla="*/ 59 h 97"/>
                <a:gd name="T94" fmla="*/ 107 w 128"/>
                <a:gd name="T95" fmla="*/ 59 h 97"/>
                <a:gd name="T96" fmla="*/ 112 w 128"/>
                <a:gd name="T97" fmla="*/ 64 h 97"/>
                <a:gd name="T98" fmla="*/ 107 w 128"/>
                <a:gd name="T99" fmla="*/ 6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8" h="97">
                  <a:moveTo>
                    <a:pt x="107" y="32"/>
                  </a:moveTo>
                  <a:cubicBezTo>
                    <a:pt x="96" y="32"/>
                    <a:pt x="96" y="32"/>
                    <a:pt x="96" y="32"/>
                  </a:cubicBezTo>
                  <a:cubicBezTo>
                    <a:pt x="96" y="24"/>
                    <a:pt x="96" y="24"/>
                    <a:pt x="96" y="24"/>
                  </a:cubicBezTo>
                  <a:cubicBezTo>
                    <a:pt x="116" y="24"/>
                    <a:pt x="116" y="24"/>
                    <a:pt x="116" y="24"/>
                  </a:cubicBezTo>
                  <a:cubicBezTo>
                    <a:pt x="123" y="24"/>
                    <a:pt x="128" y="19"/>
                    <a:pt x="128" y="12"/>
                  </a:cubicBezTo>
                  <a:cubicBezTo>
                    <a:pt x="128" y="5"/>
                    <a:pt x="123" y="0"/>
                    <a:pt x="116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53" y="0"/>
                    <a:pt x="48" y="5"/>
                    <a:pt x="48" y="12"/>
                  </a:cubicBezTo>
                  <a:cubicBezTo>
                    <a:pt x="48" y="19"/>
                    <a:pt x="53" y="24"/>
                    <a:pt x="60" y="24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80" y="32"/>
                    <a:pt x="80" y="32"/>
                    <a:pt x="80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9" y="32"/>
                    <a:pt x="0" y="42"/>
                    <a:pt x="0" y="53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87"/>
                    <a:pt x="9" y="97"/>
                    <a:pt x="21" y="97"/>
                  </a:cubicBezTo>
                  <a:cubicBezTo>
                    <a:pt x="107" y="97"/>
                    <a:pt x="107" y="97"/>
                    <a:pt x="107" y="97"/>
                  </a:cubicBezTo>
                  <a:cubicBezTo>
                    <a:pt x="119" y="97"/>
                    <a:pt x="128" y="87"/>
                    <a:pt x="128" y="75"/>
                  </a:cubicBezTo>
                  <a:cubicBezTo>
                    <a:pt x="128" y="53"/>
                    <a:pt x="128" y="53"/>
                    <a:pt x="128" y="53"/>
                  </a:cubicBezTo>
                  <a:cubicBezTo>
                    <a:pt x="128" y="42"/>
                    <a:pt x="119" y="32"/>
                    <a:pt x="107" y="32"/>
                  </a:cubicBezTo>
                  <a:close/>
                  <a:moveTo>
                    <a:pt x="58" y="19"/>
                  </a:moveTo>
                  <a:cubicBezTo>
                    <a:pt x="56" y="19"/>
                    <a:pt x="53" y="16"/>
                    <a:pt x="53" y="12"/>
                  </a:cubicBezTo>
                  <a:cubicBezTo>
                    <a:pt x="53" y="9"/>
                    <a:pt x="56" y="6"/>
                    <a:pt x="58" y="6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20" y="6"/>
                    <a:pt x="123" y="9"/>
                    <a:pt x="123" y="12"/>
                  </a:cubicBezTo>
                  <a:cubicBezTo>
                    <a:pt x="123" y="16"/>
                    <a:pt x="120" y="19"/>
                    <a:pt x="118" y="19"/>
                  </a:cubicBezTo>
                  <a:lnTo>
                    <a:pt x="58" y="19"/>
                  </a:lnTo>
                  <a:close/>
                  <a:moveTo>
                    <a:pt x="51" y="69"/>
                  </a:moveTo>
                  <a:cubicBezTo>
                    <a:pt x="41" y="69"/>
                    <a:pt x="41" y="69"/>
                    <a:pt x="41" y="69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1" y="82"/>
                    <a:pt x="39" y="84"/>
                    <a:pt x="36" y="84"/>
                  </a:cubicBezTo>
                  <a:cubicBezTo>
                    <a:pt x="33" y="84"/>
                    <a:pt x="31" y="82"/>
                    <a:pt x="31" y="79"/>
                  </a:cubicBezTo>
                  <a:cubicBezTo>
                    <a:pt x="31" y="69"/>
                    <a:pt x="31" y="69"/>
                    <a:pt x="31" y="69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18" y="69"/>
                    <a:pt x="16" y="67"/>
                    <a:pt x="16" y="64"/>
                  </a:cubicBezTo>
                  <a:cubicBezTo>
                    <a:pt x="16" y="62"/>
                    <a:pt x="18" y="59"/>
                    <a:pt x="21" y="59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47"/>
                    <a:pt x="33" y="44"/>
                    <a:pt x="36" y="44"/>
                  </a:cubicBezTo>
                  <a:cubicBezTo>
                    <a:pt x="39" y="44"/>
                    <a:pt x="41" y="47"/>
                    <a:pt x="41" y="4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51" y="59"/>
                    <a:pt x="51" y="59"/>
                    <a:pt x="51" y="59"/>
                  </a:cubicBezTo>
                  <a:cubicBezTo>
                    <a:pt x="54" y="59"/>
                    <a:pt x="56" y="62"/>
                    <a:pt x="56" y="64"/>
                  </a:cubicBezTo>
                  <a:cubicBezTo>
                    <a:pt x="56" y="67"/>
                    <a:pt x="54" y="69"/>
                    <a:pt x="51" y="69"/>
                  </a:cubicBezTo>
                  <a:close/>
                  <a:moveTo>
                    <a:pt x="107" y="69"/>
                  </a:moveTo>
                  <a:cubicBezTo>
                    <a:pt x="77" y="69"/>
                    <a:pt x="77" y="69"/>
                    <a:pt x="77" y="69"/>
                  </a:cubicBezTo>
                  <a:cubicBezTo>
                    <a:pt x="75" y="69"/>
                    <a:pt x="72" y="67"/>
                    <a:pt x="72" y="64"/>
                  </a:cubicBezTo>
                  <a:cubicBezTo>
                    <a:pt x="72" y="62"/>
                    <a:pt x="75" y="59"/>
                    <a:pt x="77" y="59"/>
                  </a:cubicBezTo>
                  <a:cubicBezTo>
                    <a:pt x="107" y="59"/>
                    <a:pt x="107" y="59"/>
                    <a:pt x="107" y="59"/>
                  </a:cubicBezTo>
                  <a:cubicBezTo>
                    <a:pt x="110" y="59"/>
                    <a:pt x="112" y="62"/>
                    <a:pt x="112" y="64"/>
                  </a:cubicBezTo>
                  <a:cubicBezTo>
                    <a:pt x="112" y="67"/>
                    <a:pt x="110" y="69"/>
                    <a:pt x="107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6" name="Freeform 44"/>
            <p:cNvSpPr>
              <a:spLocks noEditPoints="1"/>
            </p:cNvSpPr>
            <p:nvPr/>
          </p:nvSpPr>
          <p:spPr bwMode="auto">
            <a:xfrm>
              <a:off x="7185025" y="5559425"/>
              <a:ext cx="479425" cy="90488"/>
            </a:xfrm>
            <a:custGeom>
              <a:avLst/>
              <a:gdLst>
                <a:gd name="T0" fmla="*/ 128 w 128"/>
                <a:gd name="T1" fmla="*/ 16 h 24"/>
                <a:gd name="T2" fmla="*/ 120 w 128"/>
                <a:gd name="T3" fmla="*/ 24 h 24"/>
                <a:gd name="T4" fmla="*/ 8 w 128"/>
                <a:gd name="T5" fmla="*/ 24 h 24"/>
                <a:gd name="T6" fmla="*/ 0 w 128"/>
                <a:gd name="T7" fmla="*/ 16 h 24"/>
                <a:gd name="T8" fmla="*/ 0 w 128"/>
                <a:gd name="T9" fmla="*/ 8 h 24"/>
                <a:gd name="T10" fmla="*/ 8 w 128"/>
                <a:gd name="T11" fmla="*/ 0 h 24"/>
                <a:gd name="T12" fmla="*/ 120 w 128"/>
                <a:gd name="T13" fmla="*/ 0 h 24"/>
                <a:gd name="T14" fmla="*/ 128 w 128"/>
                <a:gd name="T15" fmla="*/ 8 h 24"/>
                <a:gd name="T16" fmla="*/ 128 w 128"/>
                <a:gd name="T17" fmla="*/ 16 h 24"/>
                <a:gd name="T18" fmla="*/ 64 w 128"/>
                <a:gd name="T19" fmla="*/ 4 h 24"/>
                <a:gd name="T20" fmla="*/ 57 w 128"/>
                <a:gd name="T21" fmla="*/ 12 h 24"/>
                <a:gd name="T22" fmla="*/ 64 w 128"/>
                <a:gd name="T23" fmla="*/ 19 h 24"/>
                <a:gd name="T24" fmla="*/ 72 w 128"/>
                <a:gd name="T25" fmla="*/ 12 h 24"/>
                <a:gd name="T26" fmla="*/ 64 w 128"/>
                <a:gd name="T27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8" h="24">
                  <a:moveTo>
                    <a:pt x="128" y="16"/>
                  </a:moveTo>
                  <a:cubicBezTo>
                    <a:pt x="128" y="20"/>
                    <a:pt x="125" y="24"/>
                    <a:pt x="120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4"/>
                    <a:pt x="0" y="20"/>
                    <a:pt x="0" y="1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5" y="0"/>
                    <a:pt x="128" y="3"/>
                    <a:pt x="128" y="8"/>
                  </a:cubicBezTo>
                  <a:lnTo>
                    <a:pt x="128" y="16"/>
                  </a:lnTo>
                  <a:close/>
                  <a:moveTo>
                    <a:pt x="64" y="4"/>
                  </a:moveTo>
                  <a:cubicBezTo>
                    <a:pt x="60" y="4"/>
                    <a:pt x="57" y="7"/>
                    <a:pt x="57" y="12"/>
                  </a:cubicBezTo>
                  <a:cubicBezTo>
                    <a:pt x="57" y="16"/>
                    <a:pt x="60" y="19"/>
                    <a:pt x="64" y="19"/>
                  </a:cubicBezTo>
                  <a:cubicBezTo>
                    <a:pt x="68" y="19"/>
                    <a:pt x="72" y="16"/>
                    <a:pt x="72" y="12"/>
                  </a:cubicBezTo>
                  <a:cubicBezTo>
                    <a:pt x="72" y="7"/>
                    <a:pt x="68" y="4"/>
                    <a:pt x="6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38" name="Rectangle 46"/>
          <p:cNvSpPr/>
          <p:nvPr/>
        </p:nvSpPr>
        <p:spPr>
          <a:xfrm>
            <a:off x="1601320" y="3032844"/>
            <a:ext cx="151018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</a:rPr>
              <a:t>请在此处添加详细描述文本，尽量与标题文本语言风格相符合，语言描述尽量简洁生动。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0" name="Rectangle 48"/>
          <p:cNvSpPr/>
          <p:nvPr/>
        </p:nvSpPr>
        <p:spPr>
          <a:xfrm>
            <a:off x="1435100" y="4071263"/>
            <a:ext cx="151018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</a:rPr>
              <a:t>请在此处添加详细描述文本，尽量与标题文本语言风格相符合，语言描述尽量简洁生动。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2" name="Rectangle 50"/>
          <p:cNvSpPr/>
          <p:nvPr/>
        </p:nvSpPr>
        <p:spPr>
          <a:xfrm>
            <a:off x="1601320" y="5188531"/>
            <a:ext cx="151018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</a:rPr>
              <a:t>请在此处添加详细描述文本，尽量与标题文本语言风格相符合，语言描述尽量简洁生动。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4" name="Rectangle 52"/>
          <p:cNvSpPr/>
          <p:nvPr/>
        </p:nvSpPr>
        <p:spPr>
          <a:xfrm>
            <a:off x="7607300" y="3032844"/>
            <a:ext cx="151018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</a:rPr>
              <a:t>请在此处添加详细描述文本，尽量与标题文本语言风格相符合，语言描述尽量简洁生动。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6" name="Rectangle 54"/>
          <p:cNvSpPr/>
          <p:nvPr/>
        </p:nvSpPr>
        <p:spPr>
          <a:xfrm>
            <a:off x="7607300" y="5188531"/>
            <a:ext cx="151018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</a:rPr>
              <a:t>请在此处添加详细描述文本，尽量与标题文本语言风格相符合，语言描述尽量简洁生动。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8" name="Rectangle 56"/>
          <p:cNvSpPr/>
          <p:nvPr/>
        </p:nvSpPr>
        <p:spPr>
          <a:xfrm>
            <a:off x="7759700" y="4071263"/>
            <a:ext cx="151018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</a:rPr>
              <a:t>请在此处添加详细描述文本，尽量与标题文本语言风格相符合，语言描述尽量简洁生动。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49" name="Group 57"/>
          <p:cNvGrpSpPr/>
          <p:nvPr/>
        </p:nvGrpSpPr>
        <p:grpSpPr>
          <a:xfrm>
            <a:off x="7318335" y="3126053"/>
            <a:ext cx="302785" cy="2470865"/>
            <a:chOff x="5306598" y="1762867"/>
            <a:chExt cx="302785" cy="2470865"/>
          </a:xfrm>
          <a:solidFill>
            <a:srgbClr val="005A71"/>
          </a:solidFill>
        </p:grpSpPr>
        <p:sp>
          <p:nvSpPr>
            <p:cNvPr id="50" name="Freeform 13"/>
            <p:cNvSpPr/>
            <p:nvPr/>
          </p:nvSpPr>
          <p:spPr bwMode="auto">
            <a:xfrm>
              <a:off x="5347718" y="1815200"/>
              <a:ext cx="261665" cy="2369939"/>
            </a:xfrm>
            <a:custGeom>
              <a:avLst/>
              <a:gdLst>
                <a:gd name="T0" fmla="*/ 2 w 37"/>
                <a:gd name="T1" fmla="*/ 336 h 336"/>
                <a:gd name="T2" fmla="*/ 0 w 37"/>
                <a:gd name="T3" fmla="*/ 335 h 336"/>
                <a:gd name="T4" fmla="*/ 35 w 37"/>
                <a:gd name="T5" fmla="*/ 168 h 336"/>
                <a:gd name="T6" fmla="*/ 0 w 37"/>
                <a:gd name="T7" fmla="*/ 0 h 336"/>
                <a:gd name="T8" fmla="*/ 2 w 37"/>
                <a:gd name="T9" fmla="*/ 0 h 336"/>
                <a:gd name="T10" fmla="*/ 37 w 37"/>
                <a:gd name="T11" fmla="*/ 168 h 336"/>
                <a:gd name="T12" fmla="*/ 2 w 37"/>
                <a:gd name="T13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336">
                  <a:moveTo>
                    <a:pt x="2" y="336"/>
                  </a:moveTo>
                  <a:cubicBezTo>
                    <a:pt x="0" y="335"/>
                    <a:pt x="0" y="335"/>
                    <a:pt x="0" y="335"/>
                  </a:cubicBezTo>
                  <a:cubicBezTo>
                    <a:pt x="1" y="335"/>
                    <a:pt x="35" y="259"/>
                    <a:pt x="35" y="168"/>
                  </a:cubicBezTo>
                  <a:cubicBezTo>
                    <a:pt x="35" y="76"/>
                    <a:pt x="1" y="1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7" y="76"/>
                    <a:pt x="37" y="168"/>
                  </a:cubicBezTo>
                  <a:cubicBezTo>
                    <a:pt x="37" y="260"/>
                    <a:pt x="2" y="335"/>
                    <a:pt x="2" y="3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1" name="Oval 14"/>
            <p:cNvSpPr>
              <a:spLocks noChangeArrowheads="1"/>
            </p:cNvSpPr>
            <p:nvPr/>
          </p:nvSpPr>
          <p:spPr bwMode="auto">
            <a:xfrm>
              <a:off x="5306598" y="1762867"/>
              <a:ext cx="97190" cy="100929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2" name="Oval 15"/>
            <p:cNvSpPr>
              <a:spLocks noChangeArrowheads="1"/>
            </p:cNvSpPr>
            <p:nvPr/>
          </p:nvSpPr>
          <p:spPr bwMode="auto">
            <a:xfrm>
              <a:off x="5306598" y="4136542"/>
              <a:ext cx="97190" cy="9719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53" name="Group 61"/>
          <p:cNvGrpSpPr/>
          <p:nvPr/>
        </p:nvGrpSpPr>
        <p:grpSpPr>
          <a:xfrm rot="10800000">
            <a:off x="3111501" y="3126053"/>
            <a:ext cx="302785" cy="2470865"/>
            <a:chOff x="5306598" y="1762867"/>
            <a:chExt cx="302785" cy="2470865"/>
          </a:xfrm>
          <a:solidFill>
            <a:srgbClr val="005A71"/>
          </a:solidFill>
        </p:grpSpPr>
        <p:sp>
          <p:nvSpPr>
            <p:cNvPr id="54" name="Freeform 13"/>
            <p:cNvSpPr/>
            <p:nvPr/>
          </p:nvSpPr>
          <p:spPr bwMode="auto">
            <a:xfrm>
              <a:off x="5347718" y="1815200"/>
              <a:ext cx="261665" cy="2369939"/>
            </a:xfrm>
            <a:custGeom>
              <a:avLst/>
              <a:gdLst>
                <a:gd name="T0" fmla="*/ 2 w 37"/>
                <a:gd name="T1" fmla="*/ 336 h 336"/>
                <a:gd name="T2" fmla="*/ 0 w 37"/>
                <a:gd name="T3" fmla="*/ 335 h 336"/>
                <a:gd name="T4" fmla="*/ 35 w 37"/>
                <a:gd name="T5" fmla="*/ 168 h 336"/>
                <a:gd name="T6" fmla="*/ 0 w 37"/>
                <a:gd name="T7" fmla="*/ 0 h 336"/>
                <a:gd name="T8" fmla="*/ 2 w 37"/>
                <a:gd name="T9" fmla="*/ 0 h 336"/>
                <a:gd name="T10" fmla="*/ 37 w 37"/>
                <a:gd name="T11" fmla="*/ 168 h 336"/>
                <a:gd name="T12" fmla="*/ 2 w 37"/>
                <a:gd name="T13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336">
                  <a:moveTo>
                    <a:pt x="2" y="336"/>
                  </a:moveTo>
                  <a:cubicBezTo>
                    <a:pt x="0" y="335"/>
                    <a:pt x="0" y="335"/>
                    <a:pt x="0" y="335"/>
                  </a:cubicBezTo>
                  <a:cubicBezTo>
                    <a:pt x="1" y="335"/>
                    <a:pt x="35" y="259"/>
                    <a:pt x="35" y="168"/>
                  </a:cubicBezTo>
                  <a:cubicBezTo>
                    <a:pt x="35" y="76"/>
                    <a:pt x="1" y="1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7" y="76"/>
                    <a:pt x="37" y="168"/>
                  </a:cubicBezTo>
                  <a:cubicBezTo>
                    <a:pt x="37" y="260"/>
                    <a:pt x="2" y="335"/>
                    <a:pt x="2" y="3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5" name="Oval 14"/>
            <p:cNvSpPr>
              <a:spLocks noChangeArrowheads="1"/>
            </p:cNvSpPr>
            <p:nvPr/>
          </p:nvSpPr>
          <p:spPr bwMode="auto">
            <a:xfrm>
              <a:off x="5306598" y="1762867"/>
              <a:ext cx="97190" cy="100929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6" name="Oval 15"/>
            <p:cNvSpPr>
              <a:spLocks noChangeArrowheads="1"/>
            </p:cNvSpPr>
            <p:nvPr/>
          </p:nvSpPr>
          <p:spPr bwMode="auto">
            <a:xfrm>
              <a:off x="5306598" y="4136542"/>
              <a:ext cx="97190" cy="9719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pic>
        <p:nvPicPr>
          <p:cNvPr id="57" name="图片 5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709661" y="4699000"/>
            <a:ext cx="1233860" cy="1917700"/>
          </a:xfrm>
          <a:prstGeom prst="rect">
            <a:avLst/>
          </a:prstGeom>
        </p:spPr>
      </p:pic>
      <p:sp>
        <p:nvSpPr>
          <p:cNvPr id="58" name="矩形 57"/>
          <p:cNvSpPr/>
          <p:nvPr/>
        </p:nvSpPr>
        <p:spPr>
          <a:xfrm>
            <a:off x="11018814" y="1851858"/>
            <a:ext cx="615553" cy="2605842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2800" dirty="0">
                <a:solidFill>
                  <a:srgbClr val="005A71"/>
                </a:solidFill>
              </a:rPr>
              <a:t>请输入你的题目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86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500"/>
                            </p:stCondLst>
                            <p:childTnLst>
                              <p:par>
                                <p:cTn id="9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38" grpId="0"/>
      <p:bldP spid="40" grpId="0"/>
      <p:bldP spid="42" grpId="0"/>
      <p:bldP spid="44" grpId="0"/>
      <p:bldP spid="46" grpId="0"/>
      <p:bldP spid="48" grpId="0"/>
      <p:bldP spid="5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261757" y="3874868"/>
            <a:ext cx="25200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5A71"/>
                </a:solidFill>
              </a:rPr>
              <a:t>请输入你的题目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4670523" y="458415"/>
            <a:ext cx="1928344" cy="1929185"/>
            <a:chOff x="4670523" y="458415"/>
            <a:chExt cx="1928344" cy="1929185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670523" y="458415"/>
              <a:ext cx="1928344" cy="1929185"/>
            </a:xfrm>
            <a:prstGeom prst="rect">
              <a:avLst/>
            </a:prstGeom>
          </p:spPr>
        </p:pic>
        <p:sp>
          <p:nvSpPr>
            <p:cNvPr id="3" name="文本框 2"/>
            <p:cNvSpPr txBox="1"/>
            <p:nvPr/>
          </p:nvSpPr>
          <p:spPr>
            <a:xfrm>
              <a:off x="5228455" y="592010"/>
              <a:ext cx="86754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b="1" dirty="0">
                  <a:solidFill>
                    <a:schemeClr val="bg1"/>
                  </a:solidFill>
                </a:rPr>
                <a:t>01</a:t>
              </a:r>
              <a:endParaRPr lang="zh-CN" altLang="en-US" sz="4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2269671" y="4489135"/>
            <a:ext cx="69233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005A71"/>
                </a:solidFill>
              </a:rPr>
              <a:t>请在此处添加详细描述文本，尽量与标题文本语言风格相符合，语言描述尽量简洁生动。请在此处添加详细描述文本，尽量与标题文本语言风格相符合，语言描述尽量简洁生动。请在此处添加详细描述文本，尽量与标题文本语言风格相符合，语言描述尽量简洁生动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可爱漫画儿童科技作品汇报PPT模板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1949</Words>
  <Application>Microsoft Office PowerPoint</Application>
  <PresentationFormat>宽屏</PresentationFormat>
  <Paragraphs>183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3" baseType="lpstr">
      <vt:lpstr>等线</vt:lpstr>
      <vt:lpstr>等线 Light</vt:lpstr>
      <vt:lpstr>宋体</vt:lpstr>
      <vt:lpstr>微软雅黑</vt:lpstr>
      <vt:lpstr>Arial</vt:lpstr>
      <vt:lpstr>Calibri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2022-03-16T02:34:45Z</dcterms:created>
  <dcterms:modified xsi:type="dcterms:W3CDTF">2023-01-10T06:42:09Z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BE0523F3683141D2AAE1BAAB725C9FB1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