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77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6" r:id="rId15"/>
    <p:sldId id="285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362377A-8DE3-440F-85E7-CB63ED779E8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4F381D9-6A98-4A58-B087-D07342DC887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08AE95B2-591A-4A04-949B-FF2283E9BFD3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765573" y="1872344"/>
            <a:ext cx="4898231" cy="1518989"/>
            <a:chOff x="148428" y="2004715"/>
            <a:chExt cx="6530340" cy="151961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027" y="2004715"/>
              <a:ext cx="3701096" cy="580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1  Lesson2</a:t>
              </a:r>
              <a:endPara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48428" y="2816150"/>
              <a:ext cx="6530340" cy="7081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4000" b="1" dirty="0" smtClean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What 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Are You Doing?</a:t>
              </a:r>
              <a:endParaRPr lang="en-US" altLang="zh-CN" sz="4000" b="1" spc="300" dirty="0" smtClean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495425"/>
            <a:ext cx="3034903" cy="476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165491" y="557336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6" name="图片 1" descr="图片3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7762" y="2547938"/>
            <a:ext cx="3986213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文本框 2"/>
          <p:cNvSpPr txBox="1">
            <a:spLocks noChangeArrowheads="1"/>
          </p:cNvSpPr>
          <p:nvPr/>
        </p:nvSpPr>
        <p:spPr bwMode="auto">
          <a:xfrm>
            <a:off x="5258991" y="1809750"/>
            <a:ext cx="3799283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Li Ming: Jenny, what are you doing now?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Jenny: I am drawing a picture. What are you doing?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Li Ming: I’m reading a book</a:t>
            </a:r>
            <a:r>
              <a:rPr lang="en-US" altLang="zh-CN" sz="2800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56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图片 1" descr="图片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931988"/>
            <a:ext cx="396716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文本框 2"/>
          <p:cNvSpPr txBox="1">
            <a:spLocks noChangeArrowheads="1"/>
          </p:cNvSpPr>
          <p:nvPr/>
        </p:nvSpPr>
        <p:spPr bwMode="auto">
          <a:xfrm>
            <a:off x="5006579" y="2393951"/>
            <a:ext cx="380642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Jenny: Danny is singing a song to your mother.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Li Ming: Danny, please don’t sing!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1953816" y="1571686"/>
            <a:ext cx="58281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Read Part1 and Part2. Tick or cross.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9966" y="2263775"/>
            <a:ext cx="71901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a. Jenny sees many trees.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b. Danny is pointing at the food.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c. Jenny is drawing a picture on the train.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d. Li Ming is reading the newspaper.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e. Mrs. Li likes Danny’s song.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21594" y="2693989"/>
            <a:ext cx="30837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√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21594" y="4695826"/>
            <a:ext cx="5357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</a:p>
        </p:txBody>
      </p:sp>
      <p:sp>
        <p:nvSpPr>
          <p:cNvPr id="11" name="矩形 10"/>
          <p:cNvSpPr/>
          <p:nvPr/>
        </p:nvSpPr>
        <p:spPr>
          <a:xfrm>
            <a:off x="263128" y="117157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21594" y="3433763"/>
            <a:ext cx="30837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√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321594" y="4173539"/>
            <a:ext cx="30837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√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21594" y="5480051"/>
            <a:ext cx="5357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8" name="图片 1" descr="图片4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3682" y="1706563"/>
            <a:ext cx="215622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图片 2" descr="图片4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7837" y="2949575"/>
            <a:ext cx="16430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图片 3" descr="图片4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3469" y="4206875"/>
            <a:ext cx="17002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图片 5" descr="图片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4532" y="1633538"/>
            <a:ext cx="2459831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800725" y="1784350"/>
            <a:ext cx="252769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She’s singing a song.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3" name="图片 7" descr="图片4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" y="1633538"/>
            <a:ext cx="2477691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735807" y="1803400"/>
            <a:ext cx="255151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What’s Jenny doing?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978" y="1819275"/>
            <a:ext cx="77092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                               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点词汇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see              look               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look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out of                look at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boy            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girl                     now                  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draw  picture</a:t>
            </a: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                     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如何用现在进行时询问并回答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---What … doing?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---She’s/He’s/I am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732235" y="2267011"/>
            <a:ext cx="7649765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en-US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watch the flash and repeat, in accordance with the correct pronunciation and intonation, read and act the dialogue.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观看课文动画并跟读，按照正确的语音、语调朗读并表演课文对话。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en-US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correctly write the words that are learned in this lesson.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正确书写本节课所学的单词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 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圆角矩形 2"/>
          <p:cNvSpPr>
            <a:spLocks noChangeArrowheads="1"/>
          </p:cNvSpPr>
          <p:nvPr/>
        </p:nvSpPr>
        <p:spPr bwMode="auto">
          <a:xfrm>
            <a:off x="2801542" y="1574800"/>
            <a:ext cx="2926556" cy="1125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0375" y="1830389"/>
            <a:ext cx="2590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Look and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say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316" name="图片 5" descr="图片2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482" y="3481389"/>
            <a:ext cx="170735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6" descr="图片2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1541" y="3519489"/>
            <a:ext cx="1743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7" descr="图片2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1792" y="3519488"/>
            <a:ext cx="17359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图片 8" descr="图片3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25854" y="3500438"/>
            <a:ext cx="170735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63129" y="1171576"/>
            <a:ext cx="151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Let's review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2" descr="图片3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4118" y="1954214"/>
            <a:ext cx="482203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63129" y="1171576"/>
            <a:ext cx="1252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Warm-up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3656" y="1573849"/>
            <a:ext cx="4712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Answer  these  questions</a:t>
            </a:r>
            <a:endParaRPr lang="zh-CN" altLang="en-US" sz="3200" b="1" dirty="0"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9744" y="2646363"/>
            <a:ext cx="7022306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What does Jenny see on the train?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Jenny sees many tall trees …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is Danny looking at?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Danny is looking at a banana and  some dumplings.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" name=" 184"/>
          <p:cNvSpPr/>
          <p:nvPr/>
        </p:nvSpPr>
        <p:spPr>
          <a:xfrm>
            <a:off x="1347788" y="3352800"/>
            <a:ext cx="115491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6"/>
          <p:cNvSpPr/>
          <p:nvPr/>
        </p:nvSpPr>
        <p:spPr>
          <a:xfrm>
            <a:off x="1347788" y="4548189"/>
            <a:ext cx="115491" cy="161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129" y="1171576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Lead-in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6" name="文本框 3"/>
          <p:cNvSpPr txBox="1">
            <a:spLocks noChangeArrowheads="1"/>
          </p:cNvSpPr>
          <p:nvPr/>
        </p:nvSpPr>
        <p:spPr bwMode="auto">
          <a:xfrm>
            <a:off x="1676400" y="1846263"/>
            <a:ext cx="660558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Jenny is looking out of the window on the train.</a:t>
            </a:r>
          </a:p>
        </p:txBody>
      </p:sp>
      <p:pic>
        <p:nvPicPr>
          <p:cNvPr id="16387" name="图片 5" descr="图片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7954" y="3167064"/>
            <a:ext cx="35147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6" descr="图片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1282" y="3486151"/>
            <a:ext cx="2336006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2752725" y="3543300"/>
            <a:ext cx="2112169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Look! 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see 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many tall trees!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129" y="1171576"/>
            <a:ext cx="156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3036889"/>
            <a:ext cx="5969794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2" descr="图片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194" y="1611313"/>
            <a:ext cx="3779044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931194" y="1806575"/>
            <a:ext cx="38195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There’s a red school! Some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boy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girl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 are playing there.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3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0750" y="2998789"/>
            <a:ext cx="5017294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808560" y="927101"/>
            <a:ext cx="7424738" cy="1814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Danny is not looking out of the window.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What is Danny looking at?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436" name="图片 3" descr="图片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516" y="2514601"/>
            <a:ext cx="353972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528763" y="2609850"/>
            <a:ext cx="34694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Look! I see a banana! </a:t>
            </a:r>
          </a:p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 see dumplings!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图片 1" descr="图片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217" y="1682750"/>
            <a:ext cx="5954315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066923" y="4081464"/>
            <a:ext cx="33813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Danny,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please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don’t point.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60" name="图片 3" descr="图片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065588"/>
            <a:ext cx="1466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6296025" y="4984750"/>
            <a:ext cx="1228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Sorry.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剪去单角的矩形 2"/>
          <p:cNvSpPr/>
          <p:nvPr/>
        </p:nvSpPr>
        <p:spPr>
          <a:xfrm>
            <a:off x="3376613" y="1679575"/>
            <a:ext cx="1878806" cy="596900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76613" y="1679576"/>
            <a:ext cx="25527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Role play</a:t>
            </a:r>
          </a:p>
          <a:p>
            <a:pPr eaLnBrk="0" hangingPunct="0">
              <a:defRPr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4" name="图片 5" descr="图片3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4394" y="3092450"/>
            <a:ext cx="3206354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文本框 6"/>
          <p:cNvSpPr txBox="1">
            <a:spLocks noChangeArrowheads="1"/>
          </p:cNvSpPr>
          <p:nvPr/>
        </p:nvSpPr>
        <p:spPr bwMode="auto">
          <a:xfrm>
            <a:off x="4211242" y="2968626"/>
            <a:ext cx="4526756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The two people practice the dialogue and then act out.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两人一组练习对话，然后表演出来。</a:t>
            </a:r>
          </a:p>
        </p:txBody>
      </p:sp>
      <p:sp>
        <p:nvSpPr>
          <p:cNvPr id="8" name="矩形 7"/>
          <p:cNvSpPr/>
          <p:nvPr/>
        </p:nvSpPr>
        <p:spPr>
          <a:xfrm>
            <a:off x="263128" y="117157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全屏显示(4:3)</PresentationFormat>
  <Paragraphs>75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Batang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2023-01-16T23:18:40Z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5E12C752F07246F98BF351AB9E4119EA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