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17" r:id="rId3"/>
    <p:sldId id="318" r:id="rId4"/>
    <p:sldId id="319" r:id="rId5"/>
    <p:sldId id="320" r:id="rId6"/>
    <p:sldId id="306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第三课时　</a:t>
            </a:r>
            <a:r>
              <a:rPr lang="en-US" altLang="zh-CN"/>
              <a:t>Reading (  2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world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9311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8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70243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00765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90624" y="1000960"/>
            <a:ext cx="11610752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K=Kate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P=Paul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late!I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waited for you at least forty minutes.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P:I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really sorry.1.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K:Why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 drive your car?It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faster than taking a bus.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P:2.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K:Really?Are you going to get a new one?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P:3.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just want to live without a car.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K:4.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P:Nobody.I just think our city is badly polluted because of the heavy traffic,and I hate to spend lots of time sitting in the car.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K:5.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P:I am going to buy a bike and then ride to work.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K:Good idea.You will live a low-carbon(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life and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also a good way to keep healthy.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58853" y="2254093"/>
            <a:ext cx="422300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066257" y="307190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066257" y="386934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066257" y="427337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1066257" y="548549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5026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A.Who made you do that?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B.But how are you going to work?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D.When do you want to buy a new one?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E.Where do you usually park your car?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sold my car.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 waited for a bus for a long time.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90674" y="1163295"/>
            <a:ext cx="9610651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Leigong Mountain is well-known for its plants and animals.Every year,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all over the country and even abroad come to visit it.It has become one of the most popular sights in Qian Dongnan.Visitors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a lot of businesses,jobs and money.If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,visitors can see many kinds of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tree singing and some rare animals like monkeys climbing up and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Saturday,several of my friends and I went there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.After about one-hour ride,we arrived there.To our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,some visitors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pay attention to protecting the environment.Plastic bags and bottles were thrown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had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rubbish and put it into the dustbin.I think we should protect Leigong Mountain from being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,or the pollution will keep the visitors away.Let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take action to make Leigong Mountain more and more beautiful.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92312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)1.A.foreigners	B.friends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C.visitors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D.drivers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)2.A.take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B.bring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C.carry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D.lend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)3.A.cloudy	B.rainy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C.foggy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D.sunny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)4.A.birds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B.snakes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C.tigers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D.rabbits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)5.A.on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C.down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D.away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)6.A.on foot	B.by bus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C.by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	D.by bike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)7.A.happiness	B.surprise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C.fun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D.interest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)8.A.everywhere	B.anywhere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C.nowhere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D.somewhere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)9.A.turn up	B.take up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C.play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	D.pick up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)10.A.polluted	B.made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C.built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D.thrown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7227" y="163244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5308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5308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5308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5308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5308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5308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5308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5308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5308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 is wasteful to throw away glass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every class collects them for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回收利用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2.Boys and girls will be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into two groups.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shouldn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use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塑料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bags when we go shopping.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4.You have to be 18 years old before you are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允许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drive a car.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5.Please find out some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差异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) between the two pictures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57650" y="2408945"/>
            <a:ext cx="134624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257650" y="2694884"/>
            <a:ext cx="1346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948226" y="2823615"/>
            <a:ext cx="133561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948227" y="3109554"/>
            <a:ext cx="1335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603897" y="3245382"/>
            <a:ext cx="102072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603898" y="3531321"/>
            <a:ext cx="1020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298021" y="4003828"/>
            <a:ext cx="118675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298022" y="4289767"/>
            <a:ext cx="11867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948226" y="4814052"/>
            <a:ext cx="133561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948226" y="5099991"/>
            <a:ext cx="13356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short  ) showers and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save more water.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government has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law  ) to protect the rights of the young.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these new types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energy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learnt something 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recycle  ) clothes.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 are not allowed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talk  ) loudly in the school library.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23733" y="2589699"/>
            <a:ext cx="102727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23734" y="2875638"/>
            <a:ext cx="10272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767474" y="3015001"/>
            <a:ext cx="7614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767474" y="3300940"/>
            <a:ext cx="761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543111" y="3833709"/>
            <a:ext cx="98474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543111" y="4119648"/>
            <a:ext cx="984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138047" y="4223468"/>
            <a:ext cx="132654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138048" y="4509407"/>
            <a:ext cx="1326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572033" y="4608233"/>
            <a:ext cx="105259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572033" y="4894172"/>
            <a:ext cx="10525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protect,allow,sell,different,fine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1.Driving after drinking wine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China.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 will 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are found breaking the traffic rules.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3.Our country has made many laws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protect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safety of teenagers.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 lot of paper toys will 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charity shops.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5.There are some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0460" y="2781085"/>
            <a:ext cx="109106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330460" y="3067024"/>
            <a:ext cx="1091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78645" y="3215091"/>
            <a:ext cx="80398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778646" y="3501030"/>
            <a:ext cx="8039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256032" y="3640864"/>
            <a:ext cx="12505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256032" y="3926803"/>
            <a:ext cx="12505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362896" y="4397234"/>
            <a:ext cx="73310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362896" y="4683173"/>
            <a:ext cx="733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191749" y="4798213"/>
            <a:ext cx="153919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191750" y="5084152"/>
            <a:ext cx="1539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4227"/>
            <a:ext cx="8128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我们收到来自世界各地的捐赠。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received donations 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太阳能不仅成本低廉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而且用之不尽。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Solar energy costs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never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妈妈允许我每周看一次电视。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once a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人们可以通过循环利用来节约资源。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can save resources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锻炼能对你的健康有影响。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can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health.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26692" y="2206927"/>
            <a:ext cx="414261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426692" y="2492866"/>
            <a:ext cx="41426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320905" y="3015003"/>
            <a:ext cx="189914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320906" y="3300942"/>
            <a:ext cx="18991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733957" y="3015003"/>
            <a:ext cx="171838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733957" y="3300942"/>
            <a:ext cx="1718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906776" y="3801810"/>
            <a:ext cx="424893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906776" y="4087749"/>
            <a:ext cx="4248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231250" y="4609886"/>
            <a:ext cx="219027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231251" y="4895825"/>
            <a:ext cx="2190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725482" y="5413661"/>
            <a:ext cx="343022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725483" y="5699600"/>
            <a:ext cx="34302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)1.Sometimes it is not wise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mother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like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chat with 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A.for;to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punish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B.for;punishing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punish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D.of;punishing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)2.We are not allowed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public.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A.waiting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line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B.pick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flowers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smoke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 keep our voice down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78369" y="204144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8369" y="362569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48912"/>
            <a:ext cx="8128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)3.Some people have planned to have a holiday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Beijing,and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decided to stay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B.others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C.another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)4.People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everywhere.Do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 what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seeing;had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happened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B.see;has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happened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seen;has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happened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D.see;happens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)5.To live a green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try to save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and produce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A.more;less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B.less;more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C.more;fewer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D.most;least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6603" y="107387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9473" y="271129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49473" y="510361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)6.People have realized how important the environment is,but still many trees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 every year.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were cut down	B.cut down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 cut down	D.will be cut down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)7.All Tom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money has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now he feels helpless.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A.ran out	B.run out of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C.run out	D.ran out of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)8.Try to guess its meaning when you meet a new word.Don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dictionary all the time.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A.keep on	B.depend on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C.decide on	D.turn on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5212" y="139285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0657" y="299837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82556" y="422111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5026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)9.He was really sad to find that his hard work just made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to the result of this matter.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A.much	B.any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	D.no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)10.I bought some CDs for my son and they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$30.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A.spent	B.paid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C.cost	D.used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3320" y="220092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2555" y="388087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242</Words>
  <Application>Microsoft Office PowerPoint</Application>
  <PresentationFormat>宽屏</PresentationFormat>
  <Paragraphs>102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green world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2017-12-06T06:48:00Z</dcterms:created>
  <dcterms:modified xsi:type="dcterms:W3CDTF">2023-01-16T23:19:08Z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42EB1787F0D2488A90CFFFED52F41FFA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