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55"/>
  </p:handoutMasterIdLst>
  <p:sldIdLst>
    <p:sldId id="821" r:id="rId2"/>
    <p:sldId id="664" r:id="rId3"/>
    <p:sldId id="830" r:id="rId4"/>
    <p:sldId id="844" r:id="rId5"/>
    <p:sldId id="845" r:id="rId6"/>
    <p:sldId id="831" r:id="rId7"/>
    <p:sldId id="832" r:id="rId8"/>
    <p:sldId id="833" r:id="rId9"/>
    <p:sldId id="834" r:id="rId10"/>
    <p:sldId id="835" r:id="rId11"/>
    <p:sldId id="798" r:id="rId12"/>
    <p:sldId id="810" r:id="rId13"/>
    <p:sldId id="836" r:id="rId14"/>
    <p:sldId id="837" r:id="rId15"/>
    <p:sldId id="838" r:id="rId16"/>
    <p:sldId id="846" r:id="rId17"/>
    <p:sldId id="847" r:id="rId18"/>
    <p:sldId id="848" r:id="rId19"/>
    <p:sldId id="849" r:id="rId20"/>
    <p:sldId id="839" r:id="rId21"/>
    <p:sldId id="850" r:id="rId22"/>
    <p:sldId id="851" r:id="rId23"/>
    <p:sldId id="852" r:id="rId24"/>
    <p:sldId id="853" r:id="rId25"/>
    <p:sldId id="854" r:id="rId26"/>
    <p:sldId id="855" r:id="rId27"/>
    <p:sldId id="856" r:id="rId28"/>
    <p:sldId id="858" r:id="rId29"/>
    <p:sldId id="857" r:id="rId30"/>
    <p:sldId id="859" r:id="rId31"/>
    <p:sldId id="861" r:id="rId32"/>
    <p:sldId id="862" r:id="rId33"/>
    <p:sldId id="860" r:id="rId34"/>
    <p:sldId id="863" r:id="rId35"/>
    <p:sldId id="864" r:id="rId36"/>
    <p:sldId id="865" r:id="rId37"/>
    <p:sldId id="866" r:id="rId38"/>
    <p:sldId id="867" r:id="rId39"/>
    <p:sldId id="868" r:id="rId40"/>
    <p:sldId id="869" r:id="rId41"/>
    <p:sldId id="870" r:id="rId42"/>
    <p:sldId id="871" r:id="rId43"/>
    <p:sldId id="872" r:id="rId44"/>
    <p:sldId id="873" r:id="rId45"/>
    <p:sldId id="874" r:id="rId46"/>
    <p:sldId id="875" r:id="rId47"/>
    <p:sldId id="876" r:id="rId48"/>
    <p:sldId id="877" r:id="rId49"/>
    <p:sldId id="840" r:id="rId50"/>
    <p:sldId id="841" r:id="rId51"/>
    <p:sldId id="842" r:id="rId52"/>
    <p:sldId id="878" r:id="rId53"/>
    <p:sldId id="772" r:id="rId54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D96DCC9-6922-4ABD-95DA-BEBA967373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6503177-9CCB-4C31-BF46-DAAFBF33B65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1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551238" y="6308725"/>
            <a:ext cx="3551238" cy="549275"/>
            <a:chOff x="-2237" y="3974"/>
            <a:chExt cx="2237" cy="346"/>
          </a:xfrm>
        </p:grpSpPr>
        <p:sp>
          <p:nvSpPr>
            <p:cNvPr id="14" name="五边形 13">
              <a:hlinkClick r:id="rId6" action="ppaction://hlinksldjump"/>
            </p:cNvPr>
            <p:cNvSpPr/>
            <p:nvPr userDrawn="1"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7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8" action="ppaction://hlinksldjump"/>
            </p:cNvPr>
            <p:cNvSpPr/>
            <p:nvPr userDrawn="1"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9" name="燕尾形 8"/>
          <p:cNvSpPr/>
          <p:nvPr userDrawn="1"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0" name="五边形 9"/>
          <p:cNvSpPr/>
          <p:nvPr userDrawn="1"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Food for thought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__9.docx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16.docx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__18.docx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__21.docx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__25.docx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__29.docx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__31.docx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__33.docx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__37.docx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__41.docx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Word___45.docx"/><Relationship Id="rId4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package" Target="../embeddings/Microsoft_Word___48.docx"/><Relationship Id="rId7" Type="http://schemas.openxmlformats.org/officeDocument/2006/relationships/package" Target="../embeddings/Microsoft_Word___5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__49.docx"/><Relationship Id="rId4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0.emf"/><Relationship Id="rId5" Type="http://schemas.openxmlformats.org/officeDocument/2006/relationships/package" Target="../embeddings/Microsoft_Word___52.docx"/><Relationship Id="rId4" Type="http://schemas.openxmlformats.org/officeDocument/2006/relationships/image" Target="../media/image5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2.emf"/><Relationship Id="rId5" Type="http://schemas.openxmlformats.org/officeDocument/2006/relationships/package" Target="../embeddings/Microsoft_Word___54.docx"/><Relationship Id="rId4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6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5.emf"/><Relationship Id="rId5" Type="http://schemas.openxmlformats.org/officeDocument/2006/relationships/package" Target="../embeddings/Microsoft_Word___57.docx"/><Relationship Id="rId4" Type="http://schemas.openxmlformats.org/officeDocument/2006/relationships/image" Target="../media/image6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6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6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5.vml"/><Relationship Id="rId6" Type="http://schemas.openxmlformats.org/officeDocument/2006/relationships/image" Target="file:///C:\Users\Administrator\Desktop\19cr2.TIF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7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7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7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7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7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istrator\Desktop\生物\unit1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913606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920786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32" y="3861616"/>
            <a:ext cx="9097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Ⅱ Integrating </a:t>
            </a:r>
            <a:r>
              <a:rPr lang="en-US" altLang="zh-CN" sz="2800" b="1" dirty="0"/>
              <a:t>skills &amp; Developing ideas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4724400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文档" r:id="rId5" imgW="8301355" imgH="1029970" progId="Word.Document.12">
                  <p:embed/>
                </p:oleObj>
              </mc:Choice>
              <mc:Fallback>
                <p:oleObj name="文档" r:id="rId5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24400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520700" y="2489200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文档" r:id="rId3" imgW="8301355" imgH="2991485" progId="Word.Document.12">
                  <p:embed/>
                </p:oleObj>
              </mc:Choice>
              <mc:Fallback>
                <p:oleObj name="文档" r:id="rId3" imgW="8301355" imgH="29914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489200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6" descr="C:\Users\Administrator\Desktop\新建文件夹 (4)\要点透析讲练互动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6517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C:\Users\Administrator\Desktop\生物\词汇精研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65450" y="1628775"/>
            <a:ext cx="34067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301355" imgH="2965450" progId="Word.Document.12">
                  <p:embed/>
                </p:oleObj>
              </mc:Choice>
              <mc:Fallback>
                <p:oleObj name="文档" r:id="rId3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539750" y="476250"/>
          <a:ext cx="82931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文档" r:id="rId3" imgW="8301355" imgH="5478780" progId="Word.Document.12">
                  <p:embed/>
                </p:oleObj>
              </mc:Choice>
              <mc:Fallback>
                <p:oleObj name="文档" r:id="rId3" imgW="8301355" imgH="54787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6250"/>
                        <a:ext cx="8293100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572000" y="1844675"/>
            <a:ext cx="11588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playing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2363" y="3340100"/>
            <a:ext cx="10048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addict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30875" y="3863975"/>
            <a:ext cx="13128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addicted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3038" y="4305300"/>
            <a:ext cx="13811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addictive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395288" y="476250"/>
          <a:ext cx="8293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文档" r:id="rId3" imgW="8301355" imgH="1743710" progId="Word.Document.12">
                  <p:embed/>
                </p:oleObj>
              </mc:Choice>
              <mc:Fallback>
                <p:oleObj name="文档" r:id="rId3" imgW="8301355" imgH="17437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293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2133600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文档" r:id="rId5" imgW="8301355" imgH="4084320" progId="Word.Document.12">
                  <p:embed/>
                </p:oleObj>
              </mc:Choice>
              <mc:Fallback>
                <p:oleObj name="文档" r:id="rId5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124075" y="3716338"/>
            <a:ext cx="85391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Addicted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computer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games,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boy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didn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1050" y="4868863"/>
            <a:ext cx="93741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Addicting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himself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computer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games,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boy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288" y="4335463"/>
            <a:ext cx="20256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want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study.</a:t>
            </a: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288" y="5516563"/>
            <a:ext cx="32575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didn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want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study.</a:t>
            </a: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68313" y="404813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文档" r:id="rId3" imgW="8301355" imgH="2393950" progId="Word.Document.12">
                  <p:embed/>
                </p:oleObj>
              </mc:Choice>
              <mc:Fallback>
                <p:oleObj name="文档" r:id="rId3" imgW="8301355" imgH="23939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2636838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文档" r:id="rId5" imgW="8301355" imgH="3558540" progId="Word.Document.12">
                  <p:embed/>
                </p:oleObj>
              </mc:Choice>
              <mc:Fallback>
                <p:oleObj name="文档" r:id="rId5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36838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395288" y="763588"/>
          <a:ext cx="8293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文档" r:id="rId3" imgW="8301355" imgH="2898775" progId="Word.Document.12">
                  <p:embed/>
                </p:oleObj>
              </mc:Choice>
              <mc:Fallback>
                <p:oleObj name="文档" r:id="rId3" imgW="8301355" imgH="28987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3588"/>
                        <a:ext cx="82931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716463" y="2347913"/>
            <a:ext cx="1397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case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68313" y="3716338"/>
          <a:ext cx="82931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文档" r:id="rId5" imgW="8301355" imgH="1804670" progId="Word.Document.12">
                  <p:embed/>
                </p:oleObj>
              </mc:Choice>
              <mc:Fallback>
                <p:oleObj name="文档" r:id="rId5" imgW="8301355" imgH="18046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16338"/>
                        <a:ext cx="82931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395288" y="1125538"/>
          <a:ext cx="82931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文档" r:id="rId3" imgW="8301355" imgH="4408805" progId="Word.Document.12">
                  <p:embed/>
                </p:oleObj>
              </mc:Choice>
              <mc:Fallback>
                <p:oleObj name="文档" r:id="rId3" imgW="8301355" imgH="44088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8293100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419725" y="1562100"/>
            <a:ext cx="16573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case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6288" y="3141663"/>
            <a:ext cx="17081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case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3800" y="3759200"/>
            <a:ext cx="16557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case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9475" y="4852988"/>
            <a:ext cx="15017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case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395288" y="549275"/>
          <a:ext cx="82931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8301355" imgH="1275715" progId="Word.Document.12">
                  <p:embed/>
                </p:oleObj>
              </mc:Choice>
              <mc:Fallback>
                <p:oleObj name="文档" r:id="rId3" imgW="8301355" imgH="127571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9275"/>
                        <a:ext cx="82931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1773238"/>
          <a:ext cx="82931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8301355" imgH="4017010" progId="Word.Document.12">
                  <p:embed/>
                </p:oleObj>
              </mc:Choice>
              <mc:Fallback>
                <p:oleObj name="文档" r:id="rId5" imgW="8301355" imgH="40170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82931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323850" y="1557338"/>
          <a:ext cx="8293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文档" r:id="rId3" imgW="8301355" imgH="2898775" progId="Word.Document.12">
                  <p:embed/>
                </p:oleObj>
              </mc:Choice>
              <mc:Fallback>
                <p:oleObj name="文档" r:id="rId3" imgW="8301355" imgH="28987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557338"/>
                        <a:ext cx="82931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851275" y="3135313"/>
            <a:ext cx="4413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新建文件夹 (4)\自学导引语篇理解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8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对象 3"/>
          <p:cNvGraphicFramePr>
            <a:graphicFrameLocks noChangeAspect="1"/>
          </p:cNvGraphicFramePr>
          <p:nvPr/>
        </p:nvGraphicFramePr>
        <p:xfrm>
          <a:off x="342900" y="1689100"/>
          <a:ext cx="84328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文档" r:id="rId4" imgW="8444230" imgH="4702810" progId="Word.Document.12">
                  <p:embed/>
                </p:oleObj>
              </mc:Choice>
              <mc:Fallback>
                <p:oleObj name="文档" r:id="rId4" imgW="8444230" imgH="470281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689100"/>
                        <a:ext cx="84328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6" descr="C:\Users\Administrator\Desktop\新建文件夹\新知感悟lll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981075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文档" r:id="rId3" imgW="8301355" imgH="3223260" progId="Word.Document.12">
                  <p:embed/>
                </p:oleObj>
              </mc:Choice>
              <mc:Fallback>
                <p:oleObj name="文档" r:id="rId3" imgW="8301355" imgH="32232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830763" y="1917700"/>
            <a:ext cx="1082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46775" y="2473325"/>
            <a:ext cx="11414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visiting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588" y="4043363"/>
            <a:ext cx="44211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(should)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checked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323850" y="476250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文档" r:id="rId3" imgW="8301355" imgH="2985770" progId="Word.Document.12">
                  <p:embed/>
                </p:oleObj>
              </mc:Choice>
              <mc:Fallback>
                <p:oleObj name="文档" r:id="rId3" imgW="8301355" imgH="2985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6250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23850" y="3357563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文档" r:id="rId5" imgW="8301355" imgH="2985770" progId="Word.Document.12">
                  <p:embed/>
                </p:oleObj>
              </mc:Choice>
              <mc:Fallback>
                <p:oleObj name="文档" r:id="rId5" imgW="8301355" imgH="2985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357563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468313" y="908050"/>
          <a:ext cx="82931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文档" r:id="rId3" imgW="8301355" imgH="5203190" progId="Word.Document.12">
                  <p:embed/>
                </p:oleObj>
              </mc:Choice>
              <mc:Fallback>
                <p:oleObj name="文档" r:id="rId3" imgW="8301355" imgH="52031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08050"/>
                        <a:ext cx="82931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572000" y="3141663"/>
            <a:ext cx="10429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under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9275" y="4813300"/>
            <a:ext cx="13398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on/upon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395288" y="1844675"/>
          <a:ext cx="8293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文档" r:id="rId3" imgW="8301355" imgH="1713230" progId="Word.Document.12">
                  <p:embed/>
                </p:oleObj>
              </mc:Choice>
              <mc:Fallback>
                <p:oleObj name="文档" r:id="rId3" imgW="8301355" imgH="17132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8293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476375" y="2852738"/>
            <a:ext cx="44719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heart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attack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539750" y="476250"/>
          <a:ext cx="8293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文档" r:id="rId3" imgW="8301355" imgH="1866900" progId="Word.Document.12">
                  <p:embed/>
                </p:oleObj>
              </mc:Choice>
              <mc:Fallback>
                <p:oleObj name="文档" r:id="rId3" imgW="8301355" imgH="18669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6250"/>
                        <a:ext cx="8293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2349500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文档" r:id="rId5" imgW="8301355" imgH="4084320" progId="Word.Document.12">
                  <p:embed/>
                </p:oleObj>
              </mc:Choice>
              <mc:Fallback>
                <p:oleObj name="文档" r:id="rId5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349500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076825" y="3357563"/>
            <a:ext cx="14668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belonging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395288" y="620713"/>
          <a:ext cx="8293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文档" r:id="rId3" imgW="8301355" imgH="1743710" progId="Word.Document.12">
                  <p:embed/>
                </p:oleObj>
              </mc:Choice>
              <mc:Fallback>
                <p:oleObj name="文档" r:id="rId3" imgW="8301355" imgH="17437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20713"/>
                        <a:ext cx="8293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2400300"/>
          <a:ext cx="8293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文档" r:id="rId5" imgW="8301355" imgH="3290570" progId="Word.Document.12">
                  <p:embed/>
                </p:oleObj>
              </mc:Choice>
              <mc:Fallback>
                <p:oleObj name="文档" r:id="rId5" imgW="8301355" imgH="3290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400300"/>
                        <a:ext cx="82931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0888" y="3398838"/>
            <a:ext cx="31003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known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04025" y="3398838"/>
            <a:ext cx="18002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belonging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6013" y="4437063"/>
            <a:ext cx="35623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known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750" y="5013325"/>
            <a:ext cx="158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belongs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395288" y="765175"/>
          <a:ext cx="8293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文档" r:id="rId3" imgW="8301355" imgH="1866900" progId="Word.Document.12">
                  <p:embed/>
                </p:oleObj>
              </mc:Choice>
              <mc:Fallback>
                <p:oleObj name="文档" r:id="rId3" imgW="8301355" imgH="18669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5175"/>
                        <a:ext cx="8293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9900" y="2641600"/>
          <a:ext cx="86487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文档" r:id="rId5" imgW="8653145" imgH="2820670" progId="Word.Document.12">
                  <p:embed/>
                </p:oleObj>
              </mc:Choice>
              <mc:Fallback>
                <p:oleObj name="文档" r:id="rId5" imgW="8653145" imgH="28206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641600"/>
                        <a:ext cx="86487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468313" y="908050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08050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812088" y="2492375"/>
            <a:ext cx="4587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188" y="4797425"/>
            <a:ext cx="7667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文档" r:id="rId3" imgW="8301355" imgH="2831465" progId="Word.Document.12">
                  <p:embed/>
                </p:oleObj>
              </mc:Choice>
              <mc:Fallback>
                <p:oleObj name="文档" r:id="rId3" imgW="8301355" imgH="28314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11188" y="2547938"/>
            <a:ext cx="8175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dead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8300" y="3644900"/>
            <a:ext cx="10906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getting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395288" y="333375"/>
          <a:ext cx="82931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文档" r:id="rId3" imgW="8301355" imgH="3511550" progId="Word.Document.12">
                  <p:embed/>
                </p:oleObj>
              </mc:Choice>
              <mc:Fallback>
                <p:oleObj name="文档" r:id="rId3" imgW="8301355" imgH="35115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3375"/>
                        <a:ext cx="82931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3700" y="3721100"/>
          <a:ext cx="82931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文档" r:id="rId5" imgW="8301355" imgH="2515870" progId="Word.Document.12">
                  <p:embed/>
                </p:oleObj>
              </mc:Choice>
              <mc:Fallback>
                <p:oleObj name="文档" r:id="rId5" imgW="8301355" imgH="25158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721100"/>
                        <a:ext cx="82931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395288" y="1612900"/>
          <a:ext cx="8432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文档" r:id="rId3" imgW="8444230" imgH="3435350" progId="Word.Document.12">
                  <p:embed/>
                </p:oleObj>
              </mc:Choice>
              <mc:Fallback>
                <p:oleObj name="文档" r:id="rId3" imgW="8444230" imgH="34353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12900"/>
                        <a:ext cx="84328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692275" y="1557338"/>
            <a:ext cx="12795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function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68488" y="2092325"/>
            <a:ext cx="5429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tip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8475" y="2711450"/>
            <a:ext cx="11255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custom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6888" y="3251200"/>
            <a:ext cx="10048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attack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11325" y="3835400"/>
            <a:ext cx="10985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323850" y="1196975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文档" r:id="rId3" imgW="8301355" imgH="3491230" progId="Word.Document.12">
                  <p:embed/>
                </p:oleObj>
              </mc:Choice>
              <mc:Fallback>
                <p:oleObj name="文档" r:id="rId3" imgW="8301355" imgH="34912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348038" y="3289300"/>
            <a:ext cx="5270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文档" r:id="rId3" imgW="8301355" imgH="3950335" progId="Word.Document.12">
                  <p:embed/>
                </p:oleObj>
              </mc:Choice>
              <mc:Fallback>
                <p:oleObj name="文档" r:id="rId3" imgW="8301355" imgH="39503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003800" y="1412875"/>
            <a:ext cx="1016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about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750" y="3667125"/>
            <a:ext cx="9048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395288" y="476250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文档" r:id="rId3" imgW="8301355" imgH="2985770" progId="Word.Document.12">
                  <p:embed/>
                </p:oleObj>
              </mc:Choice>
              <mc:Fallback>
                <p:oleObj name="文档" r:id="rId3" imgW="8301355" imgH="2985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3284538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文档" r:id="rId5" imgW="8301355" imgH="2985770" progId="Word.Document.12">
                  <p:embed/>
                </p:oleObj>
              </mc:Choice>
              <mc:Fallback>
                <p:oleObj name="文档" r:id="rId5" imgW="8301355" imgH="2985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84538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文档" r:id="rId3" imgW="8301355" imgH="4084320" progId="Word.Document.12">
                  <p:embed/>
                </p:oleObj>
              </mc:Choice>
              <mc:Fallback>
                <p:oleObj name="文档" r:id="rId3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783138" y="2535238"/>
            <a:ext cx="13557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satisfy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250" y="4264025"/>
            <a:ext cx="357505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satisfaction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文档" r:id="rId3" imgW="8301355" imgH="2831465" progId="Word.Document.12">
                  <p:embed/>
                </p:oleObj>
              </mc:Choice>
              <mc:Fallback>
                <p:oleObj name="文档" r:id="rId3" imgW="8301355" imgH="28314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567363" y="1955800"/>
            <a:ext cx="12604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satisfied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4075" y="3019425"/>
            <a:ext cx="1338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satisfied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0638" y="3614738"/>
            <a:ext cx="14319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satisfying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1"/>
          <p:cNvGraphicFramePr>
            <a:graphicFrameLocks noChangeAspect="1"/>
          </p:cNvGraphicFramePr>
          <p:nvPr/>
        </p:nvGraphicFramePr>
        <p:xfrm>
          <a:off x="395288" y="476250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文档" r:id="rId3" imgW="8301355" imgH="2985770" progId="Word.Document.12">
                  <p:embed/>
                </p:oleObj>
              </mc:Choice>
              <mc:Fallback>
                <p:oleObj name="文档" r:id="rId3" imgW="8301355" imgH="2985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3357563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文档" r:id="rId5" imgW="8301355" imgH="2985770" progId="Word.Document.12">
                  <p:embed/>
                </p:oleObj>
              </mc:Choice>
              <mc:Fallback>
                <p:oleObj name="文档" r:id="rId5" imgW="8301355" imgH="2985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57563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1"/>
          <p:cNvGraphicFramePr>
            <a:graphicFrameLocks noChangeAspect="1"/>
          </p:cNvGraphicFramePr>
          <p:nvPr/>
        </p:nvGraphicFramePr>
        <p:xfrm>
          <a:off x="395288" y="836613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11863" y="2420938"/>
            <a:ext cx="9191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to/for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1050" y="4695825"/>
            <a:ext cx="6492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1"/>
          <p:cNvGraphicFramePr>
            <a:graphicFrameLocks noChangeAspect="1"/>
          </p:cNvGraphicFramePr>
          <p:nvPr/>
        </p:nvGraphicFramePr>
        <p:xfrm>
          <a:off x="395288" y="1484313"/>
          <a:ext cx="82931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文档" r:id="rId3" imgW="8301355" imgH="3424555" progId="Word.Document.12">
                  <p:embed/>
                </p:oleObj>
              </mc:Choice>
              <mc:Fallback>
                <p:oleObj name="文档" r:id="rId3" imgW="8301355" imgH="34245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82931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867400" y="1412875"/>
            <a:ext cx="1082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pick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04025" y="3068638"/>
            <a:ext cx="17732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convenience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1"/>
          <p:cNvGraphicFramePr>
            <a:graphicFrameLocks noChangeAspect="1"/>
          </p:cNvGraphicFramePr>
          <p:nvPr/>
        </p:nvGraphicFramePr>
        <p:xfrm>
          <a:off x="468313" y="620713"/>
          <a:ext cx="82931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文档" r:id="rId3" imgW="8301355" imgH="2336165" progId="Word.Document.12">
                  <p:embed/>
                </p:oleObj>
              </mc:Choice>
              <mc:Fallback>
                <p:oleObj name="文档" r:id="rId3" imgW="8301355" imgH="23361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82931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9900" y="2921000"/>
          <a:ext cx="82931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文档" r:id="rId5" imgW="8301355" imgH="3252470" progId="Word.Document.12">
                  <p:embed/>
                </p:oleObj>
              </mc:Choice>
              <mc:Fallback>
                <p:oleObj name="文档" r:id="rId5" imgW="8301355" imgH="32524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921000"/>
                        <a:ext cx="82931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1692275" y="3933825"/>
          <a:ext cx="8293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文档" r:id="rId7" imgW="8301355" imgH="635635" progId="Word.Document.12">
                  <p:embed/>
                </p:oleObj>
              </mc:Choice>
              <mc:Fallback>
                <p:oleObj name="文档" r:id="rId7" imgW="8301355" imgH="6356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933825"/>
                        <a:ext cx="8293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1"/>
          <p:cNvGraphicFramePr>
            <a:graphicFrameLocks noChangeAspect="1"/>
          </p:cNvGraphicFramePr>
          <p:nvPr/>
        </p:nvGraphicFramePr>
        <p:xfrm>
          <a:off x="323850" y="404813"/>
          <a:ext cx="82931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文档" r:id="rId3" imgW="8301355" imgH="2427605" progId="Word.Document.12">
                  <p:embed/>
                </p:oleObj>
              </mc:Choice>
              <mc:Fallback>
                <p:oleObj name="文档" r:id="rId3" imgW="8301355" imgH="24276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4813"/>
                        <a:ext cx="82931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27813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文档" r:id="rId5" imgW="8301355" imgH="3558540" progId="Word.Document.12">
                  <p:embed/>
                </p:oleObj>
              </mc:Choice>
              <mc:Fallback>
                <p:oleObj name="文档" r:id="rId5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813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395288" y="328613"/>
          <a:ext cx="8359775" cy="605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文档" r:id="rId3" imgW="8500745" imgH="6126480" progId="Word.Document.12">
                  <p:embed/>
                </p:oleObj>
              </mc:Choice>
              <mc:Fallback>
                <p:oleObj name="文档" r:id="rId3" imgW="8500745" imgH="61264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8613"/>
                        <a:ext cx="8359775" cy="605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547813" y="260350"/>
            <a:ext cx="11001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related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22425" y="1196975"/>
            <a:ext cx="10048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addict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8300" y="2565400"/>
            <a:ext cx="9890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differ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71625" y="3500438"/>
            <a:ext cx="1141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slightly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85925" y="4005263"/>
            <a:ext cx="17335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recommend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0225" y="4911725"/>
            <a:ext cx="1825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construction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1"/>
          <p:cNvGraphicFramePr>
            <a:graphicFrameLocks noChangeAspect="1"/>
          </p:cNvGraphicFramePr>
          <p:nvPr/>
        </p:nvGraphicFramePr>
        <p:xfrm>
          <a:off x="468313" y="806450"/>
          <a:ext cx="8293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文档" r:id="rId3" imgW="8301355" imgH="2372995" progId="Word.Document.12">
                  <p:embed/>
                </p:oleObj>
              </mc:Choice>
              <mc:Fallback>
                <p:oleObj name="文档" r:id="rId3" imgW="8301355" imgH="23729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06450"/>
                        <a:ext cx="82931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213225" y="1917700"/>
            <a:ext cx="1092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buying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68313" y="3213100"/>
          <a:ext cx="82931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文档" r:id="rId5" imgW="8301355" imgH="2122805" progId="Word.Document.12">
                  <p:embed/>
                </p:oleObj>
              </mc:Choice>
              <mc:Fallback>
                <p:oleObj name="文档" r:id="rId5" imgW="8301355" imgH="21228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13100"/>
                        <a:ext cx="82931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对象 1"/>
          <p:cNvGraphicFramePr>
            <a:graphicFrameLocks noChangeAspect="1"/>
          </p:cNvGraphicFramePr>
          <p:nvPr/>
        </p:nvGraphicFramePr>
        <p:xfrm>
          <a:off x="395288" y="1216025"/>
          <a:ext cx="82931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文档" r:id="rId3" imgW="8301355" imgH="4342130" progId="Word.Document.12">
                  <p:embed/>
                </p:oleObj>
              </mc:Choice>
              <mc:Fallback>
                <p:oleObj name="文档" r:id="rId3" imgW="8301355" imgH="43421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16025"/>
                        <a:ext cx="829310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11863" y="1714500"/>
            <a:ext cx="14779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resistance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46938" y="2781300"/>
            <a:ext cx="4413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175" y="4335463"/>
            <a:ext cx="65151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couldn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resist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showing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praised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对象 1"/>
          <p:cNvGraphicFramePr>
            <a:graphicFrameLocks noChangeAspect="1"/>
          </p:cNvGraphicFramePr>
          <p:nvPr/>
        </p:nvGraphicFramePr>
        <p:xfrm>
          <a:off x="468313" y="549275"/>
          <a:ext cx="82931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文档" r:id="rId3" imgW="8301355" imgH="2427605" progId="Word.Document.12">
                  <p:embed/>
                </p:oleObj>
              </mc:Choice>
              <mc:Fallback>
                <p:oleObj name="文档" r:id="rId3" imgW="8301355" imgH="24276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82931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3141663"/>
          <a:ext cx="82931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文档" r:id="rId5" imgW="8301355" imgH="2427605" progId="Word.Document.12">
                  <p:embed/>
                </p:oleObj>
              </mc:Choice>
              <mc:Fallback>
                <p:oleObj name="文档" r:id="rId5" imgW="8301355" imgH="24276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141663"/>
                        <a:ext cx="82931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对象 1"/>
          <p:cNvGraphicFramePr>
            <a:graphicFrameLocks noChangeAspect="1"/>
          </p:cNvGraphicFramePr>
          <p:nvPr/>
        </p:nvGraphicFramePr>
        <p:xfrm>
          <a:off x="395288" y="765175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5175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52438" y="2959100"/>
            <a:ext cx="5175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2438" y="4740275"/>
            <a:ext cx="5175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文档" r:id="rId3" imgW="8301355" imgH="3235325" progId="Word.Document.12">
                  <p:embed/>
                </p:oleObj>
              </mc:Choice>
              <mc:Fallback>
                <p:oleObj name="文档" r:id="rId3" imgW="8301355" imgH="32353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对象 1"/>
          <p:cNvGraphicFramePr>
            <a:graphicFrameLocks noChangeAspect="1"/>
          </p:cNvGraphicFramePr>
          <p:nvPr/>
        </p:nvGraphicFramePr>
        <p:xfrm>
          <a:off x="395288" y="1284288"/>
          <a:ext cx="82931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文档" r:id="rId3" imgW="8301355" imgH="4274820" progId="Word.Document.12">
                  <p:embed/>
                </p:oleObj>
              </mc:Choice>
              <mc:Fallback>
                <p:oleObj name="文档" r:id="rId3" imgW="8301355" imgH="42748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84288"/>
                        <a:ext cx="82931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916238" y="1743075"/>
            <a:ext cx="12461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adopted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2425" y="2247900"/>
            <a:ext cx="12446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adopted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32488" y="3276600"/>
            <a:ext cx="9366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adapt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5375" y="4340225"/>
            <a:ext cx="12461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adapted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对象 1"/>
          <p:cNvGraphicFramePr>
            <a:graphicFrameLocks noChangeAspect="1"/>
          </p:cNvGraphicFramePr>
          <p:nvPr/>
        </p:nvGraphicFramePr>
        <p:xfrm>
          <a:off x="469900" y="698500"/>
          <a:ext cx="82931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文档" r:id="rId3" imgW="8301355" imgH="2427605" progId="Word.Document.12">
                  <p:embed/>
                </p:oleObj>
              </mc:Choice>
              <mc:Fallback>
                <p:oleObj name="文档" r:id="rId3" imgW="8301355" imgH="24276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698500"/>
                        <a:ext cx="82931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6" name="Picture 2" descr="C:\Users\Administrator\Desktop\19cr2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1638300" y="3284538"/>
            <a:ext cx="59436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对象 1"/>
          <p:cNvGraphicFramePr>
            <a:graphicFrameLocks noChangeAspect="1"/>
          </p:cNvGraphicFramePr>
          <p:nvPr/>
        </p:nvGraphicFramePr>
        <p:xfrm>
          <a:off x="395288" y="1768475"/>
          <a:ext cx="8293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文档" r:id="rId3" imgW="8301355" imgH="2372995" progId="Word.Document.12">
                  <p:embed/>
                </p:oleObj>
              </mc:Choice>
              <mc:Fallback>
                <p:oleObj name="文档" r:id="rId3" imgW="8301355" imgH="23729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68475"/>
                        <a:ext cx="82931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700338" y="2781300"/>
            <a:ext cx="1289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picks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对象 1"/>
          <p:cNvGraphicFramePr>
            <a:graphicFrameLocks noChangeAspect="1"/>
          </p:cNvGraphicFramePr>
          <p:nvPr/>
        </p:nvGraphicFramePr>
        <p:xfrm>
          <a:off x="395288" y="1196975"/>
          <a:ext cx="82931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文档" r:id="rId3" imgW="8301355" imgH="4800600" progId="Word.Document.12">
                  <p:embed/>
                </p:oleObj>
              </mc:Choice>
              <mc:Fallback>
                <p:oleObj name="文档" r:id="rId3" imgW="8301355" imgH="48006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82931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195513" y="2205038"/>
            <a:ext cx="19367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无意中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学会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188" y="3213100"/>
            <a:ext cx="16271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开车接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人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188" y="4264025"/>
            <a:ext cx="16271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接收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信号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98700" y="5373688"/>
            <a:ext cx="17319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恢复；好转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对象 1"/>
          <p:cNvGraphicFramePr>
            <a:graphicFrameLocks noChangeAspect="1"/>
          </p:cNvGraphicFramePr>
          <p:nvPr/>
        </p:nvGraphicFramePr>
        <p:xfrm>
          <a:off x="436563" y="2133600"/>
          <a:ext cx="8293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文档" r:id="rId3" imgW="8301355" imgH="2305685" progId="Word.Document.12">
                  <p:embed/>
                </p:oleObj>
              </mc:Choice>
              <mc:Fallback>
                <p:oleObj name="文档" r:id="rId3" imgW="8301355" imgH="23056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2133600"/>
                        <a:ext cx="82931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3" name="Picture 2" descr="C:\Users\Administrator\Desktop\生物\句型精析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09875" y="1125538"/>
            <a:ext cx="3478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319088" y="434975"/>
          <a:ext cx="8288337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3" imgW="8500745" imgH="6126480" progId="Word.Document.12">
                  <p:embed/>
                </p:oleObj>
              </mc:Choice>
              <mc:Fallback>
                <p:oleObj name="文档" r:id="rId3" imgW="8500745" imgH="61264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34975"/>
                        <a:ext cx="8288337" cy="596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665288" y="333375"/>
            <a:ext cx="14335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satisfying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06575" y="1598613"/>
            <a:ext cx="1603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convenient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1325" y="2463800"/>
            <a:ext cx="14478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originally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76438" y="3273425"/>
            <a:ext cx="1089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official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03413" y="4076700"/>
            <a:ext cx="9572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resist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60588" y="4983163"/>
            <a:ext cx="9382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adapt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对象 1"/>
          <p:cNvGraphicFramePr>
            <a:graphicFrameLocks noChangeAspect="1"/>
          </p:cNvGraphicFramePr>
          <p:nvPr/>
        </p:nvGraphicFramePr>
        <p:xfrm>
          <a:off x="395288" y="1341438"/>
          <a:ext cx="82931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文档" r:id="rId3" imgW="8301355" imgH="4151630" progId="Word.Document.12">
                  <p:embed/>
                </p:oleObj>
              </mc:Choice>
              <mc:Fallback>
                <p:oleObj name="文档" r:id="rId3" imgW="8301355" imgH="4151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2931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对象 1"/>
          <p:cNvGraphicFramePr>
            <a:graphicFrameLocks noChangeAspect="1"/>
          </p:cNvGraphicFramePr>
          <p:nvPr/>
        </p:nvGraphicFramePr>
        <p:xfrm>
          <a:off x="395288" y="1430338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文档" r:id="rId3" imgW="8301355" imgH="4084320" progId="Word.Document.12">
                  <p:embed/>
                </p:oleObj>
              </mc:Choice>
              <mc:Fallback>
                <p:oleObj name="文档" r:id="rId3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30338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708400" y="2420938"/>
            <a:ext cx="12366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know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40238" y="4203700"/>
            <a:ext cx="11779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cross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对象 1"/>
          <p:cNvGraphicFramePr>
            <a:graphicFrameLocks noChangeAspect="1"/>
          </p:cNvGraphicFramePr>
          <p:nvPr/>
        </p:nvGraphicFramePr>
        <p:xfrm>
          <a:off x="395288" y="1773238"/>
          <a:ext cx="82931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文档" r:id="rId3" imgW="8301355" imgH="2831465" progId="Word.Document.12">
                  <p:embed/>
                </p:oleObj>
              </mc:Choice>
              <mc:Fallback>
                <p:oleObj name="文档" r:id="rId3" imgW="8301355" imgH="28314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82931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725738" y="2781300"/>
            <a:ext cx="64309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difficult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work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1413" y="3860800"/>
            <a:ext cx="49990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narrow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get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through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836988"/>
            <a:ext cx="3810000" cy="528637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395288" y="884238"/>
          <a:ext cx="8229600" cy="522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文档" r:id="rId3" imgW="8444230" imgH="5364480" progId="Word.Document.12">
                  <p:embed/>
                </p:oleObj>
              </mc:Choice>
              <mc:Fallback>
                <p:oleObj name="文档" r:id="rId3" imgW="8444230" imgH="53644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84238"/>
                        <a:ext cx="8229600" cy="522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403350" y="836613"/>
            <a:ext cx="10652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case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1888" y="1298575"/>
            <a:ext cx="21447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put...to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test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350" y="1776413"/>
            <a:ext cx="13906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belong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0175" y="2254250"/>
            <a:ext cx="108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9538" y="3255963"/>
            <a:ext cx="13827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catch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913" y="3789363"/>
            <a:ext cx="1322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7613" y="4252913"/>
            <a:ext cx="17621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more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less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04925" y="4724400"/>
            <a:ext cx="12715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adapt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350" y="5272088"/>
            <a:ext cx="12461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pick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468313" y="1425575"/>
          <a:ext cx="8359775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文档" r:id="rId3" imgW="8444230" imgH="3299460" progId="Word.Document.12">
                  <p:embed/>
                </p:oleObj>
              </mc:Choice>
              <mc:Fallback>
                <p:oleObj name="文档" r:id="rId3" imgW="8444230" imgH="32994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25575"/>
                        <a:ext cx="8359775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140200" y="1885950"/>
            <a:ext cx="2100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tired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eat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00513" y="3040063"/>
            <a:ext cx="37115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Cooking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together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395288" y="1412875"/>
          <a:ext cx="8359775" cy="444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文档" r:id="rId3" imgW="8444230" imgH="4486910" progId="Word.Document.12">
                  <p:embed/>
                </p:oleObj>
              </mc:Choice>
              <mc:Fallback>
                <p:oleObj name="文档" r:id="rId3" imgW="8444230" imgH="44869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8359775" cy="444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563938" y="2463800"/>
            <a:ext cx="7150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family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meal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complete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without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13075" y="3573463"/>
            <a:ext cx="73802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still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don’t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think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anything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beat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8888" y="2997200"/>
            <a:ext cx="3508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some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form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meat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69900" y="1409700"/>
          <a:ext cx="81788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3" imgW="8301355" imgH="4084320" progId="Word.Document.12">
                  <p:embed/>
                </p:oleObj>
              </mc:Choice>
              <mc:Fallback>
                <p:oleObj name="文档" r:id="rId3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409700"/>
                        <a:ext cx="8178800" cy="402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7" descr="C:\Users\Administrator\Desktop\新建文件夹\语篇理解lll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666750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全屏显示(4:3)</PresentationFormat>
  <Paragraphs>95</Paragraphs>
  <Slides>53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1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2022-02-13T02:12:00Z</dcterms:created>
  <dcterms:modified xsi:type="dcterms:W3CDTF">2023-01-16T23:19:36Z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CBCA65389B9747EFB5303BAE8DE7A99B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