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257" r:id="rId3"/>
    <p:sldId id="260" r:id="rId4"/>
    <p:sldId id="275" r:id="rId5"/>
    <p:sldId id="262" r:id="rId6"/>
    <p:sldId id="283" r:id="rId7"/>
    <p:sldId id="285" r:id="rId8"/>
    <p:sldId id="284" r:id="rId9"/>
    <p:sldId id="278" r:id="rId10"/>
    <p:sldId id="271" r:id="rId11"/>
    <p:sldId id="286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4067F110-1556-421C-A877-A4FCFEDF0B3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2F6872E1-46C2-4F93-B099-51090B4A93A1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872E1-46C2-4F93-B099-51090B4A93A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6689CC8D-76CA-498E-B4DA-84B47DB9DD36}" type="slidenum">
              <a:rPr lang="zh-CN" altLang="en-US" smtClean="0">
                <a:ea typeface="DFKai-SB" pitchFamily="65" charset="-120"/>
              </a:rPr>
              <a:t>4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8CC825E-FFBD-42AE-A055-7A2908D2173A}" type="slidenum">
              <a:rPr lang="zh-CN" altLang="en-US" smtClean="0">
                <a:ea typeface="DFKai-SB" pitchFamily="65" charset="-120"/>
              </a:rPr>
              <a:t>9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0700979-4C4B-4AD4-8768-2AA3E4241EC1}" type="slidenum">
              <a:rPr lang="zh-CN" altLang="en-US" smtClean="0">
                <a:ea typeface="DFKai-SB" pitchFamily="65" charset="-120"/>
              </a:rPr>
              <a:t>10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EF7CC85-4873-4E4E-A641-E411CC65AB5C}" type="slidenum">
              <a:rPr lang="zh-CN" altLang="en-US" smtClean="0">
                <a:ea typeface="DFKai-SB" pitchFamily="65" charset="-120"/>
              </a:rPr>
              <a:t>11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704850" y="5732463"/>
            <a:ext cx="7794625" cy="488950"/>
          </a:xfrm>
        </p:spPr>
        <p:txBody>
          <a:bodyPr/>
          <a:lstStyle>
            <a:lvl1pPr marL="0" indent="0" algn="r">
              <a:buFont typeface="Wingdings 2" panose="05020102010507070707" pitchFamily="18" charset="2"/>
              <a:buNone/>
              <a:defRPr sz="20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5" name="KSO_BT1"/>
          <p:cNvSpPr>
            <a:spLocks noGrp="1" noChangeArrowheads="1"/>
          </p:cNvSpPr>
          <p:nvPr>
            <p:ph type="ctrTitle"/>
          </p:nvPr>
        </p:nvSpPr>
        <p:spPr>
          <a:xfrm>
            <a:off x="703263" y="4960938"/>
            <a:ext cx="7772400" cy="75247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A8413F-57D9-4EEF-ABBD-D6DABD4683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528ED8-EB79-4B23-862A-E999302FE4E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EBFD-C12A-4B87-A4DD-0E28557FD953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F32A-E91D-49B1-91F3-A3BB9B48FE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-4763"/>
            <a:ext cx="2052638" cy="62388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-4763"/>
            <a:ext cx="6010275" cy="62388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4E9F-1211-4E31-B5DB-5A91D054A3F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5F0C-E5F5-4EC8-AAC4-FDF89F75D0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F984-38C9-4EE1-847B-624EE5859F9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CAC6-64AD-4640-964A-FA86EEBDAD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C755-6750-448E-A53E-26B1B64AF12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1A8D-E65E-4D0E-84E7-4583857EF3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019175"/>
            <a:ext cx="4030663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019175"/>
            <a:ext cx="4032250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C338-EE39-4CE1-B195-52F07B569F2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6464-BDB1-4E88-8DB5-812D9F6A66B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6DE7-E5C2-41DB-8AB9-87A3808A3068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CCD-0349-4668-804B-ED15F9D7CD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1103-C011-429F-873C-9A1078CD3983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CB05-0FD7-44E3-8755-B294892BE4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3F8C-ACC2-48AC-9944-E74A0C5F080A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C015-4EE3-4AC4-8253-2D69C8B52B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27E4-FC5E-433C-94C0-F29E68D6DD5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E8A7-71C8-47DE-8444-8776DC35E5D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EDD9-17A6-4224-81D6-18C69B7F1A6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4934-8120-466F-B080-25B7E2E7E9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/>
        </p:nvGrpSpPr>
        <p:grpSpPr bwMode="auto">
          <a:xfrm>
            <a:off x="152400" y="-136525"/>
            <a:ext cx="9144000" cy="6858000"/>
            <a:chOff x="0" y="0"/>
            <a:chExt cx="9144000" cy="6858000"/>
          </a:xfrm>
        </p:grpSpPr>
        <p:pic>
          <p:nvPicPr>
            <p:cNvPr id="4104" name="图片 6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矩形 6"/>
            <p:cNvSpPr>
              <a:spLocks noChangeArrowheads="1"/>
            </p:cNvSpPr>
            <p:nvPr/>
          </p:nvSpPr>
          <p:spPr bwMode="auto">
            <a:xfrm>
              <a:off x="0" y="762000"/>
              <a:ext cx="9144000" cy="6096000"/>
            </a:xfrm>
            <a:prstGeom prst="rect">
              <a:avLst/>
            </a:prstGeom>
            <a:solidFill>
              <a:srgbClr val="FFFFFF">
                <a:alpha val="92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E989BE3D-3200-4DD0-837B-A1D9645B0FDF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0E28729B-2F4C-400A-9534-81511EB6E179}" type="slidenum">
              <a:rPr lang="zh-CN" altLang="en-US"/>
              <a:t>‹#›</a:t>
            </a:fld>
            <a:endParaRPr lang="en-US"/>
          </a:p>
        </p:txBody>
      </p:sp>
      <p:sp>
        <p:nvSpPr>
          <p:cNvPr id="4102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019175"/>
            <a:ext cx="82153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4103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-4763"/>
            <a:ext cx="82153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9ED3E3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Unit8PartALet&#8217;stalk&#35838;&#25991;&#21160;&#30011;h264_640x480_300k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4724366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Unit8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 Year’s Party</a:t>
            </a:r>
          </a:p>
          <a:p>
            <a:pPr algn="ctr" eaLnBrk="1" hangingPunct="1"/>
            <a:r>
              <a: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5" name="矩形 4"/>
          <p:cNvSpPr/>
          <p:nvPr/>
        </p:nvSpPr>
        <p:spPr>
          <a:xfrm>
            <a:off x="5105386" y="1066862"/>
            <a:ext cx="3886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陕旅版英语六年级上册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924754" y="612400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25542"/>
            <a:ext cx="7772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Let’s play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93826"/>
            <a:ext cx="9144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44488"/>
            <a:ext cx="7772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Part B Ask and answer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066800"/>
            <a:ext cx="62436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2046288"/>
            <a:ext cx="8153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能熟练运用功能结构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What do you think of...? It is / was…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询问并描述事物、表达感受，并能在日常交流中自如使用。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能听懂并理解句子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They acted it well.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和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I think everyone had a good time.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并在实际生活中熟练运用。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  <a:cs typeface="Arial" panose="020B0604020202020204" pitchFamily="34" charset="0"/>
              </a:rPr>
              <a:t>能听懂、理解对话的意义，并能正确朗读、模仿对话，语音语调自然流畅。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819150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Let’s sing</a:t>
            </a:r>
            <a:endParaRPr lang="zh-CN" altLang="en-US" sz="4000" b="1" dirty="0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pic>
        <p:nvPicPr>
          <p:cNvPr id="7172" name="Picture 5" descr="C:\Users\Administrator\Desktop\素材\新课导入歌曲：Happy new y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42"/>
            <a:ext cx="6096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85788"/>
            <a:ext cx="480060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</a:rPr>
              <a:t>Review 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048000" y="19050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34000" y="1828800"/>
            <a:ext cx="7620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95600" y="4267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81600" y="4267200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590800" y="6477000"/>
            <a:ext cx="16002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257800" y="6477000"/>
            <a:ext cx="990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72554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Warming-up: Look and tick</a:t>
            </a:r>
          </a:p>
        </p:txBody>
      </p:sp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110"/>
            <a:ext cx="89154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5943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0" y="801739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 do you think of </a:t>
            </a:r>
            <a:r>
              <a:rPr lang="en-US" altLang="zh-CN" sz="3600" b="1" dirty="0">
                <a:ea typeface="宋体" panose="02010600030101010101" pitchFamily="2" charset="-122"/>
                <a:cs typeface="Arial" panose="020B0604020202020204" pitchFamily="34" charset="0"/>
              </a:rPr>
              <a:t>the man?</a:t>
            </a:r>
          </a:p>
        </p:txBody>
      </p:sp>
      <p:pic>
        <p:nvPicPr>
          <p:cNvPr id="11267" name="图片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6388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5715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ea typeface="宋体" panose="02010600030101010101" pitchFamily="2" charset="-122"/>
                <a:cs typeface="Arial" panose="020B0604020202020204" pitchFamily="34" charset="0"/>
              </a:rPr>
              <a:t>He’s very </a:t>
            </a:r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funny</a:t>
            </a:r>
            <a:r>
              <a:rPr lang="en-US" altLang="zh-CN" sz="3600" b="1" dirty="0"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28516" y="801739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Part A Let’s talk</a:t>
            </a:r>
          </a:p>
        </p:txBody>
      </p:sp>
      <p:pic>
        <p:nvPicPr>
          <p:cNvPr id="12291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3914"/>
            <a:ext cx="86661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38200" y="2667000"/>
            <a:ext cx="7543800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kern="100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Spelling race</a:t>
            </a:r>
          </a:p>
        </p:txBody>
      </p:sp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9144000" y="2057400"/>
            <a:ext cx="106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cs typeface="Arial" panose="020B0604020202020204" pitchFamily="34" charset="0"/>
              </a:rPr>
              <a:t>活动规则详见第</a:t>
            </a:r>
            <a:r>
              <a:rPr lang="en-US" altLang="zh-CN" sz="2000" b="1">
                <a:cs typeface="Arial" panose="020B0604020202020204" pitchFamily="34" charset="0"/>
              </a:rPr>
              <a:t>2</a:t>
            </a:r>
            <a:r>
              <a:rPr lang="zh-CN" altLang="en-US" sz="2000" b="1">
                <a:cs typeface="Arial" panose="020B0604020202020204" pitchFamily="34" charset="0"/>
              </a:rPr>
              <a:t>课时教案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50608A01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76AA30"/>
      </a:accent1>
      <a:accent2>
        <a:srgbClr val="5EB5D0"/>
      </a:accent2>
      <a:accent3>
        <a:srgbClr val="FFFFFF"/>
      </a:accent3>
      <a:accent4>
        <a:srgbClr val="505050"/>
      </a:accent4>
      <a:accent5>
        <a:srgbClr val="BDD2AD"/>
      </a:accent5>
      <a:accent6>
        <a:srgbClr val="54A4BC"/>
      </a:accent6>
      <a:hlink>
        <a:srgbClr val="0070C0"/>
      </a:hlink>
      <a:folHlink>
        <a:srgbClr val="7F7F7F"/>
      </a:folHlink>
    </a:clrScheme>
    <a:fontScheme name="A000120150608A01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8A01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76AA30"/>
        </a:accent1>
        <a:accent2>
          <a:srgbClr val="5EB5D0"/>
        </a:accent2>
        <a:accent3>
          <a:srgbClr val="FFFFFF"/>
        </a:accent3>
        <a:accent4>
          <a:srgbClr val="505050"/>
        </a:accent4>
        <a:accent5>
          <a:srgbClr val="BDD2AD"/>
        </a:accent5>
        <a:accent6>
          <a:srgbClr val="54A4BC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全屏显示(4:3)</PresentationFormat>
  <Paragraphs>23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2022-01-21T06:47:22Z</dcterms:created>
  <dcterms:modified xsi:type="dcterms:W3CDTF">2023-01-16T23:19:42Z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1B75AF3CD94843E6936EB73DF7694E93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