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3" r:id="rId2"/>
  </p:sldMasterIdLst>
  <p:notesMasterIdLst>
    <p:notesMasterId r:id="rId33"/>
  </p:notesMasterIdLst>
  <p:sldIdLst>
    <p:sldId id="256" r:id="rId3"/>
    <p:sldId id="478" r:id="rId4"/>
    <p:sldId id="714" r:id="rId5"/>
    <p:sldId id="413" r:id="rId6"/>
    <p:sldId id="410" r:id="rId7"/>
    <p:sldId id="310" r:id="rId8"/>
    <p:sldId id="671" r:id="rId9"/>
    <p:sldId id="312" r:id="rId10"/>
    <p:sldId id="633" r:id="rId11"/>
    <p:sldId id="634" r:id="rId12"/>
    <p:sldId id="635" r:id="rId13"/>
    <p:sldId id="636" r:id="rId14"/>
    <p:sldId id="637" r:id="rId15"/>
    <p:sldId id="638" r:id="rId16"/>
    <p:sldId id="639" r:id="rId17"/>
    <p:sldId id="640" r:id="rId18"/>
    <p:sldId id="404" r:id="rId19"/>
    <p:sldId id="715" r:id="rId20"/>
    <p:sldId id="753" r:id="rId21"/>
    <p:sldId id="755" r:id="rId22"/>
    <p:sldId id="757" r:id="rId23"/>
    <p:sldId id="758" r:id="rId24"/>
    <p:sldId id="716" r:id="rId25"/>
    <p:sldId id="644" r:id="rId26"/>
    <p:sldId id="705" r:id="rId27"/>
    <p:sldId id="317" r:id="rId28"/>
    <p:sldId id="657" r:id="rId29"/>
    <p:sldId id="319" r:id="rId30"/>
    <p:sldId id="359" r:id="rId31"/>
    <p:sldId id="480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楷体" panose="02010609060101010101" pitchFamily="49" charset="-122"/>
      <p:regular r:id="rId38"/>
    </p:embeddedFont>
    <p:embeddedFont>
      <p:font typeface="微软雅黑" panose="020B0503020204020204" pitchFamily="34" charset="-122"/>
      <p:regular r:id="rId39"/>
      <p:bold r:id="rId40"/>
    </p:embeddedFont>
    <p:embeddedFont>
      <p:font typeface="等线" panose="02010600030101010101" pitchFamily="2" charset="-122"/>
      <p:regular r:id="rId41"/>
      <p:bold r:id="rId4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22A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>
      <p:cViewPr>
        <p:scale>
          <a:sx n="66" d="100"/>
          <a:sy n="66" d="100"/>
        </p:scale>
        <p:origin x="255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D8FCBC7-59E2-4697-9E6C-D8D59CCB58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A05B6D3-CCE9-4396-B083-61C05A150F4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 userDrawn="1"/>
        </p:nvSpPr>
        <p:spPr>
          <a:xfrm flipH="1">
            <a:off x="-279400" y="202219"/>
            <a:ext cx="3835398" cy="498475"/>
          </a:xfrm>
          <a:prstGeom prst="roundRect">
            <a:avLst/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339152" y="264622"/>
            <a:ext cx="2762250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u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 </a:t>
            </a:r>
            <a:r>
              <a:rPr lang="zh-CN" altLang="en-US" dirty="0"/>
              <a:t>输入标题</a:t>
            </a:r>
          </a:p>
        </p:txBody>
      </p:sp>
      <p:sp>
        <p:nvSpPr>
          <p:cNvPr id="13" name="矩形: 圆角 12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rgbClr val="2AB4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8.xml"/><Relationship Id="rId4" Type="http://schemas.openxmlformats.org/officeDocument/2006/relationships/slide" Target="slide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 flipH="1">
            <a:off x="-549" y="0"/>
            <a:ext cx="12192000" cy="6858000"/>
          </a:xfrm>
          <a:prstGeom prst="rect">
            <a:avLst/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0" name="任意多边形: 形状 39"/>
          <p:cNvSpPr/>
          <p:nvPr/>
        </p:nvSpPr>
        <p:spPr>
          <a:xfrm flipV="1">
            <a:off x="-2503381" y="1658583"/>
            <a:ext cx="18314586" cy="5699828"/>
          </a:xfrm>
          <a:custGeom>
            <a:avLst/>
            <a:gdLst>
              <a:gd name="connsiteX0" fmla="*/ 696793 w 13966646"/>
              <a:gd name="connsiteY0" fmla="*/ 7743648 h 7759618"/>
              <a:gd name="connsiteX1" fmla="*/ 3343740 w 13966646"/>
              <a:gd name="connsiteY1" fmla="*/ 6235690 h 7759618"/>
              <a:gd name="connsiteX2" fmla="*/ 6215277 w 13966646"/>
              <a:gd name="connsiteY2" fmla="*/ 6668827 h 7759618"/>
              <a:gd name="connsiteX3" fmla="*/ 9824751 w 13966646"/>
              <a:gd name="connsiteY3" fmla="*/ 4422932 h 7759618"/>
              <a:gd name="connsiteX4" fmla="*/ 11830014 w 13966646"/>
              <a:gd name="connsiteY4" fmla="*/ 5241079 h 7759618"/>
              <a:gd name="connsiteX5" fmla="*/ 13819235 w 13966646"/>
              <a:gd name="connsiteY5" fmla="*/ 4567311 h 7759618"/>
              <a:gd name="connsiteX6" fmla="*/ 13722982 w 13966646"/>
              <a:gd name="connsiteY6" fmla="*/ 2674343 h 7759618"/>
              <a:gd name="connsiteX7" fmla="*/ 12952961 w 13966646"/>
              <a:gd name="connsiteY7" fmla="*/ 765332 h 7759618"/>
              <a:gd name="connsiteX8" fmla="*/ 10755193 w 13966646"/>
              <a:gd name="connsiteY8" fmla="*/ 171774 h 7759618"/>
              <a:gd name="connsiteX9" fmla="*/ 4370435 w 13966646"/>
              <a:gd name="connsiteY9" fmla="*/ 155732 h 7759618"/>
              <a:gd name="connsiteX10" fmla="*/ 744919 w 13966646"/>
              <a:gd name="connsiteY10" fmla="*/ 139690 h 7759618"/>
              <a:gd name="connsiteX11" fmla="*/ 6982 w 13966646"/>
              <a:gd name="connsiteY11" fmla="*/ 2080785 h 7759618"/>
              <a:gd name="connsiteX12" fmla="*/ 391993 w 13966646"/>
              <a:gd name="connsiteY12" fmla="*/ 5112743 h 7759618"/>
              <a:gd name="connsiteX13" fmla="*/ 696793 w 13966646"/>
              <a:gd name="connsiteY13" fmla="*/ 7743648 h 775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66646" h="7759618">
                <a:moveTo>
                  <a:pt x="696793" y="7743648"/>
                </a:moveTo>
                <a:cubicBezTo>
                  <a:pt x="1188751" y="7930806"/>
                  <a:pt x="2423993" y="6414827"/>
                  <a:pt x="3343740" y="6235690"/>
                </a:cubicBezTo>
                <a:cubicBezTo>
                  <a:pt x="4263487" y="6056553"/>
                  <a:pt x="5135109" y="6970953"/>
                  <a:pt x="6215277" y="6668827"/>
                </a:cubicBezTo>
                <a:cubicBezTo>
                  <a:pt x="7295445" y="6366701"/>
                  <a:pt x="8888962" y="4660890"/>
                  <a:pt x="9824751" y="4422932"/>
                </a:cubicBezTo>
                <a:cubicBezTo>
                  <a:pt x="10760540" y="4184974"/>
                  <a:pt x="11164267" y="5217016"/>
                  <a:pt x="11830014" y="5241079"/>
                </a:cubicBezTo>
                <a:cubicBezTo>
                  <a:pt x="12495761" y="5265142"/>
                  <a:pt x="13503740" y="4995100"/>
                  <a:pt x="13819235" y="4567311"/>
                </a:cubicBezTo>
                <a:cubicBezTo>
                  <a:pt x="14134730" y="4139522"/>
                  <a:pt x="13867361" y="3308006"/>
                  <a:pt x="13722982" y="2674343"/>
                </a:cubicBezTo>
                <a:cubicBezTo>
                  <a:pt x="13578603" y="2040680"/>
                  <a:pt x="13447592" y="1182427"/>
                  <a:pt x="12952961" y="765332"/>
                </a:cubicBezTo>
                <a:cubicBezTo>
                  <a:pt x="12458330" y="348237"/>
                  <a:pt x="12185614" y="273374"/>
                  <a:pt x="10755193" y="171774"/>
                </a:cubicBezTo>
                <a:cubicBezTo>
                  <a:pt x="9324772" y="70174"/>
                  <a:pt x="4370435" y="155732"/>
                  <a:pt x="4370435" y="155732"/>
                </a:cubicBezTo>
                <a:cubicBezTo>
                  <a:pt x="2702056" y="150385"/>
                  <a:pt x="1472161" y="-181152"/>
                  <a:pt x="744919" y="139690"/>
                </a:cubicBezTo>
                <a:cubicBezTo>
                  <a:pt x="17677" y="460532"/>
                  <a:pt x="65803" y="1251943"/>
                  <a:pt x="6982" y="2080785"/>
                </a:cubicBezTo>
                <a:cubicBezTo>
                  <a:pt x="-51839" y="2909627"/>
                  <a:pt x="277025" y="4171606"/>
                  <a:pt x="391993" y="5112743"/>
                </a:cubicBezTo>
                <a:cubicBezTo>
                  <a:pt x="506961" y="6053880"/>
                  <a:pt x="204835" y="7556490"/>
                  <a:pt x="696793" y="77436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26307" r="12537" b="16336"/>
          <a:stretch>
            <a:fillRect/>
          </a:stretch>
        </p:blipFill>
        <p:spPr>
          <a:xfrm flipH="1">
            <a:off x="1280030" y="847726"/>
            <a:ext cx="7839792" cy="3476625"/>
          </a:xfrm>
          <a:custGeom>
            <a:avLst/>
            <a:gdLst>
              <a:gd name="connsiteX0" fmla="*/ 0 w 7839792"/>
              <a:gd name="connsiteY0" fmla="*/ 0 h 3476625"/>
              <a:gd name="connsiteX1" fmla="*/ 7839792 w 7839792"/>
              <a:gd name="connsiteY1" fmla="*/ 0 h 3476625"/>
              <a:gd name="connsiteX2" fmla="*/ 7839792 w 7839792"/>
              <a:gd name="connsiteY2" fmla="*/ 3476625 h 3476625"/>
              <a:gd name="connsiteX3" fmla="*/ 0 w 7839792"/>
              <a:gd name="connsiteY3" fmla="*/ 3476625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9792" h="3476625">
                <a:moveTo>
                  <a:pt x="0" y="0"/>
                </a:moveTo>
                <a:lnTo>
                  <a:pt x="7839792" y="0"/>
                </a:lnTo>
                <a:lnTo>
                  <a:pt x="7839792" y="3476625"/>
                </a:lnTo>
                <a:lnTo>
                  <a:pt x="0" y="3476625"/>
                </a:lnTo>
                <a:close/>
              </a:path>
            </a:pathLst>
          </a:custGeom>
          <a:ln w="60325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5883888" y="3124202"/>
            <a:ext cx="5209105" cy="2741929"/>
            <a:chOff x="2618474" y="1256030"/>
            <a:chExt cx="6620558" cy="3484880"/>
          </a:xfrm>
        </p:grpSpPr>
        <p:grpSp>
          <p:nvGrpSpPr>
            <p:cNvPr id="9" name="组合 8"/>
            <p:cNvGrpSpPr/>
            <p:nvPr/>
          </p:nvGrpSpPr>
          <p:grpSpPr>
            <a:xfrm>
              <a:off x="2618474" y="1381549"/>
              <a:ext cx="1460136" cy="1769682"/>
              <a:chOff x="2978150" y="1381549"/>
              <a:chExt cx="1460136" cy="1769682"/>
            </a:xfrm>
          </p:grpSpPr>
          <p:sp>
            <p:nvSpPr>
              <p:cNvPr id="28" name="圆角矩形 11"/>
              <p:cNvSpPr/>
              <p:nvPr/>
            </p:nvSpPr>
            <p:spPr>
              <a:xfrm rot="20460000" flipH="1">
                <a:off x="2978150" y="1381549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chemeClr val="accent4"/>
              </a:solidFill>
              <a:ln w="85725"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20460000">
                <a:off x="2978150" y="1546762"/>
                <a:ext cx="1460136" cy="14082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我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62716" y="1256030"/>
              <a:ext cx="1368404" cy="1769682"/>
              <a:chOff x="4699690" y="1256030"/>
              <a:chExt cx="1368404" cy="1769682"/>
            </a:xfrm>
          </p:grpSpPr>
          <p:sp>
            <p:nvSpPr>
              <p:cNvPr id="26" name="圆角矩形 13"/>
              <p:cNvSpPr/>
              <p:nvPr/>
            </p:nvSpPr>
            <p:spPr>
              <a:xfrm rot="420000" flipH="1">
                <a:off x="4699690" y="1256030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889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888673" y="1445688"/>
                <a:ext cx="993886" cy="140821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是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222888" y="1459481"/>
              <a:ext cx="1368404" cy="1769682"/>
              <a:chOff x="5848728" y="1459481"/>
              <a:chExt cx="1368404" cy="1769682"/>
            </a:xfrm>
          </p:grpSpPr>
          <p:sp>
            <p:nvSpPr>
              <p:cNvPr id="24" name="圆角矩形 15"/>
              <p:cNvSpPr/>
              <p:nvPr/>
            </p:nvSpPr>
            <p:spPr>
              <a:xfrm rot="21060000" flipH="1">
                <a:off x="5848728" y="1459481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 w="88900"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21000000">
                <a:off x="6037022" y="1615042"/>
                <a:ext cx="993886" cy="140821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一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870628" y="1319479"/>
              <a:ext cx="1368404" cy="1769682"/>
              <a:chOff x="7844811" y="1319479"/>
              <a:chExt cx="1368404" cy="1769682"/>
            </a:xfrm>
          </p:grpSpPr>
          <p:sp>
            <p:nvSpPr>
              <p:cNvPr id="22" name="圆角矩形 17"/>
              <p:cNvSpPr/>
              <p:nvPr/>
            </p:nvSpPr>
            <p:spPr>
              <a:xfrm rot="540000" flipH="1">
                <a:off x="7844811" y="1319479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889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420000">
                <a:off x="8032415" y="1474350"/>
                <a:ext cx="993886" cy="140821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只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3475795" y="2936055"/>
              <a:ext cx="1368404" cy="1769682"/>
              <a:chOff x="3835471" y="2936055"/>
              <a:chExt cx="1368404" cy="1769682"/>
            </a:xfrm>
          </p:grpSpPr>
          <p:sp>
            <p:nvSpPr>
              <p:cNvPr id="20" name="圆角矩形 20"/>
              <p:cNvSpPr/>
              <p:nvPr/>
            </p:nvSpPr>
            <p:spPr>
              <a:xfrm rot="21360000" flipH="1">
                <a:off x="3835471" y="2936055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rgbClr val="B4A8CB"/>
              </a:solidFill>
              <a:ln w="88900"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 rot="21300000">
                <a:off x="4023075" y="3091615"/>
                <a:ext cx="993886" cy="140821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小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297285" y="2971228"/>
              <a:ext cx="1368404" cy="1769682"/>
              <a:chOff x="5485970" y="2971228"/>
              <a:chExt cx="1368404" cy="1769682"/>
            </a:xfrm>
          </p:grpSpPr>
          <p:sp>
            <p:nvSpPr>
              <p:cNvPr id="18" name="圆角矩形 22"/>
              <p:cNvSpPr/>
              <p:nvPr/>
            </p:nvSpPr>
            <p:spPr>
              <a:xfrm rot="540000" flipH="1">
                <a:off x="5485970" y="2971228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rgbClr val="9DCF63"/>
              </a:solidFill>
              <a:ln w="889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 rot="420000">
                <a:off x="5673574" y="3126102"/>
                <a:ext cx="993886" cy="14082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虫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7240492" y="2971228"/>
              <a:ext cx="1368404" cy="1769682"/>
              <a:chOff x="7245445" y="2971228"/>
              <a:chExt cx="1368404" cy="1769682"/>
            </a:xfrm>
          </p:grpSpPr>
          <p:sp>
            <p:nvSpPr>
              <p:cNvPr id="16" name="圆角矩形 24"/>
              <p:cNvSpPr/>
              <p:nvPr/>
            </p:nvSpPr>
            <p:spPr>
              <a:xfrm rot="21060000" flipH="1">
                <a:off x="7245445" y="2971228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rgbClr val="FF7519"/>
              </a:solidFill>
              <a:ln w="88900"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 rot="21000000">
                <a:off x="7433737" y="3126789"/>
                <a:ext cx="993886" cy="140821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子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 flipH="1">
            <a:off x="2152556" y="6065288"/>
            <a:ext cx="2991472" cy="261255"/>
            <a:chOff x="512800" y="4315402"/>
            <a:chExt cx="4130761" cy="261255"/>
          </a:xfrm>
        </p:grpSpPr>
        <p:sp>
          <p:nvSpPr>
            <p:cNvPr id="31" name="矩形 259"/>
            <p:cNvSpPr>
              <a:spLocks noChangeArrowheads="1"/>
            </p:cNvSpPr>
            <p:nvPr/>
          </p:nvSpPr>
          <p:spPr bwMode="auto">
            <a:xfrm>
              <a:off x="512800" y="4317855"/>
              <a:ext cx="1859149" cy="25880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授课时间：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20XX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25880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授课老师：某某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2084048" y="4574152"/>
            <a:ext cx="2601995" cy="1316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语文精品课件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二年级下册 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4.4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 flipH="1">
            <a:off x="1620311" y="4745478"/>
            <a:ext cx="155759" cy="1691395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43390" y="1443355"/>
            <a:ext cx="13811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ɡǔ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63140"/>
            <a:ext cx="4995487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月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股票  股东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爸爸是公司的大股东。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“股”字左部：“月”窄长，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“又”捺画舒展。 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股</a:t>
            </a:r>
          </a:p>
        </p:txBody>
      </p:sp>
      <p:grpSp>
        <p:nvGrpSpPr>
          <p:cNvPr id="23556" name="Group 4"/>
          <p:cNvGrpSpPr/>
          <p:nvPr/>
        </p:nvGrpSpPr>
        <p:grpSpPr>
          <a:xfrm>
            <a:off x="1315085" y="2221230"/>
            <a:ext cx="2879725" cy="2879725"/>
            <a:chOff x="1474" y="663"/>
            <a:chExt cx="2948" cy="2835"/>
          </a:xfrm>
        </p:grpSpPr>
        <p:sp>
          <p:nvSpPr>
            <p:cNvPr id="2357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57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57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57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357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7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8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358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6661" name="Freeform 37"/>
          <p:cNvSpPr/>
          <p:nvPr/>
        </p:nvSpPr>
        <p:spPr>
          <a:xfrm>
            <a:off x="1831022" y="2848292"/>
            <a:ext cx="342900" cy="1717675"/>
          </a:xfrm>
          <a:custGeom>
            <a:avLst/>
            <a:gdLst>
              <a:gd name="txL" fmla="*/ 0 w 542"/>
              <a:gd name="txT" fmla="*/ 0 h 2703"/>
              <a:gd name="txR" fmla="*/ 542 w 542"/>
              <a:gd name="txB" fmla="*/ 2703 h 270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42" h="2703">
                <a:moveTo>
                  <a:pt x="542" y="51"/>
                </a:moveTo>
                <a:lnTo>
                  <a:pt x="542" y="355"/>
                </a:lnTo>
                <a:lnTo>
                  <a:pt x="542" y="625"/>
                </a:lnTo>
                <a:lnTo>
                  <a:pt x="542" y="879"/>
                </a:lnTo>
                <a:lnTo>
                  <a:pt x="542" y="1098"/>
                </a:lnTo>
                <a:lnTo>
                  <a:pt x="525" y="1284"/>
                </a:lnTo>
                <a:lnTo>
                  <a:pt x="508" y="1453"/>
                </a:lnTo>
                <a:lnTo>
                  <a:pt x="491" y="1605"/>
                </a:lnTo>
                <a:lnTo>
                  <a:pt x="474" y="1723"/>
                </a:lnTo>
                <a:lnTo>
                  <a:pt x="424" y="1926"/>
                </a:lnTo>
                <a:lnTo>
                  <a:pt x="356" y="2112"/>
                </a:lnTo>
                <a:lnTo>
                  <a:pt x="288" y="2281"/>
                </a:lnTo>
                <a:lnTo>
                  <a:pt x="220" y="2433"/>
                </a:lnTo>
                <a:lnTo>
                  <a:pt x="169" y="2501"/>
                </a:lnTo>
                <a:lnTo>
                  <a:pt x="136" y="2551"/>
                </a:lnTo>
                <a:lnTo>
                  <a:pt x="102" y="2602"/>
                </a:lnTo>
                <a:lnTo>
                  <a:pt x="68" y="2653"/>
                </a:lnTo>
                <a:lnTo>
                  <a:pt x="51" y="2686"/>
                </a:lnTo>
                <a:lnTo>
                  <a:pt x="34" y="2703"/>
                </a:lnTo>
                <a:lnTo>
                  <a:pt x="17" y="2703"/>
                </a:lnTo>
                <a:lnTo>
                  <a:pt x="0" y="2703"/>
                </a:lnTo>
                <a:lnTo>
                  <a:pt x="0" y="2686"/>
                </a:lnTo>
                <a:lnTo>
                  <a:pt x="17" y="2653"/>
                </a:lnTo>
                <a:lnTo>
                  <a:pt x="17" y="2602"/>
                </a:lnTo>
                <a:lnTo>
                  <a:pt x="34" y="2551"/>
                </a:lnTo>
                <a:lnTo>
                  <a:pt x="68" y="2484"/>
                </a:lnTo>
                <a:lnTo>
                  <a:pt x="102" y="2416"/>
                </a:lnTo>
                <a:lnTo>
                  <a:pt x="136" y="2332"/>
                </a:lnTo>
                <a:lnTo>
                  <a:pt x="203" y="2146"/>
                </a:lnTo>
                <a:lnTo>
                  <a:pt x="271" y="1977"/>
                </a:lnTo>
                <a:lnTo>
                  <a:pt x="322" y="1791"/>
                </a:lnTo>
                <a:lnTo>
                  <a:pt x="356" y="1622"/>
                </a:lnTo>
                <a:lnTo>
                  <a:pt x="373" y="1436"/>
                </a:lnTo>
                <a:lnTo>
                  <a:pt x="390" y="1233"/>
                </a:lnTo>
                <a:lnTo>
                  <a:pt x="407" y="1014"/>
                </a:lnTo>
                <a:lnTo>
                  <a:pt x="407" y="794"/>
                </a:lnTo>
                <a:lnTo>
                  <a:pt x="407" y="676"/>
                </a:lnTo>
                <a:lnTo>
                  <a:pt x="407" y="574"/>
                </a:lnTo>
                <a:lnTo>
                  <a:pt x="407" y="490"/>
                </a:lnTo>
                <a:lnTo>
                  <a:pt x="407" y="406"/>
                </a:lnTo>
                <a:lnTo>
                  <a:pt x="390" y="355"/>
                </a:lnTo>
                <a:lnTo>
                  <a:pt x="390" y="287"/>
                </a:lnTo>
                <a:lnTo>
                  <a:pt x="390" y="253"/>
                </a:lnTo>
                <a:lnTo>
                  <a:pt x="373" y="220"/>
                </a:lnTo>
                <a:lnTo>
                  <a:pt x="356" y="169"/>
                </a:lnTo>
                <a:lnTo>
                  <a:pt x="339" y="118"/>
                </a:lnTo>
                <a:lnTo>
                  <a:pt x="339" y="51"/>
                </a:lnTo>
                <a:lnTo>
                  <a:pt x="356" y="17"/>
                </a:lnTo>
                <a:lnTo>
                  <a:pt x="390" y="0"/>
                </a:lnTo>
                <a:lnTo>
                  <a:pt x="457" y="17"/>
                </a:lnTo>
                <a:lnTo>
                  <a:pt x="491" y="34"/>
                </a:lnTo>
                <a:lnTo>
                  <a:pt x="542" y="5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2" name="Freeform 38"/>
          <p:cNvSpPr/>
          <p:nvPr/>
        </p:nvSpPr>
        <p:spPr>
          <a:xfrm>
            <a:off x="2142172" y="2784792"/>
            <a:ext cx="409575" cy="1749425"/>
          </a:xfrm>
          <a:custGeom>
            <a:avLst/>
            <a:gdLst>
              <a:gd name="txL" fmla="*/ 0 w 644"/>
              <a:gd name="txT" fmla="*/ 0 h 2754"/>
              <a:gd name="txR" fmla="*/ 644 w 644"/>
              <a:gd name="txB" fmla="*/ 2754 h 27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44" h="2754">
                <a:moveTo>
                  <a:pt x="542" y="84"/>
                </a:moveTo>
                <a:lnTo>
                  <a:pt x="593" y="118"/>
                </a:lnTo>
                <a:lnTo>
                  <a:pt x="610" y="135"/>
                </a:lnTo>
                <a:lnTo>
                  <a:pt x="627" y="169"/>
                </a:lnTo>
                <a:lnTo>
                  <a:pt x="644" y="185"/>
                </a:lnTo>
                <a:lnTo>
                  <a:pt x="644" y="202"/>
                </a:lnTo>
                <a:lnTo>
                  <a:pt x="644" y="219"/>
                </a:lnTo>
                <a:lnTo>
                  <a:pt x="627" y="236"/>
                </a:lnTo>
                <a:lnTo>
                  <a:pt x="610" y="253"/>
                </a:lnTo>
                <a:lnTo>
                  <a:pt x="610" y="270"/>
                </a:lnTo>
                <a:lnTo>
                  <a:pt x="593" y="287"/>
                </a:lnTo>
                <a:lnTo>
                  <a:pt x="593" y="304"/>
                </a:lnTo>
                <a:lnTo>
                  <a:pt x="593" y="338"/>
                </a:lnTo>
                <a:lnTo>
                  <a:pt x="576" y="388"/>
                </a:lnTo>
                <a:lnTo>
                  <a:pt x="576" y="439"/>
                </a:lnTo>
                <a:lnTo>
                  <a:pt x="576" y="490"/>
                </a:lnTo>
                <a:lnTo>
                  <a:pt x="559" y="557"/>
                </a:lnTo>
                <a:lnTo>
                  <a:pt x="559" y="625"/>
                </a:lnTo>
                <a:lnTo>
                  <a:pt x="559" y="709"/>
                </a:lnTo>
                <a:lnTo>
                  <a:pt x="559" y="794"/>
                </a:lnTo>
                <a:lnTo>
                  <a:pt x="559" y="895"/>
                </a:lnTo>
                <a:lnTo>
                  <a:pt x="559" y="996"/>
                </a:lnTo>
                <a:lnTo>
                  <a:pt x="559" y="1098"/>
                </a:lnTo>
                <a:lnTo>
                  <a:pt x="542" y="1216"/>
                </a:lnTo>
                <a:lnTo>
                  <a:pt x="542" y="1351"/>
                </a:lnTo>
                <a:lnTo>
                  <a:pt x="542" y="1605"/>
                </a:lnTo>
                <a:lnTo>
                  <a:pt x="542" y="1824"/>
                </a:lnTo>
                <a:lnTo>
                  <a:pt x="526" y="2010"/>
                </a:lnTo>
                <a:lnTo>
                  <a:pt x="526" y="2179"/>
                </a:lnTo>
                <a:lnTo>
                  <a:pt x="509" y="2314"/>
                </a:lnTo>
                <a:lnTo>
                  <a:pt x="492" y="2433"/>
                </a:lnTo>
                <a:lnTo>
                  <a:pt x="475" y="2517"/>
                </a:lnTo>
                <a:lnTo>
                  <a:pt x="458" y="2568"/>
                </a:lnTo>
                <a:lnTo>
                  <a:pt x="424" y="2652"/>
                </a:lnTo>
                <a:lnTo>
                  <a:pt x="390" y="2703"/>
                </a:lnTo>
                <a:lnTo>
                  <a:pt x="373" y="2737"/>
                </a:lnTo>
                <a:lnTo>
                  <a:pt x="339" y="2754"/>
                </a:lnTo>
                <a:lnTo>
                  <a:pt x="322" y="2737"/>
                </a:lnTo>
                <a:lnTo>
                  <a:pt x="322" y="2703"/>
                </a:lnTo>
                <a:lnTo>
                  <a:pt x="305" y="2669"/>
                </a:lnTo>
                <a:lnTo>
                  <a:pt x="288" y="2602"/>
                </a:lnTo>
                <a:lnTo>
                  <a:pt x="271" y="2551"/>
                </a:lnTo>
                <a:lnTo>
                  <a:pt x="254" y="2500"/>
                </a:lnTo>
                <a:lnTo>
                  <a:pt x="204" y="2450"/>
                </a:lnTo>
                <a:lnTo>
                  <a:pt x="170" y="2399"/>
                </a:lnTo>
                <a:lnTo>
                  <a:pt x="119" y="2365"/>
                </a:lnTo>
                <a:lnTo>
                  <a:pt x="85" y="2314"/>
                </a:lnTo>
                <a:lnTo>
                  <a:pt x="68" y="2297"/>
                </a:lnTo>
                <a:lnTo>
                  <a:pt x="68" y="2281"/>
                </a:lnTo>
                <a:lnTo>
                  <a:pt x="68" y="2264"/>
                </a:lnTo>
                <a:lnTo>
                  <a:pt x="102" y="2264"/>
                </a:lnTo>
                <a:lnTo>
                  <a:pt x="136" y="2264"/>
                </a:lnTo>
                <a:lnTo>
                  <a:pt x="204" y="2281"/>
                </a:lnTo>
                <a:lnTo>
                  <a:pt x="254" y="2281"/>
                </a:lnTo>
                <a:lnTo>
                  <a:pt x="305" y="2281"/>
                </a:lnTo>
                <a:lnTo>
                  <a:pt x="339" y="2281"/>
                </a:lnTo>
                <a:lnTo>
                  <a:pt x="356" y="2247"/>
                </a:lnTo>
                <a:lnTo>
                  <a:pt x="373" y="2196"/>
                </a:lnTo>
                <a:lnTo>
                  <a:pt x="373" y="2128"/>
                </a:lnTo>
                <a:lnTo>
                  <a:pt x="390" y="2027"/>
                </a:lnTo>
                <a:lnTo>
                  <a:pt x="390" y="1892"/>
                </a:lnTo>
                <a:lnTo>
                  <a:pt x="407" y="1740"/>
                </a:lnTo>
                <a:lnTo>
                  <a:pt x="407" y="1588"/>
                </a:lnTo>
                <a:lnTo>
                  <a:pt x="407" y="1419"/>
                </a:lnTo>
                <a:lnTo>
                  <a:pt x="424" y="1250"/>
                </a:lnTo>
                <a:lnTo>
                  <a:pt x="424" y="895"/>
                </a:lnTo>
                <a:lnTo>
                  <a:pt x="424" y="574"/>
                </a:lnTo>
                <a:lnTo>
                  <a:pt x="407" y="490"/>
                </a:lnTo>
                <a:lnTo>
                  <a:pt x="407" y="422"/>
                </a:lnTo>
                <a:lnTo>
                  <a:pt x="407" y="371"/>
                </a:lnTo>
                <a:lnTo>
                  <a:pt x="390" y="321"/>
                </a:lnTo>
                <a:lnTo>
                  <a:pt x="390" y="287"/>
                </a:lnTo>
                <a:lnTo>
                  <a:pt x="390" y="253"/>
                </a:lnTo>
                <a:lnTo>
                  <a:pt x="373" y="219"/>
                </a:lnTo>
                <a:lnTo>
                  <a:pt x="305" y="185"/>
                </a:lnTo>
                <a:lnTo>
                  <a:pt x="271" y="185"/>
                </a:lnTo>
                <a:lnTo>
                  <a:pt x="221" y="202"/>
                </a:lnTo>
                <a:lnTo>
                  <a:pt x="170" y="202"/>
                </a:lnTo>
                <a:lnTo>
                  <a:pt x="119" y="219"/>
                </a:lnTo>
                <a:lnTo>
                  <a:pt x="0" y="253"/>
                </a:lnTo>
                <a:lnTo>
                  <a:pt x="0" y="152"/>
                </a:lnTo>
                <a:lnTo>
                  <a:pt x="68" y="135"/>
                </a:lnTo>
                <a:lnTo>
                  <a:pt x="136" y="118"/>
                </a:lnTo>
                <a:lnTo>
                  <a:pt x="187" y="101"/>
                </a:lnTo>
                <a:lnTo>
                  <a:pt x="238" y="101"/>
                </a:lnTo>
                <a:lnTo>
                  <a:pt x="271" y="84"/>
                </a:lnTo>
                <a:lnTo>
                  <a:pt x="305" y="67"/>
                </a:lnTo>
                <a:lnTo>
                  <a:pt x="322" y="67"/>
                </a:lnTo>
                <a:lnTo>
                  <a:pt x="339" y="50"/>
                </a:lnTo>
                <a:lnTo>
                  <a:pt x="390" y="17"/>
                </a:lnTo>
                <a:lnTo>
                  <a:pt x="424" y="0"/>
                </a:lnTo>
                <a:lnTo>
                  <a:pt x="458" y="17"/>
                </a:lnTo>
                <a:lnTo>
                  <a:pt x="475" y="17"/>
                </a:lnTo>
                <a:lnTo>
                  <a:pt x="509" y="50"/>
                </a:lnTo>
                <a:lnTo>
                  <a:pt x="542" y="8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3" name="Freeform 39"/>
          <p:cNvSpPr/>
          <p:nvPr/>
        </p:nvSpPr>
        <p:spPr>
          <a:xfrm>
            <a:off x="2142172" y="3278505"/>
            <a:ext cx="204788" cy="117475"/>
          </a:xfrm>
          <a:custGeom>
            <a:avLst/>
            <a:gdLst>
              <a:gd name="txL" fmla="*/ 0 w 322"/>
              <a:gd name="txT" fmla="*/ 0 h 186"/>
              <a:gd name="txR" fmla="*/ 322 w 322"/>
              <a:gd name="txB" fmla="*/ 186 h 18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22" h="186">
                <a:moveTo>
                  <a:pt x="170" y="17"/>
                </a:moveTo>
                <a:lnTo>
                  <a:pt x="221" y="0"/>
                </a:lnTo>
                <a:lnTo>
                  <a:pt x="238" y="0"/>
                </a:lnTo>
                <a:lnTo>
                  <a:pt x="271" y="17"/>
                </a:lnTo>
                <a:lnTo>
                  <a:pt x="288" y="17"/>
                </a:lnTo>
                <a:lnTo>
                  <a:pt x="305" y="34"/>
                </a:lnTo>
                <a:lnTo>
                  <a:pt x="322" y="67"/>
                </a:lnTo>
                <a:lnTo>
                  <a:pt x="305" y="84"/>
                </a:lnTo>
                <a:lnTo>
                  <a:pt x="288" y="118"/>
                </a:lnTo>
                <a:lnTo>
                  <a:pt x="254" y="135"/>
                </a:lnTo>
                <a:lnTo>
                  <a:pt x="204" y="135"/>
                </a:lnTo>
                <a:lnTo>
                  <a:pt x="85" y="169"/>
                </a:lnTo>
                <a:lnTo>
                  <a:pt x="0" y="186"/>
                </a:lnTo>
                <a:lnTo>
                  <a:pt x="0" y="34"/>
                </a:lnTo>
                <a:lnTo>
                  <a:pt x="51" y="34"/>
                </a:lnTo>
                <a:lnTo>
                  <a:pt x="102" y="34"/>
                </a:lnTo>
                <a:lnTo>
                  <a:pt x="136" y="34"/>
                </a:lnTo>
                <a:lnTo>
                  <a:pt x="170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4" name="Freeform 40"/>
          <p:cNvSpPr/>
          <p:nvPr/>
        </p:nvSpPr>
        <p:spPr>
          <a:xfrm>
            <a:off x="2142172" y="3632517"/>
            <a:ext cx="204788" cy="117475"/>
          </a:xfrm>
          <a:custGeom>
            <a:avLst/>
            <a:gdLst>
              <a:gd name="txL" fmla="*/ 0 w 322"/>
              <a:gd name="txT" fmla="*/ 0 h 186"/>
              <a:gd name="txR" fmla="*/ 322 w 322"/>
              <a:gd name="txB" fmla="*/ 186 h 186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22" h="186">
                <a:moveTo>
                  <a:pt x="170" y="17"/>
                </a:moveTo>
                <a:lnTo>
                  <a:pt x="221" y="0"/>
                </a:lnTo>
                <a:lnTo>
                  <a:pt x="238" y="0"/>
                </a:lnTo>
                <a:lnTo>
                  <a:pt x="271" y="0"/>
                </a:lnTo>
                <a:lnTo>
                  <a:pt x="288" y="17"/>
                </a:lnTo>
                <a:lnTo>
                  <a:pt x="305" y="34"/>
                </a:lnTo>
                <a:lnTo>
                  <a:pt x="322" y="51"/>
                </a:lnTo>
                <a:lnTo>
                  <a:pt x="305" y="102"/>
                </a:lnTo>
                <a:lnTo>
                  <a:pt x="288" y="119"/>
                </a:lnTo>
                <a:lnTo>
                  <a:pt x="271" y="136"/>
                </a:lnTo>
                <a:lnTo>
                  <a:pt x="238" y="152"/>
                </a:lnTo>
                <a:lnTo>
                  <a:pt x="170" y="169"/>
                </a:lnTo>
                <a:lnTo>
                  <a:pt x="102" y="169"/>
                </a:lnTo>
                <a:lnTo>
                  <a:pt x="0" y="186"/>
                </a:lnTo>
                <a:lnTo>
                  <a:pt x="0" y="34"/>
                </a:lnTo>
                <a:lnTo>
                  <a:pt x="51" y="34"/>
                </a:lnTo>
                <a:lnTo>
                  <a:pt x="102" y="34"/>
                </a:lnTo>
                <a:lnTo>
                  <a:pt x="136" y="17"/>
                </a:lnTo>
                <a:lnTo>
                  <a:pt x="170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65" name="Freeform 41"/>
          <p:cNvSpPr/>
          <p:nvPr/>
        </p:nvSpPr>
        <p:spPr>
          <a:xfrm>
            <a:off x="2572385" y="2773680"/>
            <a:ext cx="312737" cy="793750"/>
          </a:xfrm>
          <a:custGeom>
            <a:avLst/>
            <a:gdLst>
              <a:gd name="txL" fmla="*/ 0 w 491"/>
              <a:gd name="txT" fmla="*/ 0 h 1250"/>
              <a:gd name="txR" fmla="*/ 491 w 491"/>
              <a:gd name="txB" fmla="*/ 1250 h 125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91" h="1250">
                <a:moveTo>
                  <a:pt x="474" y="524"/>
                </a:moveTo>
                <a:lnTo>
                  <a:pt x="457" y="625"/>
                </a:lnTo>
                <a:lnTo>
                  <a:pt x="424" y="709"/>
                </a:lnTo>
                <a:lnTo>
                  <a:pt x="407" y="811"/>
                </a:lnTo>
                <a:lnTo>
                  <a:pt x="356" y="895"/>
                </a:lnTo>
                <a:lnTo>
                  <a:pt x="305" y="980"/>
                </a:lnTo>
                <a:lnTo>
                  <a:pt x="254" y="1064"/>
                </a:lnTo>
                <a:lnTo>
                  <a:pt x="203" y="1132"/>
                </a:lnTo>
                <a:lnTo>
                  <a:pt x="136" y="1166"/>
                </a:lnTo>
                <a:lnTo>
                  <a:pt x="85" y="1216"/>
                </a:lnTo>
                <a:lnTo>
                  <a:pt x="51" y="1233"/>
                </a:lnTo>
                <a:lnTo>
                  <a:pt x="17" y="1250"/>
                </a:lnTo>
                <a:lnTo>
                  <a:pt x="0" y="1250"/>
                </a:lnTo>
                <a:lnTo>
                  <a:pt x="0" y="1233"/>
                </a:lnTo>
                <a:lnTo>
                  <a:pt x="34" y="1182"/>
                </a:lnTo>
                <a:lnTo>
                  <a:pt x="68" y="1132"/>
                </a:lnTo>
                <a:lnTo>
                  <a:pt x="119" y="1047"/>
                </a:lnTo>
                <a:lnTo>
                  <a:pt x="186" y="946"/>
                </a:lnTo>
                <a:lnTo>
                  <a:pt x="237" y="828"/>
                </a:lnTo>
                <a:lnTo>
                  <a:pt x="271" y="692"/>
                </a:lnTo>
                <a:lnTo>
                  <a:pt x="305" y="540"/>
                </a:lnTo>
                <a:lnTo>
                  <a:pt x="305" y="473"/>
                </a:lnTo>
                <a:lnTo>
                  <a:pt x="322" y="405"/>
                </a:lnTo>
                <a:lnTo>
                  <a:pt x="322" y="338"/>
                </a:lnTo>
                <a:lnTo>
                  <a:pt x="322" y="287"/>
                </a:lnTo>
                <a:lnTo>
                  <a:pt x="322" y="253"/>
                </a:lnTo>
                <a:lnTo>
                  <a:pt x="322" y="219"/>
                </a:lnTo>
                <a:lnTo>
                  <a:pt x="305" y="186"/>
                </a:lnTo>
                <a:lnTo>
                  <a:pt x="305" y="169"/>
                </a:lnTo>
                <a:lnTo>
                  <a:pt x="271" y="152"/>
                </a:lnTo>
                <a:lnTo>
                  <a:pt x="254" y="118"/>
                </a:lnTo>
                <a:lnTo>
                  <a:pt x="254" y="101"/>
                </a:lnTo>
                <a:lnTo>
                  <a:pt x="254" y="67"/>
                </a:lnTo>
                <a:lnTo>
                  <a:pt x="254" y="34"/>
                </a:lnTo>
                <a:lnTo>
                  <a:pt x="288" y="0"/>
                </a:lnTo>
                <a:lnTo>
                  <a:pt x="305" y="17"/>
                </a:lnTo>
                <a:lnTo>
                  <a:pt x="356" y="17"/>
                </a:lnTo>
                <a:lnTo>
                  <a:pt x="407" y="34"/>
                </a:lnTo>
                <a:lnTo>
                  <a:pt x="474" y="50"/>
                </a:lnTo>
                <a:lnTo>
                  <a:pt x="491" y="186"/>
                </a:lnTo>
                <a:lnTo>
                  <a:pt x="474" y="304"/>
                </a:lnTo>
                <a:lnTo>
                  <a:pt x="474" y="422"/>
                </a:lnTo>
                <a:lnTo>
                  <a:pt x="474" y="52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42"/>
          <p:cNvSpPr/>
          <p:nvPr/>
        </p:nvSpPr>
        <p:spPr>
          <a:xfrm>
            <a:off x="2820035" y="2645092"/>
            <a:ext cx="635000" cy="719138"/>
          </a:xfrm>
          <a:custGeom>
            <a:avLst/>
            <a:gdLst>
              <a:gd name="txL" fmla="*/ 0 w 999"/>
              <a:gd name="txT" fmla="*/ 0 h 1132"/>
              <a:gd name="txR" fmla="*/ 999 w 999"/>
              <a:gd name="txB" fmla="*/ 1132 h 113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99" h="1132">
                <a:moveTo>
                  <a:pt x="677" y="203"/>
                </a:moveTo>
                <a:lnTo>
                  <a:pt x="660" y="237"/>
                </a:lnTo>
                <a:lnTo>
                  <a:pt x="643" y="253"/>
                </a:lnTo>
                <a:lnTo>
                  <a:pt x="627" y="270"/>
                </a:lnTo>
                <a:lnTo>
                  <a:pt x="593" y="304"/>
                </a:lnTo>
                <a:lnTo>
                  <a:pt x="576" y="355"/>
                </a:lnTo>
                <a:lnTo>
                  <a:pt x="542" y="439"/>
                </a:lnTo>
                <a:lnTo>
                  <a:pt x="508" y="541"/>
                </a:lnTo>
                <a:lnTo>
                  <a:pt x="491" y="642"/>
                </a:lnTo>
                <a:lnTo>
                  <a:pt x="474" y="727"/>
                </a:lnTo>
                <a:lnTo>
                  <a:pt x="474" y="794"/>
                </a:lnTo>
                <a:lnTo>
                  <a:pt x="474" y="845"/>
                </a:lnTo>
                <a:lnTo>
                  <a:pt x="491" y="895"/>
                </a:lnTo>
                <a:lnTo>
                  <a:pt x="525" y="912"/>
                </a:lnTo>
                <a:lnTo>
                  <a:pt x="593" y="929"/>
                </a:lnTo>
                <a:lnTo>
                  <a:pt x="660" y="912"/>
                </a:lnTo>
                <a:lnTo>
                  <a:pt x="728" y="912"/>
                </a:lnTo>
                <a:lnTo>
                  <a:pt x="779" y="895"/>
                </a:lnTo>
                <a:lnTo>
                  <a:pt x="813" y="895"/>
                </a:lnTo>
                <a:lnTo>
                  <a:pt x="847" y="895"/>
                </a:lnTo>
                <a:lnTo>
                  <a:pt x="898" y="912"/>
                </a:lnTo>
                <a:lnTo>
                  <a:pt x="948" y="946"/>
                </a:lnTo>
                <a:lnTo>
                  <a:pt x="965" y="963"/>
                </a:lnTo>
                <a:lnTo>
                  <a:pt x="982" y="997"/>
                </a:lnTo>
                <a:lnTo>
                  <a:pt x="999" y="1014"/>
                </a:lnTo>
                <a:lnTo>
                  <a:pt x="999" y="1048"/>
                </a:lnTo>
                <a:lnTo>
                  <a:pt x="982" y="1064"/>
                </a:lnTo>
                <a:lnTo>
                  <a:pt x="965" y="1081"/>
                </a:lnTo>
                <a:lnTo>
                  <a:pt x="932" y="1098"/>
                </a:lnTo>
                <a:lnTo>
                  <a:pt x="830" y="1115"/>
                </a:lnTo>
                <a:lnTo>
                  <a:pt x="779" y="1115"/>
                </a:lnTo>
                <a:lnTo>
                  <a:pt x="728" y="1132"/>
                </a:lnTo>
                <a:lnTo>
                  <a:pt x="660" y="1132"/>
                </a:lnTo>
                <a:lnTo>
                  <a:pt x="610" y="1132"/>
                </a:lnTo>
                <a:lnTo>
                  <a:pt x="525" y="1132"/>
                </a:lnTo>
                <a:lnTo>
                  <a:pt x="491" y="1115"/>
                </a:lnTo>
                <a:lnTo>
                  <a:pt x="457" y="1098"/>
                </a:lnTo>
                <a:lnTo>
                  <a:pt x="423" y="1064"/>
                </a:lnTo>
                <a:lnTo>
                  <a:pt x="389" y="1014"/>
                </a:lnTo>
                <a:lnTo>
                  <a:pt x="372" y="980"/>
                </a:lnTo>
                <a:lnTo>
                  <a:pt x="355" y="946"/>
                </a:lnTo>
                <a:lnTo>
                  <a:pt x="339" y="845"/>
                </a:lnTo>
                <a:lnTo>
                  <a:pt x="339" y="794"/>
                </a:lnTo>
                <a:lnTo>
                  <a:pt x="355" y="727"/>
                </a:lnTo>
                <a:lnTo>
                  <a:pt x="372" y="642"/>
                </a:lnTo>
                <a:lnTo>
                  <a:pt x="372" y="541"/>
                </a:lnTo>
                <a:lnTo>
                  <a:pt x="389" y="439"/>
                </a:lnTo>
                <a:lnTo>
                  <a:pt x="389" y="372"/>
                </a:lnTo>
                <a:lnTo>
                  <a:pt x="389" y="321"/>
                </a:lnTo>
                <a:lnTo>
                  <a:pt x="372" y="304"/>
                </a:lnTo>
                <a:lnTo>
                  <a:pt x="355" y="287"/>
                </a:lnTo>
                <a:lnTo>
                  <a:pt x="322" y="287"/>
                </a:lnTo>
                <a:lnTo>
                  <a:pt x="254" y="321"/>
                </a:lnTo>
                <a:lnTo>
                  <a:pt x="203" y="338"/>
                </a:lnTo>
                <a:lnTo>
                  <a:pt x="135" y="355"/>
                </a:lnTo>
                <a:lnTo>
                  <a:pt x="67" y="355"/>
                </a:lnTo>
                <a:lnTo>
                  <a:pt x="0" y="355"/>
                </a:lnTo>
                <a:lnTo>
                  <a:pt x="0" y="237"/>
                </a:lnTo>
                <a:lnTo>
                  <a:pt x="34" y="237"/>
                </a:lnTo>
                <a:lnTo>
                  <a:pt x="101" y="220"/>
                </a:lnTo>
                <a:lnTo>
                  <a:pt x="152" y="203"/>
                </a:lnTo>
                <a:lnTo>
                  <a:pt x="220" y="186"/>
                </a:lnTo>
                <a:lnTo>
                  <a:pt x="288" y="152"/>
                </a:lnTo>
                <a:lnTo>
                  <a:pt x="322" y="118"/>
                </a:lnTo>
                <a:lnTo>
                  <a:pt x="355" y="101"/>
                </a:lnTo>
                <a:lnTo>
                  <a:pt x="372" y="68"/>
                </a:lnTo>
                <a:lnTo>
                  <a:pt x="406" y="34"/>
                </a:lnTo>
                <a:lnTo>
                  <a:pt x="423" y="17"/>
                </a:lnTo>
                <a:lnTo>
                  <a:pt x="440" y="0"/>
                </a:lnTo>
                <a:lnTo>
                  <a:pt x="457" y="0"/>
                </a:lnTo>
                <a:lnTo>
                  <a:pt x="474" y="0"/>
                </a:lnTo>
                <a:lnTo>
                  <a:pt x="491" y="17"/>
                </a:lnTo>
                <a:lnTo>
                  <a:pt x="525" y="51"/>
                </a:lnTo>
                <a:lnTo>
                  <a:pt x="576" y="84"/>
                </a:lnTo>
                <a:lnTo>
                  <a:pt x="610" y="101"/>
                </a:lnTo>
                <a:lnTo>
                  <a:pt x="643" y="135"/>
                </a:lnTo>
                <a:lnTo>
                  <a:pt x="660" y="169"/>
                </a:lnTo>
                <a:lnTo>
                  <a:pt x="677" y="20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43"/>
          <p:cNvSpPr/>
          <p:nvPr/>
        </p:nvSpPr>
        <p:spPr>
          <a:xfrm>
            <a:off x="2497772" y="3503930"/>
            <a:ext cx="752475" cy="911225"/>
          </a:xfrm>
          <a:custGeom>
            <a:avLst/>
            <a:gdLst>
              <a:gd name="txL" fmla="*/ 0 w 1186"/>
              <a:gd name="txT" fmla="*/ 0 h 1436"/>
              <a:gd name="txR" fmla="*/ 1186 w 1186"/>
              <a:gd name="txB" fmla="*/ 1436 h 143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6" h="1436">
                <a:moveTo>
                  <a:pt x="627" y="1199"/>
                </a:moveTo>
                <a:lnTo>
                  <a:pt x="543" y="1267"/>
                </a:lnTo>
                <a:lnTo>
                  <a:pt x="441" y="1318"/>
                </a:lnTo>
                <a:lnTo>
                  <a:pt x="322" y="1368"/>
                </a:lnTo>
                <a:lnTo>
                  <a:pt x="221" y="1402"/>
                </a:lnTo>
                <a:lnTo>
                  <a:pt x="119" y="1419"/>
                </a:lnTo>
                <a:lnTo>
                  <a:pt x="51" y="1436"/>
                </a:lnTo>
                <a:lnTo>
                  <a:pt x="17" y="1436"/>
                </a:lnTo>
                <a:lnTo>
                  <a:pt x="0" y="1436"/>
                </a:lnTo>
                <a:lnTo>
                  <a:pt x="0" y="1419"/>
                </a:lnTo>
                <a:lnTo>
                  <a:pt x="17" y="1419"/>
                </a:lnTo>
                <a:lnTo>
                  <a:pt x="34" y="1402"/>
                </a:lnTo>
                <a:lnTo>
                  <a:pt x="51" y="1385"/>
                </a:lnTo>
                <a:lnTo>
                  <a:pt x="85" y="1368"/>
                </a:lnTo>
                <a:lnTo>
                  <a:pt x="136" y="1334"/>
                </a:lnTo>
                <a:lnTo>
                  <a:pt x="187" y="1301"/>
                </a:lnTo>
                <a:lnTo>
                  <a:pt x="238" y="1267"/>
                </a:lnTo>
                <a:lnTo>
                  <a:pt x="356" y="1199"/>
                </a:lnTo>
                <a:lnTo>
                  <a:pt x="458" y="1132"/>
                </a:lnTo>
                <a:lnTo>
                  <a:pt x="560" y="1064"/>
                </a:lnTo>
                <a:lnTo>
                  <a:pt x="627" y="980"/>
                </a:lnTo>
                <a:lnTo>
                  <a:pt x="678" y="895"/>
                </a:lnTo>
                <a:lnTo>
                  <a:pt x="746" y="811"/>
                </a:lnTo>
                <a:lnTo>
                  <a:pt x="797" y="692"/>
                </a:lnTo>
                <a:lnTo>
                  <a:pt x="848" y="557"/>
                </a:lnTo>
                <a:lnTo>
                  <a:pt x="881" y="439"/>
                </a:lnTo>
                <a:lnTo>
                  <a:pt x="898" y="354"/>
                </a:lnTo>
                <a:lnTo>
                  <a:pt x="915" y="287"/>
                </a:lnTo>
                <a:lnTo>
                  <a:pt x="898" y="253"/>
                </a:lnTo>
                <a:lnTo>
                  <a:pt x="881" y="236"/>
                </a:lnTo>
                <a:lnTo>
                  <a:pt x="831" y="236"/>
                </a:lnTo>
                <a:lnTo>
                  <a:pt x="763" y="236"/>
                </a:lnTo>
                <a:lnTo>
                  <a:pt x="695" y="253"/>
                </a:lnTo>
                <a:lnTo>
                  <a:pt x="610" y="287"/>
                </a:lnTo>
                <a:lnTo>
                  <a:pt x="543" y="287"/>
                </a:lnTo>
                <a:lnTo>
                  <a:pt x="509" y="304"/>
                </a:lnTo>
                <a:lnTo>
                  <a:pt x="492" y="287"/>
                </a:lnTo>
                <a:lnTo>
                  <a:pt x="458" y="287"/>
                </a:lnTo>
                <a:lnTo>
                  <a:pt x="424" y="253"/>
                </a:lnTo>
                <a:lnTo>
                  <a:pt x="390" y="236"/>
                </a:lnTo>
                <a:lnTo>
                  <a:pt x="373" y="186"/>
                </a:lnTo>
                <a:lnTo>
                  <a:pt x="492" y="169"/>
                </a:lnTo>
                <a:lnTo>
                  <a:pt x="593" y="135"/>
                </a:lnTo>
                <a:lnTo>
                  <a:pt x="678" y="118"/>
                </a:lnTo>
                <a:lnTo>
                  <a:pt x="746" y="101"/>
                </a:lnTo>
                <a:lnTo>
                  <a:pt x="797" y="84"/>
                </a:lnTo>
                <a:lnTo>
                  <a:pt x="848" y="67"/>
                </a:lnTo>
                <a:lnTo>
                  <a:pt x="881" y="50"/>
                </a:lnTo>
                <a:lnTo>
                  <a:pt x="881" y="33"/>
                </a:lnTo>
                <a:lnTo>
                  <a:pt x="915" y="0"/>
                </a:lnTo>
                <a:lnTo>
                  <a:pt x="949" y="0"/>
                </a:lnTo>
                <a:lnTo>
                  <a:pt x="966" y="0"/>
                </a:lnTo>
                <a:lnTo>
                  <a:pt x="983" y="17"/>
                </a:lnTo>
                <a:lnTo>
                  <a:pt x="1017" y="33"/>
                </a:lnTo>
                <a:lnTo>
                  <a:pt x="1068" y="50"/>
                </a:lnTo>
                <a:lnTo>
                  <a:pt x="1119" y="84"/>
                </a:lnTo>
                <a:lnTo>
                  <a:pt x="1152" y="118"/>
                </a:lnTo>
                <a:lnTo>
                  <a:pt x="1186" y="135"/>
                </a:lnTo>
                <a:lnTo>
                  <a:pt x="1186" y="152"/>
                </a:lnTo>
                <a:lnTo>
                  <a:pt x="1186" y="186"/>
                </a:lnTo>
                <a:lnTo>
                  <a:pt x="1152" y="236"/>
                </a:lnTo>
                <a:lnTo>
                  <a:pt x="1136" y="253"/>
                </a:lnTo>
                <a:lnTo>
                  <a:pt x="1119" y="287"/>
                </a:lnTo>
                <a:lnTo>
                  <a:pt x="1102" y="371"/>
                </a:lnTo>
                <a:lnTo>
                  <a:pt x="1085" y="422"/>
                </a:lnTo>
                <a:lnTo>
                  <a:pt x="1051" y="507"/>
                </a:lnTo>
                <a:lnTo>
                  <a:pt x="1017" y="625"/>
                </a:lnTo>
                <a:lnTo>
                  <a:pt x="966" y="743"/>
                </a:lnTo>
                <a:lnTo>
                  <a:pt x="898" y="878"/>
                </a:lnTo>
                <a:lnTo>
                  <a:pt x="814" y="996"/>
                </a:lnTo>
                <a:lnTo>
                  <a:pt x="729" y="1098"/>
                </a:lnTo>
                <a:lnTo>
                  <a:pt x="627" y="119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44"/>
          <p:cNvSpPr/>
          <p:nvPr/>
        </p:nvSpPr>
        <p:spPr>
          <a:xfrm>
            <a:off x="2648585" y="3727767"/>
            <a:ext cx="1031875" cy="838200"/>
          </a:xfrm>
          <a:custGeom>
            <a:avLst/>
            <a:gdLst>
              <a:gd name="txL" fmla="*/ 0 w 1626"/>
              <a:gd name="txT" fmla="*/ 0 h 1318"/>
              <a:gd name="txR" fmla="*/ 1626 w 1626"/>
              <a:gd name="txB" fmla="*/ 1318 h 131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26" h="1318">
                <a:moveTo>
                  <a:pt x="1016" y="1318"/>
                </a:moveTo>
                <a:lnTo>
                  <a:pt x="965" y="1301"/>
                </a:lnTo>
                <a:lnTo>
                  <a:pt x="931" y="1285"/>
                </a:lnTo>
                <a:lnTo>
                  <a:pt x="881" y="1251"/>
                </a:lnTo>
                <a:lnTo>
                  <a:pt x="864" y="1200"/>
                </a:lnTo>
                <a:lnTo>
                  <a:pt x="813" y="1166"/>
                </a:lnTo>
                <a:lnTo>
                  <a:pt x="779" y="1116"/>
                </a:lnTo>
                <a:lnTo>
                  <a:pt x="728" y="1031"/>
                </a:lnTo>
                <a:lnTo>
                  <a:pt x="694" y="964"/>
                </a:lnTo>
                <a:lnTo>
                  <a:pt x="626" y="862"/>
                </a:lnTo>
                <a:lnTo>
                  <a:pt x="559" y="744"/>
                </a:lnTo>
                <a:lnTo>
                  <a:pt x="474" y="626"/>
                </a:lnTo>
                <a:lnTo>
                  <a:pt x="372" y="490"/>
                </a:lnTo>
                <a:lnTo>
                  <a:pt x="322" y="423"/>
                </a:lnTo>
                <a:lnTo>
                  <a:pt x="271" y="355"/>
                </a:lnTo>
                <a:lnTo>
                  <a:pt x="186" y="254"/>
                </a:lnTo>
                <a:lnTo>
                  <a:pt x="118" y="169"/>
                </a:lnTo>
                <a:lnTo>
                  <a:pt x="84" y="119"/>
                </a:lnTo>
                <a:lnTo>
                  <a:pt x="50" y="85"/>
                </a:lnTo>
                <a:lnTo>
                  <a:pt x="33" y="51"/>
                </a:lnTo>
                <a:lnTo>
                  <a:pt x="17" y="34"/>
                </a:lnTo>
                <a:lnTo>
                  <a:pt x="0" y="17"/>
                </a:lnTo>
                <a:lnTo>
                  <a:pt x="17" y="0"/>
                </a:lnTo>
                <a:lnTo>
                  <a:pt x="33" y="0"/>
                </a:lnTo>
                <a:lnTo>
                  <a:pt x="50" y="0"/>
                </a:lnTo>
                <a:lnTo>
                  <a:pt x="169" y="34"/>
                </a:lnTo>
                <a:lnTo>
                  <a:pt x="186" y="51"/>
                </a:lnTo>
                <a:lnTo>
                  <a:pt x="203" y="85"/>
                </a:lnTo>
                <a:lnTo>
                  <a:pt x="237" y="119"/>
                </a:lnTo>
                <a:lnTo>
                  <a:pt x="288" y="169"/>
                </a:lnTo>
                <a:lnTo>
                  <a:pt x="338" y="237"/>
                </a:lnTo>
                <a:lnTo>
                  <a:pt x="406" y="305"/>
                </a:lnTo>
                <a:lnTo>
                  <a:pt x="474" y="389"/>
                </a:lnTo>
                <a:lnTo>
                  <a:pt x="559" y="490"/>
                </a:lnTo>
                <a:lnTo>
                  <a:pt x="643" y="575"/>
                </a:lnTo>
                <a:lnTo>
                  <a:pt x="711" y="659"/>
                </a:lnTo>
                <a:lnTo>
                  <a:pt x="796" y="744"/>
                </a:lnTo>
                <a:lnTo>
                  <a:pt x="898" y="811"/>
                </a:lnTo>
                <a:lnTo>
                  <a:pt x="982" y="879"/>
                </a:lnTo>
                <a:lnTo>
                  <a:pt x="1067" y="947"/>
                </a:lnTo>
                <a:lnTo>
                  <a:pt x="1253" y="1031"/>
                </a:lnTo>
                <a:lnTo>
                  <a:pt x="1338" y="1065"/>
                </a:lnTo>
                <a:lnTo>
                  <a:pt x="1423" y="1099"/>
                </a:lnTo>
                <a:lnTo>
                  <a:pt x="1474" y="1132"/>
                </a:lnTo>
                <a:lnTo>
                  <a:pt x="1524" y="1149"/>
                </a:lnTo>
                <a:lnTo>
                  <a:pt x="1575" y="1166"/>
                </a:lnTo>
                <a:lnTo>
                  <a:pt x="1592" y="1183"/>
                </a:lnTo>
                <a:lnTo>
                  <a:pt x="1609" y="1200"/>
                </a:lnTo>
                <a:lnTo>
                  <a:pt x="1626" y="1200"/>
                </a:lnTo>
                <a:lnTo>
                  <a:pt x="1626" y="1217"/>
                </a:lnTo>
                <a:lnTo>
                  <a:pt x="1609" y="1234"/>
                </a:lnTo>
                <a:lnTo>
                  <a:pt x="1592" y="1234"/>
                </a:lnTo>
                <a:lnTo>
                  <a:pt x="1558" y="1251"/>
                </a:lnTo>
                <a:lnTo>
                  <a:pt x="1524" y="1268"/>
                </a:lnTo>
                <a:lnTo>
                  <a:pt x="1474" y="1268"/>
                </a:lnTo>
                <a:lnTo>
                  <a:pt x="1423" y="1268"/>
                </a:lnTo>
                <a:lnTo>
                  <a:pt x="1372" y="1285"/>
                </a:lnTo>
                <a:lnTo>
                  <a:pt x="1253" y="1285"/>
                </a:lnTo>
                <a:lnTo>
                  <a:pt x="1152" y="1301"/>
                </a:lnTo>
                <a:lnTo>
                  <a:pt x="1067" y="1301"/>
                </a:lnTo>
                <a:lnTo>
                  <a:pt x="1016" y="131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393190"/>
            <a:ext cx="1006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niào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63260" y="228600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尸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尿床    尿素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弟弟又尿床了。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“尸”的撇画舒展，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“水”的竖钩在竖中线上。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尿</a:t>
            </a:r>
          </a:p>
        </p:txBody>
      </p:sp>
      <p:sp>
        <p:nvSpPr>
          <p:cNvPr id="27713" name="Freeform 65"/>
          <p:cNvSpPr/>
          <p:nvPr/>
        </p:nvSpPr>
        <p:spPr>
          <a:xfrm>
            <a:off x="2840990" y="3619817"/>
            <a:ext cx="893762" cy="515938"/>
          </a:xfrm>
          <a:custGeom>
            <a:avLst/>
            <a:gdLst>
              <a:gd name="txL" fmla="*/ 0 w 1407"/>
              <a:gd name="txT" fmla="*/ 0 h 811"/>
              <a:gd name="txR" fmla="*/ 1407 w 1407"/>
              <a:gd name="txB" fmla="*/ 811 h 811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407" h="811">
                <a:moveTo>
                  <a:pt x="0" y="67"/>
                </a:moveTo>
                <a:lnTo>
                  <a:pt x="34" y="0"/>
                </a:lnTo>
                <a:lnTo>
                  <a:pt x="136" y="84"/>
                </a:lnTo>
                <a:lnTo>
                  <a:pt x="238" y="169"/>
                </a:lnTo>
                <a:lnTo>
                  <a:pt x="339" y="236"/>
                </a:lnTo>
                <a:lnTo>
                  <a:pt x="424" y="304"/>
                </a:lnTo>
                <a:lnTo>
                  <a:pt x="509" y="354"/>
                </a:lnTo>
                <a:lnTo>
                  <a:pt x="576" y="405"/>
                </a:lnTo>
                <a:lnTo>
                  <a:pt x="644" y="439"/>
                </a:lnTo>
                <a:lnTo>
                  <a:pt x="712" y="456"/>
                </a:lnTo>
                <a:lnTo>
                  <a:pt x="932" y="557"/>
                </a:lnTo>
                <a:lnTo>
                  <a:pt x="1051" y="608"/>
                </a:lnTo>
                <a:lnTo>
                  <a:pt x="1169" y="642"/>
                </a:lnTo>
                <a:lnTo>
                  <a:pt x="1220" y="642"/>
                </a:lnTo>
                <a:lnTo>
                  <a:pt x="1271" y="659"/>
                </a:lnTo>
                <a:lnTo>
                  <a:pt x="1305" y="675"/>
                </a:lnTo>
                <a:lnTo>
                  <a:pt x="1339" y="692"/>
                </a:lnTo>
                <a:lnTo>
                  <a:pt x="1373" y="692"/>
                </a:lnTo>
                <a:lnTo>
                  <a:pt x="1390" y="709"/>
                </a:lnTo>
                <a:lnTo>
                  <a:pt x="1407" y="726"/>
                </a:lnTo>
                <a:lnTo>
                  <a:pt x="1390" y="743"/>
                </a:lnTo>
                <a:lnTo>
                  <a:pt x="1339" y="760"/>
                </a:lnTo>
                <a:lnTo>
                  <a:pt x="1271" y="777"/>
                </a:lnTo>
                <a:lnTo>
                  <a:pt x="1186" y="794"/>
                </a:lnTo>
                <a:lnTo>
                  <a:pt x="1068" y="811"/>
                </a:lnTo>
                <a:lnTo>
                  <a:pt x="983" y="811"/>
                </a:lnTo>
                <a:lnTo>
                  <a:pt x="898" y="811"/>
                </a:lnTo>
                <a:lnTo>
                  <a:pt x="831" y="811"/>
                </a:lnTo>
                <a:lnTo>
                  <a:pt x="797" y="794"/>
                </a:lnTo>
                <a:lnTo>
                  <a:pt x="729" y="760"/>
                </a:lnTo>
                <a:lnTo>
                  <a:pt x="661" y="692"/>
                </a:lnTo>
                <a:lnTo>
                  <a:pt x="560" y="608"/>
                </a:lnTo>
                <a:lnTo>
                  <a:pt x="441" y="506"/>
                </a:lnTo>
                <a:lnTo>
                  <a:pt x="305" y="388"/>
                </a:lnTo>
                <a:lnTo>
                  <a:pt x="170" y="236"/>
                </a:lnTo>
                <a:lnTo>
                  <a:pt x="0" y="6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4581" name="Group 4"/>
          <p:cNvGrpSpPr/>
          <p:nvPr/>
        </p:nvGrpSpPr>
        <p:grpSpPr>
          <a:xfrm>
            <a:off x="1377315" y="2221230"/>
            <a:ext cx="2879725" cy="2879725"/>
            <a:chOff x="1474" y="663"/>
            <a:chExt cx="2948" cy="2835"/>
          </a:xfrm>
        </p:grpSpPr>
        <p:sp>
          <p:nvSpPr>
            <p:cNvPr id="2459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59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59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59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459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460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7709" name="Freeform 61"/>
          <p:cNvSpPr/>
          <p:nvPr/>
        </p:nvSpPr>
        <p:spPr>
          <a:xfrm>
            <a:off x="2379027" y="2762567"/>
            <a:ext cx="828675" cy="342900"/>
          </a:xfrm>
          <a:custGeom>
            <a:avLst/>
            <a:gdLst>
              <a:gd name="txL" fmla="*/ 0 w 1304"/>
              <a:gd name="txT" fmla="*/ 0 h 541"/>
              <a:gd name="txR" fmla="*/ 1304 w 1304"/>
              <a:gd name="txB" fmla="*/ 541 h 54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04" h="541">
                <a:moveTo>
                  <a:pt x="949" y="541"/>
                </a:moveTo>
                <a:lnTo>
                  <a:pt x="847" y="541"/>
                </a:lnTo>
                <a:lnTo>
                  <a:pt x="881" y="473"/>
                </a:lnTo>
                <a:lnTo>
                  <a:pt x="898" y="405"/>
                </a:lnTo>
                <a:lnTo>
                  <a:pt x="915" y="338"/>
                </a:lnTo>
                <a:lnTo>
                  <a:pt x="932" y="304"/>
                </a:lnTo>
                <a:lnTo>
                  <a:pt x="949" y="253"/>
                </a:lnTo>
                <a:lnTo>
                  <a:pt x="949" y="220"/>
                </a:lnTo>
                <a:lnTo>
                  <a:pt x="949" y="203"/>
                </a:lnTo>
                <a:lnTo>
                  <a:pt x="949" y="186"/>
                </a:lnTo>
                <a:lnTo>
                  <a:pt x="932" y="186"/>
                </a:lnTo>
                <a:lnTo>
                  <a:pt x="915" y="169"/>
                </a:lnTo>
                <a:lnTo>
                  <a:pt x="881" y="169"/>
                </a:lnTo>
                <a:lnTo>
                  <a:pt x="830" y="186"/>
                </a:lnTo>
                <a:lnTo>
                  <a:pt x="779" y="186"/>
                </a:lnTo>
                <a:lnTo>
                  <a:pt x="712" y="203"/>
                </a:lnTo>
                <a:lnTo>
                  <a:pt x="627" y="220"/>
                </a:lnTo>
                <a:lnTo>
                  <a:pt x="542" y="236"/>
                </a:lnTo>
                <a:lnTo>
                  <a:pt x="440" y="253"/>
                </a:lnTo>
                <a:lnTo>
                  <a:pt x="356" y="270"/>
                </a:lnTo>
                <a:lnTo>
                  <a:pt x="288" y="287"/>
                </a:lnTo>
                <a:lnTo>
                  <a:pt x="220" y="304"/>
                </a:lnTo>
                <a:lnTo>
                  <a:pt x="85" y="321"/>
                </a:lnTo>
                <a:lnTo>
                  <a:pt x="0" y="321"/>
                </a:lnTo>
                <a:lnTo>
                  <a:pt x="0" y="220"/>
                </a:lnTo>
                <a:lnTo>
                  <a:pt x="119" y="220"/>
                </a:lnTo>
                <a:lnTo>
                  <a:pt x="186" y="203"/>
                </a:lnTo>
                <a:lnTo>
                  <a:pt x="237" y="203"/>
                </a:lnTo>
                <a:lnTo>
                  <a:pt x="288" y="186"/>
                </a:lnTo>
                <a:lnTo>
                  <a:pt x="373" y="169"/>
                </a:lnTo>
                <a:lnTo>
                  <a:pt x="491" y="152"/>
                </a:lnTo>
                <a:lnTo>
                  <a:pt x="627" y="118"/>
                </a:lnTo>
                <a:lnTo>
                  <a:pt x="712" y="101"/>
                </a:lnTo>
                <a:lnTo>
                  <a:pt x="762" y="84"/>
                </a:lnTo>
                <a:lnTo>
                  <a:pt x="813" y="68"/>
                </a:lnTo>
                <a:lnTo>
                  <a:pt x="864" y="68"/>
                </a:lnTo>
                <a:lnTo>
                  <a:pt x="898" y="51"/>
                </a:lnTo>
                <a:lnTo>
                  <a:pt x="932" y="34"/>
                </a:lnTo>
                <a:lnTo>
                  <a:pt x="949" y="34"/>
                </a:lnTo>
                <a:lnTo>
                  <a:pt x="949" y="17"/>
                </a:lnTo>
                <a:lnTo>
                  <a:pt x="983" y="0"/>
                </a:lnTo>
                <a:lnTo>
                  <a:pt x="1016" y="0"/>
                </a:lnTo>
                <a:lnTo>
                  <a:pt x="1033" y="0"/>
                </a:lnTo>
                <a:lnTo>
                  <a:pt x="1067" y="17"/>
                </a:lnTo>
                <a:lnTo>
                  <a:pt x="1118" y="34"/>
                </a:lnTo>
                <a:lnTo>
                  <a:pt x="1169" y="68"/>
                </a:lnTo>
                <a:lnTo>
                  <a:pt x="1237" y="101"/>
                </a:lnTo>
                <a:lnTo>
                  <a:pt x="1271" y="135"/>
                </a:lnTo>
                <a:lnTo>
                  <a:pt x="1304" y="169"/>
                </a:lnTo>
                <a:lnTo>
                  <a:pt x="1304" y="186"/>
                </a:lnTo>
                <a:lnTo>
                  <a:pt x="1288" y="203"/>
                </a:lnTo>
                <a:lnTo>
                  <a:pt x="1271" y="220"/>
                </a:lnTo>
                <a:lnTo>
                  <a:pt x="1237" y="220"/>
                </a:lnTo>
                <a:lnTo>
                  <a:pt x="1220" y="236"/>
                </a:lnTo>
                <a:lnTo>
                  <a:pt x="1186" y="253"/>
                </a:lnTo>
                <a:lnTo>
                  <a:pt x="1152" y="287"/>
                </a:lnTo>
                <a:lnTo>
                  <a:pt x="1118" y="321"/>
                </a:lnTo>
                <a:lnTo>
                  <a:pt x="1084" y="355"/>
                </a:lnTo>
                <a:lnTo>
                  <a:pt x="1033" y="405"/>
                </a:lnTo>
                <a:lnTo>
                  <a:pt x="1000" y="473"/>
                </a:lnTo>
                <a:lnTo>
                  <a:pt x="949" y="54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710" name="Freeform 62"/>
          <p:cNvSpPr/>
          <p:nvPr/>
        </p:nvSpPr>
        <p:spPr>
          <a:xfrm>
            <a:off x="2379027" y="3083242"/>
            <a:ext cx="709613" cy="161925"/>
          </a:xfrm>
          <a:custGeom>
            <a:avLst/>
            <a:gdLst>
              <a:gd name="txL" fmla="*/ 0 w 1118"/>
              <a:gd name="txT" fmla="*/ 0 h 253"/>
              <a:gd name="txR" fmla="*/ 1118 w 1118"/>
              <a:gd name="txB" fmla="*/ 253 h 253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118" h="253">
                <a:moveTo>
                  <a:pt x="0" y="152"/>
                </a:moveTo>
                <a:lnTo>
                  <a:pt x="68" y="135"/>
                </a:lnTo>
                <a:lnTo>
                  <a:pt x="186" y="135"/>
                </a:lnTo>
                <a:lnTo>
                  <a:pt x="305" y="101"/>
                </a:lnTo>
                <a:lnTo>
                  <a:pt x="457" y="67"/>
                </a:lnTo>
                <a:lnTo>
                  <a:pt x="610" y="51"/>
                </a:lnTo>
                <a:lnTo>
                  <a:pt x="728" y="34"/>
                </a:lnTo>
                <a:lnTo>
                  <a:pt x="830" y="17"/>
                </a:lnTo>
                <a:lnTo>
                  <a:pt x="898" y="0"/>
                </a:lnTo>
                <a:lnTo>
                  <a:pt x="949" y="0"/>
                </a:lnTo>
                <a:lnTo>
                  <a:pt x="1000" y="0"/>
                </a:lnTo>
                <a:lnTo>
                  <a:pt x="1067" y="17"/>
                </a:lnTo>
                <a:lnTo>
                  <a:pt x="1084" y="51"/>
                </a:lnTo>
                <a:lnTo>
                  <a:pt x="1101" y="67"/>
                </a:lnTo>
                <a:lnTo>
                  <a:pt x="1118" y="84"/>
                </a:lnTo>
                <a:lnTo>
                  <a:pt x="1101" y="101"/>
                </a:lnTo>
                <a:lnTo>
                  <a:pt x="1084" y="101"/>
                </a:lnTo>
                <a:lnTo>
                  <a:pt x="1050" y="118"/>
                </a:lnTo>
                <a:lnTo>
                  <a:pt x="1000" y="135"/>
                </a:lnTo>
                <a:lnTo>
                  <a:pt x="932" y="135"/>
                </a:lnTo>
                <a:lnTo>
                  <a:pt x="847" y="152"/>
                </a:lnTo>
                <a:lnTo>
                  <a:pt x="745" y="169"/>
                </a:lnTo>
                <a:lnTo>
                  <a:pt x="627" y="186"/>
                </a:lnTo>
                <a:lnTo>
                  <a:pt x="508" y="203"/>
                </a:lnTo>
                <a:lnTo>
                  <a:pt x="390" y="219"/>
                </a:lnTo>
                <a:lnTo>
                  <a:pt x="305" y="236"/>
                </a:lnTo>
                <a:lnTo>
                  <a:pt x="220" y="236"/>
                </a:lnTo>
                <a:lnTo>
                  <a:pt x="152" y="253"/>
                </a:lnTo>
                <a:lnTo>
                  <a:pt x="85" y="253"/>
                </a:lnTo>
                <a:lnTo>
                  <a:pt x="34" y="253"/>
                </a:lnTo>
                <a:lnTo>
                  <a:pt x="0" y="253"/>
                </a:lnTo>
                <a:lnTo>
                  <a:pt x="0" y="15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712" name="Freeform 64"/>
          <p:cNvSpPr/>
          <p:nvPr/>
        </p:nvSpPr>
        <p:spPr>
          <a:xfrm>
            <a:off x="2874327" y="3299142"/>
            <a:ext cx="452438" cy="396875"/>
          </a:xfrm>
          <a:custGeom>
            <a:avLst/>
            <a:gdLst>
              <a:gd name="txL" fmla="*/ 0 w 712"/>
              <a:gd name="txT" fmla="*/ 0 h 625"/>
              <a:gd name="txR" fmla="*/ 712 w 712"/>
              <a:gd name="txB" fmla="*/ 625 h 625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12" h="625">
                <a:moveTo>
                  <a:pt x="102" y="625"/>
                </a:moveTo>
                <a:lnTo>
                  <a:pt x="0" y="608"/>
                </a:lnTo>
                <a:lnTo>
                  <a:pt x="102" y="540"/>
                </a:lnTo>
                <a:lnTo>
                  <a:pt x="170" y="456"/>
                </a:lnTo>
                <a:lnTo>
                  <a:pt x="237" y="388"/>
                </a:lnTo>
                <a:lnTo>
                  <a:pt x="305" y="338"/>
                </a:lnTo>
                <a:lnTo>
                  <a:pt x="356" y="287"/>
                </a:lnTo>
                <a:lnTo>
                  <a:pt x="390" y="253"/>
                </a:lnTo>
                <a:lnTo>
                  <a:pt x="424" y="219"/>
                </a:lnTo>
                <a:lnTo>
                  <a:pt x="441" y="186"/>
                </a:lnTo>
                <a:lnTo>
                  <a:pt x="458" y="152"/>
                </a:lnTo>
                <a:lnTo>
                  <a:pt x="458" y="118"/>
                </a:lnTo>
                <a:lnTo>
                  <a:pt x="458" y="67"/>
                </a:lnTo>
                <a:lnTo>
                  <a:pt x="458" y="34"/>
                </a:lnTo>
                <a:lnTo>
                  <a:pt x="458" y="17"/>
                </a:lnTo>
                <a:lnTo>
                  <a:pt x="475" y="0"/>
                </a:lnTo>
                <a:lnTo>
                  <a:pt x="492" y="0"/>
                </a:lnTo>
                <a:lnTo>
                  <a:pt x="525" y="0"/>
                </a:lnTo>
                <a:lnTo>
                  <a:pt x="559" y="17"/>
                </a:lnTo>
                <a:lnTo>
                  <a:pt x="610" y="34"/>
                </a:lnTo>
                <a:lnTo>
                  <a:pt x="661" y="67"/>
                </a:lnTo>
                <a:lnTo>
                  <a:pt x="695" y="101"/>
                </a:lnTo>
                <a:lnTo>
                  <a:pt x="712" y="118"/>
                </a:lnTo>
                <a:lnTo>
                  <a:pt x="712" y="152"/>
                </a:lnTo>
                <a:lnTo>
                  <a:pt x="712" y="186"/>
                </a:lnTo>
                <a:lnTo>
                  <a:pt x="678" y="219"/>
                </a:lnTo>
                <a:lnTo>
                  <a:pt x="644" y="270"/>
                </a:lnTo>
                <a:lnTo>
                  <a:pt x="576" y="304"/>
                </a:lnTo>
                <a:lnTo>
                  <a:pt x="509" y="371"/>
                </a:lnTo>
                <a:lnTo>
                  <a:pt x="390" y="439"/>
                </a:lnTo>
                <a:lnTo>
                  <a:pt x="254" y="524"/>
                </a:lnTo>
                <a:lnTo>
                  <a:pt x="102" y="62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714" name="Freeform 66"/>
          <p:cNvSpPr/>
          <p:nvPr/>
        </p:nvSpPr>
        <p:spPr>
          <a:xfrm>
            <a:off x="2583815" y="3276917"/>
            <a:ext cx="311150" cy="1233488"/>
          </a:xfrm>
          <a:custGeom>
            <a:avLst/>
            <a:gdLst>
              <a:gd name="txL" fmla="*/ 0 w 491"/>
              <a:gd name="txT" fmla="*/ 0 h 1943"/>
              <a:gd name="txR" fmla="*/ 491 w 491"/>
              <a:gd name="txB" fmla="*/ 1943 h 19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91" h="1943">
                <a:moveTo>
                  <a:pt x="339" y="997"/>
                </a:moveTo>
                <a:lnTo>
                  <a:pt x="339" y="895"/>
                </a:lnTo>
                <a:lnTo>
                  <a:pt x="339" y="777"/>
                </a:lnTo>
                <a:lnTo>
                  <a:pt x="339" y="676"/>
                </a:lnTo>
                <a:lnTo>
                  <a:pt x="339" y="591"/>
                </a:lnTo>
                <a:lnTo>
                  <a:pt x="339" y="507"/>
                </a:lnTo>
                <a:lnTo>
                  <a:pt x="339" y="439"/>
                </a:lnTo>
                <a:lnTo>
                  <a:pt x="322" y="372"/>
                </a:lnTo>
                <a:lnTo>
                  <a:pt x="322" y="321"/>
                </a:lnTo>
                <a:lnTo>
                  <a:pt x="322" y="220"/>
                </a:lnTo>
                <a:lnTo>
                  <a:pt x="305" y="152"/>
                </a:lnTo>
                <a:lnTo>
                  <a:pt x="271" y="101"/>
                </a:lnTo>
                <a:lnTo>
                  <a:pt x="254" y="68"/>
                </a:lnTo>
                <a:lnTo>
                  <a:pt x="237" y="51"/>
                </a:lnTo>
                <a:lnTo>
                  <a:pt x="220" y="34"/>
                </a:lnTo>
                <a:lnTo>
                  <a:pt x="220" y="17"/>
                </a:lnTo>
                <a:lnTo>
                  <a:pt x="220" y="0"/>
                </a:lnTo>
                <a:lnTo>
                  <a:pt x="237" y="0"/>
                </a:lnTo>
                <a:lnTo>
                  <a:pt x="271" y="0"/>
                </a:lnTo>
                <a:lnTo>
                  <a:pt x="322" y="0"/>
                </a:lnTo>
                <a:lnTo>
                  <a:pt x="373" y="17"/>
                </a:lnTo>
                <a:lnTo>
                  <a:pt x="423" y="34"/>
                </a:lnTo>
                <a:lnTo>
                  <a:pt x="457" y="68"/>
                </a:lnTo>
                <a:lnTo>
                  <a:pt x="474" y="84"/>
                </a:lnTo>
                <a:lnTo>
                  <a:pt x="491" y="101"/>
                </a:lnTo>
                <a:lnTo>
                  <a:pt x="491" y="118"/>
                </a:lnTo>
                <a:lnTo>
                  <a:pt x="491" y="152"/>
                </a:lnTo>
                <a:lnTo>
                  <a:pt x="474" y="203"/>
                </a:lnTo>
                <a:lnTo>
                  <a:pt x="474" y="253"/>
                </a:lnTo>
                <a:lnTo>
                  <a:pt x="474" y="304"/>
                </a:lnTo>
                <a:lnTo>
                  <a:pt x="474" y="355"/>
                </a:lnTo>
                <a:lnTo>
                  <a:pt x="457" y="422"/>
                </a:lnTo>
                <a:lnTo>
                  <a:pt x="457" y="490"/>
                </a:lnTo>
                <a:lnTo>
                  <a:pt x="474" y="591"/>
                </a:lnTo>
                <a:lnTo>
                  <a:pt x="474" y="693"/>
                </a:lnTo>
                <a:lnTo>
                  <a:pt x="474" y="811"/>
                </a:lnTo>
                <a:lnTo>
                  <a:pt x="491" y="946"/>
                </a:lnTo>
                <a:lnTo>
                  <a:pt x="491" y="1081"/>
                </a:lnTo>
                <a:lnTo>
                  <a:pt x="491" y="1200"/>
                </a:lnTo>
                <a:lnTo>
                  <a:pt x="491" y="1301"/>
                </a:lnTo>
                <a:lnTo>
                  <a:pt x="491" y="1402"/>
                </a:lnTo>
                <a:lnTo>
                  <a:pt x="491" y="1470"/>
                </a:lnTo>
                <a:lnTo>
                  <a:pt x="491" y="1537"/>
                </a:lnTo>
                <a:lnTo>
                  <a:pt x="491" y="1588"/>
                </a:lnTo>
                <a:lnTo>
                  <a:pt x="491" y="1622"/>
                </a:lnTo>
                <a:lnTo>
                  <a:pt x="440" y="1740"/>
                </a:lnTo>
                <a:lnTo>
                  <a:pt x="390" y="1842"/>
                </a:lnTo>
                <a:lnTo>
                  <a:pt x="356" y="1892"/>
                </a:lnTo>
                <a:lnTo>
                  <a:pt x="339" y="1909"/>
                </a:lnTo>
                <a:lnTo>
                  <a:pt x="305" y="1926"/>
                </a:lnTo>
                <a:lnTo>
                  <a:pt x="288" y="1943"/>
                </a:lnTo>
                <a:lnTo>
                  <a:pt x="271" y="1926"/>
                </a:lnTo>
                <a:lnTo>
                  <a:pt x="254" y="1892"/>
                </a:lnTo>
                <a:lnTo>
                  <a:pt x="237" y="1858"/>
                </a:lnTo>
                <a:lnTo>
                  <a:pt x="237" y="1825"/>
                </a:lnTo>
                <a:lnTo>
                  <a:pt x="237" y="1774"/>
                </a:lnTo>
                <a:lnTo>
                  <a:pt x="203" y="1723"/>
                </a:lnTo>
                <a:lnTo>
                  <a:pt x="169" y="1673"/>
                </a:lnTo>
                <a:lnTo>
                  <a:pt x="118" y="1622"/>
                </a:lnTo>
                <a:lnTo>
                  <a:pt x="68" y="1571"/>
                </a:lnTo>
                <a:lnTo>
                  <a:pt x="34" y="1537"/>
                </a:lnTo>
                <a:lnTo>
                  <a:pt x="0" y="1504"/>
                </a:lnTo>
                <a:lnTo>
                  <a:pt x="0" y="1487"/>
                </a:lnTo>
                <a:lnTo>
                  <a:pt x="17" y="1487"/>
                </a:lnTo>
                <a:lnTo>
                  <a:pt x="51" y="1487"/>
                </a:lnTo>
                <a:lnTo>
                  <a:pt x="101" y="1504"/>
                </a:lnTo>
                <a:lnTo>
                  <a:pt x="152" y="1521"/>
                </a:lnTo>
                <a:lnTo>
                  <a:pt x="203" y="1537"/>
                </a:lnTo>
                <a:lnTo>
                  <a:pt x="254" y="1554"/>
                </a:lnTo>
                <a:lnTo>
                  <a:pt x="288" y="1537"/>
                </a:lnTo>
                <a:lnTo>
                  <a:pt x="305" y="1521"/>
                </a:lnTo>
                <a:lnTo>
                  <a:pt x="322" y="1504"/>
                </a:lnTo>
                <a:lnTo>
                  <a:pt x="322" y="1470"/>
                </a:lnTo>
                <a:lnTo>
                  <a:pt x="322" y="1436"/>
                </a:lnTo>
                <a:lnTo>
                  <a:pt x="322" y="1368"/>
                </a:lnTo>
                <a:lnTo>
                  <a:pt x="339" y="1301"/>
                </a:lnTo>
                <a:lnTo>
                  <a:pt x="339" y="1216"/>
                </a:lnTo>
                <a:lnTo>
                  <a:pt x="339" y="1115"/>
                </a:lnTo>
                <a:lnTo>
                  <a:pt x="339" y="99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708" name="Freeform 60"/>
          <p:cNvSpPr/>
          <p:nvPr/>
        </p:nvSpPr>
        <p:spPr>
          <a:xfrm>
            <a:off x="1820227" y="2880042"/>
            <a:ext cx="623888" cy="1447800"/>
          </a:xfrm>
          <a:custGeom>
            <a:avLst/>
            <a:gdLst>
              <a:gd name="txL" fmla="*/ 0 w 983"/>
              <a:gd name="txT" fmla="*/ 0 h 2281"/>
              <a:gd name="txR" fmla="*/ 983 w 983"/>
              <a:gd name="txB" fmla="*/ 2281 h 228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83" h="2281">
                <a:moveTo>
                  <a:pt x="830" y="1132"/>
                </a:moveTo>
                <a:lnTo>
                  <a:pt x="796" y="1267"/>
                </a:lnTo>
                <a:lnTo>
                  <a:pt x="745" y="1402"/>
                </a:lnTo>
                <a:lnTo>
                  <a:pt x="627" y="1656"/>
                </a:lnTo>
                <a:lnTo>
                  <a:pt x="542" y="1774"/>
                </a:lnTo>
                <a:lnTo>
                  <a:pt x="457" y="1892"/>
                </a:lnTo>
                <a:lnTo>
                  <a:pt x="356" y="2010"/>
                </a:lnTo>
                <a:lnTo>
                  <a:pt x="237" y="2112"/>
                </a:lnTo>
                <a:lnTo>
                  <a:pt x="186" y="2162"/>
                </a:lnTo>
                <a:lnTo>
                  <a:pt x="135" y="2196"/>
                </a:lnTo>
                <a:lnTo>
                  <a:pt x="102" y="2230"/>
                </a:lnTo>
                <a:lnTo>
                  <a:pt x="68" y="2247"/>
                </a:lnTo>
                <a:lnTo>
                  <a:pt x="34" y="2264"/>
                </a:lnTo>
                <a:lnTo>
                  <a:pt x="17" y="2281"/>
                </a:lnTo>
                <a:lnTo>
                  <a:pt x="0" y="2281"/>
                </a:lnTo>
                <a:lnTo>
                  <a:pt x="0" y="2264"/>
                </a:lnTo>
                <a:lnTo>
                  <a:pt x="0" y="2247"/>
                </a:lnTo>
                <a:lnTo>
                  <a:pt x="17" y="2230"/>
                </a:lnTo>
                <a:lnTo>
                  <a:pt x="34" y="2196"/>
                </a:lnTo>
                <a:lnTo>
                  <a:pt x="68" y="2162"/>
                </a:lnTo>
                <a:lnTo>
                  <a:pt x="102" y="2112"/>
                </a:lnTo>
                <a:lnTo>
                  <a:pt x="135" y="2061"/>
                </a:lnTo>
                <a:lnTo>
                  <a:pt x="186" y="2010"/>
                </a:lnTo>
                <a:lnTo>
                  <a:pt x="305" y="1875"/>
                </a:lnTo>
                <a:lnTo>
                  <a:pt x="390" y="1740"/>
                </a:lnTo>
                <a:lnTo>
                  <a:pt x="474" y="1571"/>
                </a:lnTo>
                <a:lnTo>
                  <a:pt x="559" y="1385"/>
                </a:lnTo>
                <a:lnTo>
                  <a:pt x="627" y="1199"/>
                </a:lnTo>
                <a:lnTo>
                  <a:pt x="678" y="1030"/>
                </a:lnTo>
                <a:lnTo>
                  <a:pt x="728" y="861"/>
                </a:lnTo>
                <a:lnTo>
                  <a:pt x="762" y="693"/>
                </a:lnTo>
                <a:lnTo>
                  <a:pt x="779" y="540"/>
                </a:lnTo>
                <a:lnTo>
                  <a:pt x="779" y="405"/>
                </a:lnTo>
                <a:lnTo>
                  <a:pt x="779" y="287"/>
                </a:lnTo>
                <a:lnTo>
                  <a:pt x="779" y="203"/>
                </a:lnTo>
                <a:lnTo>
                  <a:pt x="779" y="118"/>
                </a:lnTo>
                <a:lnTo>
                  <a:pt x="779" y="67"/>
                </a:lnTo>
                <a:lnTo>
                  <a:pt x="779" y="17"/>
                </a:lnTo>
                <a:lnTo>
                  <a:pt x="779" y="0"/>
                </a:lnTo>
                <a:lnTo>
                  <a:pt x="796" y="0"/>
                </a:lnTo>
                <a:lnTo>
                  <a:pt x="847" y="0"/>
                </a:lnTo>
                <a:lnTo>
                  <a:pt x="915" y="17"/>
                </a:lnTo>
                <a:lnTo>
                  <a:pt x="983" y="34"/>
                </a:lnTo>
                <a:lnTo>
                  <a:pt x="983" y="152"/>
                </a:lnTo>
                <a:lnTo>
                  <a:pt x="983" y="270"/>
                </a:lnTo>
                <a:lnTo>
                  <a:pt x="966" y="388"/>
                </a:lnTo>
                <a:lnTo>
                  <a:pt x="949" y="540"/>
                </a:lnTo>
                <a:lnTo>
                  <a:pt x="898" y="845"/>
                </a:lnTo>
                <a:lnTo>
                  <a:pt x="864" y="980"/>
                </a:lnTo>
                <a:lnTo>
                  <a:pt x="830" y="113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711" name="Freeform 63"/>
          <p:cNvSpPr/>
          <p:nvPr/>
        </p:nvSpPr>
        <p:spPr>
          <a:xfrm>
            <a:off x="2196465" y="3545205"/>
            <a:ext cx="527050" cy="676275"/>
          </a:xfrm>
          <a:custGeom>
            <a:avLst/>
            <a:gdLst>
              <a:gd name="txL" fmla="*/ 0 w 830"/>
              <a:gd name="txT" fmla="*/ 0 h 1065"/>
              <a:gd name="txR" fmla="*/ 830 w 830"/>
              <a:gd name="txB" fmla="*/ 1065 h 1065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830" h="1065">
                <a:moveTo>
                  <a:pt x="0" y="1065"/>
                </a:moveTo>
                <a:lnTo>
                  <a:pt x="0" y="1048"/>
                </a:lnTo>
                <a:lnTo>
                  <a:pt x="34" y="1014"/>
                </a:lnTo>
                <a:lnTo>
                  <a:pt x="85" y="946"/>
                </a:lnTo>
                <a:lnTo>
                  <a:pt x="152" y="879"/>
                </a:lnTo>
                <a:lnTo>
                  <a:pt x="220" y="794"/>
                </a:lnTo>
                <a:lnTo>
                  <a:pt x="288" y="727"/>
                </a:lnTo>
                <a:lnTo>
                  <a:pt x="356" y="642"/>
                </a:lnTo>
                <a:lnTo>
                  <a:pt x="390" y="575"/>
                </a:lnTo>
                <a:lnTo>
                  <a:pt x="474" y="440"/>
                </a:lnTo>
                <a:lnTo>
                  <a:pt x="525" y="321"/>
                </a:lnTo>
                <a:lnTo>
                  <a:pt x="559" y="271"/>
                </a:lnTo>
                <a:lnTo>
                  <a:pt x="559" y="220"/>
                </a:lnTo>
                <a:lnTo>
                  <a:pt x="576" y="203"/>
                </a:lnTo>
                <a:lnTo>
                  <a:pt x="576" y="186"/>
                </a:lnTo>
                <a:lnTo>
                  <a:pt x="559" y="169"/>
                </a:lnTo>
                <a:lnTo>
                  <a:pt x="542" y="169"/>
                </a:lnTo>
                <a:lnTo>
                  <a:pt x="525" y="186"/>
                </a:lnTo>
                <a:lnTo>
                  <a:pt x="508" y="186"/>
                </a:lnTo>
                <a:lnTo>
                  <a:pt x="440" y="220"/>
                </a:lnTo>
                <a:lnTo>
                  <a:pt x="373" y="220"/>
                </a:lnTo>
                <a:lnTo>
                  <a:pt x="322" y="237"/>
                </a:lnTo>
                <a:lnTo>
                  <a:pt x="288" y="237"/>
                </a:lnTo>
                <a:lnTo>
                  <a:pt x="237" y="220"/>
                </a:lnTo>
                <a:lnTo>
                  <a:pt x="203" y="220"/>
                </a:lnTo>
                <a:lnTo>
                  <a:pt x="186" y="203"/>
                </a:lnTo>
                <a:lnTo>
                  <a:pt x="152" y="169"/>
                </a:lnTo>
                <a:lnTo>
                  <a:pt x="119" y="136"/>
                </a:lnTo>
                <a:lnTo>
                  <a:pt x="237" y="136"/>
                </a:lnTo>
                <a:lnTo>
                  <a:pt x="322" y="119"/>
                </a:lnTo>
                <a:lnTo>
                  <a:pt x="390" y="102"/>
                </a:lnTo>
                <a:lnTo>
                  <a:pt x="440" y="102"/>
                </a:lnTo>
                <a:lnTo>
                  <a:pt x="525" y="68"/>
                </a:lnTo>
                <a:lnTo>
                  <a:pt x="559" y="51"/>
                </a:lnTo>
                <a:lnTo>
                  <a:pt x="576" y="34"/>
                </a:lnTo>
                <a:lnTo>
                  <a:pt x="610" y="0"/>
                </a:lnTo>
                <a:lnTo>
                  <a:pt x="661" y="0"/>
                </a:lnTo>
                <a:lnTo>
                  <a:pt x="695" y="17"/>
                </a:lnTo>
                <a:lnTo>
                  <a:pt x="745" y="51"/>
                </a:lnTo>
                <a:lnTo>
                  <a:pt x="779" y="85"/>
                </a:lnTo>
                <a:lnTo>
                  <a:pt x="813" y="119"/>
                </a:lnTo>
                <a:lnTo>
                  <a:pt x="813" y="136"/>
                </a:lnTo>
                <a:lnTo>
                  <a:pt x="830" y="152"/>
                </a:lnTo>
                <a:lnTo>
                  <a:pt x="813" y="186"/>
                </a:lnTo>
                <a:lnTo>
                  <a:pt x="796" y="203"/>
                </a:lnTo>
                <a:lnTo>
                  <a:pt x="762" y="220"/>
                </a:lnTo>
                <a:lnTo>
                  <a:pt x="745" y="254"/>
                </a:lnTo>
                <a:lnTo>
                  <a:pt x="711" y="304"/>
                </a:lnTo>
                <a:lnTo>
                  <a:pt x="678" y="372"/>
                </a:lnTo>
                <a:lnTo>
                  <a:pt x="593" y="541"/>
                </a:lnTo>
                <a:lnTo>
                  <a:pt x="474" y="676"/>
                </a:lnTo>
                <a:lnTo>
                  <a:pt x="423" y="761"/>
                </a:lnTo>
                <a:lnTo>
                  <a:pt x="356" y="828"/>
                </a:lnTo>
                <a:lnTo>
                  <a:pt x="203" y="963"/>
                </a:lnTo>
                <a:lnTo>
                  <a:pt x="119" y="1014"/>
                </a:lnTo>
                <a:lnTo>
                  <a:pt x="68" y="1048"/>
                </a:lnTo>
                <a:lnTo>
                  <a:pt x="17" y="1065"/>
                </a:lnTo>
                <a:lnTo>
                  <a:pt x="0" y="106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59875" y="1443355"/>
            <a:ext cx="1311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jìnɡ 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86425" y="2263140"/>
            <a:ext cx="590931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冫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干净    纯净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我们把教室打扫得干干净净。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“冫”点小，提舒展，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“争”笔画紧凑，横在横中线上。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净</a:t>
            </a:r>
          </a:p>
        </p:txBody>
      </p:sp>
      <p:sp>
        <p:nvSpPr>
          <p:cNvPr id="28745" name="Freeform 73"/>
          <p:cNvSpPr/>
          <p:nvPr/>
        </p:nvSpPr>
        <p:spPr>
          <a:xfrm>
            <a:off x="2020090" y="3145790"/>
            <a:ext cx="280987" cy="258762"/>
          </a:xfrm>
          <a:custGeom>
            <a:avLst/>
            <a:gdLst>
              <a:gd name="txL" fmla="*/ 0 w 441"/>
              <a:gd name="txT" fmla="*/ 0 h 406"/>
              <a:gd name="txR" fmla="*/ 441 w 441"/>
              <a:gd name="txB" fmla="*/ 406 h 406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441" h="406">
                <a:moveTo>
                  <a:pt x="0" y="34"/>
                </a:moveTo>
                <a:lnTo>
                  <a:pt x="17" y="17"/>
                </a:lnTo>
                <a:lnTo>
                  <a:pt x="34" y="17"/>
                </a:lnTo>
                <a:lnTo>
                  <a:pt x="68" y="0"/>
                </a:lnTo>
                <a:lnTo>
                  <a:pt x="136" y="0"/>
                </a:lnTo>
                <a:lnTo>
                  <a:pt x="187" y="17"/>
                </a:lnTo>
                <a:lnTo>
                  <a:pt x="237" y="17"/>
                </a:lnTo>
                <a:lnTo>
                  <a:pt x="288" y="51"/>
                </a:lnTo>
                <a:lnTo>
                  <a:pt x="339" y="85"/>
                </a:lnTo>
                <a:lnTo>
                  <a:pt x="373" y="119"/>
                </a:lnTo>
                <a:lnTo>
                  <a:pt x="407" y="169"/>
                </a:lnTo>
                <a:lnTo>
                  <a:pt x="424" y="220"/>
                </a:lnTo>
                <a:lnTo>
                  <a:pt x="441" y="271"/>
                </a:lnTo>
                <a:lnTo>
                  <a:pt x="441" y="304"/>
                </a:lnTo>
                <a:lnTo>
                  <a:pt x="441" y="338"/>
                </a:lnTo>
                <a:lnTo>
                  <a:pt x="441" y="355"/>
                </a:lnTo>
                <a:lnTo>
                  <a:pt x="424" y="372"/>
                </a:lnTo>
                <a:lnTo>
                  <a:pt x="390" y="389"/>
                </a:lnTo>
                <a:lnTo>
                  <a:pt x="356" y="406"/>
                </a:lnTo>
                <a:lnTo>
                  <a:pt x="322" y="389"/>
                </a:lnTo>
                <a:lnTo>
                  <a:pt x="271" y="355"/>
                </a:lnTo>
                <a:lnTo>
                  <a:pt x="220" y="287"/>
                </a:lnTo>
                <a:lnTo>
                  <a:pt x="153" y="220"/>
                </a:lnTo>
                <a:lnTo>
                  <a:pt x="85" y="135"/>
                </a:lnTo>
                <a:lnTo>
                  <a:pt x="51" y="85"/>
                </a:lnTo>
                <a:lnTo>
                  <a:pt x="17" y="51"/>
                </a:lnTo>
                <a:lnTo>
                  <a:pt x="0" y="3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5605" name="Group 4"/>
          <p:cNvGrpSpPr/>
          <p:nvPr/>
        </p:nvGrpSpPr>
        <p:grpSpPr>
          <a:xfrm>
            <a:off x="1343815" y="2263140"/>
            <a:ext cx="2879725" cy="2879725"/>
            <a:chOff x="1474" y="663"/>
            <a:chExt cx="2948" cy="2835"/>
          </a:xfrm>
        </p:grpSpPr>
        <p:sp>
          <p:nvSpPr>
            <p:cNvPr id="25620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621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622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623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5624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5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6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7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8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5629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8739" name="Freeform 67"/>
          <p:cNvSpPr/>
          <p:nvPr/>
        </p:nvSpPr>
        <p:spPr>
          <a:xfrm>
            <a:off x="2504277" y="2771140"/>
            <a:ext cx="441325" cy="633412"/>
          </a:xfrm>
          <a:custGeom>
            <a:avLst/>
            <a:gdLst>
              <a:gd name="txL" fmla="*/ 0 w 694"/>
              <a:gd name="txT" fmla="*/ 0 h 997"/>
              <a:gd name="txR" fmla="*/ 694 w 694"/>
              <a:gd name="txB" fmla="*/ 997 h 99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94" h="997">
                <a:moveTo>
                  <a:pt x="406" y="236"/>
                </a:moveTo>
                <a:lnTo>
                  <a:pt x="423" y="186"/>
                </a:lnTo>
                <a:lnTo>
                  <a:pt x="423" y="135"/>
                </a:lnTo>
                <a:lnTo>
                  <a:pt x="423" y="101"/>
                </a:lnTo>
                <a:lnTo>
                  <a:pt x="406" y="67"/>
                </a:lnTo>
                <a:lnTo>
                  <a:pt x="389" y="51"/>
                </a:lnTo>
                <a:lnTo>
                  <a:pt x="389" y="17"/>
                </a:lnTo>
                <a:lnTo>
                  <a:pt x="389" y="0"/>
                </a:lnTo>
                <a:lnTo>
                  <a:pt x="406" y="0"/>
                </a:lnTo>
                <a:lnTo>
                  <a:pt x="440" y="0"/>
                </a:lnTo>
                <a:lnTo>
                  <a:pt x="491" y="17"/>
                </a:lnTo>
                <a:lnTo>
                  <a:pt x="576" y="34"/>
                </a:lnTo>
                <a:lnTo>
                  <a:pt x="626" y="84"/>
                </a:lnTo>
                <a:lnTo>
                  <a:pt x="677" y="135"/>
                </a:lnTo>
                <a:lnTo>
                  <a:pt x="694" y="152"/>
                </a:lnTo>
                <a:lnTo>
                  <a:pt x="694" y="169"/>
                </a:lnTo>
                <a:lnTo>
                  <a:pt x="677" y="186"/>
                </a:lnTo>
                <a:lnTo>
                  <a:pt x="660" y="220"/>
                </a:lnTo>
                <a:lnTo>
                  <a:pt x="643" y="253"/>
                </a:lnTo>
                <a:lnTo>
                  <a:pt x="626" y="287"/>
                </a:lnTo>
                <a:lnTo>
                  <a:pt x="559" y="388"/>
                </a:lnTo>
                <a:lnTo>
                  <a:pt x="491" y="473"/>
                </a:lnTo>
                <a:lnTo>
                  <a:pt x="457" y="524"/>
                </a:lnTo>
                <a:lnTo>
                  <a:pt x="389" y="591"/>
                </a:lnTo>
                <a:lnTo>
                  <a:pt x="321" y="676"/>
                </a:lnTo>
                <a:lnTo>
                  <a:pt x="220" y="777"/>
                </a:lnTo>
                <a:lnTo>
                  <a:pt x="186" y="828"/>
                </a:lnTo>
                <a:lnTo>
                  <a:pt x="135" y="878"/>
                </a:lnTo>
                <a:lnTo>
                  <a:pt x="101" y="912"/>
                </a:lnTo>
                <a:lnTo>
                  <a:pt x="67" y="946"/>
                </a:lnTo>
                <a:lnTo>
                  <a:pt x="50" y="963"/>
                </a:lnTo>
                <a:lnTo>
                  <a:pt x="33" y="980"/>
                </a:lnTo>
                <a:lnTo>
                  <a:pt x="16" y="997"/>
                </a:lnTo>
                <a:lnTo>
                  <a:pt x="0" y="997"/>
                </a:lnTo>
                <a:lnTo>
                  <a:pt x="0" y="980"/>
                </a:lnTo>
                <a:lnTo>
                  <a:pt x="0" y="946"/>
                </a:lnTo>
                <a:lnTo>
                  <a:pt x="33" y="895"/>
                </a:lnTo>
                <a:lnTo>
                  <a:pt x="84" y="811"/>
                </a:lnTo>
                <a:lnTo>
                  <a:pt x="186" y="659"/>
                </a:lnTo>
                <a:lnTo>
                  <a:pt x="288" y="507"/>
                </a:lnTo>
                <a:lnTo>
                  <a:pt x="321" y="422"/>
                </a:lnTo>
                <a:lnTo>
                  <a:pt x="355" y="355"/>
                </a:lnTo>
                <a:lnTo>
                  <a:pt x="406" y="23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40" name="Freeform 68"/>
          <p:cNvSpPr/>
          <p:nvPr/>
        </p:nvSpPr>
        <p:spPr>
          <a:xfrm>
            <a:off x="2709065" y="2996565"/>
            <a:ext cx="581025" cy="449262"/>
          </a:xfrm>
          <a:custGeom>
            <a:avLst/>
            <a:gdLst>
              <a:gd name="txL" fmla="*/ 0 w 915"/>
              <a:gd name="txT" fmla="*/ 0 h 709"/>
              <a:gd name="txR" fmla="*/ 915 w 915"/>
              <a:gd name="txB" fmla="*/ 709 h 70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15" h="709">
                <a:moveTo>
                  <a:pt x="831" y="236"/>
                </a:moveTo>
                <a:lnTo>
                  <a:pt x="797" y="236"/>
                </a:lnTo>
                <a:lnTo>
                  <a:pt x="763" y="270"/>
                </a:lnTo>
                <a:lnTo>
                  <a:pt x="712" y="304"/>
                </a:lnTo>
                <a:lnTo>
                  <a:pt x="661" y="355"/>
                </a:lnTo>
                <a:lnTo>
                  <a:pt x="593" y="422"/>
                </a:lnTo>
                <a:lnTo>
                  <a:pt x="526" y="507"/>
                </a:lnTo>
                <a:lnTo>
                  <a:pt x="441" y="591"/>
                </a:lnTo>
                <a:lnTo>
                  <a:pt x="356" y="709"/>
                </a:lnTo>
                <a:lnTo>
                  <a:pt x="255" y="709"/>
                </a:lnTo>
                <a:lnTo>
                  <a:pt x="322" y="591"/>
                </a:lnTo>
                <a:lnTo>
                  <a:pt x="390" y="490"/>
                </a:lnTo>
                <a:lnTo>
                  <a:pt x="441" y="405"/>
                </a:lnTo>
                <a:lnTo>
                  <a:pt x="475" y="338"/>
                </a:lnTo>
                <a:lnTo>
                  <a:pt x="509" y="270"/>
                </a:lnTo>
                <a:lnTo>
                  <a:pt x="526" y="236"/>
                </a:lnTo>
                <a:lnTo>
                  <a:pt x="543" y="202"/>
                </a:lnTo>
                <a:lnTo>
                  <a:pt x="543" y="186"/>
                </a:lnTo>
                <a:lnTo>
                  <a:pt x="526" y="186"/>
                </a:lnTo>
                <a:lnTo>
                  <a:pt x="492" y="186"/>
                </a:lnTo>
                <a:lnTo>
                  <a:pt x="424" y="202"/>
                </a:lnTo>
                <a:lnTo>
                  <a:pt x="356" y="202"/>
                </a:lnTo>
                <a:lnTo>
                  <a:pt x="272" y="219"/>
                </a:lnTo>
                <a:lnTo>
                  <a:pt x="204" y="236"/>
                </a:lnTo>
                <a:lnTo>
                  <a:pt x="153" y="236"/>
                </a:lnTo>
                <a:lnTo>
                  <a:pt x="119" y="236"/>
                </a:lnTo>
                <a:lnTo>
                  <a:pt x="102" y="236"/>
                </a:lnTo>
                <a:lnTo>
                  <a:pt x="68" y="219"/>
                </a:lnTo>
                <a:lnTo>
                  <a:pt x="34" y="186"/>
                </a:lnTo>
                <a:lnTo>
                  <a:pt x="0" y="152"/>
                </a:lnTo>
                <a:lnTo>
                  <a:pt x="102" y="135"/>
                </a:lnTo>
                <a:lnTo>
                  <a:pt x="204" y="118"/>
                </a:lnTo>
                <a:lnTo>
                  <a:pt x="288" y="118"/>
                </a:lnTo>
                <a:lnTo>
                  <a:pt x="373" y="101"/>
                </a:lnTo>
                <a:lnTo>
                  <a:pt x="441" y="84"/>
                </a:lnTo>
                <a:lnTo>
                  <a:pt x="492" y="67"/>
                </a:lnTo>
                <a:lnTo>
                  <a:pt x="526" y="50"/>
                </a:lnTo>
                <a:lnTo>
                  <a:pt x="560" y="33"/>
                </a:lnTo>
                <a:lnTo>
                  <a:pt x="593" y="17"/>
                </a:lnTo>
                <a:lnTo>
                  <a:pt x="644" y="0"/>
                </a:lnTo>
                <a:lnTo>
                  <a:pt x="661" y="0"/>
                </a:lnTo>
                <a:lnTo>
                  <a:pt x="695" y="17"/>
                </a:lnTo>
                <a:lnTo>
                  <a:pt x="746" y="33"/>
                </a:lnTo>
                <a:lnTo>
                  <a:pt x="797" y="50"/>
                </a:lnTo>
                <a:lnTo>
                  <a:pt x="848" y="84"/>
                </a:lnTo>
                <a:lnTo>
                  <a:pt x="898" y="118"/>
                </a:lnTo>
                <a:lnTo>
                  <a:pt x="915" y="135"/>
                </a:lnTo>
                <a:lnTo>
                  <a:pt x="915" y="152"/>
                </a:lnTo>
                <a:lnTo>
                  <a:pt x="915" y="169"/>
                </a:lnTo>
                <a:lnTo>
                  <a:pt x="898" y="186"/>
                </a:lnTo>
                <a:lnTo>
                  <a:pt x="864" y="219"/>
                </a:lnTo>
                <a:lnTo>
                  <a:pt x="831" y="23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41" name="Freeform 69"/>
          <p:cNvSpPr/>
          <p:nvPr/>
        </p:nvSpPr>
        <p:spPr>
          <a:xfrm>
            <a:off x="2472527" y="3328352"/>
            <a:ext cx="946150" cy="665163"/>
          </a:xfrm>
          <a:custGeom>
            <a:avLst/>
            <a:gdLst>
              <a:gd name="txL" fmla="*/ 0 w 1491"/>
              <a:gd name="txT" fmla="*/ 0 h 1048"/>
              <a:gd name="txR" fmla="*/ 1491 w 1491"/>
              <a:gd name="txB" fmla="*/ 1048 h 1048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91" h="1048">
                <a:moveTo>
                  <a:pt x="34" y="254"/>
                </a:moveTo>
                <a:lnTo>
                  <a:pt x="17" y="237"/>
                </a:lnTo>
                <a:lnTo>
                  <a:pt x="0" y="220"/>
                </a:lnTo>
                <a:lnTo>
                  <a:pt x="0" y="203"/>
                </a:lnTo>
                <a:lnTo>
                  <a:pt x="17" y="203"/>
                </a:lnTo>
                <a:lnTo>
                  <a:pt x="34" y="186"/>
                </a:lnTo>
                <a:lnTo>
                  <a:pt x="67" y="186"/>
                </a:lnTo>
                <a:lnTo>
                  <a:pt x="118" y="186"/>
                </a:lnTo>
                <a:lnTo>
                  <a:pt x="169" y="186"/>
                </a:lnTo>
                <a:lnTo>
                  <a:pt x="237" y="169"/>
                </a:lnTo>
                <a:lnTo>
                  <a:pt x="305" y="169"/>
                </a:lnTo>
                <a:lnTo>
                  <a:pt x="389" y="153"/>
                </a:lnTo>
                <a:lnTo>
                  <a:pt x="559" y="153"/>
                </a:lnTo>
                <a:lnTo>
                  <a:pt x="694" y="136"/>
                </a:lnTo>
                <a:lnTo>
                  <a:pt x="813" y="119"/>
                </a:lnTo>
                <a:lnTo>
                  <a:pt x="932" y="85"/>
                </a:lnTo>
                <a:lnTo>
                  <a:pt x="1016" y="68"/>
                </a:lnTo>
                <a:lnTo>
                  <a:pt x="1084" y="51"/>
                </a:lnTo>
                <a:lnTo>
                  <a:pt x="1135" y="34"/>
                </a:lnTo>
                <a:lnTo>
                  <a:pt x="1152" y="17"/>
                </a:lnTo>
                <a:lnTo>
                  <a:pt x="1203" y="0"/>
                </a:lnTo>
                <a:lnTo>
                  <a:pt x="1236" y="0"/>
                </a:lnTo>
                <a:lnTo>
                  <a:pt x="1253" y="0"/>
                </a:lnTo>
                <a:lnTo>
                  <a:pt x="1287" y="17"/>
                </a:lnTo>
                <a:lnTo>
                  <a:pt x="1321" y="34"/>
                </a:lnTo>
                <a:lnTo>
                  <a:pt x="1372" y="68"/>
                </a:lnTo>
                <a:lnTo>
                  <a:pt x="1423" y="102"/>
                </a:lnTo>
                <a:lnTo>
                  <a:pt x="1457" y="136"/>
                </a:lnTo>
                <a:lnTo>
                  <a:pt x="1491" y="153"/>
                </a:lnTo>
                <a:lnTo>
                  <a:pt x="1491" y="169"/>
                </a:lnTo>
                <a:lnTo>
                  <a:pt x="1474" y="203"/>
                </a:lnTo>
                <a:lnTo>
                  <a:pt x="1457" y="220"/>
                </a:lnTo>
                <a:lnTo>
                  <a:pt x="1440" y="237"/>
                </a:lnTo>
                <a:lnTo>
                  <a:pt x="1423" y="254"/>
                </a:lnTo>
                <a:lnTo>
                  <a:pt x="1423" y="271"/>
                </a:lnTo>
                <a:lnTo>
                  <a:pt x="1406" y="305"/>
                </a:lnTo>
                <a:lnTo>
                  <a:pt x="1389" y="338"/>
                </a:lnTo>
                <a:lnTo>
                  <a:pt x="1389" y="372"/>
                </a:lnTo>
                <a:lnTo>
                  <a:pt x="1372" y="423"/>
                </a:lnTo>
                <a:lnTo>
                  <a:pt x="1355" y="490"/>
                </a:lnTo>
                <a:lnTo>
                  <a:pt x="1338" y="558"/>
                </a:lnTo>
                <a:lnTo>
                  <a:pt x="1321" y="693"/>
                </a:lnTo>
                <a:lnTo>
                  <a:pt x="1304" y="828"/>
                </a:lnTo>
                <a:lnTo>
                  <a:pt x="1304" y="947"/>
                </a:lnTo>
                <a:lnTo>
                  <a:pt x="1287" y="1048"/>
                </a:lnTo>
                <a:lnTo>
                  <a:pt x="1152" y="1048"/>
                </a:lnTo>
                <a:lnTo>
                  <a:pt x="1186" y="761"/>
                </a:lnTo>
                <a:lnTo>
                  <a:pt x="1203" y="507"/>
                </a:lnTo>
                <a:lnTo>
                  <a:pt x="1220" y="389"/>
                </a:lnTo>
                <a:lnTo>
                  <a:pt x="1203" y="305"/>
                </a:lnTo>
                <a:lnTo>
                  <a:pt x="1203" y="237"/>
                </a:lnTo>
                <a:lnTo>
                  <a:pt x="1169" y="203"/>
                </a:lnTo>
                <a:lnTo>
                  <a:pt x="1101" y="186"/>
                </a:lnTo>
                <a:lnTo>
                  <a:pt x="1067" y="186"/>
                </a:lnTo>
                <a:lnTo>
                  <a:pt x="1016" y="186"/>
                </a:lnTo>
                <a:lnTo>
                  <a:pt x="898" y="203"/>
                </a:lnTo>
                <a:lnTo>
                  <a:pt x="796" y="203"/>
                </a:lnTo>
                <a:lnTo>
                  <a:pt x="728" y="220"/>
                </a:lnTo>
                <a:lnTo>
                  <a:pt x="644" y="237"/>
                </a:lnTo>
                <a:lnTo>
                  <a:pt x="542" y="254"/>
                </a:lnTo>
                <a:lnTo>
                  <a:pt x="423" y="271"/>
                </a:lnTo>
                <a:lnTo>
                  <a:pt x="322" y="288"/>
                </a:lnTo>
                <a:lnTo>
                  <a:pt x="237" y="305"/>
                </a:lnTo>
                <a:lnTo>
                  <a:pt x="169" y="305"/>
                </a:lnTo>
                <a:lnTo>
                  <a:pt x="135" y="305"/>
                </a:lnTo>
                <a:lnTo>
                  <a:pt x="84" y="288"/>
                </a:lnTo>
                <a:lnTo>
                  <a:pt x="67" y="288"/>
                </a:lnTo>
                <a:lnTo>
                  <a:pt x="34" y="25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42" name="Freeform 70"/>
          <p:cNvSpPr/>
          <p:nvPr/>
        </p:nvSpPr>
        <p:spPr>
          <a:xfrm>
            <a:off x="2247102" y="3618865"/>
            <a:ext cx="1462088" cy="203200"/>
          </a:xfrm>
          <a:custGeom>
            <a:avLst/>
            <a:gdLst>
              <a:gd name="txL" fmla="*/ 0 w 2304"/>
              <a:gd name="txT" fmla="*/ 0 h 321"/>
              <a:gd name="txR" fmla="*/ 2304 w 2304"/>
              <a:gd name="txB" fmla="*/ 321 h 321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304" h="321">
                <a:moveTo>
                  <a:pt x="0" y="219"/>
                </a:moveTo>
                <a:lnTo>
                  <a:pt x="220" y="186"/>
                </a:lnTo>
                <a:lnTo>
                  <a:pt x="423" y="169"/>
                </a:lnTo>
                <a:lnTo>
                  <a:pt x="593" y="152"/>
                </a:lnTo>
                <a:lnTo>
                  <a:pt x="779" y="135"/>
                </a:lnTo>
                <a:lnTo>
                  <a:pt x="932" y="118"/>
                </a:lnTo>
                <a:lnTo>
                  <a:pt x="1084" y="101"/>
                </a:lnTo>
                <a:lnTo>
                  <a:pt x="1220" y="84"/>
                </a:lnTo>
                <a:lnTo>
                  <a:pt x="1338" y="67"/>
                </a:lnTo>
                <a:lnTo>
                  <a:pt x="1457" y="50"/>
                </a:lnTo>
                <a:lnTo>
                  <a:pt x="1559" y="50"/>
                </a:lnTo>
                <a:lnTo>
                  <a:pt x="1643" y="33"/>
                </a:lnTo>
                <a:lnTo>
                  <a:pt x="1711" y="33"/>
                </a:lnTo>
                <a:lnTo>
                  <a:pt x="1779" y="17"/>
                </a:lnTo>
                <a:lnTo>
                  <a:pt x="1830" y="17"/>
                </a:lnTo>
                <a:lnTo>
                  <a:pt x="1864" y="17"/>
                </a:lnTo>
                <a:lnTo>
                  <a:pt x="1897" y="17"/>
                </a:lnTo>
                <a:lnTo>
                  <a:pt x="1965" y="0"/>
                </a:lnTo>
                <a:lnTo>
                  <a:pt x="2016" y="0"/>
                </a:lnTo>
                <a:lnTo>
                  <a:pt x="2067" y="0"/>
                </a:lnTo>
                <a:lnTo>
                  <a:pt x="2084" y="0"/>
                </a:lnTo>
                <a:lnTo>
                  <a:pt x="2135" y="17"/>
                </a:lnTo>
                <a:lnTo>
                  <a:pt x="2202" y="50"/>
                </a:lnTo>
                <a:lnTo>
                  <a:pt x="2253" y="84"/>
                </a:lnTo>
                <a:lnTo>
                  <a:pt x="2270" y="101"/>
                </a:lnTo>
                <a:lnTo>
                  <a:pt x="2287" y="118"/>
                </a:lnTo>
                <a:lnTo>
                  <a:pt x="2304" y="152"/>
                </a:lnTo>
                <a:lnTo>
                  <a:pt x="2287" y="169"/>
                </a:lnTo>
                <a:lnTo>
                  <a:pt x="2270" y="169"/>
                </a:lnTo>
                <a:lnTo>
                  <a:pt x="2236" y="186"/>
                </a:lnTo>
                <a:lnTo>
                  <a:pt x="2185" y="186"/>
                </a:lnTo>
                <a:lnTo>
                  <a:pt x="2118" y="186"/>
                </a:lnTo>
                <a:lnTo>
                  <a:pt x="2033" y="186"/>
                </a:lnTo>
                <a:lnTo>
                  <a:pt x="1948" y="186"/>
                </a:lnTo>
                <a:lnTo>
                  <a:pt x="1762" y="169"/>
                </a:lnTo>
                <a:lnTo>
                  <a:pt x="1660" y="169"/>
                </a:lnTo>
                <a:lnTo>
                  <a:pt x="1576" y="152"/>
                </a:lnTo>
                <a:lnTo>
                  <a:pt x="1491" y="169"/>
                </a:lnTo>
                <a:lnTo>
                  <a:pt x="1440" y="169"/>
                </a:lnTo>
                <a:lnTo>
                  <a:pt x="1406" y="169"/>
                </a:lnTo>
                <a:lnTo>
                  <a:pt x="1372" y="186"/>
                </a:lnTo>
                <a:lnTo>
                  <a:pt x="1338" y="186"/>
                </a:lnTo>
                <a:lnTo>
                  <a:pt x="1271" y="186"/>
                </a:lnTo>
                <a:lnTo>
                  <a:pt x="1220" y="202"/>
                </a:lnTo>
                <a:lnTo>
                  <a:pt x="1152" y="202"/>
                </a:lnTo>
                <a:lnTo>
                  <a:pt x="1067" y="219"/>
                </a:lnTo>
                <a:lnTo>
                  <a:pt x="983" y="236"/>
                </a:lnTo>
                <a:lnTo>
                  <a:pt x="796" y="253"/>
                </a:lnTo>
                <a:lnTo>
                  <a:pt x="644" y="270"/>
                </a:lnTo>
                <a:lnTo>
                  <a:pt x="525" y="287"/>
                </a:lnTo>
                <a:lnTo>
                  <a:pt x="423" y="287"/>
                </a:lnTo>
                <a:lnTo>
                  <a:pt x="339" y="304"/>
                </a:lnTo>
                <a:lnTo>
                  <a:pt x="271" y="304"/>
                </a:lnTo>
                <a:lnTo>
                  <a:pt x="237" y="321"/>
                </a:lnTo>
                <a:lnTo>
                  <a:pt x="203" y="321"/>
                </a:lnTo>
                <a:lnTo>
                  <a:pt x="186" y="304"/>
                </a:lnTo>
                <a:lnTo>
                  <a:pt x="135" y="287"/>
                </a:lnTo>
                <a:lnTo>
                  <a:pt x="85" y="253"/>
                </a:lnTo>
                <a:lnTo>
                  <a:pt x="0" y="2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44" name="Freeform 72"/>
          <p:cNvSpPr/>
          <p:nvPr/>
        </p:nvSpPr>
        <p:spPr>
          <a:xfrm>
            <a:off x="2386802" y="3961765"/>
            <a:ext cx="957263" cy="160337"/>
          </a:xfrm>
          <a:custGeom>
            <a:avLst/>
            <a:gdLst>
              <a:gd name="txL" fmla="*/ 0 w 1508"/>
              <a:gd name="txT" fmla="*/ 0 h 254"/>
              <a:gd name="txR" fmla="*/ 1508 w 1508"/>
              <a:gd name="txB" fmla="*/ 254 h 2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508" h="254">
                <a:moveTo>
                  <a:pt x="339" y="220"/>
                </a:moveTo>
                <a:lnTo>
                  <a:pt x="271" y="237"/>
                </a:lnTo>
                <a:lnTo>
                  <a:pt x="220" y="237"/>
                </a:lnTo>
                <a:lnTo>
                  <a:pt x="203" y="254"/>
                </a:lnTo>
                <a:lnTo>
                  <a:pt x="187" y="254"/>
                </a:lnTo>
                <a:lnTo>
                  <a:pt x="170" y="254"/>
                </a:lnTo>
                <a:lnTo>
                  <a:pt x="153" y="237"/>
                </a:lnTo>
                <a:lnTo>
                  <a:pt x="85" y="220"/>
                </a:lnTo>
                <a:lnTo>
                  <a:pt x="51" y="203"/>
                </a:lnTo>
                <a:lnTo>
                  <a:pt x="17" y="186"/>
                </a:lnTo>
                <a:lnTo>
                  <a:pt x="0" y="169"/>
                </a:lnTo>
                <a:lnTo>
                  <a:pt x="0" y="152"/>
                </a:lnTo>
                <a:lnTo>
                  <a:pt x="0" y="135"/>
                </a:lnTo>
                <a:lnTo>
                  <a:pt x="34" y="135"/>
                </a:lnTo>
                <a:lnTo>
                  <a:pt x="85" y="119"/>
                </a:lnTo>
                <a:lnTo>
                  <a:pt x="187" y="102"/>
                </a:lnTo>
                <a:lnTo>
                  <a:pt x="288" y="102"/>
                </a:lnTo>
                <a:lnTo>
                  <a:pt x="441" y="85"/>
                </a:lnTo>
                <a:lnTo>
                  <a:pt x="610" y="68"/>
                </a:lnTo>
                <a:lnTo>
                  <a:pt x="813" y="51"/>
                </a:lnTo>
                <a:lnTo>
                  <a:pt x="898" y="34"/>
                </a:lnTo>
                <a:lnTo>
                  <a:pt x="1000" y="17"/>
                </a:lnTo>
                <a:lnTo>
                  <a:pt x="1084" y="17"/>
                </a:lnTo>
                <a:lnTo>
                  <a:pt x="1152" y="0"/>
                </a:lnTo>
                <a:lnTo>
                  <a:pt x="1220" y="0"/>
                </a:lnTo>
                <a:lnTo>
                  <a:pt x="1271" y="0"/>
                </a:lnTo>
                <a:lnTo>
                  <a:pt x="1322" y="0"/>
                </a:lnTo>
                <a:lnTo>
                  <a:pt x="1356" y="0"/>
                </a:lnTo>
                <a:lnTo>
                  <a:pt x="1406" y="0"/>
                </a:lnTo>
                <a:lnTo>
                  <a:pt x="1457" y="0"/>
                </a:lnTo>
                <a:lnTo>
                  <a:pt x="1491" y="17"/>
                </a:lnTo>
                <a:lnTo>
                  <a:pt x="1508" y="51"/>
                </a:lnTo>
                <a:lnTo>
                  <a:pt x="1508" y="68"/>
                </a:lnTo>
                <a:lnTo>
                  <a:pt x="1474" y="85"/>
                </a:lnTo>
                <a:lnTo>
                  <a:pt x="1440" y="102"/>
                </a:lnTo>
                <a:lnTo>
                  <a:pt x="1372" y="119"/>
                </a:lnTo>
                <a:lnTo>
                  <a:pt x="1305" y="135"/>
                </a:lnTo>
                <a:lnTo>
                  <a:pt x="1237" y="152"/>
                </a:lnTo>
                <a:lnTo>
                  <a:pt x="1186" y="152"/>
                </a:lnTo>
                <a:lnTo>
                  <a:pt x="1152" y="152"/>
                </a:lnTo>
                <a:lnTo>
                  <a:pt x="1084" y="152"/>
                </a:lnTo>
                <a:lnTo>
                  <a:pt x="1017" y="169"/>
                </a:lnTo>
                <a:lnTo>
                  <a:pt x="915" y="169"/>
                </a:lnTo>
                <a:lnTo>
                  <a:pt x="780" y="186"/>
                </a:lnTo>
                <a:lnTo>
                  <a:pt x="644" y="186"/>
                </a:lnTo>
                <a:lnTo>
                  <a:pt x="525" y="203"/>
                </a:lnTo>
                <a:lnTo>
                  <a:pt x="424" y="220"/>
                </a:lnTo>
                <a:lnTo>
                  <a:pt x="339" y="2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46" name="Freeform 74"/>
          <p:cNvSpPr/>
          <p:nvPr/>
        </p:nvSpPr>
        <p:spPr>
          <a:xfrm>
            <a:off x="1913727" y="3576002"/>
            <a:ext cx="419100" cy="665163"/>
          </a:xfrm>
          <a:custGeom>
            <a:avLst/>
            <a:gdLst>
              <a:gd name="txL" fmla="*/ 0 w 660"/>
              <a:gd name="txT" fmla="*/ 0 h 1048"/>
              <a:gd name="txR" fmla="*/ 660 w 660"/>
              <a:gd name="txB" fmla="*/ 1048 h 104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60" h="1048">
                <a:moveTo>
                  <a:pt x="169" y="1048"/>
                </a:moveTo>
                <a:lnTo>
                  <a:pt x="152" y="1048"/>
                </a:lnTo>
                <a:lnTo>
                  <a:pt x="118" y="1031"/>
                </a:lnTo>
                <a:lnTo>
                  <a:pt x="84" y="980"/>
                </a:lnTo>
                <a:lnTo>
                  <a:pt x="51" y="929"/>
                </a:lnTo>
                <a:lnTo>
                  <a:pt x="17" y="862"/>
                </a:lnTo>
                <a:lnTo>
                  <a:pt x="0" y="794"/>
                </a:lnTo>
                <a:lnTo>
                  <a:pt x="0" y="760"/>
                </a:lnTo>
                <a:lnTo>
                  <a:pt x="0" y="743"/>
                </a:lnTo>
                <a:lnTo>
                  <a:pt x="17" y="710"/>
                </a:lnTo>
                <a:lnTo>
                  <a:pt x="34" y="710"/>
                </a:lnTo>
                <a:lnTo>
                  <a:pt x="51" y="693"/>
                </a:lnTo>
                <a:lnTo>
                  <a:pt x="67" y="710"/>
                </a:lnTo>
                <a:lnTo>
                  <a:pt x="84" y="710"/>
                </a:lnTo>
                <a:lnTo>
                  <a:pt x="135" y="693"/>
                </a:lnTo>
                <a:lnTo>
                  <a:pt x="135" y="676"/>
                </a:lnTo>
                <a:lnTo>
                  <a:pt x="152" y="659"/>
                </a:lnTo>
                <a:lnTo>
                  <a:pt x="169" y="625"/>
                </a:lnTo>
                <a:lnTo>
                  <a:pt x="203" y="591"/>
                </a:lnTo>
                <a:lnTo>
                  <a:pt x="254" y="541"/>
                </a:lnTo>
                <a:lnTo>
                  <a:pt x="288" y="490"/>
                </a:lnTo>
                <a:lnTo>
                  <a:pt x="339" y="422"/>
                </a:lnTo>
                <a:lnTo>
                  <a:pt x="406" y="338"/>
                </a:lnTo>
                <a:lnTo>
                  <a:pt x="457" y="254"/>
                </a:lnTo>
                <a:lnTo>
                  <a:pt x="508" y="186"/>
                </a:lnTo>
                <a:lnTo>
                  <a:pt x="542" y="118"/>
                </a:lnTo>
                <a:lnTo>
                  <a:pt x="593" y="85"/>
                </a:lnTo>
                <a:lnTo>
                  <a:pt x="627" y="34"/>
                </a:lnTo>
                <a:lnTo>
                  <a:pt x="644" y="17"/>
                </a:lnTo>
                <a:lnTo>
                  <a:pt x="660" y="0"/>
                </a:lnTo>
                <a:lnTo>
                  <a:pt x="660" y="17"/>
                </a:lnTo>
                <a:lnTo>
                  <a:pt x="660" y="51"/>
                </a:lnTo>
                <a:lnTo>
                  <a:pt x="644" y="85"/>
                </a:lnTo>
                <a:lnTo>
                  <a:pt x="627" y="152"/>
                </a:lnTo>
                <a:lnTo>
                  <a:pt x="593" y="220"/>
                </a:lnTo>
                <a:lnTo>
                  <a:pt x="559" y="304"/>
                </a:lnTo>
                <a:lnTo>
                  <a:pt x="525" y="406"/>
                </a:lnTo>
                <a:lnTo>
                  <a:pt x="474" y="524"/>
                </a:lnTo>
                <a:lnTo>
                  <a:pt x="423" y="659"/>
                </a:lnTo>
                <a:lnTo>
                  <a:pt x="372" y="760"/>
                </a:lnTo>
                <a:lnTo>
                  <a:pt x="322" y="845"/>
                </a:lnTo>
                <a:lnTo>
                  <a:pt x="288" y="912"/>
                </a:lnTo>
                <a:lnTo>
                  <a:pt x="254" y="980"/>
                </a:lnTo>
                <a:lnTo>
                  <a:pt x="220" y="1014"/>
                </a:lnTo>
                <a:lnTo>
                  <a:pt x="186" y="1048"/>
                </a:lnTo>
                <a:lnTo>
                  <a:pt x="169" y="104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743" name="Freeform 71"/>
          <p:cNvSpPr/>
          <p:nvPr/>
        </p:nvSpPr>
        <p:spPr>
          <a:xfrm>
            <a:off x="2601115" y="3445827"/>
            <a:ext cx="355600" cy="1244600"/>
          </a:xfrm>
          <a:custGeom>
            <a:avLst/>
            <a:gdLst>
              <a:gd name="txL" fmla="*/ 0 w 559"/>
              <a:gd name="txT" fmla="*/ 0 h 1960"/>
              <a:gd name="txR" fmla="*/ 559 w 559"/>
              <a:gd name="txB" fmla="*/ 1960 h 19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59" h="1960">
                <a:moveTo>
                  <a:pt x="288" y="1893"/>
                </a:moveTo>
                <a:lnTo>
                  <a:pt x="271" y="1859"/>
                </a:lnTo>
                <a:lnTo>
                  <a:pt x="237" y="1825"/>
                </a:lnTo>
                <a:lnTo>
                  <a:pt x="186" y="1791"/>
                </a:lnTo>
                <a:lnTo>
                  <a:pt x="119" y="1741"/>
                </a:lnTo>
                <a:lnTo>
                  <a:pt x="68" y="1707"/>
                </a:lnTo>
                <a:lnTo>
                  <a:pt x="17" y="1673"/>
                </a:lnTo>
                <a:lnTo>
                  <a:pt x="0" y="1656"/>
                </a:lnTo>
                <a:lnTo>
                  <a:pt x="0" y="1639"/>
                </a:lnTo>
                <a:lnTo>
                  <a:pt x="17" y="1639"/>
                </a:lnTo>
                <a:lnTo>
                  <a:pt x="34" y="1622"/>
                </a:lnTo>
                <a:lnTo>
                  <a:pt x="85" y="1639"/>
                </a:lnTo>
                <a:lnTo>
                  <a:pt x="152" y="1639"/>
                </a:lnTo>
                <a:lnTo>
                  <a:pt x="220" y="1639"/>
                </a:lnTo>
                <a:lnTo>
                  <a:pt x="288" y="1639"/>
                </a:lnTo>
                <a:lnTo>
                  <a:pt x="322" y="1639"/>
                </a:lnTo>
                <a:lnTo>
                  <a:pt x="339" y="1622"/>
                </a:lnTo>
                <a:lnTo>
                  <a:pt x="356" y="1589"/>
                </a:lnTo>
                <a:lnTo>
                  <a:pt x="373" y="1538"/>
                </a:lnTo>
                <a:lnTo>
                  <a:pt x="390" y="1487"/>
                </a:lnTo>
                <a:lnTo>
                  <a:pt x="407" y="1403"/>
                </a:lnTo>
                <a:lnTo>
                  <a:pt x="424" y="1251"/>
                </a:lnTo>
                <a:lnTo>
                  <a:pt x="424" y="1166"/>
                </a:lnTo>
                <a:lnTo>
                  <a:pt x="424" y="1065"/>
                </a:lnTo>
                <a:lnTo>
                  <a:pt x="407" y="963"/>
                </a:lnTo>
                <a:lnTo>
                  <a:pt x="407" y="828"/>
                </a:lnTo>
                <a:lnTo>
                  <a:pt x="407" y="676"/>
                </a:lnTo>
                <a:lnTo>
                  <a:pt x="390" y="507"/>
                </a:lnTo>
                <a:lnTo>
                  <a:pt x="373" y="338"/>
                </a:lnTo>
                <a:lnTo>
                  <a:pt x="373" y="254"/>
                </a:lnTo>
                <a:lnTo>
                  <a:pt x="356" y="186"/>
                </a:lnTo>
                <a:lnTo>
                  <a:pt x="356" y="135"/>
                </a:lnTo>
                <a:lnTo>
                  <a:pt x="339" y="85"/>
                </a:lnTo>
                <a:lnTo>
                  <a:pt x="339" y="34"/>
                </a:lnTo>
                <a:lnTo>
                  <a:pt x="339" y="0"/>
                </a:lnTo>
                <a:lnTo>
                  <a:pt x="424" y="51"/>
                </a:lnTo>
                <a:lnTo>
                  <a:pt x="474" y="102"/>
                </a:lnTo>
                <a:lnTo>
                  <a:pt x="525" y="135"/>
                </a:lnTo>
                <a:lnTo>
                  <a:pt x="542" y="152"/>
                </a:lnTo>
                <a:lnTo>
                  <a:pt x="542" y="169"/>
                </a:lnTo>
                <a:lnTo>
                  <a:pt x="542" y="186"/>
                </a:lnTo>
                <a:lnTo>
                  <a:pt x="542" y="220"/>
                </a:lnTo>
                <a:lnTo>
                  <a:pt x="542" y="271"/>
                </a:lnTo>
                <a:lnTo>
                  <a:pt x="542" y="321"/>
                </a:lnTo>
                <a:lnTo>
                  <a:pt x="542" y="372"/>
                </a:lnTo>
                <a:lnTo>
                  <a:pt x="542" y="440"/>
                </a:lnTo>
                <a:lnTo>
                  <a:pt x="559" y="507"/>
                </a:lnTo>
                <a:lnTo>
                  <a:pt x="559" y="676"/>
                </a:lnTo>
                <a:lnTo>
                  <a:pt x="559" y="811"/>
                </a:lnTo>
                <a:lnTo>
                  <a:pt x="559" y="930"/>
                </a:lnTo>
                <a:lnTo>
                  <a:pt x="559" y="1031"/>
                </a:lnTo>
                <a:lnTo>
                  <a:pt x="559" y="1149"/>
                </a:lnTo>
                <a:lnTo>
                  <a:pt x="559" y="1251"/>
                </a:lnTo>
                <a:lnTo>
                  <a:pt x="559" y="1369"/>
                </a:lnTo>
                <a:lnTo>
                  <a:pt x="559" y="1504"/>
                </a:lnTo>
                <a:lnTo>
                  <a:pt x="542" y="1639"/>
                </a:lnTo>
                <a:lnTo>
                  <a:pt x="525" y="1741"/>
                </a:lnTo>
                <a:lnTo>
                  <a:pt x="491" y="1825"/>
                </a:lnTo>
                <a:lnTo>
                  <a:pt x="474" y="1876"/>
                </a:lnTo>
                <a:lnTo>
                  <a:pt x="424" y="1926"/>
                </a:lnTo>
                <a:lnTo>
                  <a:pt x="390" y="1943"/>
                </a:lnTo>
                <a:lnTo>
                  <a:pt x="373" y="1960"/>
                </a:lnTo>
                <a:lnTo>
                  <a:pt x="339" y="1960"/>
                </a:lnTo>
                <a:lnTo>
                  <a:pt x="322" y="1960"/>
                </a:lnTo>
                <a:lnTo>
                  <a:pt x="305" y="1943"/>
                </a:lnTo>
                <a:lnTo>
                  <a:pt x="288" y="1926"/>
                </a:lnTo>
                <a:lnTo>
                  <a:pt x="288" y="189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65920" y="1393190"/>
            <a:ext cx="7829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93615" y="2263775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00395" y="2267585"/>
            <a:ext cx="649160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尸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牛屎   屎壳郎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屎壳郎被誉为草原的清洁工。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“尸”的撇舒展，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“米”的竖在竖中线上，撇捺舒展。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屎</a:t>
            </a:r>
          </a:p>
        </p:txBody>
      </p:sp>
      <p:sp>
        <p:nvSpPr>
          <p:cNvPr id="29760" name="Freeform 64"/>
          <p:cNvSpPr/>
          <p:nvPr/>
        </p:nvSpPr>
        <p:spPr>
          <a:xfrm>
            <a:off x="3073732" y="3315493"/>
            <a:ext cx="344487" cy="227013"/>
          </a:xfrm>
          <a:custGeom>
            <a:avLst/>
            <a:gdLst>
              <a:gd name="txL" fmla="*/ 0 w 542"/>
              <a:gd name="txT" fmla="*/ 0 h 356"/>
              <a:gd name="txR" fmla="*/ 542 w 542"/>
              <a:gd name="txB" fmla="*/ 356 h 35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42" h="356">
                <a:moveTo>
                  <a:pt x="271" y="288"/>
                </a:moveTo>
                <a:lnTo>
                  <a:pt x="203" y="305"/>
                </a:lnTo>
                <a:lnTo>
                  <a:pt x="152" y="322"/>
                </a:lnTo>
                <a:lnTo>
                  <a:pt x="118" y="339"/>
                </a:lnTo>
                <a:lnTo>
                  <a:pt x="68" y="339"/>
                </a:lnTo>
                <a:lnTo>
                  <a:pt x="34" y="356"/>
                </a:lnTo>
                <a:lnTo>
                  <a:pt x="17" y="356"/>
                </a:lnTo>
                <a:lnTo>
                  <a:pt x="0" y="356"/>
                </a:lnTo>
                <a:lnTo>
                  <a:pt x="0" y="339"/>
                </a:lnTo>
                <a:lnTo>
                  <a:pt x="17" y="322"/>
                </a:lnTo>
                <a:lnTo>
                  <a:pt x="51" y="288"/>
                </a:lnTo>
                <a:lnTo>
                  <a:pt x="101" y="271"/>
                </a:lnTo>
                <a:lnTo>
                  <a:pt x="186" y="204"/>
                </a:lnTo>
                <a:lnTo>
                  <a:pt x="271" y="136"/>
                </a:lnTo>
                <a:lnTo>
                  <a:pt x="288" y="119"/>
                </a:lnTo>
                <a:lnTo>
                  <a:pt x="305" y="85"/>
                </a:lnTo>
                <a:lnTo>
                  <a:pt x="322" y="68"/>
                </a:lnTo>
                <a:lnTo>
                  <a:pt x="305" y="51"/>
                </a:lnTo>
                <a:lnTo>
                  <a:pt x="305" y="17"/>
                </a:lnTo>
                <a:lnTo>
                  <a:pt x="305" y="0"/>
                </a:lnTo>
                <a:lnTo>
                  <a:pt x="322" y="0"/>
                </a:lnTo>
                <a:lnTo>
                  <a:pt x="339" y="0"/>
                </a:lnTo>
                <a:lnTo>
                  <a:pt x="389" y="34"/>
                </a:lnTo>
                <a:lnTo>
                  <a:pt x="423" y="51"/>
                </a:lnTo>
                <a:lnTo>
                  <a:pt x="457" y="68"/>
                </a:lnTo>
                <a:lnTo>
                  <a:pt x="491" y="85"/>
                </a:lnTo>
                <a:lnTo>
                  <a:pt x="525" y="119"/>
                </a:lnTo>
                <a:lnTo>
                  <a:pt x="525" y="136"/>
                </a:lnTo>
                <a:lnTo>
                  <a:pt x="542" y="153"/>
                </a:lnTo>
                <a:lnTo>
                  <a:pt x="542" y="170"/>
                </a:lnTo>
                <a:lnTo>
                  <a:pt x="525" y="170"/>
                </a:lnTo>
                <a:lnTo>
                  <a:pt x="508" y="187"/>
                </a:lnTo>
                <a:lnTo>
                  <a:pt x="474" y="204"/>
                </a:lnTo>
                <a:lnTo>
                  <a:pt x="440" y="220"/>
                </a:lnTo>
                <a:lnTo>
                  <a:pt x="389" y="237"/>
                </a:lnTo>
                <a:lnTo>
                  <a:pt x="339" y="271"/>
                </a:lnTo>
                <a:lnTo>
                  <a:pt x="271" y="28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26629" name="Group 4"/>
          <p:cNvGrpSpPr/>
          <p:nvPr/>
        </p:nvGrpSpPr>
        <p:grpSpPr>
          <a:xfrm>
            <a:off x="1508457" y="2224881"/>
            <a:ext cx="2879725" cy="2879725"/>
            <a:chOff x="1474" y="663"/>
            <a:chExt cx="2948" cy="2835"/>
          </a:xfrm>
        </p:grpSpPr>
        <p:sp>
          <p:nvSpPr>
            <p:cNvPr id="2664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64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64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64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664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5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5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5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5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665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9757" name="Freeform 61"/>
          <p:cNvSpPr/>
          <p:nvPr/>
        </p:nvSpPr>
        <p:spPr>
          <a:xfrm>
            <a:off x="2514932" y="2788443"/>
            <a:ext cx="860425" cy="355600"/>
          </a:xfrm>
          <a:custGeom>
            <a:avLst/>
            <a:gdLst>
              <a:gd name="txL" fmla="*/ 0 w 1355"/>
              <a:gd name="txT" fmla="*/ 0 h 560"/>
              <a:gd name="txR" fmla="*/ 1355 w 1355"/>
              <a:gd name="txB" fmla="*/ 560 h 56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55" h="560">
                <a:moveTo>
                  <a:pt x="982" y="560"/>
                </a:moveTo>
                <a:lnTo>
                  <a:pt x="813" y="560"/>
                </a:lnTo>
                <a:lnTo>
                  <a:pt x="881" y="492"/>
                </a:lnTo>
                <a:lnTo>
                  <a:pt x="932" y="424"/>
                </a:lnTo>
                <a:lnTo>
                  <a:pt x="966" y="373"/>
                </a:lnTo>
                <a:lnTo>
                  <a:pt x="982" y="305"/>
                </a:lnTo>
                <a:lnTo>
                  <a:pt x="999" y="255"/>
                </a:lnTo>
                <a:lnTo>
                  <a:pt x="999" y="221"/>
                </a:lnTo>
                <a:lnTo>
                  <a:pt x="999" y="187"/>
                </a:lnTo>
                <a:lnTo>
                  <a:pt x="999" y="170"/>
                </a:lnTo>
                <a:lnTo>
                  <a:pt x="966" y="170"/>
                </a:lnTo>
                <a:lnTo>
                  <a:pt x="932" y="170"/>
                </a:lnTo>
                <a:lnTo>
                  <a:pt x="898" y="170"/>
                </a:lnTo>
                <a:lnTo>
                  <a:pt x="830" y="170"/>
                </a:lnTo>
                <a:lnTo>
                  <a:pt x="779" y="170"/>
                </a:lnTo>
                <a:lnTo>
                  <a:pt x="694" y="187"/>
                </a:lnTo>
                <a:lnTo>
                  <a:pt x="610" y="204"/>
                </a:lnTo>
                <a:lnTo>
                  <a:pt x="440" y="221"/>
                </a:lnTo>
                <a:lnTo>
                  <a:pt x="271" y="238"/>
                </a:lnTo>
                <a:lnTo>
                  <a:pt x="135" y="255"/>
                </a:lnTo>
                <a:lnTo>
                  <a:pt x="0" y="271"/>
                </a:lnTo>
                <a:lnTo>
                  <a:pt x="0" y="170"/>
                </a:lnTo>
                <a:lnTo>
                  <a:pt x="51" y="170"/>
                </a:lnTo>
                <a:lnTo>
                  <a:pt x="118" y="170"/>
                </a:lnTo>
                <a:lnTo>
                  <a:pt x="254" y="153"/>
                </a:lnTo>
                <a:lnTo>
                  <a:pt x="339" y="136"/>
                </a:lnTo>
                <a:lnTo>
                  <a:pt x="440" y="136"/>
                </a:lnTo>
                <a:lnTo>
                  <a:pt x="542" y="119"/>
                </a:lnTo>
                <a:lnTo>
                  <a:pt x="678" y="102"/>
                </a:lnTo>
                <a:lnTo>
                  <a:pt x="779" y="85"/>
                </a:lnTo>
                <a:lnTo>
                  <a:pt x="881" y="68"/>
                </a:lnTo>
                <a:lnTo>
                  <a:pt x="932" y="51"/>
                </a:lnTo>
                <a:lnTo>
                  <a:pt x="982" y="34"/>
                </a:lnTo>
                <a:lnTo>
                  <a:pt x="1016" y="17"/>
                </a:lnTo>
                <a:lnTo>
                  <a:pt x="1033" y="0"/>
                </a:lnTo>
                <a:lnTo>
                  <a:pt x="1067" y="17"/>
                </a:lnTo>
                <a:lnTo>
                  <a:pt x="1101" y="17"/>
                </a:lnTo>
                <a:lnTo>
                  <a:pt x="1135" y="34"/>
                </a:lnTo>
                <a:lnTo>
                  <a:pt x="1186" y="68"/>
                </a:lnTo>
                <a:lnTo>
                  <a:pt x="1237" y="85"/>
                </a:lnTo>
                <a:lnTo>
                  <a:pt x="1287" y="119"/>
                </a:lnTo>
                <a:lnTo>
                  <a:pt x="1321" y="153"/>
                </a:lnTo>
                <a:lnTo>
                  <a:pt x="1355" y="170"/>
                </a:lnTo>
                <a:lnTo>
                  <a:pt x="1355" y="187"/>
                </a:lnTo>
                <a:lnTo>
                  <a:pt x="1355" y="204"/>
                </a:lnTo>
                <a:lnTo>
                  <a:pt x="1338" y="221"/>
                </a:lnTo>
                <a:lnTo>
                  <a:pt x="1287" y="238"/>
                </a:lnTo>
                <a:lnTo>
                  <a:pt x="1270" y="238"/>
                </a:lnTo>
                <a:lnTo>
                  <a:pt x="1237" y="255"/>
                </a:lnTo>
                <a:lnTo>
                  <a:pt x="1220" y="288"/>
                </a:lnTo>
                <a:lnTo>
                  <a:pt x="1169" y="322"/>
                </a:lnTo>
                <a:lnTo>
                  <a:pt x="1135" y="356"/>
                </a:lnTo>
                <a:lnTo>
                  <a:pt x="1084" y="424"/>
                </a:lnTo>
                <a:lnTo>
                  <a:pt x="1033" y="475"/>
                </a:lnTo>
                <a:lnTo>
                  <a:pt x="982" y="56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58" name="Freeform 62"/>
          <p:cNvSpPr/>
          <p:nvPr/>
        </p:nvSpPr>
        <p:spPr>
          <a:xfrm>
            <a:off x="2492707" y="3099593"/>
            <a:ext cx="742950" cy="161925"/>
          </a:xfrm>
          <a:custGeom>
            <a:avLst/>
            <a:gdLst>
              <a:gd name="txL" fmla="*/ 0 w 1169"/>
              <a:gd name="txT" fmla="*/ 0 h 255"/>
              <a:gd name="txR" fmla="*/ 1169 w 1169"/>
              <a:gd name="txB" fmla="*/ 255 h 25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69" h="255">
                <a:moveTo>
                  <a:pt x="305" y="119"/>
                </a:moveTo>
                <a:lnTo>
                  <a:pt x="373" y="102"/>
                </a:lnTo>
                <a:lnTo>
                  <a:pt x="457" y="85"/>
                </a:lnTo>
                <a:lnTo>
                  <a:pt x="576" y="68"/>
                </a:lnTo>
                <a:lnTo>
                  <a:pt x="712" y="34"/>
                </a:lnTo>
                <a:lnTo>
                  <a:pt x="847" y="17"/>
                </a:lnTo>
                <a:lnTo>
                  <a:pt x="949" y="0"/>
                </a:lnTo>
                <a:lnTo>
                  <a:pt x="1033" y="0"/>
                </a:lnTo>
                <a:lnTo>
                  <a:pt x="1084" y="17"/>
                </a:lnTo>
                <a:lnTo>
                  <a:pt x="1135" y="51"/>
                </a:lnTo>
                <a:lnTo>
                  <a:pt x="1169" y="68"/>
                </a:lnTo>
                <a:lnTo>
                  <a:pt x="1169" y="102"/>
                </a:lnTo>
                <a:lnTo>
                  <a:pt x="1169" y="119"/>
                </a:lnTo>
                <a:lnTo>
                  <a:pt x="1152" y="136"/>
                </a:lnTo>
                <a:lnTo>
                  <a:pt x="1135" y="136"/>
                </a:lnTo>
                <a:lnTo>
                  <a:pt x="1101" y="136"/>
                </a:lnTo>
                <a:lnTo>
                  <a:pt x="1067" y="136"/>
                </a:lnTo>
                <a:lnTo>
                  <a:pt x="966" y="136"/>
                </a:lnTo>
                <a:lnTo>
                  <a:pt x="864" y="153"/>
                </a:lnTo>
                <a:lnTo>
                  <a:pt x="830" y="153"/>
                </a:lnTo>
                <a:lnTo>
                  <a:pt x="779" y="170"/>
                </a:lnTo>
                <a:lnTo>
                  <a:pt x="712" y="170"/>
                </a:lnTo>
                <a:lnTo>
                  <a:pt x="610" y="187"/>
                </a:lnTo>
                <a:lnTo>
                  <a:pt x="491" y="204"/>
                </a:lnTo>
                <a:lnTo>
                  <a:pt x="339" y="204"/>
                </a:lnTo>
                <a:lnTo>
                  <a:pt x="186" y="221"/>
                </a:lnTo>
                <a:lnTo>
                  <a:pt x="0" y="255"/>
                </a:lnTo>
                <a:lnTo>
                  <a:pt x="0" y="136"/>
                </a:lnTo>
                <a:lnTo>
                  <a:pt x="102" y="136"/>
                </a:lnTo>
                <a:lnTo>
                  <a:pt x="186" y="119"/>
                </a:lnTo>
                <a:lnTo>
                  <a:pt x="254" y="119"/>
                </a:lnTo>
                <a:lnTo>
                  <a:pt x="305" y="1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61" name="Freeform 65"/>
          <p:cNvSpPr/>
          <p:nvPr/>
        </p:nvSpPr>
        <p:spPr>
          <a:xfrm>
            <a:off x="2600657" y="3455193"/>
            <a:ext cx="171450" cy="184150"/>
          </a:xfrm>
          <a:custGeom>
            <a:avLst/>
            <a:gdLst>
              <a:gd name="txL" fmla="*/ 0 w 271"/>
              <a:gd name="txT" fmla="*/ 0 h 289"/>
              <a:gd name="txR" fmla="*/ 271 w 271"/>
              <a:gd name="txB" fmla="*/ 289 h 289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271" h="289">
                <a:moveTo>
                  <a:pt x="0" y="0"/>
                </a:moveTo>
                <a:lnTo>
                  <a:pt x="51" y="17"/>
                </a:lnTo>
                <a:lnTo>
                  <a:pt x="119" y="17"/>
                </a:lnTo>
                <a:lnTo>
                  <a:pt x="153" y="34"/>
                </a:lnTo>
                <a:lnTo>
                  <a:pt x="204" y="51"/>
                </a:lnTo>
                <a:lnTo>
                  <a:pt x="238" y="85"/>
                </a:lnTo>
                <a:lnTo>
                  <a:pt x="254" y="119"/>
                </a:lnTo>
                <a:lnTo>
                  <a:pt x="271" y="153"/>
                </a:lnTo>
                <a:lnTo>
                  <a:pt x="271" y="204"/>
                </a:lnTo>
                <a:lnTo>
                  <a:pt x="271" y="238"/>
                </a:lnTo>
                <a:lnTo>
                  <a:pt x="254" y="272"/>
                </a:lnTo>
                <a:lnTo>
                  <a:pt x="254" y="289"/>
                </a:lnTo>
                <a:lnTo>
                  <a:pt x="238" y="289"/>
                </a:lnTo>
                <a:lnTo>
                  <a:pt x="221" y="289"/>
                </a:lnTo>
                <a:lnTo>
                  <a:pt x="204" y="272"/>
                </a:lnTo>
                <a:lnTo>
                  <a:pt x="170" y="255"/>
                </a:lnTo>
                <a:lnTo>
                  <a:pt x="136" y="221"/>
                </a:lnTo>
                <a:lnTo>
                  <a:pt x="102" y="170"/>
                </a:lnTo>
                <a:lnTo>
                  <a:pt x="51" y="102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62" name="Freeform 66"/>
          <p:cNvSpPr/>
          <p:nvPr/>
        </p:nvSpPr>
        <p:spPr>
          <a:xfrm>
            <a:off x="2449844" y="3628231"/>
            <a:ext cx="1065213" cy="204787"/>
          </a:xfrm>
          <a:custGeom>
            <a:avLst/>
            <a:gdLst>
              <a:gd name="txL" fmla="*/ 0 w 1677"/>
              <a:gd name="txT" fmla="*/ 0 h 323"/>
              <a:gd name="txR" fmla="*/ 1677 w 1677"/>
              <a:gd name="txB" fmla="*/ 323 h 32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77" h="323">
                <a:moveTo>
                  <a:pt x="153" y="323"/>
                </a:moveTo>
                <a:lnTo>
                  <a:pt x="102" y="323"/>
                </a:lnTo>
                <a:lnTo>
                  <a:pt x="51" y="289"/>
                </a:lnTo>
                <a:lnTo>
                  <a:pt x="34" y="272"/>
                </a:lnTo>
                <a:lnTo>
                  <a:pt x="17" y="272"/>
                </a:lnTo>
                <a:lnTo>
                  <a:pt x="0" y="238"/>
                </a:lnTo>
                <a:lnTo>
                  <a:pt x="17" y="238"/>
                </a:lnTo>
                <a:lnTo>
                  <a:pt x="34" y="221"/>
                </a:lnTo>
                <a:lnTo>
                  <a:pt x="51" y="221"/>
                </a:lnTo>
                <a:lnTo>
                  <a:pt x="102" y="221"/>
                </a:lnTo>
                <a:lnTo>
                  <a:pt x="136" y="221"/>
                </a:lnTo>
                <a:lnTo>
                  <a:pt x="220" y="221"/>
                </a:lnTo>
                <a:lnTo>
                  <a:pt x="305" y="204"/>
                </a:lnTo>
                <a:lnTo>
                  <a:pt x="424" y="187"/>
                </a:lnTo>
                <a:lnTo>
                  <a:pt x="559" y="170"/>
                </a:lnTo>
                <a:lnTo>
                  <a:pt x="695" y="136"/>
                </a:lnTo>
                <a:lnTo>
                  <a:pt x="847" y="102"/>
                </a:lnTo>
                <a:lnTo>
                  <a:pt x="1034" y="68"/>
                </a:lnTo>
                <a:lnTo>
                  <a:pt x="1118" y="51"/>
                </a:lnTo>
                <a:lnTo>
                  <a:pt x="1186" y="34"/>
                </a:lnTo>
                <a:lnTo>
                  <a:pt x="1254" y="17"/>
                </a:lnTo>
                <a:lnTo>
                  <a:pt x="1305" y="17"/>
                </a:lnTo>
                <a:lnTo>
                  <a:pt x="1356" y="0"/>
                </a:lnTo>
                <a:lnTo>
                  <a:pt x="1389" y="0"/>
                </a:lnTo>
                <a:lnTo>
                  <a:pt x="1423" y="0"/>
                </a:lnTo>
                <a:lnTo>
                  <a:pt x="1440" y="0"/>
                </a:lnTo>
                <a:lnTo>
                  <a:pt x="1508" y="0"/>
                </a:lnTo>
                <a:lnTo>
                  <a:pt x="1559" y="17"/>
                </a:lnTo>
                <a:lnTo>
                  <a:pt x="1593" y="34"/>
                </a:lnTo>
                <a:lnTo>
                  <a:pt x="1644" y="68"/>
                </a:lnTo>
                <a:lnTo>
                  <a:pt x="1660" y="85"/>
                </a:lnTo>
                <a:lnTo>
                  <a:pt x="1677" y="102"/>
                </a:lnTo>
                <a:lnTo>
                  <a:pt x="1677" y="119"/>
                </a:lnTo>
                <a:lnTo>
                  <a:pt x="1644" y="119"/>
                </a:lnTo>
                <a:lnTo>
                  <a:pt x="1610" y="136"/>
                </a:lnTo>
                <a:lnTo>
                  <a:pt x="1542" y="136"/>
                </a:lnTo>
                <a:lnTo>
                  <a:pt x="1237" y="170"/>
                </a:lnTo>
                <a:lnTo>
                  <a:pt x="1203" y="187"/>
                </a:lnTo>
                <a:lnTo>
                  <a:pt x="1135" y="187"/>
                </a:lnTo>
                <a:lnTo>
                  <a:pt x="1084" y="204"/>
                </a:lnTo>
                <a:lnTo>
                  <a:pt x="1017" y="204"/>
                </a:lnTo>
                <a:lnTo>
                  <a:pt x="932" y="221"/>
                </a:lnTo>
                <a:lnTo>
                  <a:pt x="847" y="238"/>
                </a:lnTo>
                <a:lnTo>
                  <a:pt x="746" y="255"/>
                </a:lnTo>
                <a:lnTo>
                  <a:pt x="644" y="272"/>
                </a:lnTo>
                <a:lnTo>
                  <a:pt x="542" y="272"/>
                </a:lnTo>
                <a:lnTo>
                  <a:pt x="458" y="289"/>
                </a:lnTo>
                <a:lnTo>
                  <a:pt x="373" y="306"/>
                </a:lnTo>
                <a:lnTo>
                  <a:pt x="305" y="306"/>
                </a:lnTo>
                <a:lnTo>
                  <a:pt x="254" y="323"/>
                </a:lnTo>
                <a:lnTo>
                  <a:pt x="203" y="323"/>
                </a:lnTo>
                <a:lnTo>
                  <a:pt x="170" y="323"/>
                </a:lnTo>
                <a:lnTo>
                  <a:pt x="153" y="32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56" name="Freeform 60"/>
          <p:cNvSpPr/>
          <p:nvPr/>
        </p:nvSpPr>
        <p:spPr>
          <a:xfrm>
            <a:off x="1933907" y="2851943"/>
            <a:ext cx="655637" cy="1584325"/>
          </a:xfrm>
          <a:custGeom>
            <a:avLst/>
            <a:gdLst>
              <a:gd name="txL" fmla="*/ 0 w 1033"/>
              <a:gd name="txT" fmla="*/ 0 h 2495"/>
              <a:gd name="txR" fmla="*/ 1033 w 1033"/>
              <a:gd name="txB" fmla="*/ 2495 h 2495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033" h="2495">
                <a:moveTo>
                  <a:pt x="0" y="2495"/>
                </a:moveTo>
                <a:lnTo>
                  <a:pt x="0" y="2479"/>
                </a:lnTo>
                <a:lnTo>
                  <a:pt x="0" y="2462"/>
                </a:lnTo>
                <a:lnTo>
                  <a:pt x="17" y="2445"/>
                </a:lnTo>
                <a:lnTo>
                  <a:pt x="34" y="2411"/>
                </a:lnTo>
                <a:lnTo>
                  <a:pt x="85" y="2326"/>
                </a:lnTo>
                <a:lnTo>
                  <a:pt x="169" y="2224"/>
                </a:lnTo>
                <a:lnTo>
                  <a:pt x="271" y="2088"/>
                </a:lnTo>
                <a:lnTo>
                  <a:pt x="356" y="1952"/>
                </a:lnTo>
                <a:lnTo>
                  <a:pt x="457" y="1782"/>
                </a:lnTo>
                <a:lnTo>
                  <a:pt x="542" y="1596"/>
                </a:lnTo>
                <a:lnTo>
                  <a:pt x="610" y="1409"/>
                </a:lnTo>
                <a:lnTo>
                  <a:pt x="678" y="1222"/>
                </a:lnTo>
                <a:lnTo>
                  <a:pt x="728" y="1035"/>
                </a:lnTo>
                <a:lnTo>
                  <a:pt x="762" y="849"/>
                </a:lnTo>
                <a:lnTo>
                  <a:pt x="796" y="679"/>
                </a:lnTo>
                <a:lnTo>
                  <a:pt x="813" y="543"/>
                </a:lnTo>
                <a:lnTo>
                  <a:pt x="813" y="424"/>
                </a:lnTo>
                <a:lnTo>
                  <a:pt x="813" y="339"/>
                </a:lnTo>
                <a:lnTo>
                  <a:pt x="813" y="271"/>
                </a:lnTo>
                <a:lnTo>
                  <a:pt x="813" y="203"/>
                </a:lnTo>
                <a:lnTo>
                  <a:pt x="813" y="102"/>
                </a:lnTo>
                <a:lnTo>
                  <a:pt x="796" y="68"/>
                </a:lnTo>
                <a:lnTo>
                  <a:pt x="796" y="51"/>
                </a:lnTo>
                <a:lnTo>
                  <a:pt x="813" y="17"/>
                </a:lnTo>
                <a:lnTo>
                  <a:pt x="830" y="17"/>
                </a:lnTo>
                <a:lnTo>
                  <a:pt x="864" y="0"/>
                </a:lnTo>
                <a:lnTo>
                  <a:pt x="898" y="17"/>
                </a:lnTo>
                <a:lnTo>
                  <a:pt x="949" y="34"/>
                </a:lnTo>
                <a:lnTo>
                  <a:pt x="1033" y="68"/>
                </a:lnTo>
                <a:lnTo>
                  <a:pt x="1016" y="220"/>
                </a:lnTo>
                <a:lnTo>
                  <a:pt x="1000" y="356"/>
                </a:lnTo>
                <a:lnTo>
                  <a:pt x="983" y="475"/>
                </a:lnTo>
                <a:lnTo>
                  <a:pt x="966" y="594"/>
                </a:lnTo>
                <a:lnTo>
                  <a:pt x="949" y="713"/>
                </a:lnTo>
                <a:lnTo>
                  <a:pt x="932" y="815"/>
                </a:lnTo>
                <a:lnTo>
                  <a:pt x="915" y="900"/>
                </a:lnTo>
                <a:lnTo>
                  <a:pt x="915" y="984"/>
                </a:lnTo>
                <a:lnTo>
                  <a:pt x="881" y="1137"/>
                </a:lnTo>
                <a:lnTo>
                  <a:pt x="830" y="1290"/>
                </a:lnTo>
                <a:lnTo>
                  <a:pt x="779" y="1443"/>
                </a:lnTo>
                <a:lnTo>
                  <a:pt x="712" y="1579"/>
                </a:lnTo>
                <a:lnTo>
                  <a:pt x="644" y="1731"/>
                </a:lnTo>
                <a:lnTo>
                  <a:pt x="576" y="1850"/>
                </a:lnTo>
                <a:lnTo>
                  <a:pt x="508" y="1969"/>
                </a:lnTo>
                <a:lnTo>
                  <a:pt x="423" y="2071"/>
                </a:lnTo>
                <a:lnTo>
                  <a:pt x="339" y="2173"/>
                </a:lnTo>
                <a:lnTo>
                  <a:pt x="271" y="2258"/>
                </a:lnTo>
                <a:lnTo>
                  <a:pt x="203" y="2326"/>
                </a:lnTo>
                <a:lnTo>
                  <a:pt x="152" y="2394"/>
                </a:lnTo>
                <a:lnTo>
                  <a:pt x="85" y="2445"/>
                </a:lnTo>
                <a:lnTo>
                  <a:pt x="51" y="2479"/>
                </a:lnTo>
                <a:lnTo>
                  <a:pt x="17" y="2495"/>
                </a:lnTo>
                <a:lnTo>
                  <a:pt x="0" y="249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59" name="Freeform 63"/>
          <p:cNvSpPr/>
          <p:nvPr/>
        </p:nvSpPr>
        <p:spPr>
          <a:xfrm>
            <a:off x="2880057" y="3294856"/>
            <a:ext cx="150812" cy="1303337"/>
          </a:xfrm>
          <a:custGeom>
            <a:avLst/>
            <a:gdLst>
              <a:gd name="txL" fmla="*/ 0 w 237"/>
              <a:gd name="txT" fmla="*/ 0 h 2054"/>
              <a:gd name="txR" fmla="*/ 237 w 237"/>
              <a:gd name="txB" fmla="*/ 2054 h 205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7" h="2054">
                <a:moveTo>
                  <a:pt x="68" y="390"/>
                </a:moveTo>
                <a:lnTo>
                  <a:pt x="68" y="322"/>
                </a:lnTo>
                <a:lnTo>
                  <a:pt x="68" y="271"/>
                </a:lnTo>
                <a:lnTo>
                  <a:pt x="51" y="221"/>
                </a:lnTo>
                <a:lnTo>
                  <a:pt x="51" y="170"/>
                </a:lnTo>
                <a:lnTo>
                  <a:pt x="51" y="136"/>
                </a:lnTo>
                <a:lnTo>
                  <a:pt x="34" y="119"/>
                </a:lnTo>
                <a:lnTo>
                  <a:pt x="34" y="85"/>
                </a:lnTo>
                <a:lnTo>
                  <a:pt x="17" y="85"/>
                </a:lnTo>
                <a:lnTo>
                  <a:pt x="0" y="51"/>
                </a:lnTo>
                <a:lnTo>
                  <a:pt x="0" y="34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51" y="0"/>
                </a:lnTo>
                <a:lnTo>
                  <a:pt x="102" y="0"/>
                </a:lnTo>
                <a:lnTo>
                  <a:pt x="135" y="17"/>
                </a:lnTo>
                <a:lnTo>
                  <a:pt x="169" y="34"/>
                </a:lnTo>
                <a:lnTo>
                  <a:pt x="203" y="34"/>
                </a:lnTo>
                <a:lnTo>
                  <a:pt x="203" y="51"/>
                </a:lnTo>
                <a:lnTo>
                  <a:pt x="220" y="102"/>
                </a:lnTo>
                <a:lnTo>
                  <a:pt x="237" y="119"/>
                </a:lnTo>
                <a:lnTo>
                  <a:pt x="220" y="153"/>
                </a:lnTo>
                <a:lnTo>
                  <a:pt x="220" y="187"/>
                </a:lnTo>
                <a:lnTo>
                  <a:pt x="220" y="238"/>
                </a:lnTo>
                <a:lnTo>
                  <a:pt x="203" y="305"/>
                </a:lnTo>
                <a:lnTo>
                  <a:pt x="203" y="407"/>
                </a:lnTo>
                <a:lnTo>
                  <a:pt x="203" y="526"/>
                </a:lnTo>
                <a:lnTo>
                  <a:pt x="203" y="662"/>
                </a:lnTo>
                <a:lnTo>
                  <a:pt x="203" y="832"/>
                </a:lnTo>
                <a:lnTo>
                  <a:pt x="203" y="1018"/>
                </a:lnTo>
                <a:lnTo>
                  <a:pt x="203" y="1205"/>
                </a:lnTo>
                <a:lnTo>
                  <a:pt x="203" y="1358"/>
                </a:lnTo>
                <a:lnTo>
                  <a:pt x="186" y="1511"/>
                </a:lnTo>
                <a:lnTo>
                  <a:pt x="186" y="1630"/>
                </a:lnTo>
                <a:lnTo>
                  <a:pt x="186" y="1749"/>
                </a:lnTo>
                <a:lnTo>
                  <a:pt x="169" y="1833"/>
                </a:lnTo>
                <a:lnTo>
                  <a:pt x="169" y="1884"/>
                </a:lnTo>
                <a:lnTo>
                  <a:pt x="169" y="1935"/>
                </a:lnTo>
                <a:lnTo>
                  <a:pt x="152" y="1986"/>
                </a:lnTo>
                <a:lnTo>
                  <a:pt x="135" y="2020"/>
                </a:lnTo>
                <a:lnTo>
                  <a:pt x="118" y="2054"/>
                </a:lnTo>
                <a:lnTo>
                  <a:pt x="102" y="2054"/>
                </a:lnTo>
                <a:lnTo>
                  <a:pt x="85" y="2020"/>
                </a:lnTo>
                <a:lnTo>
                  <a:pt x="68" y="1969"/>
                </a:lnTo>
                <a:lnTo>
                  <a:pt x="51" y="1901"/>
                </a:lnTo>
                <a:lnTo>
                  <a:pt x="34" y="1833"/>
                </a:lnTo>
                <a:lnTo>
                  <a:pt x="17" y="1749"/>
                </a:lnTo>
                <a:lnTo>
                  <a:pt x="17" y="1664"/>
                </a:lnTo>
                <a:lnTo>
                  <a:pt x="34" y="1579"/>
                </a:lnTo>
                <a:lnTo>
                  <a:pt x="51" y="1477"/>
                </a:lnTo>
                <a:lnTo>
                  <a:pt x="51" y="1375"/>
                </a:lnTo>
                <a:lnTo>
                  <a:pt x="68" y="1256"/>
                </a:lnTo>
                <a:lnTo>
                  <a:pt x="68" y="1120"/>
                </a:lnTo>
                <a:lnTo>
                  <a:pt x="85" y="1002"/>
                </a:lnTo>
                <a:lnTo>
                  <a:pt x="85" y="900"/>
                </a:lnTo>
                <a:lnTo>
                  <a:pt x="85" y="815"/>
                </a:lnTo>
                <a:lnTo>
                  <a:pt x="85" y="764"/>
                </a:lnTo>
                <a:lnTo>
                  <a:pt x="85" y="713"/>
                </a:lnTo>
                <a:lnTo>
                  <a:pt x="85" y="628"/>
                </a:lnTo>
                <a:lnTo>
                  <a:pt x="85" y="526"/>
                </a:lnTo>
                <a:lnTo>
                  <a:pt x="68" y="39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63" name="Freeform 67"/>
          <p:cNvSpPr/>
          <p:nvPr/>
        </p:nvSpPr>
        <p:spPr>
          <a:xfrm>
            <a:off x="2976894" y="3790156"/>
            <a:ext cx="925513" cy="496887"/>
          </a:xfrm>
          <a:custGeom>
            <a:avLst/>
            <a:gdLst>
              <a:gd name="txL" fmla="*/ 0 w 1457"/>
              <a:gd name="txT" fmla="*/ 0 h 781"/>
              <a:gd name="txR" fmla="*/ 1457 w 1457"/>
              <a:gd name="txB" fmla="*/ 781 h 781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1457" h="781">
                <a:moveTo>
                  <a:pt x="17" y="0"/>
                </a:moveTo>
                <a:lnTo>
                  <a:pt x="187" y="119"/>
                </a:lnTo>
                <a:lnTo>
                  <a:pt x="356" y="237"/>
                </a:lnTo>
                <a:lnTo>
                  <a:pt x="509" y="322"/>
                </a:lnTo>
                <a:lnTo>
                  <a:pt x="644" y="407"/>
                </a:lnTo>
                <a:lnTo>
                  <a:pt x="780" y="458"/>
                </a:lnTo>
                <a:lnTo>
                  <a:pt x="915" y="526"/>
                </a:lnTo>
                <a:lnTo>
                  <a:pt x="1051" y="560"/>
                </a:lnTo>
                <a:lnTo>
                  <a:pt x="1186" y="594"/>
                </a:lnTo>
                <a:lnTo>
                  <a:pt x="1254" y="611"/>
                </a:lnTo>
                <a:lnTo>
                  <a:pt x="1305" y="628"/>
                </a:lnTo>
                <a:lnTo>
                  <a:pt x="1356" y="645"/>
                </a:lnTo>
                <a:lnTo>
                  <a:pt x="1390" y="662"/>
                </a:lnTo>
                <a:lnTo>
                  <a:pt x="1423" y="679"/>
                </a:lnTo>
                <a:lnTo>
                  <a:pt x="1440" y="679"/>
                </a:lnTo>
                <a:lnTo>
                  <a:pt x="1457" y="696"/>
                </a:lnTo>
                <a:lnTo>
                  <a:pt x="1457" y="713"/>
                </a:lnTo>
                <a:lnTo>
                  <a:pt x="1407" y="730"/>
                </a:lnTo>
                <a:lnTo>
                  <a:pt x="1356" y="730"/>
                </a:lnTo>
                <a:lnTo>
                  <a:pt x="1254" y="747"/>
                </a:lnTo>
                <a:lnTo>
                  <a:pt x="1169" y="764"/>
                </a:lnTo>
                <a:lnTo>
                  <a:pt x="1085" y="781"/>
                </a:lnTo>
                <a:lnTo>
                  <a:pt x="1017" y="781"/>
                </a:lnTo>
                <a:lnTo>
                  <a:pt x="966" y="781"/>
                </a:lnTo>
                <a:lnTo>
                  <a:pt x="932" y="781"/>
                </a:lnTo>
                <a:lnTo>
                  <a:pt x="898" y="781"/>
                </a:lnTo>
                <a:lnTo>
                  <a:pt x="830" y="764"/>
                </a:lnTo>
                <a:lnTo>
                  <a:pt x="797" y="764"/>
                </a:lnTo>
                <a:lnTo>
                  <a:pt x="746" y="730"/>
                </a:lnTo>
                <a:lnTo>
                  <a:pt x="678" y="679"/>
                </a:lnTo>
                <a:lnTo>
                  <a:pt x="593" y="611"/>
                </a:lnTo>
                <a:lnTo>
                  <a:pt x="475" y="509"/>
                </a:lnTo>
                <a:lnTo>
                  <a:pt x="339" y="390"/>
                </a:lnTo>
                <a:lnTo>
                  <a:pt x="271" y="322"/>
                </a:lnTo>
                <a:lnTo>
                  <a:pt x="187" y="254"/>
                </a:lnTo>
                <a:lnTo>
                  <a:pt x="85" y="170"/>
                </a:lnTo>
                <a:lnTo>
                  <a:pt x="0" y="68"/>
                </a:lnTo>
                <a:lnTo>
                  <a:pt x="17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9764" name="Freeform 68"/>
          <p:cNvSpPr/>
          <p:nvPr/>
        </p:nvSpPr>
        <p:spPr>
          <a:xfrm>
            <a:off x="2233944" y="3747293"/>
            <a:ext cx="742950" cy="614363"/>
          </a:xfrm>
          <a:custGeom>
            <a:avLst/>
            <a:gdLst>
              <a:gd name="txL" fmla="*/ 0 w 1169"/>
              <a:gd name="txT" fmla="*/ 0 h 968"/>
              <a:gd name="txR" fmla="*/ 1169 w 1169"/>
              <a:gd name="txB" fmla="*/ 968 h 96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69" h="968">
                <a:moveTo>
                  <a:pt x="712" y="560"/>
                </a:moveTo>
                <a:lnTo>
                  <a:pt x="593" y="645"/>
                </a:lnTo>
                <a:lnTo>
                  <a:pt x="475" y="730"/>
                </a:lnTo>
                <a:lnTo>
                  <a:pt x="356" y="798"/>
                </a:lnTo>
                <a:lnTo>
                  <a:pt x="238" y="866"/>
                </a:lnTo>
                <a:lnTo>
                  <a:pt x="187" y="900"/>
                </a:lnTo>
                <a:lnTo>
                  <a:pt x="136" y="917"/>
                </a:lnTo>
                <a:lnTo>
                  <a:pt x="102" y="934"/>
                </a:lnTo>
                <a:lnTo>
                  <a:pt x="68" y="951"/>
                </a:lnTo>
                <a:lnTo>
                  <a:pt x="34" y="968"/>
                </a:lnTo>
                <a:lnTo>
                  <a:pt x="17" y="968"/>
                </a:lnTo>
                <a:lnTo>
                  <a:pt x="0" y="968"/>
                </a:lnTo>
                <a:lnTo>
                  <a:pt x="0" y="951"/>
                </a:lnTo>
                <a:lnTo>
                  <a:pt x="17" y="951"/>
                </a:lnTo>
                <a:lnTo>
                  <a:pt x="34" y="934"/>
                </a:lnTo>
                <a:lnTo>
                  <a:pt x="68" y="900"/>
                </a:lnTo>
                <a:lnTo>
                  <a:pt x="102" y="883"/>
                </a:lnTo>
                <a:lnTo>
                  <a:pt x="153" y="849"/>
                </a:lnTo>
                <a:lnTo>
                  <a:pt x="204" y="798"/>
                </a:lnTo>
                <a:lnTo>
                  <a:pt x="271" y="747"/>
                </a:lnTo>
                <a:lnTo>
                  <a:pt x="407" y="662"/>
                </a:lnTo>
                <a:lnTo>
                  <a:pt x="509" y="560"/>
                </a:lnTo>
                <a:lnTo>
                  <a:pt x="610" y="492"/>
                </a:lnTo>
                <a:lnTo>
                  <a:pt x="678" y="407"/>
                </a:lnTo>
                <a:lnTo>
                  <a:pt x="763" y="339"/>
                </a:lnTo>
                <a:lnTo>
                  <a:pt x="830" y="238"/>
                </a:lnTo>
                <a:lnTo>
                  <a:pt x="915" y="136"/>
                </a:lnTo>
                <a:lnTo>
                  <a:pt x="1017" y="0"/>
                </a:lnTo>
                <a:lnTo>
                  <a:pt x="1169" y="51"/>
                </a:lnTo>
                <a:lnTo>
                  <a:pt x="1068" y="204"/>
                </a:lnTo>
                <a:lnTo>
                  <a:pt x="949" y="339"/>
                </a:lnTo>
                <a:lnTo>
                  <a:pt x="830" y="441"/>
                </a:lnTo>
                <a:lnTo>
                  <a:pt x="712" y="56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031936" y="1443355"/>
            <a:ext cx="1155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xìnɡ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82848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13453" y="2286000"/>
            <a:ext cx="6292215" cy="3358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上下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干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幸运 侥幸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四叶草的花语是幸福。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第二横长，托上盖下，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两竖都在竖中线上。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幸</a:t>
            </a:r>
          </a:p>
        </p:txBody>
      </p:sp>
      <p:grpSp>
        <p:nvGrpSpPr>
          <p:cNvPr id="27652" name="Group 4"/>
          <p:cNvGrpSpPr/>
          <p:nvPr/>
        </p:nvGrpSpPr>
        <p:grpSpPr>
          <a:xfrm>
            <a:off x="1672586" y="2267585"/>
            <a:ext cx="2879725" cy="2879725"/>
            <a:chOff x="1474" y="663"/>
            <a:chExt cx="2948" cy="2835"/>
          </a:xfrm>
        </p:grpSpPr>
        <p:sp>
          <p:nvSpPr>
            <p:cNvPr id="27668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7669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7670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7671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7672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73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74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75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76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7677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" name="Freeform 40"/>
          <p:cNvSpPr/>
          <p:nvPr/>
        </p:nvSpPr>
        <p:spPr>
          <a:xfrm>
            <a:off x="2723511" y="3078797"/>
            <a:ext cx="742950" cy="182563"/>
          </a:xfrm>
          <a:custGeom>
            <a:avLst/>
            <a:gdLst>
              <a:gd name="txL" fmla="*/ 0 w 1169"/>
              <a:gd name="txT" fmla="*/ 0 h 289"/>
              <a:gd name="txR" fmla="*/ 1169 w 1169"/>
              <a:gd name="txB" fmla="*/ 289 h 28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69" h="289">
                <a:moveTo>
                  <a:pt x="423" y="102"/>
                </a:moveTo>
                <a:lnTo>
                  <a:pt x="525" y="85"/>
                </a:lnTo>
                <a:lnTo>
                  <a:pt x="627" y="68"/>
                </a:lnTo>
                <a:lnTo>
                  <a:pt x="711" y="51"/>
                </a:lnTo>
                <a:lnTo>
                  <a:pt x="779" y="34"/>
                </a:lnTo>
                <a:lnTo>
                  <a:pt x="847" y="17"/>
                </a:lnTo>
                <a:lnTo>
                  <a:pt x="898" y="17"/>
                </a:lnTo>
                <a:lnTo>
                  <a:pt x="932" y="0"/>
                </a:lnTo>
                <a:lnTo>
                  <a:pt x="966" y="0"/>
                </a:lnTo>
                <a:lnTo>
                  <a:pt x="1050" y="0"/>
                </a:lnTo>
                <a:lnTo>
                  <a:pt x="1118" y="17"/>
                </a:lnTo>
                <a:lnTo>
                  <a:pt x="1135" y="34"/>
                </a:lnTo>
                <a:lnTo>
                  <a:pt x="1152" y="34"/>
                </a:lnTo>
                <a:lnTo>
                  <a:pt x="1169" y="68"/>
                </a:lnTo>
                <a:lnTo>
                  <a:pt x="1152" y="102"/>
                </a:lnTo>
                <a:lnTo>
                  <a:pt x="1135" y="102"/>
                </a:lnTo>
                <a:lnTo>
                  <a:pt x="1118" y="119"/>
                </a:lnTo>
                <a:lnTo>
                  <a:pt x="1101" y="119"/>
                </a:lnTo>
                <a:lnTo>
                  <a:pt x="1067" y="136"/>
                </a:lnTo>
                <a:lnTo>
                  <a:pt x="1033" y="136"/>
                </a:lnTo>
                <a:lnTo>
                  <a:pt x="966" y="153"/>
                </a:lnTo>
                <a:lnTo>
                  <a:pt x="915" y="170"/>
                </a:lnTo>
                <a:lnTo>
                  <a:pt x="830" y="187"/>
                </a:lnTo>
                <a:lnTo>
                  <a:pt x="745" y="204"/>
                </a:lnTo>
                <a:lnTo>
                  <a:pt x="644" y="221"/>
                </a:lnTo>
                <a:lnTo>
                  <a:pt x="542" y="238"/>
                </a:lnTo>
                <a:lnTo>
                  <a:pt x="440" y="238"/>
                </a:lnTo>
                <a:lnTo>
                  <a:pt x="373" y="255"/>
                </a:lnTo>
                <a:lnTo>
                  <a:pt x="305" y="272"/>
                </a:lnTo>
                <a:lnTo>
                  <a:pt x="254" y="272"/>
                </a:lnTo>
                <a:lnTo>
                  <a:pt x="220" y="289"/>
                </a:lnTo>
                <a:lnTo>
                  <a:pt x="186" y="289"/>
                </a:lnTo>
                <a:lnTo>
                  <a:pt x="169" y="289"/>
                </a:lnTo>
                <a:lnTo>
                  <a:pt x="135" y="289"/>
                </a:lnTo>
                <a:lnTo>
                  <a:pt x="85" y="255"/>
                </a:lnTo>
                <a:lnTo>
                  <a:pt x="34" y="221"/>
                </a:lnTo>
                <a:lnTo>
                  <a:pt x="0" y="204"/>
                </a:lnTo>
                <a:lnTo>
                  <a:pt x="17" y="204"/>
                </a:lnTo>
                <a:lnTo>
                  <a:pt x="34" y="187"/>
                </a:lnTo>
                <a:lnTo>
                  <a:pt x="51" y="187"/>
                </a:lnTo>
                <a:lnTo>
                  <a:pt x="101" y="170"/>
                </a:lnTo>
                <a:lnTo>
                  <a:pt x="169" y="153"/>
                </a:lnTo>
                <a:lnTo>
                  <a:pt x="237" y="136"/>
                </a:lnTo>
                <a:lnTo>
                  <a:pt x="322" y="119"/>
                </a:lnTo>
                <a:lnTo>
                  <a:pt x="423" y="1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46"/>
          <p:cNvSpPr/>
          <p:nvPr/>
        </p:nvSpPr>
        <p:spPr>
          <a:xfrm>
            <a:off x="2432998" y="3951922"/>
            <a:ext cx="1301750" cy="215900"/>
          </a:xfrm>
          <a:custGeom>
            <a:avLst/>
            <a:gdLst>
              <a:gd name="txL" fmla="*/ 0 w 2050"/>
              <a:gd name="txT" fmla="*/ 0 h 339"/>
              <a:gd name="txR" fmla="*/ 2050 w 2050"/>
              <a:gd name="txB" fmla="*/ 339 h 339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50" h="339">
                <a:moveTo>
                  <a:pt x="17" y="254"/>
                </a:moveTo>
                <a:lnTo>
                  <a:pt x="0" y="220"/>
                </a:lnTo>
                <a:lnTo>
                  <a:pt x="34" y="203"/>
                </a:lnTo>
                <a:lnTo>
                  <a:pt x="68" y="203"/>
                </a:lnTo>
                <a:lnTo>
                  <a:pt x="102" y="203"/>
                </a:lnTo>
                <a:lnTo>
                  <a:pt x="153" y="203"/>
                </a:lnTo>
                <a:lnTo>
                  <a:pt x="238" y="186"/>
                </a:lnTo>
                <a:lnTo>
                  <a:pt x="322" y="169"/>
                </a:lnTo>
                <a:lnTo>
                  <a:pt x="441" y="169"/>
                </a:lnTo>
                <a:lnTo>
                  <a:pt x="559" y="152"/>
                </a:lnTo>
                <a:lnTo>
                  <a:pt x="712" y="118"/>
                </a:lnTo>
                <a:lnTo>
                  <a:pt x="881" y="101"/>
                </a:lnTo>
                <a:lnTo>
                  <a:pt x="1051" y="84"/>
                </a:lnTo>
                <a:lnTo>
                  <a:pt x="1203" y="67"/>
                </a:lnTo>
                <a:lnTo>
                  <a:pt x="1339" y="50"/>
                </a:lnTo>
                <a:lnTo>
                  <a:pt x="1440" y="34"/>
                </a:lnTo>
                <a:lnTo>
                  <a:pt x="1542" y="17"/>
                </a:lnTo>
                <a:lnTo>
                  <a:pt x="1627" y="17"/>
                </a:lnTo>
                <a:lnTo>
                  <a:pt x="1695" y="0"/>
                </a:lnTo>
                <a:lnTo>
                  <a:pt x="1745" y="0"/>
                </a:lnTo>
                <a:lnTo>
                  <a:pt x="1813" y="17"/>
                </a:lnTo>
                <a:lnTo>
                  <a:pt x="1881" y="17"/>
                </a:lnTo>
                <a:lnTo>
                  <a:pt x="1932" y="50"/>
                </a:lnTo>
                <a:lnTo>
                  <a:pt x="1983" y="84"/>
                </a:lnTo>
                <a:lnTo>
                  <a:pt x="2017" y="118"/>
                </a:lnTo>
                <a:lnTo>
                  <a:pt x="2033" y="152"/>
                </a:lnTo>
                <a:lnTo>
                  <a:pt x="2050" y="169"/>
                </a:lnTo>
                <a:lnTo>
                  <a:pt x="2050" y="186"/>
                </a:lnTo>
                <a:lnTo>
                  <a:pt x="2033" y="186"/>
                </a:lnTo>
                <a:lnTo>
                  <a:pt x="2017" y="186"/>
                </a:lnTo>
                <a:lnTo>
                  <a:pt x="1983" y="186"/>
                </a:lnTo>
                <a:lnTo>
                  <a:pt x="1949" y="186"/>
                </a:lnTo>
                <a:lnTo>
                  <a:pt x="1898" y="203"/>
                </a:lnTo>
                <a:lnTo>
                  <a:pt x="1847" y="203"/>
                </a:lnTo>
                <a:lnTo>
                  <a:pt x="1779" y="186"/>
                </a:lnTo>
                <a:lnTo>
                  <a:pt x="1695" y="186"/>
                </a:lnTo>
                <a:lnTo>
                  <a:pt x="1525" y="186"/>
                </a:lnTo>
                <a:lnTo>
                  <a:pt x="1339" y="203"/>
                </a:lnTo>
                <a:lnTo>
                  <a:pt x="1152" y="220"/>
                </a:lnTo>
                <a:lnTo>
                  <a:pt x="949" y="237"/>
                </a:lnTo>
                <a:lnTo>
                  <a:pt x="847" y="254"/>
                </a:lnTo>
                <a:lnTo>
                  <a:pt x="746" y="271"/>
                </a:lnTo>
                <a:lnTo>
                  <a:pt x="661" y="288"/>
                </a:lnTo>
                <a:lnTo>
                  <a:pt x="576" y="288"/>
                </a:lnTo>
                <a:lnTo>
                  <a:pt x="509" y="305"/>
                </a:lnTo>
                <a:lnTo>
                  <a:pt x="458" y="305"/>
                </a:lnTo>
                <a:lnTo>
                  <a:pt x="407" y="322"/>
                </a:lnTo>
                <a:lnTo>
                  <a:pt x="356" y="322"/>
                </a:lnTo>
                <a:lnTo>
                  <a:pt x="288" y="339"/>
                </a:lnTo>
                <a:lnTo>
                  <a:pt x="238" y="339"/>
                </a:lnTo>
                <a:lnTo>
                  <a:pt x="187" y="339"/>
                </a:lnTo>
                <a:lnTo>
                  <a:pt x="136" y="322"/>
                </a:lnTo>
                <a:lnTo>
                  <a:pt x="68" y="288"/>
                </a:lnTo>
                <a:lnTo>
                  <a:pt x="17" y="25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9"/>
          <p:cNvSpPr/>
          <p:nvPr/>
        </p:nvSpPr>
        <p:spPr>
          <a:xfrm>
            <a:off x="2982273" y="2766060"/>
            <a:ext cx="193675" cy="679450"/>
          </a:xfrm>
          <a:custGeom>
            <a:avLst/>
            <a:gdLst>
              <a:gd name="txL" fmla="*/ 0 w 305"/>
              <a:gd name="txT" fmla="*/ 0 h 1070"/>
              <a:gd name="txR" fmla="*/ 305 w 305"/>
              <a:gd name="txB" fmla="*/ 1070 h 107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5" h="1070">
                <a:moveTo>
                  <a:pt x="288" y="85"/>
                </a:moveTo>
                <a:lnTo>
                  <a:pt x="305" y="136"/>
                </a:lnTo>
                <a:lnTo>
                  <a:pt x="305" y="153"/>
                </a:lnTo>
                <a:lnTo>
                  <a:pt x="305" y="170"/>
                </a:lnTo>
                <a:lnTo>
                  <a:pt x="305" y="221"/>
                </a:lnTo>
                <a:lnTo>
                  <a:pt x="288" y="289"/>
                </a:lnTo>
                <a:lnTo>
                  <a:pt x="288" y="323"/>
                </a:lnTo>
                <a:lnTo>
                  <a:pt x="272" y="373"/>
                </a:lnTo>
                <a:lnTo>
                  <a:pt x="272" y="424"/>
                </a:lnTo>
                <a:lnTo>
                  <a:pt x="272" y="492"/>
                </a:lnTo>
                <a:lnTo>
                  <a:pt x="255" y="781"/>
                </a:lnTo>
                <a:lnTo>
                  <a:pt x="255" y="1070"/>
                </a:lnTo>
                <a:lnTo>
                  <a:pt x="119" y="1070"/>
                </a:lnTo>
                <a:lnTo>
                  <a:pt x="119" y="849"/>
                </a:lnTo>
                <a:lnTo>
                  <a:pt x="102" y="662"/>
                </a:lnTo>
                <a:lnTo>
                  <a:pt x="102" y="492"/>
                </a:lnTo>
                <a:lnTo>
                  <a:pt x="85" y="357"/>
                </a:lnTo>
                <a:lnTo>
                  <a:pt x="85" y="255"/>
                </a:lnTo>
                <a:lnTo>
                  <a:pt x="68" y="170"/>
                </a:lnTo>
                <a:lnTo>
                  <a:pt x="51" y="119"/>
                </a:lnTo>
                <a:lnTo>
                  <a:pt x="34" y="102"/>
                </a:lnTo>
                <a:lnTo>
                  <a:pt x="17" y="85"/>
                </a:lnTo>
                <a:lnTo>
                  <a:pt x="0" y="68"/>
                </a:lnTo>
                <a:lnTo>
                  <a:pt x="0" y="51"/>
                </a:lnTo>
                <a:lnTo>
                  <a:pt x="0" y="17"/>
                </a:lnTo>
                <a:lnTo>
                  <a:pt x="17" y="0"/>
                </a:lnTo>
                <a:lnTo>
                  <a:pt x="34" y="0"/>
                </a:lnTo>
                <a:lnTo>
                  <a:pt x="85" y="0"/>
                </a:lnTo>
                <a:lnTo>
                  <a:pt x="136" y="17"/>
                </a:lnTo>
                <a:lnTo>
                  <a:pt x="204" y="34"/>
                </a:lnTo>
                <a:lnTo>
                  <a:pt x="255" y="51"/>
                </a:lnTo>
                <a:lnTo>
                  <a:pt x="272" y="68"/>
                </a:lnTo>
                <a:lnTo>
                  <a:pt x="288" y="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1"/>
          <p:cNvSpPr/>
          <p:nvPr/>
        </p:nvSpPr>
        <p:spPr>
          <a:xfrm>
            <a:off x="2218686" y="3315335"/>
            <a:ext cx="1752600" cy="280987"/>
          </a:xfrm>
          <a:custGeom>
            <a:avLst/>
            <a:gdLst>
              <a:gd name="txL" fmla="*/ 0 w 2761"/>
              <a:gd name="txT" fmla="*/ 0 h 441"/>
              <a:gd name="txR" fmla="*/ 2761 w 2761"/>
              <a:gd name="txB" fmla="*/ 441 h 44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61" h="441">
                <a:moveTo>
                  <a:pt x="203" y="441"/>
                </a:moveTo>
                <a:lnTo>
                  <a:pt x="152" y="424"/>
                </a:lnTo>
                <a:lnTo>
                  <a:pt x="118" y="407"/>
                </a:lnTo>
                <a:lnTo>
                  <a:pt x="84" y="373"/>
                </a:lnTo>
                <a:lnTo>
                  <a:pt x="50" y="356"/>
                </a:lnTo>
                <a:lnTo>
                  <a:pt x="33" y="339"/>
                </a:lnTo>
                <a:lnTo>
                  <a:pt x="16" y="305"/>
                </a:lnTo>
                <a:lnTo>
                  <a:pt x="0" y="288"/>
                </a:lnTo>
                <a:lnTo>
                  <a:pt x="101" y="288"/>
                </a:lnTo>
                <a:lnTo>
                  <a:pt x="220" y="272"/>
                </a:lnTo>
                <a:lnTo>
                  <a:pt x="338" y="255"/>
                </a:lnTo>
                <a:lnTo>
                  <a:pt x="474" y="238"/>
                </a:lnTo>
                <a:lnTo>
                  <a:pt x="728" y="221"/>
                </a:lnTo>
                <a:lnTo>
                  <a:pt x="982" y="187"/>
                </a:lnTo>
                <a:lnTo>
                  <a:pt x="1050" y="187"/>
                </a:lnTo>
                <a:lnTo>
                  <a:pt x="1118" y="170"/>
                </a:lnTo>
                <a:lnTo>
                  <a:pt x="1202" y="153"/>
                </a:lnTo>
                <a:lnTo>
                  <a:pt x="1304" y="153"/>
                </a:lnTo>
                <a:lnTo>
                  <a:pt x="1406" y="136"/>
                </a:lnTo>
                <a:lnTo>
                  <a:pt x="1524" y="119"/>
                </a:lnTo>
                <a:lnTo>
                  <a:pt x="1643" y="102"/>
                </a:lnTo>
                <a:lnTo>
                  <a:pt x="1778" y="68"/>
                </a:lnTo>
                <a:lnTo>
                  <a:pt x="1914" y="51"/>
                </a:lnTo>
                <a:lnTo>
                  <a:pt x="2016" y="34"/>
                </a:lnTo>
                <a:lnTo>
                  <a:pt x="2117" y="34"/>
                </a:lnTo>
                <a:lnTo>
                  <a:pt x="2219" y="17"/>
                </a:lnTo>
                <a:lnTo>
                  <a:pt x="2287" y="17"/>
                </a:lnTo>
                <a:lnTo>
                  <a:pt x="2338" y="0"/>
                </a:lnTo>
                <a:lnTo>
                  <a:pt x="2388" y="0"/>
                </a:lnTo>
                <a:lnTo>
                  <a:pt x="2422" y="0"/>
                </a:lnTo>
                <a:lnTo>
                  <a:pt x="2507" y="17"/>
                </a:lnTo>
                <a:lnTo>
                  <a:pt x="2558" y="34"/>
                </a:lnTo>
                <a:lnTo>
                  <a:pt x="2626" y="51"/>
                </a:lnTo>
                <a:lnTo>
                  <a:pt x="2676" y="85"/>
                </a:lnTo>
                <a:lnTo>
                  <a:pt x="2727" y="102"/>
                </a:lnTo>
                <a:lnTo>
                  <a:pt x="2744" y="119"/>
                </a:lnTo>
                <a:lnTo>
                  <a:pt x="2761" y="153"/>
                </a:lnTo>
                <a:lnTo>
                  <a:pt x="2744" y="170"/>
                </a:lnTo>
                <a:lnTo>
                  <a:pt x="2710" y="187"/>
                </a:lnTo>
                <a:lnTo>
                  <a:pt x="2659" y="187"/>
                </a:lnTo>
                <a:lnTo>
                  <a:pt x="2609" y="187"/>
                </a:lnTo>
                <a:lnTo>
                  <a:pt x="2541" y="187"/>
                </a:lnTo>
                <a:lnTo>
                  <a:pt x="2456" y="204"/>
                </a:lnTo>
                <a:lnTo>
                  <a:pt x="2355" y="204"/>
                </a:lnTo>
                <a:lnTo>
                  <a:pt x="2134" y="204"/>
                </a:lnTo>
                <a:lnTo>
                  <a:pt x="1897" y="221"/>
                </a:lnTo>
                <a:lnTo>
                  <a:pt x="1660" y="238"/>
                </a:lnTo>
                <a:lnTo>
                  <a:pt x="1389" y="255"/>
                </a:lnTo>
                <a:lnTo>
                  <a:pt x="1270" y="272"/>
                </a:lnTo>
                <a:lnTo>
                  <a:pt x="1135" y="288"/>
                </a:lnTo>
                <a:lnTo>
                  <a:pt x="1016" y="305"/>
                </a:lnTo>
                <a:lnTo>
                  <a:pt x="914" y="322"/>
                </a:lnTo>
                <a:lnTo>
                  <a:pt x="813" y="339"/>
                </a:lnTo>
                <a:lnTo>
                  <a:pt x="711" y="356"/>
                </a:lnTo>
                <a:lnTo>
                  <a:pt x="626" y="373"/>
                </a:lnTo>
                <a:lnTo>
                  <a:pt x="542" y="373"/>
                </a:lnTo>
                <a:lnTo>
                  <a:pt x="474" y="390"/>
                </a:lnTo>
                <a:lnTo>
                  <a:pt x="406" y="407"/>
                </a:lnTo>
                <a:lnTo>
                  <a:pt x="355" y="424"/>
                </a:lnTo>
                <a:lnTo>
                  <a:pt x="305" y="424"/>
                </a:lnTo>
                <a:lnTo>
                  <a:pt x="271" y="441"/>
                </a:lnTo>
                <a:lnTo>
                  <a:pt x="237" y="441"/>
                </a:lnTo>
                <a:lnTo>
                  <a:pt x="220" y="441"/>
                </a:lnTo>
                <a:lnTo>
                  <a:pt x="203" y="44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2"/>
          <p:cNvSpPr/>
          <p:nvPr/>
        </p:nvSpPr>
        <p:spPr>
          <a:xfrm>
            <a:off x="2799711" y="3497897"/>
            <a:ext cx="171450" cy="260350"/>
          </a:xfrm>
          <a:custGeom>
            <a:avLst/>
            <a:gdLst>
              <a:gd name="txL" fmla="*/ 0 w 271"/>
              <a:gd name="txT" fmla="*/ 0 h 408"/>
              <a:gd name="txR" fmla="*/ 271 w 271"/>
              <a:gd name="txB" fmla="*/ 408 h 40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71" h="408">
                <a:moveTo>
                  <a:pt x="51" y="238"/>
                </a:moveTo>
                <a:lnTo>
                  <a:pt x="34" y="187"/>
                </a:lnTo>
                <a:lnTo>
                  <a:pt x="17" y="136"/>
                </a:lnTo>
                <a:lnTo>
                  <a:pt x="17" y="68"/>
                </a:lnTo>
                <a:lnTo>
                  <a:pt x="0" y="0"/>
                </a:lnTo>
                <a:lnTo>
                  <a:pt x="102" y="34"/>
                </a:lnTo>
                <a:lnTo>
                  <a:pt x="170" y="85"/>
                </a:lnTo>
                <a:lnTo>
                  <a:pt x="221" y="136"/>
                </a:lnTo>
                <a:lnTo>
                  <a:pt x="255" y="187"/>
                </a:lnTo>
                <a:lnTo>
                  <a:pt x="271" y="221"/>
                </a:lnTo>
                <a:lnTo>
                  <a:pt x="271" y="255"/>
                </a:lnTo>
                <a:lnTo>
                  <a:pt x="271" y="323"/>
                </a:lnTo>
                <a:lnTo>
                  <a:pt x="255" y="357"/>
                </a:lnTo>
                <a:lnTo>
                  <a:pt x="238" y="374"/>
                </a:lnTo>
                <a:lnTo>
                  <a:pt x="221" y="391"/>
                </a:lnTo>
                <a:lnTo>
                  <a:pt x="221" y="408"/>
                </a:lnTo>
                <a:lnTo>
                  <a:pt x="204" y="408"/>
                </a:lnTo>
                <a:lnTo>
                  <a:pt x="187" y="408"/>
                </a:lnTo>
                <a:lnTo>
                  <a:pt x="170" y="391"/>
                </a:lnTo>
                <a:lnTo>
                  <a:pt x="153" y="357"/>
                </a:lnTo>
                <a:lnTo>
                  <a:pt x="102" y="306"/>
                </a:lnTo>
                <a:lnTo>
                  <a:pt x="51" y="23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43"/>
          <p:cNvSpPr/>
          <p:nvPr/>
        </p:nvSpPr>
        <p:spPr>
          <a:xfrm>
            <a:off x="3079111" y="3445510"/>
            <a:ext cx="290512" cy="344487"/>
          </a:xfrm>
          <a:custGeom>
            <a:avLst/>
            <a:gdLst>
              <a:gd name="txL" fmla="*/ 0 w 457"/>
              <a:gd name="txT" fmla="*/ 0 h 543"/>
              <a:gd name="txR" fmla="*/ 457 w 457"/>
              <a:gd name="txB" fmla="*/ 543 h 5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57" h="543">
                <a:moveTo>
                  <a:pt x="152" y="475"/>
                </a:moveTo>
                <a:lnTo>
                  <a:pt x="119" y="509"/>
                </a:lnTo>
                <a:lnTo>
                  <a:pt x="68" y="526"/>
                </a:lnTo>
                <a:lnTo>
                  <a:pt x="34" y="543"/>
                </a:lnTo>
                <a:lnTo>
                  <a:pt x="0" y="543"/>
                </a:lnTo>
                <a:lnTo>
                  <a:pt x="85" y="441"/>
                </a:lnTo>
                <a:lnTo>
                  <a:pt x="152" y="339"/>
                </a:lnTo>
                <a:lnTo>
                  <a:pt x="203" y="254"/>
                </a:lnTo>
                <a:lnTo>
                  <a:pt x="237" y="203"/>
                </a:lnTo>
                <a:lnTo>
                  <a:pt x="237" y="152"/>
                </a:lnTo>
                <a:lnTo>
                  <a:pt x="254" y="118"/>
                </a:lnTo>
                <a:lnTo>
                  <a:pt x="254" y="84"/>
                </a:lnTo>
                <a:lnTo>
                  <a:pt x="237" y="68"/>
                </a:lnTo>
                <a:lnTo>
                  <a:pt x="237" y="34"/>
                </a:lnTo>
                <a:lnTo>
                  <a:pt x="237" y="17"/>
                </a:lnTo>
                <a:lnTo>
                  <a:pt x="254" y="0"/>
                </a:lnTo>
                <a:lnTo>
                  <a:pt x="271" y="0"/>
                </a:lnTo>
                <a:lnTo>
                  <a:pt x="305" y="0"/>
                </a:lnTo>
                <a:lnTo>
                  <a:pt x="339" y="17"/>
                </a:lnTo>
                <a:lnTo>
                  <a:pt x="390" y="51"/>
                </a:lnTo>
                <a:lnTo>
                  <a:pt x="423" y="84"/>
                </a:lnTo>
                <a:lnTo>
                  <a:pt x="440" y="118"/>
                </a:lnTo>
                <a:lnTo>
                  <a:pt x="457" y="152"/>
                </a:lnTo>
                <a:lnTo>
                  <a:pt x="457" y="169"/>
                </a:lnTo>
                <a:lnTo>
                  <a:pt x="440" y="186"/>
                </a:lnTo>
                <a:lnTo>
                  <a:pt x="423" y="220"/>
                </a:lnTo>
                <a:lnTo>
                  <a:pt x="390" y="254"/>
                </a:lnTo>
                <a:lnTo>
                  <a:pt x="356" y="305"/>
                </a:lnTo>
                <a:lnTo>
                  <a:pt x="254" y="390"/>
                </a:lnTo>
                <a:lnTo>
                  <a:pt x="152" y="47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44"/>
          <p:cNvSpPr/>
          <p:nvPr/>
        </p:nvSpPr>
        <p:spPr>
          <a:xfrm>
            <a:off x="2713986" y="3704272"/>
            <a:ext cx="752475" cy="171450"/>
          </a:xfrm>
          <a:custGeom>
            <a:avLst/>
            <a:gdLst>
              <a:gd name="txL" fmla="*/ 0 w 1186"/>
              <a:gd name="txT" fmla="*/ 0 h 272"/>
              <a:gd name="txR" fmla="*/ 1186 w 1186"/>
              <a:gd name="txB" fmla="*/ 272 h 27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6" h="272">
                <a:moveTo>
                  <a:pt x="51" y="238"/>
                </a:moveTo>
                <a:lnTo>
                  <a:pt x="17" y="221"/>
                </a:lnTo>
                <a:lnTo>
                  <a:pt x="0" y="204"/>
                </a:lnTo>
                <a:lnTo>
                  <a:pt x="0" y="187"/>
                </a:lnTo>
                <a:lnTo>
                  <a:pt x="17" y="170"/>
                </a:lnTo>
                <a:lnTo>
                  <a:pt x="34" y="170"/>
                </a:lnTo>
                <a:lnTo>
                  <a:pt x="68" y="170"/>
                </a:lnTo>
                <a:lnTo>
                  <a:pt x="85" y="170"/>
                </a:lnTo>
                <a:lnTo>
                  <a:pt x="118" y="153"/>
                </a:lnTo>
                <a:lnTo>
                  <a:pt x="152" y="153"/>
                </a:lnTo>
                <a:lnTo>
                  <a:pt x="203" y="136"/>
                </a:lnTo>
                <a:lnTo>
                  <a:pt x="271" y="136"/>
                </a:lnTo>
                <a:lnTo>
                  <a:pt x="339" y="119"/>
                </a:lnTo>
                <a:lnTo>
                  <a:pt x="423" y="102"/>
                </a:lnTo>
                <a:lnTo>
                  <a:pt x="508" y="85"/>
                </a:lnTo>
                <a:lnTo>
                  <a:pt x="610" y="68"/>
                </a:lnTo>
                <a:lnTo>
                  <a:pt x="695" y="51"/>
                </a:lnTo>
                <a:lnTo>
                  <a:pt x="779" y="34"/>
                </a:lnTo>
                <a:lnTo>
                  <a:pt x="830" y="17"/>
                </a:lnTo>
                <a:lnTo>
                  <a:pt x="898" y="17"/>
                </a:lnTo>
                <a:lnTo>
                  <a:pt x="949" y="0"/>
                </a:lnTo>
                <a:lnTo>
                  <a:pt x="983" y="0"/>
                </a:lnTo>
                <a:lnTo>
                  <a:pt x="1016" y="0"/>
                </a:lnTo>
                <a:lnTo>
                  <a:pt x="1084" y="17"/>
                </a:lnTo>
                <a:lnTo>
                  <a:pt x="1135" y="34"/>
                </a:lnTo>
                <a:lnTo>
                  <a:pt x="1152" y="34"/>
                </a:lnTo>
                <a:lnTo>
                  <a:pt x="1169" y="51"/>
                </a:lnTo>
                <a:lnTo>
                  <a:pt x="1186" y="85"/>
                </a:lnTo>
                <a:lnTo>
                  <a:pt x="1169" y="102"/>
                </a:lnTo>
                <a:lnTo>
                  <a:pt x="1135" y="119"/>
                </a:lnTo>
                <a:lnTo>
                  <a:pt x="1067" y="136"/>
                </a:lnTo>
                <a:lnTo>
                  <a:pt x="983" y="136"/>
                </a:lnTo>
                <a:lnTo>
                  <a:pt x="762" y="170"/>
                </a:lnTo>
                <a:lnTo>
                  <a:pt x="644" y="204"/>
                </a:lnTo>
                <a:lnTo>
                  <a:pt x="508" y="221"/>
                </a:lnTo>
                <a:lnTo>
                  <a:pt x="457" y="238"/>
                </a:lnTo>
                <a:lnTo>
                  <a:pt x="390" y="255"/>
                </a:lnTo>
                <a:lnTo>
                  <a:pt x="339" y="255"/>
                </a:lnTo>
                <a:lnTo>
                  <a:pt x="288" y="272"/>
                </a:lnTo>
                <a:lnTo>
                  <a:pt x="220" y="272"/>
                </a:lnTo>
                <a:lnTo>
                  <a:pt x="186" y="272"/>
                </a:lnTo>
                <a:lnTo>
                  <a:pt x="135" y="272"/>
                </a:lnTo>
                <a:lnTo>
                  <a:pt x="85" y="255"/>
                </a:lnTo>
                <a:lnTo>
                  <a:pt x="51" y="23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Freeform 45"/>
          <p:cNvSpPr/>
          <p:nvPr/>
        </p:nvSpPr>
        <p:spPr>
          <a:xfrm>
            <a:off x="3025136" y="3789997"/>
            <a:ext cx="119062" cy="915988"/>
          </a:xfrm>
          <a:custGeom>
            <a:avLst/>
            <a:gdLst>
              <a:gd name="txL" fmla="*/ 0 w 187"/>
              <a:gd name="txT" fmla="*/ 0 h 1443"/>
              <a:gd name="txR" fmla="*/ 187 w 187"/>
              <a:gd name="txB" fmla="*/ 1443 h 1443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7" h="1443">
                <a:moveTo>
                  <a:pt x="119" y="1443"/>
                </a:moveTo>
                <a:lnTo>
                  <a:pt x="102" y="1426"/>
                </a:lnTo>
                <a:lnTo>
                  <a:pt x="85" y="1392"/>
                </a:lnTo>
                <a:lnTo>
                  <a:pt x="68" y="1324"/>
                </a:lnTo>
                <a:lnTo>
                  <a:pt x="51" y="1239"/>
                </a:lnTo>
                <a:lnTo>
                  <a:pt x="34" y="1188"/>
                </a:lnTo>
                <a:lnTo>
                  <a:pt x="34" y="1086"/>
                </a:lnTo>
                <a:lnTo>
                  <a:pt x="34" y="968"/>
                </a:lnTo>
                <a:lnTo>
                  <a:pt x="17" y="832"/>
                </a:lnTo>
                <a:lnTo>
                  <a:pt x="17" y="662"/>
                </a:lnTo>
                <a:lnTo>
                  <a:pt x="17" y="475"/>
                </a:lnTo>
                <a:lnTo>
                  <a:pt x="0" y="255"/>
                </a:lnTo>
                <a:lnTo>
                  <a:pt x="0" y="0"/>
                </a:lnTo>
                <a:lnTo>
                  <a:pt x="187" y="0"/>
                </a:lnTo>
                <a:lnTo>
                  <a:pt x="187" y="238"/>
                </a:lnTo>
                <a:lnTo>
                  <a:pt x="187" y="458"/>
                </a:lnTo>
                <a:lnTo>
                  <a:pt x="187" y="645"/>
                </a:lnTo>
                <a:lnTo>
                  <a:pt x="187" y="798"/>
                </a:lnTo>
                <a:lnTo>
                  <a:pt x="187" y="951"/>
                </a:lnTo>
                <a:lnTo>
                  <a:pt x="187" y="1053"/>
                </a:lnTo>
                <a:lnTo>
                  <a:pt x="187" y="1154"/>
                </a:lnTo>
                <a:lnTo>
                  <a:pt x="170" y="1222"/>
                </a:lnTo>
                <a:lnTo>
                  <a:pt x="170" y="1324"/>
                </a:lnTo>
                <a:lnTo>
                  <a:pt x="153" y="1392"/>
                </a:lnTo>
                <a:lnTo>
                  <a:pt x="136" y="1426"/>
                </a:lnTo>
                <a:lnTo>
                  <a:pt x="119" y="1443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210675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shǐ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3265" y="2286000"/>
            <a:ext cx="623887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亻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使劲 使用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这个桌子太重了，必须使劲才能搬动。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“亻”的撇舒展，竖短而有力，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“吏”的撇、捺舒展。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使</a:t>
            </a:r>
          </a:p>
        </p:txBody>
      </p:sp>
      <p:grpSp>
        <p:nvGrpSpPr>
          <p:cNvPr id="28676" name="Group 4"/>
          <p:cNvGrpSpPr/>
          <p:nvPr/>
        </p:nvGrpSpPr>
        <p:grpSpPr>
          <a:xfrm>
            <a:off x="1478445" y="2203533"/>
            <a:ext cx="2879725" cy="2879725"/>
            <a:chOff x="1474" y="663"/>
            <a:chExt cx="2948" cy="2835"/>
          </a:xfrm>
        </p:grpSpPr>
        <p:sp>
          <p:nvSpPr>
            <p:cNvPr id="2869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69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69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69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869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69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0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870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" name="Freeform 30"/>
          <p:cNvSpPr/>
          <p:nvPr/>
        </p:nvSpPr>
        <p:spPr>
          <a:xfrm>
            <a:off x="1903895" y="2744870"/>
            <a:ext cx="698500" cy="1066800"/>
          </a:xfrm>
          <a:custGeom>
            <a:avLst/>
            <a:gdLst>
              <a:gd name="txL" fmla="*/ 0 w 1101"/>
              <a:gd name="txT" fmla="*/ 0 h 1681"/>
              <a:gd name="txR" fmla="*/ 1101 w 1101"/>
              <a:gd name="txB" fmla="*/ 1681 h 168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01" h="1681">
                <a:moveTo>
                  <a:pt x="237" y="1341"/>
                </a:moveTo>
                <a:lnTo>
                  <a:pt x="356" y="1171"/>
                </a:lnTo>
                <a:lnTo>
                  <a:pt x="457" y="1035"/>
                </a:lnTo>
                <a:lnTo>
                  <a:pt x="542" y="900"/>
                </a:lnTo>
                <a:lnTo>
                  <a:pt x="627" y="781"/>
                </a:lnTo>
                <a:lnTo>
                  <a:pt x="678" y="662"/>
                </a:lnTo>
                <a:lnTo>
                  <a:pt x="728" y="560"/>
                </a:lnTo>
                <a:lnTo>
                  <a:pt x="830" y="356"/>
                </a:lnTo>
                <a:lnTo>
                  <a:pt x="847" y="271"/>
                </a:lnTo>
                <a:lnTo>
                  <a:pt x="864" y="187"/>
                </a:lnTo>
                <a:lnTo>
                  <a:pt x="864" y="136"/>
                </a:lnTo>
                <a:lnTo>
                  <a:pt x="847" y="102"/>
                </a:lnTo>
                <a:lnTo>
                  <a:pt x="830" y="68"/>
                </a:lnTo>
                <a:lnTo>
                  <a:pt x="830" y="51"/>
                </a:lnTo>
                <a:lnTo>
                  <a:pt x="830" y="17"/>
                </a:lnTo>
                <a:lnTo>
                  <a:pt x="847" y="17"/>
                </a:lnTo>
                <a:lnTo>
                  <a:pt x="864" y="0"/>
                </a:lnTo>
                <a:lnTo>
                  <a:pt x="898" y="17"/>
                </a:lnTo>
                <a:lnTo>
                  <a:pt x="949" y="51"/>
                </a:lnTo>
                <a:lnTo>
                  <a:pt x="983" y="85"/>
                </a:lnTo>
                <a:lnTo>
                  <a:pt x="1033" y="136"/>
                </a:lnTo>
                <a:lnTo>
                  <a:pt x="1067" y="170"/>
                </a:lnTo>
                <a:lnTo>
                  <a:pt x="1084" y="204"/>
                </a:lnTo>
                <a:lnTo>
                  <a:pt x="1101" y="220"/>
                </a:lnTo>
                <a:lnTo>
                  <a:pt x="1101" y="237"/>
                </a:lnTo>
                <a:lnTo>
                  <a:pt x="1084" y="271"/>
                </a:lnTo>
                <a:lnTo>
                  <a:pt x="1067" y="305"/>
                </a:lnTo>
                <a:lnTo>
                  <a:pt x="1050" y="356"/>
                </a:lnTo>
                <a:lnTo>
                  <a:pt x="1016" y="407"/>
                </a:lnTo>
                <a:lnTo>
                  <a:pt x="983" y="492"/>
                </a:lnTo>
                <a:lnTo>
                  <a:pt x="949" y="577"/>
                </a:lnTo>
                <a:lnTo>
                  <a:pt x="898" y="662"/>
                </a:lnTo>
                <a:lnTo>
                  <a:pt x="847" y="764"/>
                </a:lnTo>
                <a:lnTo>
                  <a:pt x="796" y="849"/>
                </a:lnTo>
                <a:lnTo>
                  <a:pt x="728" y="934"/>
                </a:lnTo>
                <a:lnTo>
                  <a:pt x="678" y="1018"/>
                </a:lnTo>
                <a:lnTo>
                  <a:pt x="593" y="1137"/>
                </a:lnTo>
                <a:lnTo>
                  <a:pt x="491" y="1256"/>
                </a:lnTo>
                <a:lnTo>
                  <a:pt x="407" y="1341"/>
                </a:lnTo>
                <a:lnTo>
                  <a:pt x="322" y="1426"/>
                </a:lnTo>
                <a:lnTo>
                  <a:pt x="237" y="1511"/>
                </a:lnTo>
                <a:lnTo>
                  <a:pt x="152" y="1579"/>
                </a:lnTo>
                <a:lnTo>
                  <a:pt x="102" y="1647"/>
                </a:lnTo>
                <a:lnTo>
                  <a:pt x="51" y="1681"/>
                </a:lnTo>
                <a:lnTo>
                  <a:pt x="17" y="1681"/>
                </a:lnTo>
                <a:lnTo>
                  <a:pt x="0" y="1681"/>
                </a:lnTo>
                <a:lnTo>
                  <a:pt x="0" y="1664"/>
                </a:lnTo>
                <a:lnTo>
                  <a:pt x="0" y="1647"/>
                </a:lnTo>
                <a:lnTo>
                  <a:pt x="17" y="1613"/>
                </a:lnTo>
                <a:lnTo>
                  <a:pt x="51" y="1579"/>
                </a:lnTo>
                <a:lnTo>
                  <a:pt x="85" y="1528"/>
                </a:lnTo>
                <a:lnTo>
                  <a:pt x="135" y="1477"/>
                </a:lnTo>
                <a:lnTo>
                  <a:pt x="169" y="1409"/>
                </a:lnTo>
                <a:lnTo>
                  <a:pt x="237" y="1341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1"/>
          <p:cNvSpPr/>
          <p:nvPr/>
        </p:nvSpPr>
        <p:spPr>
          <a:xfrm>
            <a:off x="2764320" y="2981408"/>
            <a:ext cx="731837" cy="215900"/>
          </a:xfrm>
          <a:custGeom>
            <a:avLst/>
            <a:gdLst>
              <a:gd name="txL" fmla="*/ 0 w 1152"/>
              <a:gd name="txT" fmla="*/ 0 h 340"/>
              <a:gd name="txR" fmla="*/ 1152 w 1152"/>
              <a:gd name="txB" fmla="*/ 340 h 34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52" h="340">
                <a:moveTo>
                  <a:pt x="1102" y="119"/>
                </a:moveTo>
                <a:lnTo>
                  <a:pt x="1068" y="136"/>
                </a:lnTo>
                <a:lnTo>
                  <a:pt x="1034" y="153"/>
                </a:lnTo>
                <a:lnTo>
                  <a:pt x="966" y="170"/>
                </a:lnTo>
                <a:lnTo>
                  <a:pt x="898" y="170"/>
                </a:lnTo>
                <a:lnTo>
                  <a:pt x="797" y="204"/>
                </a:lnTo>
                <a:lnTo>
                  <a:pt x="712" y="221"/>
                </a:lnTo>
                <a:lnTo>
                  <a:pt x="593" y="255"/>
                </a:lnTo>
                <a:lnTo>
                  <a:pt x="475" y="272"/>
                </a:lnTo>
                <a:lnTo>
                  <a:pt x="407" y="289"/>
                </a:lnTo>
                <a:lnTo>
                  <a:pt x="339" y="306"/>
                </a:lnTo>
                <a:lnTo>
                  <a:pt x="305" y="323"/>
                </a:lnTo>
                <a:lnTo>
                  <a:pt x="254" y="323"/>
                </a:lnTo>
                <a:lnTo>
                  <a:pt x="221" y="323"/>
                </a:lnTo>
                <a:lnTo>
                  <a:pt x="204" y="340"/>
                </a:lnTo>
                <a:lnTo>
                  <a:pt x="187" y="340"/>
                </a:lnTo>
                <a:lnTo>
                  <a:pt x="170" y="340"/>
                </a:lnTo>
                <a:lnTo>
                  <a:pt x="153" y="323"/>
                </a:lnTo>
                <a:lnTo>
                  <a:pt x="85" y="306"/>
                </a:lnTo>
                <a:lnTo>
                  <a:pt x="51" y="289"/>
                </a:lnTo>
                <a:lnTo>
                  <a:pt x="34" y="272"/>
                </a:lnTo>
                <a:lnTo>
                  <a:pt x="0" y="255"/>
                </a:lnTo>
                <a:lnTo>
                  <a:pt x="0" y="238"/>
                </a:lnTo>
                <a:lnTo>
                  <a:pt x="17" y="238"/>
                </a:lnTo>
                <a:lnTo>
                  <a:pt x="51" y="221"/>
                </a:lnTo>
                <a:lnTo>
                  <a:pt x="102" y="204"/>
                </a:lnTo>
                <a:lnTo>
                  <a:pt x="170" y="187"/>
                </a:lnTo>
                <a:lnTo>
                  <a:pt x="238" y="170"/>
                </a:lnTo>
                <a:lnTo>
                  <a:pt x="322" y="136"/>
                </a:lnTo>
                <a:lnTo>
                  <a:pt x="424" y="102"/>
                </a:lnTo>
                <a:lnTo>
                  <a:pt x="526" y="85"/>
                </a:lnTo>
                <a:lnTo>
                  <a:pt x="627" y="51"/>
                </a:lnTo>
                <a:lnTo>
                  <a:pt x="712" y="34"/>
                </a:lnTo>
                <a:lnTo>
                  <a:pt x="780" y="17"/>
                </a:lnTo>
                <a:lnTo>
                  <a:pt x="830" y="17"/>
                </a:lnTo>
                <a:lnTo>
                  <a:pt x="881" y="0"/>
                </a:lnTo>
                <a:lnTo>
                  <a:pt x="932" y="0"/>
                </a:lnTo>
                <a:lnTo>
                  <a:pt x="949" y="0"/>
                </a:lnTo>
                <a:lnTo>
                  <a:pt x="1034" y="0"/>
                </a:lnTo>
                <a:lnTo>
                  <a:pt x="1102" y="0"/>
                </a:lnTo>
                <a:lnTo>
                  <a:pt x="1135" y="17"/>
                </a:lnTo>
                <a:lnTo>
                  <a:pt x="1152" y="34"/>
                </a:lnTo>
                <a:lnTo>
                  <a:pt x="1152" y="68"/>
                </a:lnTo>
                <a:lnTo>
                  <a:pt x="1152" y="85"/>
                </a:lnTo>
                <a:lnTo>
                  <a:pt x="1135" y="102"/>
                </a:lnTo>
                <a:lnTo>
                  <a:pt x="1102" y="11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32"/>
          <p:cNvSpPr/>
          <p:nvPr/>
        </p:nvSpPr>
        <p:spPr>
          <a:xfrm>
            <a:off x="2656370" y="3413208"/>
            <a:ext cx="182562" cy="409575"/>
          </a:xfrm>
          <a:custGeom>
            <a:avLst/>
            <a:gdLst>
              <a:gd name="txL" fmla="*/ 0 w 288"/>
              <a:gd name="txT" fmla="*/ 0 h 646"/>
              <a:gd name="txR" fmla="*/ 288 w 288"/>
              <a:gd name="txB" fmla="*/ 646 h 64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8" h="646">
                <a:moveTo>
                  <a:pt x="85" y="17"/>
                </a:moveTo>
                <a:lnTo>
                  <a:pt x="118" y="17"/>
                </a:lnTo>
                <a:lnTo>
                  <a:pt x="152" y="17"/>
                </a:lnTo>
                <a:lnTo>
                  <a:pt x="169" y="34"/>
                </a:lnTo>
                <a:lnTo>
                  <a:pt x="186" y="51"/>
                </a:lnTo>
                <a:lnTo>
                  <a:pt x="186" y="85"/>
                </a:lnTo>
                <a:lnTo>
                  <a:pt x="186" y="119"/>
                </a:lnTo>
                <a:lnTo>
                  <a:pt x="203" y="153"/>
                </a:lnTo>
                <a:lnTo>
                  <a:pt x="220" y="204"/>
                </a:lnTo>
                <a:lnTo>
                  <a:pt x="237" y="272"/>
                </a:lnTo>
                <a:lnTo>
                  <a:pt x="254" y="340"/>
                </a:lnTo>
                <a:lnTo>
                  <a:pt x="271" y="408"/>
                </a:lnTo>
                <a:lnTo>
                  <a:pt x="271" y="476"/>
                </a:lnTo>
                <a:lnTo>
                  <a:pt x="288" y="527"/>
                </a:lnTo>
                <a:lnTo>
                  <a:pt x="288" y="561"/>
                </a:lnTo>
                <a:lnTo>
                  <a:pt x="288" y="595"/>
                </a:lnTo>
                <a:lnTo>
                  <a:pt x="288" y="612"/>
                </a:lnTo>
                <a:lnTo>
                  <a:pt x="271" y="629"/>
                </a:lnTo>
                <a:lnTo>
                  <a:pt x="254" y="646"/>
                </a:lnTo>
                <a:lnTo>
                  <a:pt x="237" y="629"/>
                </a:lnTo>
                <a:lnTo>
                  <a:pt x="203" y="578"/>
                </a:lnTo>
                <a:lnTo>
                  <a:pt x="169" y="510"/>
                </a:lnTo>
                <a:lnTo>
                  <a:pt x="152" y="425"/>
                </a:lnTo>
                <a:lnTo>
                  <a:pt x="118" y="323"/>
                </a:lnTo>
                <a:lnTo>
                  <a:pt x="85" y="238"/>
                </a:lnTo>
                <a:lnTo>
                  <a:pt x="68" y="170"/>
                </a:lnTo>
                <a:lnTo>
                  <a:pt x="34" y="119"/>
                </a:lnTo>
                <a:lnTo>
                  <a:pt x="17" y="68"/>
                </a:lnTo>
                <a:lnTo>
                  <a:pt x="0" y="34"/>
                </a:lnTo>
                <a:lnTo>
                  <a:pt x="0" y="17"/>
                </a:lnTo>
                <a:lnTo>
                  <a:pt x="0" y="0"/>
                </a:lnTo>
                <a:lnTo>
                  <a:pt x="34" y="0"/>
                </a:lnTo>
                <a:lnTo>
                  <a:pt x="51" y="0"/>
                </a:lnTo>
                <a:lnTo>
                  <a:pt x="85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33"/>
          <p:cNvSpPr/>
          <p:nvPr/>
        </p:nvSpPr>
        <p:spPr>
          <a:xfrm>
            <a:off x="2721457" y="3251283"/>
            <a:ext cx="914400" cy="398462"/>
          </a:xfrm>
          <a:custGeom>
            <a:avLst/>
            <a:gdLst>
              <a:gd name="txL" fmla="*/ 0 w 1440"/>
              <a:gd name="txT" fmla="*/ 0 h 628"/>
              <a:gd name="txR" fmla="*/ 1440 w 1440"/>
              <a:gd name="txB" fmla="*/ 628 h 62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40" h="628">
                <a:moveTo>
                  <a:pt x="1202" y="17"/>
                </a:moveTo>
                <a:lnTo>
                  <a:pt x="1304" y="51"/>
                </a:lnTo>
                <a:lnTo>
                  <a:pt x="1372" y="102"/>
                </a:lnTo>
                <a:lnTo>
                  <a:pt x="1423" y="170"/>
                </a:lnTo>
                <a:lnTo>
                  <a:pt x="1423" y="187"/>
                </a:lnTo>
                <a:lnTo>
                  <a:pt x="1440" y="203"/>
                </a:lnTo>
                <a:lnTo>
                  <a:pt x="1423" y="220"/>
                </a:lnTo>
                <a:lnTo>
                  <a:pt x="1423" y="237"/>
                </a:lnTo>
                <a:lnTo>
                  <a:pt x="1389" y="237"/>
                </a:lnTo>
                <a:lnTo>
                  <a:pt x="1355" y="254"/>
                </a:lnTo>
                <a:lnTo>
                  <a:pt x="1338" y="254"/>
                </a:lnTo>
                <a:lnTo>
                  <a:pt x="1304" y="288"/>
                </a:lnTo>
                <a:lnTo>
                  <a:pt x="1270" y="322"/>
                </a:lnTo>
                <a:lnTo>
                  <a:pt x="1236" y="356"/>
                </a:lnTo>
                <a:lnTo>
                  <a:pt x="1202" y="407"/>
                </a:lnTo>
                <a:lnTo>
                  <a:pt x="1152" y="475"/>
                </a:lnTo>
                <a:lnTo>
                  <a:pt x="1101" y="543"/>
                </a:lnTo>
                <a:lnTo>
                  <a:pt x="1067" y="628"/>
                </a:lnTo>
                <a:lnTo>
                  <a:pt x="965" y="628"/>
                </a:lnTo>
                <a:lnTo>
                  <a:pt x="982" y="543"/>
                </a:lnTo>
                <a:lnTo>
                  <a:pt x="999" y="458"/>
                </a:lnTo>
                <a:lnTo>
                  <a:pt x="1016" y="390"/>
                </a:lnTo>
                <a:lnTo>
                  <a:pt x="1033" y="339"/>
                </a:lnTo>
                <a:lnTo>
                  <a:pt x="1033" y="288"/>
                </a:lnTo>
                <a:lnTo>
                  <a:pt x="1050" y="254"/>
                </a:lnTo>
                <a:lnTo>
                  <a:pt x="1050" y="237"/>
                </a:lnTo>
                <a:lnTo>
                  <a:pt x="1050" y="220"/>
                </a:lnTo>
                <a:lnTo>
                  <a:pt x="1016" y="203"/>
                </a:lnTo>
                <a:lnTo>
                  <a:pt x="965" y="187"/>
                </a:lnTo>
                <a:lnTo>
                  <a:pt x="948" y="203"/>
                </a:lnTo>
                <a:lnTo>
                  <a:pt x="881" y="203"/>
                </a:lnTo>
                <a:lnTo>
                  <a:pt x="796" y="220"/>
                </a:lnTo>
                <a:lnTo>
                  <a:pt x="694" y="254"/>
                </a:lnTo>
                <a:lnTo>
                  <a:pt x="559" y="288"/>
                </a:lnTo>
                <a:lnTo>
                  <a:pt x="389" y="322"/>
                </a:lnTo>
                <a:lnTo>
                  <a:pt x="203" y="373"/>
                </a:lnTo>
                <a:lnTo>
                  <a:pt x="0" y="424"/>
                </a:lnTo>
                <a:lnTo>
                  <a:pt x="0" y="288"/>
                </a:lnTo>
                <a:lnTo>
                  <a:pt x="33" y="288"/>
                </a:lnTo>
                <a:lnTo>
                  <a:pt x="84" y="288"/>
                </a:lnTo>
                <a:lnTo>
                  <a:pt x="135" y="271"/>
                </a:lnTo>
                <a:lnTo>
                  <a:pt x="203" y="271"/>
                </a:lnTo>
                <a:lnTo>
                  <a:pt x="288" y="254"/>
                </a:lnTo>
                <a:lnTo>
                  <a:pt x="372" y="220"/>
                </a:lnTo>
                <a:lnTo>
                  <a:pt x="474" y="203"/>
                </a:lnTo>
                <a:lnTo>
                  <a:pt x="576" y="187"/>
                </a:lnTo>
                <a:lnTo>
                  <a:pt x="677" y="153"/>
                </a:lnTo>
                <a:lnTo>
                  <a:pt x="762" y="136"/>
                </a:lnTo>
                <a:lnTo>
                  <a:pt x="847" y="102"/>
                </a:lnTo>
                <a:lnTo>
                  <a:pt x="914" y="85"/>
                </a:lnTo>
                <a:lnTo>
                  <a:pt x="965" y="68"/>
                </a:lnTo>
                <a:lnTo>
                  <a:pt x="999" y="51"/>
                </a:lnTo>
                <a:lnTo>
                  <a:pt x="1016" y="34"/>
                </a:lnTo>
                <a:lnTo>
                  <a:pt x="1033" y="17"/>
                </a:lnTo>
                <a:lnTo>
                  <a:pt x="1067" y="0"/>
                </a:lnTo>
                <a:lnTo>
                  <a:pt x="1101" y="0"/>
                </a:lnTo>
                <a:lnTo>
                  <a:pt x="1152" y="0"/>
                </a:lnTo>
                <a:lnTo>
                  <a:pt x="1202" y="17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34"/>
          <p:cNvSpPr/>
          <p:nvPr/>
        </p:nvSpPr>
        <p:spPr>
          <a:xfrm>
            <a:off x="2807182" y="3617995"/>
            <a:ext cx="657225" cy="173038"/>
          </a:xfrm>
          <a:custGeom>
            <a:avLst/>
            <a:gdLst>
              <a:gd name="txL" fmla="*/ 0 w 1034"/>
              <a:gd name="txT" fmla="*/ 0 h 272"/>
              <a:gd name="txR" fmla="*/ 1034 w 1034"/>
              <a:gd name="txB" fmla="*/ 272 h 272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1034" h="272">
                <a:moveTo>
                  <a:pt x="0" y="170"/>
                </a:moveTo>
                <a:lnTo>
                  <a:pt x="203" y="136"/>
                </a:lnTo>
                <a:lnTo>
                  <a:pt x="390" y="102"/>
                </a:lnTo>
                <a:lnTo>
                  <a:pt x="559" y="68"/>
                </a:lnTo>
                <a:lnTo>
                  <a:pt x="678" y="51"/>
                </a:lnTo>
                <a:lnTo>
                  <a:pt x="779" y="17"/>
                </a:lnTo>
                <a:lnTo>
                  <a:pt x="864" y="17"/>
                </a:lnTo>
                <a:lnTo>
                  <a:pt x="915" y="0"/>
                </a:lnTo>
                <a:lnTo>
                  <a:pt x="932" y="0"/>
                </a:lnTo>
                <a:lnTo>
                  <a:pt x="983" y="17"/>
                </a:lnTo>
                <a:lnTo>
                  <a:pt x="1017" y="51"/>
                </a:lnTo>
                <a:lnTo>
                  <a:pt x="1034" y="51"/>
                </a:lnTo>
                <a:lnTo>
                  <a:pt x="1034" y="68"/>
                </a:lnTo>
                <a:lnTo>
                  <a:pt x="1017" y="85"/>
                </a:lnTo>
                <a:lnTo>
                  <a:pt x="1000" y="102"/>
                </a:lnTo>
                <a:lnTo>
                  <a:pt x="932" y="136"/>
                </a:lnTo>
                <a:lnTo>
                  <a:pt x="864" y="136"/>
                </a:lnTo>
                <a:lnTo>
                  <a:pt x="830" y="153"/>
                </a:lnTo>
                <a:lnTo>
                  <a:pt x="779" y="153"/>
                </a:lnTo>
                <a:lnTo>
                  <a:pt x="712" y="170"/>
                </a:lnTo>
                <a:lnTo>
                  <a:pt x="627" y="170"/>
                </a:lnTo>
                <a:lnTo>
                  <a:pt x="508" y="187"/>
                </a:lnTo>
                <a:lnTo>
                  <a:pt x="373" y="221"/>
                </a:lnTo>
                <a:lnTo>
                  <a:pt x="203" y="238"/>
                </a:lnTo>
                <a:lnTo>
                  <a:pt x="17" y="272"/>
                </a:lnTo>
                <a:lnTo>
                  <a:pt x="0" y="17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35"/>
          <p:cNvSpPr/>
          <p:nvPr/>
        </p:nvSpPr>
        <p:spPr>
          <a:xfrm>
            <a:off x="2280132" y="3294145"/>
            <a:ext cx="150813" cy="1293813"/>
          </a:xfrm>
          <a:custGeom>
            <a:avLst/>
            <a:gdLst>
              <a:gd name="txL" fmla="*/ 0 w 237"/>
              <a:gd name="txT" fmla="*/ 0 h 2037"/>
              <a:gd name="txR" fmla="*/ 237 w 237"/>
              <a:gd name="txB" fmla="*/ 2037 h 203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7" h="2037">
                <a:moveTo>
                  <a:pt x="237" y="390"/>
                </a:moveTo>
                <a:lnTo>
                  <a:pt x="237" y="424"/>
                </a:lnTo>
                <a:lnTo>
                  <a:pt x="237" y="475"/>
                </a:lnTo>
                <a:lnTo>
                  <a:pt x="220" y="543"/>
                </a:lnTo>
                <a:lnTo>
                  <a:pt x="220" y="628"/>
                </a:lnTo>
                <a:lnTo>
                  <a:pt x="220" y="730"/>
                </a:lnTo>
                <a:lnTo>
                  <a:pt x="220" y="832"/>
                </a:lnTo>
                <a:lnTo>
                  <a:pt x="220" y="950"/>
                </a:lnTo>
                <a:lnTo>
                  <a:pt x="220" y="1086"/>
                </a:lnTo>
                <a:lnTo>
                  <a:pt x="203" y="1205"/>
                </a:lnTo>
                <a:lnTo>
                  <a:pt x="203" y="1341"/>
                </a:lnTo>
                <a:lnTo>
                  <a:pt x="203" y="1443"/>
                </a:lnTo>
                <a:lnTo>
                  <a:pt x="186" y="1545"/>
                </a:lnTo>
                <a:lnTo>
                  <a:pt x="186" y="1630"/>
                </a:lnTo>
                <a:lnTo>
                  <a:pt x="169" y="1714"/>
                </a:lnTo>
                <a:lnTo>
                  <a:pt x="169" y="1782"/>
                </a:lnTo>
                <a:lnTo>
                  <a:pt x="152" y="1833"/>
                </a:lnTo>
                <a:lnTo>
                  <a:pt x="135" y="1918"/>
                </a:lnTo>
                <a:lnTo>
                  <a:pt x="119" y="1986"/>
                </a:lnTo>
                <a:lnTo>
                  <a:pt x="102" y="2020"/>
                </a:lnTo>
                <a:lnTo>
                  <a:pt x="85" y="2037"/>
                </a:lnTo>
                <a:lnTo>
                  <a:pt x="68" y="2020"/>
                </a:lnTo>
                <a:lnTo>
                  <a:pt x="51" y="1986"/>
                </a:lnTo>
                <a:lnTo>
                  <a:pt x="34" y="1952"/>
                </a:lnTo>
                <a:lnTo>
                  <a:pt x="34" y="1901"/>
                </a:lnTo>
                <a:lnTo>
                  <a:pt x="17" y="1850"/>
                </a:lnTo>
                <a:lnTo>
                  <a:pt x="0" y="1799"/>
                </a:lnTo>
                <a:lnTo>
                  <a:pt x="0" y="1765"/>
                </a:lnTo>
                <a:lnTo>
                  <a:pt x="0" y="1731"/>
                </a:lnTo>
                <a:lnTo>
                  <a:pt x="0" y="1697"/>
                </a:lnTo>
                <a:lnTo>
                  <a:pt x="0" y="1680"/>
                </a:lnTo>
                <a:lnTo>
                  <a:pt x="0" y="1647"/>
                </a:lnTo>
                <a:lnTo>
                  <a:pt x="17" y="1596"/>
                </a:lnTo>
                <a:lnTo>
                  <a:pt x="17" y="1528"/>
                </a:lnTo>
                <a:lnTo>
                  <a:pt x="34" y="1477"/>
                </a:lnTo>
                <a:lnTo>
                  <a:pt x="34" y="1392"/>
                </a:lnTo>
                <a:lnTo>
                  <a:pt x="51" y="1307"/>
                </a:lnTo>
                <a:lnTo>
                  <a:pt x="68" y="1188"/>
                </a:lnTo>
                <a:lnTo>
                  <a:pt x="68" y="1052"/>
                </a:lnTo>
                <a:lnTo>
                  <a:pt x="85" y="899"/>
                </a:lnTo>
                <a:lnTo>
                  <a:pt x="85" y="713"/>
                </a:lnTo>
                <a:lnTo>
                  <a:pt x="85" y="492"/>
                </a:lnTo>
                <a:lnTo>
                  <a:pt x="85" y="254"/>
                </a:lnTo>
                <a:lnTo>
                  <a:pt x="85" y="0"/>
                </a:lnTo>
                <a:lnTo>
                  <a:pt x="152" y="85"/>
                </a:lnTo>
                <a:lnTo>
                  <a:pt x="186" y="152"/>
                </a:lnTo>
                <a:lnTo>
                  <a:pt x="220" y="186"/>
                </a:lnTo>
                <a:lnTo>
                  <a:pt x="237" y="220"/>
                </a:lnTo>
                <a:lnTo>
                  <a:pt x="237" y="237"/>
                </a:lnTo>
                <a:lnTo>
                  <a:pt x="237" y="271"/>
                </a:lnTo>
                <a:lnTo>
                  <a:pt x="237" y="322"/>
                </a:lnTo>
                <a:lnTo>
                  <a:pt x="237" y="39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36"/>
          <p:cNvSpPr/>
          <p:nvPr/>
        </p:nvSpPr>
        <p:spPr>
          <a:xfrm>
            <a:off x="2505557" y="2648033"/>
            <a:ext cx="700088" cy="1854200"/>
          </a:xfrm>
          <a:custGeom>
            <a:avLst/>
            <a:gdLst>
              <a:gd name="txL" fmla="*/ 0 w 1101"/>
              <a:gd name="txT" fmla="*/ 0 h 2920"/>
              <a:gd name="txR" fmla="*/ 1101 w 1101"/>
              <a:gd name="txB" fmla="*/ 2920 h 29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101" h="2920">
                <a:moveTo>
                  <a:pt x="0" y="2920"/>
                </a:moveTo>
                <a:lnTo>
                  <a:pt x="17" y="2903"/>
                </a:lnTo>
                <a:lnTo>
                  <a:pt x="51" y="2869"/>
                </a:lnTo>
                <a:lnTo>
                  <a:pt x="118" y="2801"/>
                </a:lnTo>
                <a:lnTo>
                  <a:pt x="220" y="2733"/>
                </a:lnTo>
                <a:lnTo>
                  <a:pt x="322" y="2632"/>
                </a:lnTo>
                <a:lnTo>
                  <a:pt x="423" y="2530"/>
                </a:lnTo>
                <a:lnTo>
                  <a:pt x="525" y="2394"/>
                </a:lnTo>
                <a:lnTo>
                  <a:pt x="627" y="2241"/>
                </a:lnTo>
                <a:lnTo>
                  <a:pt x="694" y="2071"/>
                </a:lnTo>
                <a:lnTo>
                  <a:pt x="762" y="1902"/>
                </a:lnTo>
                <a:lnTo>
                  <a:pt x="813" y="1732"/>
                </a:lnTo>
                <a:lnTo>
                  <a:pt x="847" y="1528"/>
                </a:lnTo>
                <a:lnTo>
                  <a:pt x="864" y="1324"/>
                </a:lnTo>
                <a:lnTo>
                  <a:pt x="881" y="1104"/>
                </a:lnTo>
                <a:lnTo>
                  <a:pt x="898" y="866"/>
                </a:lnTo>
                <a:lnTo>
                  <a:pt x="898" y="611"/>
                </a:lnTo>
                <a:lnTo>
                  <a:pt x="898" y="509"/>
                </a:lnTo>
                <a:lnTo>
                  <a:pt x="898" y="407"/>
                </a:lnTo>
                <a:lnTo>
                  <a:pt x="898" y="306"/>
                </a:lnTo>
                <a:lnTo>
                  <a:pt x="881" y="238"/>
                </a:lnTo>
                <a:lnTo>
                  <a:pt x="881" y="170"/>
                </a:lnTo>
                <a:lnTo>
                  <a:pt x="864" y="136"/>
                </a:lnTo>
                <a:lnTo>
                  <a:pt x="864" y="102"/>
                </a:lnTo>
                <a:lnTo>
                  <a:pt x="847" y="85"/>
                </a:lnTo>
                <a:lnTo>
                  <a:pt x="830" y="51"/>
                </a:lnTo>
                <a:lnTo>
                  <a:pt x="813" y="34"/>
                </a:lnTo>
                <a:lnTo>
                  <a:pt x="813" y="17"/>
                </a:lnTo>
                <a:lnTo>
                  <a:pt x="830" y="0"/>
                </a:lnTo>
                <a:lnTo>
                  <a:pt x="847" y="0"/>
                </a:lnTo>
                <a:lnTo>
                  <a:pt x="864" y="0"/>
                </a:lnTo>
                <a:lnTo>
                  <a:pt x="915" y="0"/>
                </a:lnTo>
                <a:lnTo>
                  <a:pt x="965" y="17"/>
                </a:lnTo>
                <a:lnTo>
                  <a:pt x="1016" y="51"/>
                </a:lnTo>
                <a:lnTo>
                  <a:pt x="1067" y="85"/>
                </a:lnTo>
                <a:lnTo>
                  <a:pt x="1084" y="119"/>
                </a:lnTo>
                <a:lnTo>
                  <a:pt x="1101" y="153"/>
                </a:lnTo>
                <a:lnTo>
                  <a:pt x="1101" y="170"/>
                </a:lnTo>
                <a:lnTo>
                  <a:pt x="1101" y="204"/>
                </a:lnTo>
                <a:lnTo>
                  <a:pt x="1101" y="238"/>
                </a:lnTo>
                <a:lnTo>
                  <a:pt x="1101" y="289"/>
                </a:lnTo>
                <a:lnTo>
                  <a:pt x="1101" y="357"/>
                </a:lnTo>
                <a:lnTo>
                  <a:pt x="1101" y="424"/>
                </a:lnTo>
                <a:lnTo>
                  <a:pt x="1084" y="509"/>
                </a:lnTo>
                <a:lnTo>
                  <a:pt x="1084" y="594"/>
                </a:lnTo>
                <a:lnTo>
                  <a:pt x="1067" y="781"/>
                </a:lnTo>
                <a:lnTo>
                  <a:pt x="1067" y="968"/>
                </a:lnTo>
                <a:lnTo>
                  <a:pt x="1050" y="1171"/>
                </a:lnTo>
                <a:lnTo>
                  <a:pt x="1016" y="1392"/>
                </a:lnTo>
                <a:lnTo>
                  <a:pt x="999" y="1596"/>
                </a:lnTo>
                <a:lnTo>
                  <a:pt x="965" y="1783"/>
                </a:lnTo>
                <a:lnTo>
                  <a:pt x="915" y="1969"/>
                </a:lnTo>
                <a:lnTo>
                  <a:pt x="847" y="2122"/>
                </a:lnTo>
                <a:lnTo>
                  <a:pt x="779" y="2275"/>
                </a:lnTo>
                <a:lnTo>
                  <a:pt x="694" y="2411"/>
                </a:lnTo>
                <a:lnTo>
                  <a:pt x="610" y="2530"/>
                </a:lnTo>
                <a:lnTo>
                  <a:pt x="525" y="2615"/>
                </a:lnTo>
                <a:lnTo>
                  <a:pt x="440" y="2699"/>
                </a:lnTo>
                <a:lnTo>
                  <a:pt x="355" y="2767"/>
                </a:lnTo>
                <a:lnTo>
                  <a:pt x="271" y="2818"/>
                </a:lnTo>
                <a:lnTo>
                  <a:pt x="186" y="2852"/>
                </a:lnTo>
                <a:lnTo>
                  <a:pt x="118" y="2886"/>
                </a:lnTo>
                <a:lnTo>
                  <a:pt x="51" y="2920"/>
                </a:lnTo>
                <a:lnTo>
                  <a:pt x="17" y="2920"/>
                </a:lnTo>
                <a:lnTo>
                  <a:pt x="0" y="292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Freeform 37"/>
          <p:cNvSpPr/>
          <p:nvPr/>
        </p:nvSpPr>
        <p:spPr>
          <a:xfrm>
            <a:off x="2602395" y="3845008"/>
            <a:ext cx="1281112" cy="722312"/>
          </a:xfrm>
          <a:custGeom>
            <a:avLst/>
            <a:gdLst>
              <a:gd name="txL" fmla="*/ 0 w 2016"/>
              <a:gd name="txT" fmla="*/ 0 h 1137"/>
              <a:gd name="txR" fmla="*/ 2016 w 2016"/>
              <a:gd name="txB" fmla="*/ 1137 h 1137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2016" h="1137">
                <a:moveTo>
                  <a:pt x="0" y="50"/>
                </a:moveTo>
                <a:lnTo>
                  <a:pt x="0" y="17"/>
                </a:lnTo>
                <a:lnTo>
                  <a:pt x="34" y="17"/>
                </a:lnTo>
                <a:lnTo>
                  <a:pt x="51" y="0"/>
                </a:lnTo>
                <a:lnTo>
                  <a:pt x="102" y="0"/>
                </a:lnTo>
                <a:lnTo>
                  <a:pt x="153" y="17"/>
                </a:lnTo>
                <a:lnTo>
                  <a:pt x="220" y="50"/>
                </a:lnTo>
                <a:lnTo>
                  <a:pt x="322" y="101"/>
                </a:lnTo>
                <a:lnTo>
                  <a:pt x="441" y="186"/>
                </a:lnTo>
                <a:lnTo>
                  <a:pt x="576" y="288"/>
                </a:lnTo>
                <a:lnTo>
                  <a:pt x="729" y="390"/>
                </a:lnTo>
                <a:lnTo>
                  <a:pt x="898" y="492"/>
                </a:lnTo>
                <a:lnTo>
                  <a:pt x="1068" y="577"/>
                </a:lnTo>
                <a:lnTo>
                  <a:pt x="1237" y="679"/>
                </a:lnTo>
                <a:lnTo>
                  <a:pt x="1406" y="764"/>
                </a:lnTo>
                <a:lnTo>
                  <a:pt x="1576" y="831"/>
                </a:lnTo>
                <a:lnTo>
                  <a:pt x="1728" y="899"/>
                </a:lnTo>
                <a:lnTo>
                  <a:pt x="1796" y="916"/>
                </a:lnTo>
                <a:lnTo>
                  <a:pt x="1847" y="950"/>
                </a:lnTo>
                <a:lnTo>
                  <a:pt x="1898" y="967"/>
                </a:lnTo>
                <a:lnTo>
                  <a:pt x="1932" y="984"/>
                </a:lnTo>
                <a:lnTo>
                  <a:pt x="1965" y="1001"/>
                </a:lnTo>
                <a:lnTo>
                  <a:pt x="1982" y="1018"/>
                </a:lnTo>
                <a:lnTo>
                  <a:pt x="1999" y="1035"/>
                </a:lnTo>
                <a:lnTo>
                  <a:pt x="2016" y="1035"/>
                </a:lnTo>
                <a:lnTo>
                  <a:pt x="1999" y="1052"/>
                </a:lnTo>
                <a:lnTo>
                  <a:pt x="1965" y="1069"/>
                </a:lnTo>
                <a:lnTo>
                  <a:pt x="1949" y="1086"/>
                </a:lnTo>
                <a:lnTo>
                  <a:pt x="1898" y="1086"/>
                </a:lnTo>
                <a:lnTo>
                  <a:pt x="1864" y="1103"/>
                </a:lnTo>
                <a:lnTo>
                  <a:pt x="1796" y="1103"/>
                </a:lnTo>
                <a:lnTo>
                  <a:pt x="1728" y="1103"/>
                </a:lnTo>
                <a:lnTo>
                  <a:pt x="1610" y="1120"/>
                </a:lnTo>
                <a:lnTo>
                  <a:pt x="1508" y="1137"/>
                </a:lnTo>
                <a:lnTo>
                  <a:pt x="1440" y="1137"/>
                </a:lnTo>
                <a:lnTo>
                  <a:pt x="1389" y="1137"/>
                </a:lnTo>
                <a:lnTo>
                  <a:pt x="1372" y="1137"/>
                </a:lnTo>
                <a:lnTo>
                  <a:pt x="1339" y="1103"/>
                </a:lnTo>
                <a:lnTo>
                  <a:pt x="1305" y="1069"/>
                </a:lnTo>
                <a:lnTo>
                  <a:pt x="1254" y="1035"/>
                </a:lnTo>
                <a:lnTo>
                  <a:pt x="1186" y="984"/>
                </a:lnTo>
                <a:lnTo>
                  <a:pt x="1118" y="916"/>
                </a:lnTo>
                <a:lnTo>
                  <a:pt x="1034" y="848"/>
                </a:lnTo>
                <a:lnTo>
                  <a:pt x="949" y="747"/>
                </a:lnTo>
                <a:lnTo>
                  <a:pt x="847" y="662"/>
                </a:lnTo>
                <a:lnTo>
                  <a:pt x="763" y="594"/>
                </a:lnTo>
                <a:lnTo>
                  <a:pt x="678" y="509"/>
                </a:lnTo>
                <a:lnTo>
                  <a:pt x="610" y="441"/>
                </a:lnTo>
                <a:lnTo>
                  <a:pt x="525" y="390"/>
                </a:lnTo>
                <a:lnTo>
                  <a:pt x="475" y="339"/>
                </a:lnTo>
                <a:lnTo>
                  <a:pt x="407" y="288"/>
                </a:lnTo>
                <a:lnTo>
                  <a:pt x="356" y="254"/>
                </a:lnTo>
                <a:lnTo>
                  <a:pt x="271" y="203"/>
                </a:lnTo>
                <a:lnTo>
                  <a:pt x="187" y="152"/>
                </a:lnTo>
                <a:lnTo>
                  <a:pt x="136" y="118"/>
                </a:lnTo>
                <a:lnTo>
                  <a:pt x="85" y="101"/>
                </a:lnTo>
                <a:lnTo>
                  <a:pt x="51" y="84"/>
                </a:lnTo>
                <a:lnTo>
                  <a:pt x="17" y="67"/>
                </a:lnTo>
                <a:lnTo>
                  <a:pt x="0" y="5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149080" y="1443355"/>
            <a:ext cx="10064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jìn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32655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808345" y="2292350"/>
            <a:ext cx="6247130" cy="3358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左右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力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干劲   费劲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他费劲地从人群中挤了出来。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左右等宽，第五笔是提，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第七笔撇画舒展。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劲</a:t>
            </a:r>
          </a:p>
        </p:txBody>
      </p:sp>
      <p:grpSp>
        <p:nvGrpSpPr>
          <p:cNvPr id="29700" name="Group 4"/>
          <p:cNvGrpSpPr/>
          <p:nvPr/>
        </p:nvGrpSpPr>
        <p:grpSpPr>
          <a:xfrm>
            <a:off x="1315085" y="2273935"/>
            <a:ext cx="2879725" cy="2879725"/>
            <a:chOff x="1474" y="663"/>
            <a:chExt cx="2948" cy="2835"/>
          </a:xfrm>
        </p:grpSpPr>
        <p:sp>
          <p:nvSpPr>
            <p:cNvPr id="29715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716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717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718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9719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0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1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2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3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9724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" name="Freeform 38"/>
          <p:cNvSpPr/>
          <p:nvPr/>
        </p:nvSpPr>
        <p:spPr>
          <a:xfrm>
            <a:off x="1881822" y="2934335"/>
            <a:ext cx="862013" cy="785812"/>
          </a:xfrm>
          <a:custGeom>
            <a:avLst/>
            <a:gdLst>
              <a:gd name="txL" fmla="*/ 0 w 1356"/>
              <a:gd name="txT" fmla="*/ 0 h 1239"/>
              <a:gd name="txR" fmla="*/ 1356 w 1356"/>
              <a:gd name="txB" fmla="*/ 1239 h 1239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356" h="1239">
                <a:moveTo>
                  <a:pt x="0" y="1239"/>
                </a:moveTo>
                <a:lnTo>
                  <a:pt x="0" y="1222"/>
                </a:lnTo>
                <a:lnTo>
                  <a:pt x="17" y="1205"/>
                </a:lnTo>
                <a:lnTo>
                  <a:pt x="34" y="1188"/>
                </a:lnTo>
                <a:lnTo>
                  <a:pt x="68" y="1154"/>
                </a:lnTo>
                <a:lnTo>
                  <a:pt x="102" y="1120"/>
                </a:lnTo>
                <a:lnTo>
                  <a:pt x="153" y="1086"/>
                </a:lnTo>
                <a:lnTo>
                  <a:pt x="204" y="1035"/>
                </a:lnTo>
                <a:lnTo>
                  <a:pt x="272" y="984"/>
                </a:lnTo>
                <a:lnTo>
                  <a:pt x="407" y="883"/>
                </a:lnTo>
                <a:lnTo>
                  <a:pt x="543" y="781"/>
                </a:lnTo>
                <a:lnTo>
                  <a:pt x="661" y="662"/>
                </a:lnTo>
                <a:lnTo>
                  <a:pt x="763" y="543"/>
                </a:lnTo>
                <a:lnTo>
                  <a:pt x="848" y="424"/>
                </a:lnTo>
                <a:lnTo>
                  <a:pt x="898" y="373"/>
                </a:lnTo>
                <a:lnTo>
                  <a:pt x="915" y="339"/>
                </a:lnTo>
                <a:lnTo>
                  <a:pt x="949" y="305"/>
                </a:lnTo>
                <a:lnTo>
                  <a:pt x="966" y="271"/>
                </a:lnTo>
                <a:lnTo>
                  <a:pt x="966" y="254"/>
                </a:lnTo>
                <a:lnTo>
                  <a:pt x="949" y="237"/>
                </a:lnTo>
                <a:lnTo>
                  <a:pt x="915" y="254"/>
                </a:lnTo>
                <a:lnTo>
                  <a:pt x="848" y="271"/>
                </a:lnTo>
                <a:lnTo>
                  <a:pt x="763" y="288"/>
                </a:lnTo>
                <a:lnTo>
                  <a:pt x="678" y="322"/>
                </a:lnTo>
                <a:lnTo>
                  <a:pt x="593" y="339"/>
                </a:lnTo>
                <a:lnTo>
                  <a:pt x="526" y="339"/>
                </a:lnTo>
                <a:lnTo>
                  <a:pt x="475" y="356"/>
                </a:lnTo>
                <a:lnTo>
                  <a:pt x="424" y="339"/>
                </a:lnTo>
                <a:lnTo>
                  <a:pt x="390" y="339"/>
                </a:lnTo>
                <a:lnTo>
                  <a:pt x="339" y="322"/>
                </a:lnTo>
                <a:lnTo>
                  <a:pt x="322" y="288"/>
                </a:lnTo>
                <a:lnTo>
                  <a:pt x="272" y="237"/>
                </a:lnTo>
                <a:lnTo>
                  <a:pt x="255" y="220"/>
                </a:lnTo>
                <a:lnTo>
                  <a:pt x="255" y="186"/>
                </a:lnTo>
                <a:lnTo>
                  <a:pt x="373" y="203"/>
                </a:lnTo>
                <a:lnTo>
                  <a:pt x="492" y="186"/>
                </a:lnTo>
                <a:lnTo>
                  <a:pt x="627" y="169"/>
                </a:lnTo>
                <a:lnTo>
                  <a:pt x="746" y="152"/>
                </a:lnTo>
                <a:lnTo>
                  <a:pt x="864" y="118"/>
                </a:lnTo>
                <a:lnTo>
                  <a:pt x="966" y="102"/>
                </a:lnTo>
                <a:lnTo>
                  <a:pt x="1017" y="68"/>
                </a:lnTo>
                <a:lnTo>
                  <a:pt x="1068" y="34"/>
                </a:lnTo>
                <a:lnTo>
                  <a:pt x="1119" y="0"/>
                </a:lnTo>
                <a:lnTo>
                  <a:pt x="1152" y="0"/>
                </a:lnTo>
                <a:lnTo>
                  <a:pt x="1169" y="0"/>
                </a:lnTo>
                <a:lnTo>
                  <a:pt x="1186" y="34"/>
                </a:lnTo>
                <a:lnTo>
                  <a:pt x="1220" y="51"/>
                </a:lnTo>
                <a:lnTo>
                  <a:pt x="1271" y="85"/>
                </a:lnTo>
                <a:lnTo>
                  <a:pt x="1305" y="118"/>
                </a:lnTo>
                <a:lnTo>
                  <a:pt x="1339" y="152"/>
                </a:lnTo>
                <a:lnTo>
                  <a:pt x="1356" y="169"/>
                </a:lnTo>
                <a:lnTo>
                  <a:pt x="1356" y="186"/>
                </a:lnTo>
                <a:lnTo>
                  <a:pt x="1356" y="203"/>
                </a:lnTo>
                <a:lnTo>
                  <a:pt x="1339" y="220"/>
                </a:lnTo>
                <a:lnTo>
                  <a:pt x="1288" y="254"/>
                </a:lnTo>
                <a:lnTo>
                  <a:pt x="1220" y="288"/>
                </a:lnTo>
                <a:lnTo>
                  <a:pt x="1169" y="356"/>
                </a:lnTo>
                <a:lnTo>
                  <a:pt x="1119" y="390"/>
                </a:lnTo>
                <a:lnTo>
                  <a:pt x="1068" y="458"/>
                </a:lnTo>
                <a:lnTo>
                  <a:pt x="966" y="560"/>
                </a:lnTo>
                <a:lnTo>
                  <a:pt x="864" y="679"/>
                </a:lnTo>
                <a:lnTo>
                  <a:pt x="729" y="815"/>
                </a:lnTo>
                <a:lnTo>
                  <a:pt x="593" y="916"/>
                </a:lnTo>
                <a:lnTo>
                  <a:pt x="458" y="1018"/>
                </a:lnTo>
                <a:lnTo>
                  <a:pt x="322" y="1103"/>
                </a:lnTo>
                <a:lnTo>
                  <a:pt x="238" y="1137"/>
                </a:lnTo>
                <a:lnTo>
                  <a:pt x="187" y="1171"/>
                </a:lnTo>
                <a:lnTo>
                  <a:pt x="136" y="1188"/>
                </a:lnTo>
                <a:lnTo>
                  <a:pt x="85" y="1205"/>
                </a:lnTo>
                <a:lnTo>
                  <a:pt x="51" y="1222"/>
                </a:lnTo>
                <a:lnTo>
                  <a:pt x="34" y="1239"/>
                </a:lnTo>
                <a:lnTo>
                  <a:pt x="17" y="1239"/>
                </a:lnTo>
                <a:lnTo>
                  <a:pt x="0" y="1239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Freeform 39"/>
          <p:cNvSpPr/>
          <p:nvPr/>
        </p:nvSpPr>
        <p:spPr>
          <a:xfrm>
            <a:off x="2356485" y="3375660"/>
            <a:ext cx="396875" cy="290512"/>
          </a:xfrm>
          <a:custGeom>
            <a:avLst/>
            <a:gdLst>
              <a:gd name="txL" fmla="*/ 0 w 627"/>
              <a:gd name="txT" fmla="*/ 0 h 458"/>
              <a:gd name="txR" fmla="*/ 627 w 627"/>
              <a:gd name="txB" fmla="*/ 458 h 458"/>
            </a:gdLst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  <a:cxn ang="0">
                <a:pos x="0" y="0"/>
              </a:cxn>
            </a:cxnLst>
            <a:rect l="txL" t="txT" r="txR" b="txB"/>
            <a:pathLst>
              <a:path w="627" h="458">
                <a:moveTo>
                  <a:pt x="0" y="0"/>
                </a:moveTo>
                <a:lnTo>
                  <a:pt x="135" y="0"/>
                </a:lnTo>
                <a:lnTo>
                  <a:pt x="271" y="34"/>
                </a:lnTo>
                <a:lnTo>
                  <a:pt x="373" y="68"/>
                </a:lnTo>
                <a:lnTo>
                  <a:pt x="474" y="119"/>
                </a:lnTo>
                <a:lnTo>
                  <a:pt x="542" y="187"/>
                </a:lnTo>
                <a:lnTo>
                  <a:pt x="593" y="254"/>
                </a:lnTo>
                <a:lnTo>
                  <a:pt x="627" y="305"/>
                </a:lnTo>
                <a:lnTo>
                  <a:pt x="627" y="356"/>
                </a:lnTo>
                <a:lnTo>
                  <a:pt x="627" y="390"/>
                </a:lnTo>
                <a:lnTo>
                  <a:pt x="627" y="424"/>
                </a:lnTo>
                <a:lnTo>
                  <a:pt x="610" y="441"/>
                </a:lnTo>
                <a:lnTo>
                  <a:pt x="576" y="458"/>
                </a:lnTo>
                <a:lnTo>
                  <a:pt x="559" y="441"/>
                </a:lnTo>
                <a:lnTo>
                  <a:pt x="508" y="424"/>
                </a:lnTo>
                <a:lnTo>
                  <a:pt x="474" y="390"/>
                </a:lnTo>
                <a:lnTo>
                  <a:pt x="423" y="356"/>
                </a:lnTo>
                <a:lnTo>
                  <a:pt x="406" y="322"/>
                </a:lnTo>
                <a:lnTo>
                  <a:pt x="373" y="305"/>
                </a:lnTo>
                <a:lnTo>
                  <a:pt x="322" y="254"/>
                </a:lnTo>
                <a:lnTo>
                  <a:pt x="271" y="220"/>
                </a:lnTo>
                <a:lnTo>
                  <a:pt x="220" y="170"/>
                </a:lnTo>
                <a:lnTo>
                  <a:pt x="152" y="119"/>
                </a:lnTo>
                <a:lnTo>
                  <a:pt x="0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Freeform 40"/>
          <p:cNvSpPr/>
          <p:nvPr/>
        </p:nvSpPr>
        <p:spPr>
          <a:xfrm>
            <a:off x="2054860" y="3677285"/>
            <a:ext cx="549275" cy="184150"/>
          </a:xfrm>
          <a:custGeom>
            <a:avLst/>
            <a:gdLst>
              <a:gd name="txL" fmla="*/ 0 w 864"/>
              <a:gd name="txT" fmla="*/ 0 h 289"/>
              <a:gd name="txR" fmla="*/ 864 w 864"/>
              <a:gd name="txB" fmla="*/ 289 h 28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64" h="289">
                <a:moveTo>
                  <a:pt x="864" y="102"/>
                </a:moveTo>
                <a:lnTo>
                  <a:pt x="864" y="119"/>
                </a:lnTo>
                <a:lnTo>
                  <a:pt x="847" y="136"/>
                </a:lnTo>
                <a:lnTo>
                  <a:pt x="830" y="153"/>
                </a:lnTo>
                <a:lnTo>
                  <a:pt x="796" y="153"/>
                </a:lnTo>
                <a:lnTo>
                  <a:pt x="728" y="170"/>
                </a:lnTo>
                <a:lnTo>
                  <a:pt x="660" y="187"/>
                </a:lnTo>
                <a:lnTo>
                  <a:pt x="559" y="204"/>
                </a:lnTo>
                <a:lnTo>
                  <a:pt x="440" y="238"/>
                </a:lnTo>
                <a:lnTo>
                  <a:pt x="372" y="255"/>
                </a:lnTo>
                <a:lnTo>
                  <a:pt x="321" y="255"/>
                </a:lnTo>
                <a:lnTo>
                  <a:pt x="271" y="272"/>
                </a:lnTo>
                <a:lnTo>
                  <a:pt x="220" y="272"/>
                </a:lnTo>
                <a:lnTo>
                  <a:pt x="186" y="289"/>
                </a:lnTo>
                <a:lnTo>
                  <a:pt x="169" y="289"/>
                </a:lnTo>
                <a:lnTo>
                  <a:pt x="152" y="289"/>
                </a:lnTo>
                <a:lnTo>
                  <a:pt x="135" y="289"/>
                </a:lnTo>
                <a:lnTo>
                  <a:pt x="101" y="272"/>
                </a:lnTo>
                <a:lnTo>
                  <a:pt x="50" y="255"/>
                </a:lnTo>
                <a:lnTo>
                  <a:pt x="33" y="255"/>
                </a:lnTo>
                <a:lnTo>
                  <a:pt x="16" y="238"/>
                </a:lnTo>
                <a:lnTo>
                  <a:pt x="0" y="187"/>
                </a:lnTo>
                <a:lnTo>
                  <a:pt x="152" y="136"/>
                </a:lnTo>
                <a:lnTo>
                  <a:pt x="288" y="102"/>
                </a:lnTo>
                <a:lnTo>
                  <a:pt x="406" y="68"/>
                </a:lnTo>
                <a:lnTo>
                  <a:pt x="508" y="51"/>
                </a:lnTo>
                <a:lnTo>
                  <a:pt x="592" y="34"/>
                </a:lnTo>
                <a:lnTo>
                  <a:pt x="660" y="17"/>
                </a:lnTo>
                <a:lnTo>
                  <a:pt x="694" y="0"/>
                </a:lnTo>
                <a:lnTo>
                  <a:pt x="711" y="0"/>
                </a:lnTo>
                <a:lnTo>
                  <a:pt x="762" y="17"/>
                </a:lnTo>
                <a:lnTo>
                  <a:pt x="813" y="34"/>
                </a:lnTo>
                <a:lnTo>
                  <a:pt x="847" y="51"/>
                </a:lnTo>
                <a:lnTo>
                  <a:pt x="864" y="68"/>
                </a:lnTo>
                <a:lnTo>
                  <a:pt x="864" y="102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1"/>
          <p:cNvSpPr/>
          <p:nvPr/>
        </p:nvSpPr>
        <p:spPr>
          <a:xfrm>
            <a:off x="2302510" y="3774122"/>
            <a:ext cx="128587" cy="442913"/>
          </a:xfrm>
          <a:custGeom>
            <a:avLst/>
            <a:gdLst>
              <a:gd name="txL" fmla="*/ 0 w 203"/>
              <a:gd name="txT" fmla="*/ 0 h 696"/>
              <a:gd name="txR" fmla="*/ 203 w 203"/>
              <a:gd name="txB" fmla="*/ 696 h 696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03" h="696">
                <a:moveTo>
                  <a:pt x="153" y="696"/>
                </a:moveTo>
                <a:lnTo>
                  <a:pt x="0" y="696"/>
                </a:lnTo>
                <a:lnTo>
                  <a:pt x="0" y="0"/>
                </a:lnTo>
                <a:lnTo>
                  <a:pt x="85" y="51"/>
                </a:lnTo>
                <a:lnTo>
                  <a:pt x="136" y="102"/>
                </a:lnTo>
                <a:lnTo>
                  <a:pt x="170" y="136"/>
                </a:lnTo>
                <a:lnTo>
                  <a:pt x="187" y="170"/>
                </a:lnTo>
                <a:lnTo>
                  <a:pt x="203" y="204"/>
                </a:lnTo>
                <a:lnTo>
                  <a:pt x="187" y="255"/>
                </a:lnTo>
                <a:lnTo>
                  <a:pt x="187" y="323"/>
                </a:lnTo>
                <a:lnTo>
                  <a:pt x="187" y="390"/>
                </a:lnTo>
                <a:lnTo>
                  <a:pt x="170" y="560"/>
                </a:lnTo>
                <a:lnTo>
                  <a:pt x="153" y="69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2"/>
          <p:cNvSpPr/>
          <p:nvPr/>
        </p:nvSpPr>
        <p:spPr>
          <a:xfrm>
            <a:off x="1946910" y="4066222"/>
            <a:ext cx="742950" cy="323850"/>
          </a:xfrm>
          <a:custGeom>
            <a:avLst/>
            <a:gdLst>
              <a:gd name="txL" fmla="*/ 0 w 1169"/>
              <a:gd name="txT" fmla="*/ 0 h 510"/>
              <a:gd name="txR" fmla="*/ 1169 w 1169"/>
              <a:gd name="txB" fmla="*/ 510 h 510"/>
            </a:gdLst>
            <a:ahLst/>
            <a:cxnLst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txL" t="txT" r="txR" b="txB"/>
            <a:pathLst>
              <a:path w="1169" h="510">
                <a:moveTo>
                  <a:pt x="1084" y="0"/>
                </a:moveTo>
                <a:lnTo>
                  <a:pt x="1135" y="0"/>
                </a:lnTo>
                <a:lnTo>
                  <a:pt x="1152" y="0"/>
                </a:lnTo>
                <a:lnTo>
                  <a:pt x="1169" y="0"/>
                </a:lnTo>
                <a:lnTo>
                  <a:pt x="1169" y="17"/>
                </a:lnTo>
                <a:lnTo>
                  <a:pt x="1152" y="34"/>
                </a:lnTo>
                <a:lnTo>
                  <a:pt x="1118" y="68"/>
                </a:lnTo>
                <a:lnTo>
                  <a:pt x="1067" y="85"/>
                </a:lnTo>
                <a:lnTo>
                  <a:pt x="1000" y="119"/>
                </a:lnTo>
                <a:lnTo>
                  <a:pt x="915" y="170"/>
                </a:lnTo>
                <a:lnTo>
                  <a:pt x="830" y="221"/>
                </a:lnTo>
                <a:lnTo>
                  <a:pt x="712" y="272"/>
                </a:lnTo>
                <a:lnTo>
                  <a:pt x="610" y="323"/>
                </a:lnTo>
                <a:lnTo>
                  <a:pt x="508" y="374"/>
                </a:lnTo>
                <a:lnTo>
                  <a:pt x="424" y="425"/>
                </a:lnTo>
                <a:lnTo>
                  <a:pt x="339" y="442"/>
                </a:lnTo>
                <a:lnTo>
                  <a:pt x="288" y="476"/>
                </a:lnTo>
                <a:lnTo>
                  <a:pt x="237" y="493"/>
                </a:lnTo>
                <a:lnTo>
                  <a:pt x="203" y="493"/>
                </a:lnTo>
                <a:lnTo>
                  <a:pt x="186" y="510"/>
                </a:lnTo>
                <a:lnTo>
                  <a:pt x="153" y="493"/>
                </a:lnTo>
                <a:lnTo>
                  <a:pt x="136" y="476"/>
                </a:lnTo>
                <a:lnTo>
                  <a:pt x="102" y="442"/>
                </a:lnTo>
                <a:lnTo>
                  <a:pt x="68" y="408"/>
                </a:lnTo>
                <a:lnTo>
                  <a:pt x="17" y="357"/>
                </a:lnTo>
                <a:lnTo>
                  <a:pt x="0" y="323"/>
                </a:lnTo>
                <a:lnTo>
                  <a:pt x="0" y="289"/>
                </a:lnTo>
                <a:lnTo>
                  <a:pt x="0" y="272"/>
                </a:lnTo>
                <a:lnTo>
                  <a:pt x="34" y="255"/>
                </a:lnTo>
                <a:lnTo>
                  <a:pt x="51" y="255"/>
                </a:lnTo>
                <a:lnTo>
                  <a:pt x="68" y="255"/>
                </a:lnTo>
                <a:lnTo>
                  <a:pt x="136" y="272"/>
                </a:lnTo>
                <a:lnTo>
                  <a:pt x="153" y="289"/>
                </a:lnTo>
                <a:lnTo>
                  <a:pt x="170" y="272"/>
                </a:lnTo>
                <a:lnTo>
                  <a:pt x="203" y="272"/>
                </a:lnTo>
                <a:lnTo>
                  <a:pt x="237" y="255"/>
                </a:lnTo>
                <a:lnTo>
                  <a:pt x="288" y="238"/>
                </a:lnTo>
                <a:lnTo>
                  <a:pt x="339" y="221"/>
                </a:lnTo>
                <a:lnTo>
                  <a:pt x="424" y="204"/>
                </a:lnTo>
                <a:lnTo>
                  <a:pt x="508" y="170"/>
                </a:lnTo>
                <a:lnTo>
                  <a:pt x="593" y="153"/>
                </a:lnTo>
                <a:lnTo>
                  <a:pt x="695" y="119"/>
                </a:lnTo>
                <a:lnTo>
                  <a:pt x="779" y="85"/>
                </a:lnTo>
                <a:lnTo>
                  <a:pt x="864" y="68"/>
                </a:lnTo>
                <a:lnTo>
                  <a:pt x="932" y="51"/>
                </a:lnTo>
                <a:lnTo>
                  <a:pt x="983" y="34"/>
                </a:lnTo>
                <a:lnTo>
                  <a:pt x="1034" y="17"/>
                </a:lnTo>
                <a:lnTo>
                  <a:pt x="1067" y="17"/>
                </a:lnTo>
                <a:lnTo>
                  <a:pt x="1084" y="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" name="Freeform 43"/>
          <p:cNvSpPr/>
          <p:nvPr/>
        </p:nvSpPr>
        <p:spPr>
          <a:xfrm>
            <a:off x="2818447" y="3332797"/>
            <a:ext cx="806450" cy="1314450"/>
          </a:xfrm>
          <a:custGeom>
            <a:avLst/>
            <a:gdLst>
              <a:gd name="txL" fmla="*/ 0 w 1271"/>
              <a:gd name="txT" fmla="*/ 0 h 2071"/>
              <a:gd name="txR" fmla="*/ 1271 w 1271"/>
              <a:gd name="txB" fmla="*/ 2071 h 207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271" h="2071">
                <a:moveTo>
                  <a:pt x="0" y="255"/>
                </a:moveTo>
                <a:lnTo>
                  <a:pt x="34" y="255"/>
                </a:lnTo>
                <a:lnTo>
                  <a:pt x="68" y="238"/>
                </a:lnTo>
                <a:lnTo>
                  <a:pt x="119" y="238"/>
                </a:lnTo>
                <a:lnTo>
                  <a:pt x="170" y="221"/>
                </a:lnTo>
                <a:lnTo>
                  <a:pt x="238" y="221"/>
                </a:lnTo>
                <a:lnTo>
                  <a:pt x="305" y="204"/>
                </a:lnTo>
                <a:lnTo>
                  <a:pt x="390" y="187"/>
                </a:lnTo>
                <a:lnTo>
                  <a:pt x="492" y="170"/>
                </a:lnTo>
                <a:lnTo>
                  <a:pt x="576" y="136"/>
                </a:lnTo>
                <a:lnTo>
                  <a:pt x="661" y="119"/>
                </a:lnTo>
                <a:lnTo>
                  <a:pt x="729" y="102"/>
                </a:lnTo>
                <a:lnTo>
                  <a:pt x="797" y="85"/>
                </a:lnTo>
                <a:lnTo>
                  <a:pt x="848" y="68"/>
                </a:lnTo>
                <a:lnTo>
                  <a:pt x="881" y="51"/>
                </a:lnTo>
                <a:lnTo>
                  <a:pt x="915" y="51"/>
                </a:lnTo>
                <a:lnTo>
                  <a:pt x="932" y="34"/>
                </a:lnTo>
                <a:lnTo>
                  <a:pt x="966" y="17"/>
                </a:lnTo>
                <a:lnTo>
                  <a:pt x="1000" y="0"/>
                </a:lnTo>
                <a:lnTo>
                  <a:pt x="1034" y="17"/>
                </a:lnTo>
                <a:lnTo>
                  <a:pt x="1068" y="34"/>
                </a:lnTo>
                <a:lnTo>
                  <a:pt x="1102" y="68"/>
                </a:lnTo>
                <a:lnTo>
                  <a:pt x="1152" y="102"/>
                </a:lnTo>
                <a:lnTo>
                  <a:pt x="1203" y="153"/>
                </a:lnTo>
                <a:lnTo>
                  <a:pt x="1237" y="187"/>
                </a:lnTo>
                <a:lnTo>
                  <a:pt x="1254" y="221"/>
                </a:lnTo>
                <a:lnTo>
                  <a:pt x="1271" y="238"/>
                </a:lnTo>
                <a:lnTo>
                  <a:pt x="1254" y="255"/>
                </a:lnTo>
                <a:lnTo>
                  <a:pt x="1220" y="288"/>
                </a:lnTo>
                <a:lnTo>
                  <a:pt x="1203" y="305"/>
                </a:lnTo>
                <a:lnTo>
                  <a:pt x="1186" y="322"/>
                </a:lnTo>
                <a:lnTo>
                  <a:pt x="1186" y="356"/>
                </a:lnTo>
                <a:lnTo>
                  <a:pt x="1169" y="390"/>
                </a:lnTo>
                <a:lnTo>
                  <a:pt x="1152" y="458"/>
                </a:lnTo>
                <a:lnTo>
                  <a:pt x="1152" y="509"/>
                </a:lnTo>
                <a:lnTo>
                  <a:pt x="1152" y="594"/>
                </a:lnTo>
                <a:lnTo>
                  <a:pt x="1136" y="679"/>
                </a:lnTo>
                <a:lnTo>
                  <a:pt x="1119" y="849"/>
                </a:lnTo>
                <a:lnTo>
                  <a:pt x="1085" y="1035"/>
                </a:lnTo>
                <a:lnTo>
                  <a:pt x="1051" y="1222"/>
                </a:lnTo>
                <a:lnTo>
                  <a:pt x="1000" y="1409"/>
                </a:lnTo>
                <a:lnTo>
                  <a:pt x="932" y="1562"/>
                </a:lnTo>
                <a:lnTo>
                  <a:pt x="881" y="1715"/>
                </a:lnTo>
                <a:lnTo>
                  <a:pt x="814" y="1833"/>
                </a:lnTo>
                <a:lnTo>
                  <a:pt x="746" y="1918"/>
                </a:lnTo>
                <a:lnTo>
                  <a:pt x="695" y="1986"/>
                </a:lnTo>
                <a:lnTo>
                  <a:pt x="644" y="2037"/>
                </a:lnTo>
                <a:lnTo>
                  <a:pt x="593" y="2054"/>
                </a:lnTo>
                <a:lnTo>
                  <a:pt x="559" y="2071"/>
                </a:lnTo>
                <a:lnTo>
                  <a:pt x="543" y="2054"/>
                </a:lnTo>
                <a:lnTo>
                  <a:pt x="526" y="2037"/>
                </a:lnTo>
                <a:lnTo>
                  <a:pt x="509" y="2003"/>
                </a:lnTo>
                <a:lnTo>
                  <a:pt x="509" y="1935"/>
                </a:lnTo>
                <a:lnTo>
                  <a:pt x="509" y="1884"/>
                </a:lnTo>
                <a:lnTo>
                  <a:pt x="492" y="1816"/>
                </a:lnTo>
                <a:lnTo>
                  <a:pt x="458" y="1766"/>
                </a:lnTo>
                <a:lnTo>
                  <a:pt x="424" y="1681"/>
                </a:lnTo>
                <a:lnTo>
                  <a:pt x="373" y="1613"/>
                </a:lnTo>
                <a:lnTo>
                  <a:pt x="339" y="1562"/>
                </a:lnTo>
                <a:lnTo>
                  <a:pt x="339" y="1528"/>
                </a:lnTo>
                <a:lnTo>
                  <a:pt x="339" y="1511"/>
                </a:lnTo>
                <a:lnTo>
                  <a:pt x="356" y="1511"/>
                </a:lnTo>
                <a:lnTo>
                  <a:pt x="390" y="1528"/>
                </a:lnTo>
                <a:lnTo>
                  <a:pt x="424" y="1545"/>
                </a:lnTo>
                <a:lnTo>
                  <a:pt x="475" y="1579"/>
                </a:lnTo>
                <a:lnTo>
                  <a:pt x="526" y="1613"/>
                </a:lnTo>
                <a:lnTo>
                  <a:pt x="576" y="1630"/>
                </a:lnTo>
                <a:lnTo>
                  <a:pt x="610" y="1647"/>
                </a:lnTo>
                <a:lnTo>
                  <a:pt x="627" y="1647"/>
                </a:lnTo>
                <a:lnTo>
                  <a:pt x="644" y="1630"/>
                </a:lnTo>
                <a:lnTo>
                  <a:pt x="661" y="1596"/>
                </a:lnTo>
                <a:lnTo>
                  <a:pt x="695" y="1545"/>
                </a:lnTo>
                <a:lnTo>
                  <a:pt x="729" y="1477"/>
                </a:lnTo>
                <a:lnTo>
                  <a:pt x="763" y="1392"/>
                </a:lnTo>
                <a:lnTo>
                  <a:pt x="797" y="1273"/>
                </a:lnTo>
                <a:lnTo>
                  <a:pt x="848" y="1137"/>
                </a:lnTo>
                <a:lnTo>
                  <a:pt x="881" y="985"/>
                </a:lnTo>
                <a:lnTo>
                  <a:pt x="898" y="832"/>
                </a:lnTo>
                <a:lnTo>
                  <a:pt x="915" y="696"/>
                </a:lnTo>
                <a:lnTo>
                  <a:pt x="932" y="560"/>
                </a:lnTo>
                <a:lnTo>
                  <a:pt x="949" y="458"/>
                </a:lnTo>
                <a:lnTo>
                  <a:pt x="949" y="373"/>
                </a:lnTo>
                <a:lnTo>
                  <a:pt x="932" y="305"/>
                </a:lnTo>
                <a:lnTo>
                  <a:pt x="932" y="255"/>
                </a:lnTo>
                <a:lnTo>
                  <a:pt x="932" y="238"/>
                </a:lnTo>
                <a:lnTo>
                  <a:pt x="915" y="221"/>
                </a:lnTo>
                <a:lnTo>
                  <a:pt x="898" y="221"/>
                </a:lnTo>
                <a:lnTo>
                  <a:pt x="848" y="221"/>
                </a:lnTo>
                <a:lnTo>
                  <a:pt x="797" y="221"/>
                </a:lnTo>
                <a:lnTo>
                  <a:pt x="712" y="238"/>
                </a:lnTo>
                <a:lnTo>
                  <a:pt x="610" y="271"/>
                </a:lnTo>
                <a:lnTo>
                  <a:pt x="475" y="305"/>
                </a:lnTo>
                <a:lnTo>
                  <a:pt x="390" y="322"/>
                </a:lnTo>
                <a:lnTo>
                  <a:pt x="339" y="356"/>
                </a:lnTo>
                <a:lnTo>
                  <a:pt x="271" y="373"/>
                </a:lnTo>
                <a:lnTo>
                  <a:pt x="238" y="373"/>
                </a:lnTo>
                <a:lnTo>
                  <a:pt x="187" y="390"/>
                </a:lnTo>
                <a:lnTo>
                  <a:pt x="153" y="390"/>
                </a:lnTo>
                <a:lnTo>
                  <a:pt x="136" y="390"/>
                </a:lnTo>
                <a:lnTo>
                  <a:pt x="119" y="390"/>
                </a:lnTo>
                <a:lnTo>
                  <a:pt x="85" y="373"/>
                </a:lnTo>
                <a:lnTo>
                  <a:pt x="68" y="339"/>
                </a:lnTo>
                <a:lnTo>
                  <a:pt x="34" y="305"/>
                </a:lnTo>
                <a:lnTo>
                  <a:pt x="0" y="25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Freeform 44"/>
          <p:cNvSpPr/>
          <p:nvPr/>
        </p:nvSpPr>
        <p:spPr>
          <a:xfrm>
            <a:off x="2399347" y="2847022"/>
            <a:ext cx="903288" cy="1790700"/>
          </a:xfrm>
          <a:custGeom>
            <a:avLst/>
            <a:gdLst>
              <a:gd name="txL" fmla="*/ 0 w 1423"/>
              <a:gd name="txT" fmla="*/ 0 h 2818"/>
              <a:gd name="txR" fmla="*/ 1423 w 1423"/>
              <a:gd name="txB" fmla="*/ 2818 h 2818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423" h="2818">
                <a:moveTo>
                  <a:pt x="1152" y="85"/>
                </a:moveTo>
                <a:lnTo>
                  <a:pt x="1135" y="34"/>
                </a:lnTo>
                <a:lnTo>
                  <a:pt x="1152" y="0"/>
                </a:lnTo>
                <a:lnTo>
                  <a:pt x="1169" y="0"/>
                </a:lnTo>
                <a:lnTo>
                  <a:pt x="1186" y="0"/>
                </a:lnTo>
                <a:lnTo>
                  <a:pt x="1203" y="0"/>
                </a:lnTo>
                <a:lnTo>
                  <a:pt x="1253" y="17"/>
                </a:lnTo>
                <a:lnTo>
                  <a:pt x="1287" y="34"/>
                </a:lnTo>
                <a:lnTo>
                  <a:pt x="1321" y="68"/>
                </a:lnTo>
                <a:lnTo>
                  <a:pt x="1389" y="119"/>
                </a:lnTo>
                <a:lnTo>
                  <a:pt x="1406" y="153"/>
                </a:lnTo>
                <a:lnTo>
                  <a:pt x="1423" y="187"/>
                </a:lnTo>
                <a:lnTo>
                  <a:pt x="1423" y="254"/>
                </a:lnTo>
                <a:lnTo>
                  <a:pt x="1406" y="322"/>
                </a:lnTo>
                <a:lnTo>
                  <a:pt x="1389" y="356"/>
                </a:lnTo>
                <a:lnTo>
                  <a:pt x="1372" y="407"/>
                </a:lnTo>
                <a:lnTo>
                  <a:pt x="1355" y="475"/>
                </a:lnTo>
                <a:lnTo>
                  <a:pt x="1338" y="543"/>
                </a:lnTo>
                <a:lnTo>
                  <a:pt x="1321" y="628"/>
                </a:lnTo>
                <a:lnTo>
                  <a:pt x="1304" y="713"/>
                </a:lnTo>
                <a:lnTo>
                  <a:pt x="1287" y="832"/>
                </a:lnTo>
                <a:lnTo>
                  <a:pt x="1270" y="934"/>
                </a:lnTo>
                <a:lnTo>
                  <a:pt x="1236" y="1052"/>
                </a:lnTo>
                <a:lnTo>
                  <a:pt x="1219" y="1171"/>
                </a:lnTo>
                <a:lnTo>
                  <a:pt x="1186" y="1273"/>
                </a:lnTo>
                <a:lnTo>
                  <a:pt x="1169" y="1375"/>
                </a:lnTo>
                <a:lnTo>
                  <a:pt x="1118" y="1545"/>
                </a:lnTo>
                <a:lnTo>
                  <a:pt x="1067" y="1698"/>
                </a:lnTo>
                <a:lnTo>
                  <a:pt x="915" y="1969"/>
                </a:lnTo>
                <a:lnTo>
                  <a:pt x="847" y="2088"/>
                </a:lnTo>
                <a:lnTo>
                  <a:pt x="745" y="2207"/>
                </a:lnTo>
                <a:lnTo>
                  <a:pt x="660" y="2326"/>
                </a:lnTo>
                <a:lnTo>
                  <a:pt x="542" y="2445"/>
                </a:lnTo>
                <a:lnTo>
                  <a:pt x="423" y="2547"/>
                </a:lnTo>
                <a:lnTo>
                  <a:pt x="288" y="2648"/>
                </a:lnTo>
                <a:lnTo>
                  <a:pt x="220" y="2699"/>
                </a:lnTo>
                <a:lnTo>
                  <a:pt x="169" y="2733"/>
                </a:lnTo>
                <a:lnTo>
                  <a:pt x="118" y="2767"/>
                </a:lnTo>
                <a:lnTo>
                  <a:pt x="84" y="2784"/>
                </a:lnTo>
                <a:lnTo>
                  <a:pt x="50" y="2801"/>
                </a:lnTo>
                <a:lnTo>
                  <a:pt x="17" y="2818"/>
                </a:lnTo>
                <a:lnTo>
                  <a:pt x="0" y="2801"/>
                </a:lnTo>
                <a:lnTo>
                  <a:pt x="0" y="2784"/>
                </a:lnTo>
                <a:lnTo>
                  <a:pt x="17" y="2750"/>
                </a:lnTo>
                <a:lnTo>
                  <a:pt x="50" y="2733"/>
                </a:lnTo>
                <a:lnTo>
                  <a:pt x="84" y="2699"/>
                </a:lnTo>
                <a:lnTo>
                  <a:pt x="118" y="2665"/>
                </a:lnTo>
                <a:lnTo>
                  <a:pt x="169" y="2631"/>
                </a:lnTo>
                <a:lnTo>
                  <a:pt x="220" y="2580"/>
                </a:lnTo>
                <a:lnTo>
                  <a:pt x="338" y="2462"/>
                </a:lnTo>
                <a:lnTo>
                  <a:pt x="457" y="2326"/>
                </a:lnTo>
                <a:lnTo>
                  <a:pt x="593" y="2173"/>
                </a:lnTo>
                <a:lnTo>
                  <a:pt x="711" y="1986"/>
                </a:lnTo>
                <a:lnTo>
                  <a:pt x="830" y="1766"/>
                </a:lnTo>
                <a:lnTo>
                  <a:pt x="931" y="1545"/>
                </a:lnTo>
                <a:lnTo>
                  <a:pt x="999" y="1307"/>
                </a:lnTo>
                <a:lnTo>
                  <a:pt x="1067" y="1035"/>
                </a:lnTo>
                <a:lnTo>
                  <a:pt x="1084" y="917"/>
                </a:lnTo>
                <a:lnTo>
                  <a:pt x="1101" y="798"/>
                </a:lnTo>
                <a:lnTo>
                  <a:pt x="1118" y="696"/>
                </a:lnTo>
                <a:lnTo>
                  <a:pt x="1135" y="594"/>
                </a:lnTo>
                <a:lnTo>
                  <a:pt x="1152" y="509"/>
                </a:lnTo>
                <a:lnTo>
                  <a:pt x="1169" y="424"/>
                </a:lnTo>
                <a:lnTo>
                  <a:pt x="1169" y="373"/>
                </a:lnTo>
                <a:lnTo>
                  <a:pt x="1169" y="322"/>
                </a:lnTo>
                <a:lnTo>
                  <a:pt x="1186" y="238"/>
                </a:lnTo>
                <a:lnTo>
                  <a:pt x="1186" y="170"/>
                </a:lnTo>
                <a:lnTo>
                  <a:pt x="1169" y="119"/>
                </a:lnTo>
                <a:lnTo>
                  <a:pt x="1152" y="8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>
            <a:spLocks noChangeArrowheads="1"/>
          </p:cNvSpPr>
          <p:nvPr/>
        </p:nvSpPr>
        <p:spPr bwMode="auto">
          <a:xfrm>
            <a:off x="926326" y="1604038"/>
            <a:ext cx="10503674" cy="16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第一部分(第1－2自然段)写伙伴们当小虫子的感受——“一点都不好”，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再写觉得不好的理由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第二部分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(第3－7自然段)主要写“我”当一只虫子的感受——“还真不错”。</a:t>
            </a: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886569" y="4337585"/>
            <a:ext cx="10503674" cy="1362942"/>
          </a:xfrm>
          <a:prstGeom prst="snip2Diag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本文以小虫子自述的方式向我们讲述了“我”的同伴认为当一只小虫子不好原因，而我认为当一只小虫子还不错的原因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49" name="矩形 5"/>
          <p:cNvSpPr/>
          <p:nvPr/>
        </p:nvSpPr>
        <p:spPr>
          <a:xfrm>
            <a:off x="926326" y="3557921"/>
            <a:ext cx="5816632" cy="521823"/>
          </a:xfrm>
          <a:prstGeom prst="rect">
            <a:avLst/>
          </a:prstGeom>
          <a:noFill/>
          <a:ln w="9525">
            <a:solidFill>
              <a:srgbClr val="70AD47"/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读课文，想一想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课文写了什么？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  <p:bldP spid="48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对角圆角矩形 11"/>
          <p:cNvSpPr/>
          <p:nvPr/>
        </p:nvSpPr>
        <p:spPr>
          <a:xfrm>
            <a:off x="8866698" y="1646374"/>
            <a:ext cx="1007745" cy="432435"/>
          </a:xfrm>
          <a:prstGeom prst="round2Diag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" name="爆炸形 1 12"/>
          <p:cNvSpPr/>
          <p:nvPr/>
        </p:nvSpPr>
        <p:spPr bwMode="auto">
          <a:xfrm>
            <a:off x="8732078" y="1808310"/>
            <a:ext cx="2284730" cy="1595755"/>
          </a:xfrm>
          <a:prstGeom prst="irregularSeal1">
            <a:avLst/>
          </a:prstGeom>
          <a:noFill/>
          <a:ln>
            <a:solidFill>
              <a:srgbClr val="70AD47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tIns="91440" bIns="91440" spcCol="127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设问句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4" name="六边形 13"/>
          <p:cNvSpPr>
            <a:spLocks noChangeArrowheads="1"/>
          </p:cNvSpPr>
          <p:nvPr/>
        </p:nvSpPr>
        <p:spPr bwMode="auto">
          <a:xfrm>
            <a:off x="1033670" y="3105252"/>
            <a:ext cx="9983137" cy="608038"/>
          </a:xfrm>
          <a:prstGeom prst="hexagon">
            <a:avLst/>
          </a:prstGeom>
          <a:noFill/>
          <a:ln w="9525">
            <a:solidFill>
              <a:srgbClr val="70AD47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开头用自问自答的方式告诉读者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：“我”是一只小虫子，点明课题。 </a:t>
            </a:r>
          </a:p>
        </p:txBody>
      </p:sp>
      <p:sp>
        <p:nvSpPr>
          <p:cNvPr id="32769" name="矩形 2"/>
          <p:cNvSpPr/>
          <p:nvPr/>
        </p:nvSpPr>
        <p:spPr>
          <a:xfrm>
            <a:off x="962108" y="1521212"/>
            <a:ext cx="10597101" cy="57419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当一只小虫子好不好？我的伙伴们都说：“当一只小虫子，一点儿都不好。”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75192" y="2382506"/>
            <a:ext cx="5266690" cy="442674"/>
          </a:xfrm>
          <a:prstGeom prst="wedgeRoundRectCallout">
            <a:avLst>
              <a:gd name="adj1" fmla="val -19797"/>
              <a:gd name="adj2" fmla="val -88955"/>
              <a:gd name="adj3" fmla="val 16667"/>
            </a:avLst>
          </a:prstGeom>
          <a:noFill/>
          <a:ln w="38100"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起强调作用，表现伙伴们的不开心。</a:t>
            </a:r>
          </a:p>
        </p:txBody>
      </p:sp>
      <p:sp>
        <p:nvSpPr>
          <p:cNvPr id="48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962108" y="4497264"/>
            <a:ext cx="10239292" cy="142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我们蹦蹦跳跳的时候，一定要看准地方，不然屁股会被苍耳刺痛的。一不留神，我们会蹦进很深很深的水里，被淹得昏头昏脑。其实，那深水只是小狗撒的一泡尿。孩子们都觉得毛茸茸的小鸟很可爱，但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我们小虫子没有谁会喜欢小鸟。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167323" y="3873774"/>
            <a:ext cx="5325745" cy="508082"/>
          </a:xfrm>
          <a:prstGeom prst="roundRect">
            <a:avLst/>
          </a:prstGeom>
          <a:noFill/>
          <a:ln>
            <a:solidFill>
              <a:srgbClr val="70AD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9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R="0" lvl="0" indent="0" algn="l" defTabSz="1066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讨论：小虫子的生活有哪些烦恼？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20" grpId="0" bldLvl="0" animBg="1"/>
      <p:bldP spid="49" grpId="0"/>
      <p:bldP spid="5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45534" y="1225689"/>
            <a:ext cx="7185091" cy="1259205"/>
            <a:chOff x="6411" y="3857"/>
            <a:chExt cx="8908" cy="1983"/>
          </a:xfrm>
        </p:grpSpPr>
        <p:pic>
          <p:nvPicPr>
            <p:cNvPr id="3" name="图片 2" descr="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9" y="3857"/>
              <a:ext cx="8550" cy="1983"/>
            </a:xfrm>
            <a:prstGeom prst="rect">
              <a:avLst/>
            </a:prstGeom>
          </p:spPr>
        </p:pic>
        <p:sp>
          <p:nvSpPr>
            <p:cNvPr id="2" name="任意多边形 1"/>
            <p:cNvSpPr/>
            <p:nvPr/>
          </p:nvSpPr>
          <p:spPr bwMode="auto">
            <a:xfrm>
              <a:off x="6411" y="4586"/>
              <a:ext cx="8508" cy="880"/>
            </a:xfrm>
            <a:custGeom>
              <a:avLst/>
              <a:gdLst>
                <a:gd name="connsiteX0" fmla="*/ 0 w 7683786"/>
                <a:gd name="connsiteY0" fmla="*/ 0 h 559769"/>
                <a:gd name="connsiteX1" fmla="*/ 7683786 w 7683786"/>
                <a:gd name="connsiteY1" fmla="*/ 0 h 559769"/>
                <a:gd name="connsiteX2" fmla="*/ 7683786 w 7683786"/>
                <a:gd name="connsiteY2" fmla="*/ 559769 h 559769"/>
                <a:gd name="connsiteX3" fmla="*/ 0 w 7683786"/>
                <a:gd name="connsiteY3" fmla="*/ 559769 h 559769"/>
                <a:gd name="connsiteX4" fmla="*/ 0 w 7683786"/>
                <a:gd name="connsiteY4" fmla="*/ 0 h 55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3786" h="559769">
                  <a:moveTo>
                    <a:pt x="0" y="0"/>
                  </a:moveTo>
                  <a:lnTo>
                    <a:pt x="7683786" y="0"/>
                  </a:lnTo>
                  <a:lnTo>
                    <a:pt x="7683786" y="559769"/>
                  </a:lnTo>
                  <a:lnTo>
                    <a:pt x="0" y="5597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tIns="91440" bIns="91440" spcCol="1270" anchor="b"/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    这段话写出了当小虫子的哪些烦恼？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399860" y="2637492"/>
            <a:ext cx="5077460" cy="613687"/>
          </a:xfrm>
          <a:prstGeom prst="bevel">
            <a:avLst/>
          </a:prstGeom>
          <a:noFill/>
          <a:ln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会被小狗撒的一泡尿淹得昏头昏脑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05547" y="2640290"/>
            <a:ext cx="3792855" cy="613410"/>
          </a:xfrm>
          <a:prstGeom prst="bevel">
            <a:avLst/>
          </a:prstGeom>
          <a:noFill/>
          <a:ln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不小心屁股会被苍耳刺痛</a:t>
            </a:r>
          </a:p>
        </p:txBody>
      </p:sp>
      <p:sp>
        <p:nvSpPr>
          <p:cNvPr id="5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1149321" y="4286766"/>
            <a:ext cx="6184900" cy="700027"/>
          </a:xfrm>
          <a:prstGeom prst="snip2DiagRect">
            <a:avLst/>
          </a:prstGeom>
          <a:noFill/>
          <a:ln w="38100">
            <a:solidFill>
              <a:srgbClr val="70AD47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不过，我觉得当一只小虫子还真不错。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482061" y="3500857"/>
            <a:ext cx="3449320" cy="586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感受当小虫子的乐趣。  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1304951" y="5330739"/>
            <a:ext cx="1888785" cy="586680"/>
          </a:xfrm>
          <a:prstGeom prst="hexagon">
            <a:avLst/>
          </a:prstGeom>
          <a:noFill/>
          <a:ln>
            <a:solidFill>
              <a:srgbClr val="70AD47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上文烦恼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5050181" y="5328507"/>
            <a:ext cx="1812846" cy="591145"/>
          </a:xfrm>
          <a:prstGeom prst="hexagon">
            <a:avLst/>
          </a:prstGeom>
          <a:noFill/>
          <a:ln w="38100">
            <a:solidFill>
              <a:srgbClr val="70AD47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下文乐趣</a:t>
            </a:r>
          </a:p>
        </p:txBody>
      </p:sp>
      <p:sp>
        <p:nvSpPr>
          <p:cNvPr id="83" name="闪电形 82"/>
          <p:cNvSpPr/>
          <p:nvPr/>
        </p:nvSpPr>
        <p:spPr>
          <a:xfrm>
            <a:off x="3248686" y="5371984"/>
            <a:ext cx="1584325" cy="504190"/>
          </a:xfrm>
          <a:prstGeom prst="lightningBol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3492208" y="5415799"/>
            <a:ext cx="1097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过渡段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79" grpId="0" bldLvl="0" animBg="1"/>
      <p:bldP spid="81" grpId="0" bldLvl="0" animBg="1"/>
      <p:bldP spid="82" grpId="0" bldLvl="0" animBg="1"/>
      <p:bldP spid="83" grpId="0" bldLvl="0" animBg="1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15603" y="2255708"/>
            <a:ext cx="5401167" cy="28040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在美丽的花丛中，翠绿的草丛里，到处都有可爱的小虫，你喜欢这些小生命吗？你有过与这些小生命“交往”的经历吗？今天让我们跟随着作者走进课文看一看，也许会给你带来惊喜。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0" t="26307" r="12538" b="16336"/>
          <a:stretch>
            <a:fillRect/>
          </a:stretch>
        </p:blipFill>
        <p:spPr>
          <a:xfrm flipH="1">
            <a:off x="1356025" y="1950969"/>
            <a:ext cx="3967831" cy="3476625"/>
          </a:xfrm>
          <a:custGeom>
            <a:avLst/>
            <a:gdLst>
              <a:gd name="connsiteX0" fmla="*/ 0 w 7839792"/>
              <a:gd name="connsiteY0" fmla="*/ 0 h 3476625"/>
              <a:gd name="connsiteX1" fmla="*/ 7839792 w 7839792"/>
              <a:gd name="connsiteY1" fmla="*/ 0 h 3476625"/>
              <a:gd name="connsiteX2" fmla="*/ 7839792 w 7839792"/>
              <a:gd name="connsiteY2" fmla="*/ 3476625 h 3476625"/>
              <a:gd name="connsiteX3" fmla="*/ 0 w 7839792"/>
              <a:gd name="connsiteY3" fmla="*/ 3476625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9792" h="3476625">
                <a:moveTo>
                  <a:pt x="0" y="0"/>
                </a:moveTo>
                <a:lnTo>
                  <a:pt x="7839792" y="0"/>
                </a:lnTo>
                <a:lnTo>
                  <a:pt x="7839792" y="3476625"/>
                </a:lnTo>
                <a:lnTo>
                  <a:pt x="0" y="3476625"/>
                </a:lnTo>
                <a:close/>
              </a:path>
            </a:pathLst>
          </a:custGeom>
          <a:ln w="60325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52378" y="3538249"/>
            <a:ext cx="6163945" cy="627811"/>
          </a:xfrm>
          <a:prstGeom prst="plaque">
            <a:avLst/>
          </a:prstGeom>
          <a:noFill/>
          <a:ln>
            <a:solidFill>
              <a:srgbClr val="70AD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E2E789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思考：这段话写了当小虫子的哪些乐趣？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19671" y="1566517"/>
            <a:ext cx="1004197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6286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早上醒来，我在摇摇晃晃的草叶上伸懒腰，用一颗露珠把脸洗干净，把细长的触须擦得亮亮的。如果能小心地跳到狗的身上，我们就可以到很远的地方去旅行。这可是免费的特快列车呀!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52378" y="4487478"/>
            <a:ext cx="1247299" cy="600075"/>
          </a:xfrm>
          <a:prstGeom prst="plaque">
            <a:avLst/>
          </a:prstGeom>
          <a:noFill/>
          <a:ln>
            <a:solidFill>
              <a:srgbClr val="70AD47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伸懒腰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14900" y="4487478"/>
            <a:ext cx="2291080" cy="600075"/>
          </a:xfrm>
          <a:prstGeom prst="plaque">
            <a:avLst/>
          </a:prstGeom>
          <a:noFill/>
          <a:ln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洗脸、擦触须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21203" y="4487478"/>
            <a:ext cx="1552694" cy="600075"/>
          </a:xfrm>
          <a:prstGeom prst="plaque">
            <a:avLst/>
          </a:prstGeom>
          <a:noFill/>
          <a:ln>
            <a:solidFill>
              <a:srgbClr val="70AD47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免费旅行</a:t>
            </a:r>
          </a:p>
        </p:txBody>
      </p:sp>
      <p:sp>
        <p:nvSpPr>
          <p:cNvPr id="47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8" grpId="0" bldLvl="0" animBg="1"/>
      <p:bldP spid="9" grpId="0" bldLvl="0" animBg="1"/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19580" y="2970060"/>
            <a:ext cx="8752840" cy="2562409"/>
          </a:xfrm>
          <a:prstGeom prst="round2DiagRect">
            <a:avLst/>
          </a:prstGeom>
          <a:noFill/>
          <a:ln w="38100">
            <a:solidFill>
              <a:srgbClr val="70AD47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走在外面一定要小心，别被屎壳郎撞伤，因为他们搬运食物的时候，从来不看路。螳螂很贪吃，总想把我吃掉，但真幸运，他不会像我一样跳。有些虫子脾气不太好，比如天牛，每次我说“天牛大婶，早上好”，她总是想顶我一下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324914" y="1908975"/>
            <a:ext cx="96977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这段话介绍“我”的哪些小伙伴，他们有意思的表现是什么？</a:t>
            </a:r>
          </a:p>
        </p:txBody>
      </p:sp>
      <p:pic>
        <p:nvPicPr>
          <p:cNvPr id="2" name="图片 1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25" y="2857665"/>
            <a:ext cx="1850390" cy="1219835"/>
          </a:xfrm>
          <a:prstGeom prst="rect">
            <a:avLst/>
          </a:prstGeom>
        </p:spPr>
      </p:pic>
      <p:pic>
        <p:nvPicPr>
          <p:cNvPr id="4" name="图片 3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10" y="3380905"/>
            <a:ext cx="1313180" cy="1198880"/>
          </a:xfrm>
          <a:prstGeom prst="rect">
            <a:avLst/>
          </a:prstGeom>
        </p:spPr>
      </p:pic>
      <p:pic>
        <p:nvPicPr>
          <p:cNvPr id="6" name="图片 5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50" y="4001935"/>
            <a:ext cx="1498600" cy="1211580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8047355" y="3733965"/>
            <a:ext cx="2172970" cy="266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978025" y="4323245"/>
            <a:ext cx="2985770" cy="133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018530" y="4323245"/>
            <a:ext cx="745490" cy="133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548120" y="4840770"/>
            <a:ext cx="143954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1292086" y="3278061"/>
            <a:ext cx="9740347" cy="650604"/>
          </a:xfrm>
          <a:prstGeom prst="roundRect">
            <a:avLst/>
          </a:prstGeom>
          <a:noFill/>
          <a:ln w="9525">
            <a:solidFill>
              <a:srgbClr val="70AD47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“使劲叫哇叫”进一步写出当一只小虫子的无限快乐和自由。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92086" y="1665798"/>
            <a:ext cx="9740347" cy="1263538"/>
          </a:xfrm>
          <a:prstGeom prst="roundRect">
            <a:avLst/>
          </a:prstGeom>
          <a:noFill/>
          <a:ln w="38100">
            <a:solidFill>
              <a:srgbClr val="70AD47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我喜欢当一只小虫子。当我很快乐的时候，会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使劲叫哇叫，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所以，如果你在夜晚听见草地里的歌声——你就一定能找到我！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矩形 25"/>
          <p:cNvSpPr/>
          <p:nvPr/>
        </p:nvSpPr>
        <p:spPr>
          <a:xfrm>
            <a:off x="1730983" y="4123690"/>
            <a:ext cx="6181090" cy="588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“我”是一只怎样的小虫子？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083363" y="4545746"/>
            <a:ext cx="10157791" cy="1517571"/>
          </a:xfrm>
          <a:prstGeom prst="horizontalScroll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algn="l" defTabSz="457200" rtl="0" eaLnBrk="1" fontAlgn="base" latinLnBrk="0" hangingPunct="1">
              <a:lnSpc>
                <a:spcPct val="150000"/>
              </a:lnSpc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“我”是一只乐观的小虫子。虽然当小虫子有不好的一面，但是“我”认为还真不错。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5" grpId="0"/>
      <p:bldP spid="4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4"/>
          <p:cNvSpPr>
            <a:spLocks noChangeArrowheads="1"/>
          </p:cNvSpPr>
          <p:nvPr/>
        </p:nvSpPr>
        <p:spPr bwMode="auto">
          <a:xfrm>
            <a:off x="1030531" y="1622864"/>
            <a:ext cx="8424936" cy="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读一读，注意加点的字，说说你的发现。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387143" y="3228251"/>
            <a:ext cx="4681964" cy="61940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屁股  脾气  腹部  胳膊</a:t>
            </a:r>
          </a:p>
        </p:txBody>
      </p:sp>
      <p:sp>
        <p:nvSpPr>
          <p:cNvPr id="8" name="矩形 7"/>
          <p:cNvSpPr/>
          <p:nvPr/>
        </p:nvSpPr>
        <p:spPr>
          <a:xfrm>
            <a:off x="1635482" y="3554281"/>
            <a:ext cx="41852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·   ·      ·    ·  ·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379763" y="4834376"/>
            <a:ext cx="3486852" cy="619400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肩  手臂  胃  肾</a:t>
            </a:r>
          </a:p>
        </p:txBody>
      </p:sp>
      <p:sp>
        <p:nvSpPr>
          <p:cNvPr id="11" name="矩形 10"/>
          <p:cNvSpPr/>
          <p:nvPr/>
        </p:nvSpPr>
        <p:spPr>
          <a:xfrm>
            <a:off x="1369824" y="5203319"/>
            <a:ext cx="325956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·     ·  ·  ·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1720850" y="2616200"/>
            <a:ext cx="4307205" cy="520700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ɡǔ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pí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 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fù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ɡē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</a:rPr>
              <a:t>bo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10600030101010101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1282737" y="4176902"/>
            <a:ext cx="3390975" cy="523210"/>
          </a:xfrm>
          <a:prstGeom prst="rect">
            <a:avLst/>
          </a:prstGeom>
          <a:noFill/>
        </p:spPr>
        <p:txBody>
          <a:bodyPr wrap="none" lIns="91431" tIns="45715" rIns="91431" bIns="45715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jiān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 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bì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wèi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汉语拼音" panose="02010600030101010101" pitchFamily="34" charset="0"/>
                <a:sym typeface="+mn-ea"/>
              </a:rPr>
              <a:t>shèn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汉语拼音" panose="02010600030101010101" pitchFamily="34" charset="0"/>
              <a:sym typeface="+mn-ea"/>
            </a:endParaRPr>
          </a:p>
        </p:txBody>
      </p:sp>
      <p:sp>
        <p:nvSpPr>
          <p:cNvPr id="14" name="云形标注 13"/>
          <p:cNvSpPr/>
          <p:nvPr/>
        </p:nvSpPr>
        <p:spPr>
          <a:xfrm>
            <a:off x="6224991" y="3373841"/>
            <a:ext cx="4937734" cy="1917065"/>
          </a:xfrm>
          <a:prstGeom prst="cloudCallout">
            <a:avLst>
              <a:gd name="adj1" fmla="val -33911"/>
              <a:gd name="adj2" fmla="val -63735"/>
            </a:avLst>
          </a:prstGeom>
          <a:noFill/>
          <a:ln>
            <a:solidFill>
              <a:srgbClr val="70AD4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A88F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这些带点的字都有“月”字旁，这些字与身体的器官有关。</a:t>
            </a:r>
          </a:p>
        </p:txBody>
      </p:sp>
      <p:sp>
        <p:nvSpPr>
          <p:cNvPr id="49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874063" y="1642110"/>
            <a:ext cx="10140950" cy="55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在自己的身体部位上找找，还有没有哪个部位包含这样的字？</a:t>
            </a:r>
          </a:p>
        </p:txBody>
      </p:sp>
      <p:sp>
        <p:nvSpPr>
          <p:cNvPr id="12" name="六边形 11"/>
          <p:cNvSpPr>
            <a:spLocks noChangeArrowheads="1"/>
          </p:cNvSpPr>
          <p:nvPr/>
        </p:nvSpPr>
        <p:spPr bwMode="auto">
          <a:xfrm>
            <a:off x="1168909" y="2400275"/>
            <a:ext cx="5904656" cy="670957"/>
          </a:xfrm>
          <a:prstGeom prst="hexagon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脖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子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子  大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腿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丫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脸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蛋</a:t>
            </a:r>
          </a:p>
        </p:txBody>
      </p:sp>
      <p:sp>
        <p:nvSpPr>
          <p:cNvPr id="14" name="云形标注 13"/>
          <p:cNvSpPr/>
          <p:nvPr/>
        </p:nvSpPr>
        <p:spPr>
          <a:xfrm>
            <a:off x="1168910" y="3278797"/>
            <a:ext cx="9535534" cy="670958"/>
          </a:xfrm>
          <a:prstGeom prst="cloudCallout">
            <a:avLst>
              <a:gd name="adj1" fmla="val -7004"/>
              <a:gd name="adj2" fmla="val -83696"/>
            </a:avLst>
          </a:prstGeom>
          <a:noFill/>
          <a:ln>
            <a:solidFill>
              <a:srgbClr val="70AD4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月字旁在古代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表示肉的意思，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这些字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与人的身体有关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课文精讲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288913" y="4735726"/>
            <a:ext cx="9643247" cy="1116701"/>
          </a:xfrm>
          <a:prstGeom prst="bevel">
            <a:avLst>
              <a:gd name="adj" fmla="val 6985"/>
            </a:avLst>
          </a:prstGeom>
          <a:noFill/>
          <a:ln w="38100">
            <a:solidFill>
              <a:srgbClr val="70AD47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本文以小虫子自述的方式向我们讲述了“我”的同伴认为当一只小虫子不好原因，而我认为当一只小虫子还不错的原因。表现了小虫子的烦恼和快乐。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288913" y="3969633"/>
            <a:ext cx="1911487" cy="588046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课文主旨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4" grpId="0" bldLvl="0" animBg="1"/>
      <p:bldP spid="45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56578" y="1759641"/>
            <a:ext cx="379958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有关虫子的歇后语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2828704" y="2478405"/>
            <a:ext cx="5855335" cy="3102339"/>
          </a:xfrm>
          <a:prstGeom prst="roundRect">
            <a:avLst/>
          </a:prstGeom>
          <a:noFill/>
          <a:ln w="9525">
            <a:solidFill>
              <a:srgbClr val="70AD47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春天的蜜蜂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闲不住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蚊子找蜘蛛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自投罗网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高射炮打蚊子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小题大做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4.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夏天的萤火虫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若明若暗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5.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秋后的蚂蚱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蹦跶不了几天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18" y="1974532"/>
            <a:ext cx="3810000" cy="3810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60018" y="2754512"/>
            <a:ext cx="6084791" cy="225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这节课我们学习了一只小虫子，小虫子虽小，但是那么的可爱，希望同学们在课外的时候去阅读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法布尔写的《昆虫记》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，里面有许多神奇的小虫子，还有许多有趣的故事。</a:t>
            </a:r>
          </a:p>
        </p:txBody>
      </p:sp>
      <p:sp>
        <p:nvSpPr>
          <p:cNvPr id="4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文本框 26"/>
          <p:cNvSpPr txBox="1"/>
          <p:nvPr/>
        </p:nvSpPr>
        <p:spPr>
          <a:xfrm>
            <a:off x="1791346" y="2603625"/>
            <a:ext cx="553998" cy="2246769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我是一只小虫子</a:t>
            </a:r>
          </a:p>
        </p:txBody>
      </p:sp>
      <p:sp>
        <p:nvSpPr>
          <p:cNvPr id="2" name="左大括号 1"/>
          <p:cNvSpPr/>
          <p:nvPr/>
        </p:nvSpPr>
        <p:spPr>
          <a:xfrm>
            <a:off x="2500919" y="2097212"/>
            <a:ext cx="333375" cy="32385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632" name="矩形 7"/>
          <p:cNvSpPr/>
          <p:nvPr/>
        </p:nvSpPr>
        <p:spPr>
          <a:xfrm>
            <a:off x="2850377" y="3887277"/>
            <a:ext cx="1843088" cy="588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当小虫子好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 </a:t>
            </a:r>
          </a:p>
        </p:txBody>
      </p:sp>
      <p:sp>
        <p:nvSpPr>
          <p:cNvPr id="3" name="矩形 2"/>
          <p:cNvSpPr/>
          <p:nvPr/>
        </p:nvSpPr>
        <p:spPr>
          <a:xfrm>
            <a:off x="2868157" y="2069272"/>
            <a:ext cx="6396038" cy="5880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当小虫子一点儿也不好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刺痛、昏头昏脑 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676002" y="3937442"/>
            <a:ext cx="2066925" cy="5053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48205" marR="0" lvl="0" indent="-214820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小伙伴有意思：</a:t>
            </a:r>
          </a:p>
        </p:txBody>
      </p:sp>
      <p:sp>
        <p:nvSpPr>
          <p:cNvPr id="20" name="左大括号 19"/>
          <p:cNvSpPr/>
          <p:nvPr/>
        </p:nvSpPr>
        <p:spPr>
          <a:xfrm>
            <a:off x="4467087" y="3400232"/>
            <a:ext cx="271145" cy="1822450"/>
          </a:xfrm>
          <a:prstGeom prst="leftBrace">
            <a:avLst>
              <a:gd name="adj1" fmla="val 83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左大括号 5"/>
          <p:cNvSpPr/>
          <p:nvPr/>
        </p:nvSpPr>
        <p:spPr>
          <a:xfrm rot="10800000">
            <a:off x="8880020" y="2205797"/>
            <a:ext cx="333375" cy="32385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164" name="矩形 1"/>
          <p:cNvSpPr/>
          <p:nvPr/>
        </p:nvSpPr>
        <p:spPr>
          <a:xfrm>
            <a:off x="9572626" y="2942179"/>
            <a:ext cx="583814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热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爱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活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33707" y="3716462"/>
            <a:ext cx="1980029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8205" marR="0" lvl="0" indent="-214820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不看路、贪吃、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2148205" marR="0" lvl="0" indent="-214820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脾气不好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33707" y="2701732"/>
            <a:ext cx="2055371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伸懒腰 洗脸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擦触须 免费旅行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33707" y="4835967"/>
            <a:ext cx="1467068" cy="5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8205" marR="0" lvl="0" indent="-214820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使劲叫哇叫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676002" y="3024312"/>
            <a:ext cx="2066925" cy="5053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48205" marR="0" lvl="0" indent="-214820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我觉得真不错：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676002" y="4835967"/>
            <a:ext cx="2066925" cy="5053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48205" marR="0" lvl="0" indent="-2148205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小伙伴有意思：</a:t>
            </a:r>
          </a:p>
        </p:txBody>
      </p:sp>
      <p:sp>
        <p:nvSpPr>
          <p:cNvPr id="79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6632" grpId="0"/>
      <p:bldP spid="3" grpId="0"/>
      <p:bldP spid="4" grpId="0"/>
      <p:bldP spid="20" grpId="0" bldLvl="0" animBg="1"/>
      <p:bldP spid="6" grpId="0" bldLvl="0" animBg="1"/>
      <p:bldP spid="49164" grpId="0"/>
      <p:bldP spid="13" grpId="0"/>
      <p:bldP spid="14" grpId="0"/>
      <p:bldP spid="15" grpId="0"/>
      <p:bldP spid="23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591090" y="1956049"/>
            <a:ext cx="1029144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一、画去错误的读音。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①小虫子使劲（jìn   jìng）一跳，跳到了草叶上。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②小虫子觉得小狗的尿（liào   niào）深很。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③小虫子没有被吃掉是很幸（xìnɡ   xìn）运的了。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                   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41655" y="3165724"/>
            <a:ext cx="351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/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15720" y="4008369"/>
            <a:ext cx="5797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/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41625" y="4806564"/>
            <a:ext cx="5168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/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2102540" y="1849949"/>
            <a:ext cx="8740775" cy="3538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二、仿照词语写词。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毛茸茸：  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亮亮的：        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昏头昏脑 ：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76425" y="3026522"/>
            <a:ext cx="35941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亮晶晶 绿油油 黑乎乎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76425" y="3879971"/>
            <a:ext cx="3743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干干的  绿绿的  密密的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37385" y="4725064"/>
            <a:ext cx="48717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大手大脚  呆头呆脑  活灵活现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0374" y="1968617"/>
            <a:ext cx="10300721" cy="12343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苍耳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为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菊科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属一年生草本植物，高可达1米。此植物的总苞具钩状的硬刺，常贴附于家畜和人体上，故易于散布。为一种常见的田间杂草。</a:t>
            </a: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  <p:sp>
        <p:nvSpPr>
          <p:cNvPr id="60" name="TextBox 3"/>
          <p:cNvSpPr txBox="1"/>
          <p:nvPr/>
        </p:nvSpPr>
        <p:spPr>
          <a:xfrm>
            <a:off x="892865" y="3578087"/>
            <a:ext cx="10406269" cy="1978627"/>
          </a:xfrm>
          <a:prstGeom prst="round2Diag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5C5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螳螂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，亦称刀螂，无脊椎动物，属肉食性昆虫。世界已知2000多种。中国已知约147种。包括中华大刀螳、狭翅大刀螳、广斧螳、棕静螳、薄翅螳螂、绿静螳等，螳螂是农业害虫的重要天敌。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 flipH="1">
            <a:off x="-549" y="0"/>
            <a:ext cx="12192000" cy="6858000"/>
          </a:xfrm>
          <a:prstGeom prst="rect">
            <a:avLst/>
          </a:prstGeom>
          <a:gradFill>
            <a:gsLst>
              <a:gs pos="0">
                <a:srgbClr val="0AEDD2">
                  <a:alpha val="85000"/>
                </a:srgbClr>
              </a:gs>
              <a:gs pos="100000">
                <a:srgbClr val="0380CD">
                  <a:alpha val="90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0" name="任意多边形: 形状 39"/>
          <p:cNvSpPr/>
          <p:nvPr/>
        </p:nvSpPr>
        <p:spPr>
          <a:xfrm flipV="1">
            <a:off x="-2503381" y="1658583"/>
            <a:ext cx="18314586" cy="5699828"/>
          </a:xfrm>
          <a:custGeom>
            <a:avLst/>
            <a:gdLst>
              <a:gd name="connsiteX0" fmla="*/ 696793 w 13966646"/>
              <a:gd name="connsiteY0" fmla="*/ 7743648 h 7759618"/>
              <a:gd name="connsiteX1" fmla="*/ 3343740 w 13966646"/>
              <a:gd name="connsiteY1" fmla="*/ 6235690 h 7759618"/>
              <a:gd name="connsiteX2" fmla="*/ 6215277 w 13966646"/>
              <a:gd name="connsiteY2" fmla="*/ 6668827 h 7759618"/>
              <a:gd name="connsiteX3" fmla="*/ 9824751 w 13966646"/>
              <a:gd name="connsiteY3" fmla="*/ 4422932 h 7759618"/>
              <a:gd name="connsiteX4" fmla="*/ 11830014 w 13966646"/>
              <a:gd name="connsiteY4" fmla="*/ 5241079 h 7759618"/>
              <a:gd name="connsiteX5" fmla="*/ 13819235 w 13966646"/>
              <a:gd name="connsiteY5" fmla="*/ 4567311 h 7759618"/>
              <a:gd name="connsiteX6" fmla="*/ 13722982 w 13966646"/>
              <a:gd name="connsiteY6" fmla="*/ 2674343 h 7759618"/>
              <a:gd name="connsiteX7" fmla="*/ 12952961 w 13966646"/>
              <a:gd name="connsiteY7" fmla="*/ 765332 h 7759618"/>
              <a:gd name="connsiteX8" fmla="*/ 10755193 w 13966646"/>
              <a:gd name="connsiteY8" fmla="*/ 171774 h 7759618"/>
              <a:gd name="connsiteX9" fmla="*/ 4370435 w 13966646"/>
              <a:gd name="connsiteY9" fmla="*/ 155732 h 7759618"/>
              <a:gd name="connsiteX10" fmla="*/ 744919 w 13966646"/>
              <a:gd name="connsiteY10" fmla="*/ 139690 h 7759618"/>
              <a:gd name="connsiteX11" fmla="*/ 6982 w 13966646"/>
              <a:gd name="connsiteY11" fmla="*/ 2080785 h 7759618"/>
              <a:gd name="connsiteX12" fmla="*/ 391993 w 13966646"/>
              <a:gd name="connsiteY12" fmla="*/ 5112743 h 7759618"/>
              <a:gd name="connsiteX13" fmla="*/ 696793 w 13966646"/>
              <a:gd name="connsiteY13" fmla="*/ 7743648 h 775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66646" h="7759618">
                <a:moveTo>
                  <a:pt x="696793" y="7743648"/>
                </a:moveTo>
                <a:cubicBezTo>
                  <a:pt x="1188751" y="7930806"/>
                  <a:pt x="2423993" y="6414827"/>
                  <a:pt x="3343740" y="6235690"/>
                </a:cubicBezTo>
                <a:cubicBezTo>
                  <a:pt x="4263487" y="6056553"/>
                  <a:pt x="5135109" y="6970953"/>
                  <a:pt x="6215277" y="6668827"/>
                </a:cubicBezTo>
                <a:cubicBezTo>
                  <a:pt x="7295445" y="6366701"/>
                  <a:pt x="8888962" y="4660890"/>
                  <a:pt x="9824751" y="4422932"/>
                </a:cubicBezTo>
                <a:cubicBezTo>
                  <a:pt x="10760540" y="4184974"/>
                  <a:pt x="11164267" y="5217016"/>
                  <a:pt x="11830014" y="5241079"/>
                </a:cubicBezTo>
                <a:cubicBezTo>
                  <a:pt x="12495761" y="5265142"/>
                  <a:pt x="13503740" y="4995100"/>
                  <a:pt x="13819235" y="4567311"/>
                </a:cubicBezTo>
                <a:cubicBezTo>
                  <a:pt x="14134730" y="4139522"/>
                  <a:pt x="13867361" y="3308006"/>
                  <a:pt x="13722982" y="2674343"/>
                </a:cubicBezTo>
                <a:cubicBezTo>
                  <a:pt x="13578603" y="2040680"/>
                  <a:pt x="13447592" y="1182427"/>
                  <a:pt x="12952961" y="765332"/>
                </a:cubicBezTo>
                <a:cubicBezTo>
                  <a:pt x="12458330" y="348237"/>
                  <a:pt x="12185614" y="273374"/>
                  <a:pt x="10755193" y="171774"/>
                </a:cubicBezTo>
                <a:cubicBezTo>
                  <a:pt x="9324772" y="70174"/>
                  <a:pt x="4370435" y="155732"/>
                  <a:pt x="4370435" y="155732"/>
                </a:cubicBezTo>
                <a:cubicBezTo>
                  <a:pt x="2702056" y="150385"/>
                  <a:pt x="1472161" y="-181152"/>
                  <a:pt x="744919" y="139690"/>
                </a:cubicBezTo>
                <a:cubicBezTo>
                  <a:pt x="17677" y="460532"/>
                  <a:pt x="65803" y="1251943"/>
                  <a:pt x="6982" y="2080785"/>
                </a:cubicBezTo>
                <a:cubicBezTo>
                  <a:pt x="-51839" y="2909627"/>
                  <a:pt x="277025" y="4171606"/>
                  <a:pt x="391993" y="5112743"/>
                </a:cubicBezTo>
                <a:cubicBezTo>
                  <a:pt x="506961" y="6053880"/>
                  <a:pt x="204835" y="7556490"/>
                  <a:pt x="696793" y="77436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t="26307" r="12537" b="16336"/>
          <a:stretch>
            <a:fillRect/>
          </a:stretch>
        </p:blipFill>
        <p:spPr>
          <a:xfrm flipH="1">
            <a:off x="1280030" y="847726"/>
            <a:ext cx="7839792" cy="3476625"/>
          </a:xfrm>
          <a:custGeom>
            <a:avLst/>
            <a:gdLst>
              <a:gd name="connsiteX0" fmla="*/ 0 w 7839792"/>
              <a:gd name="connsiteY0" fmla="*/ 0 h 3476625"/>
              <a:gd name="connsiteX1" fmla="*/ 7839792 w 7839792"/>
              <a:gd name="connsiteY1" fmla="*/ 0 h 3476625"/>
              <a:gd name="connsiteX2" fmla="*/ 7839792 w 7839792"/>
              <a:gd name="connsiteY2" fmla="*/ 3476625 h 3476625"/>
              <a:gd name="connsiteX3" fmla="*/ 0 w 7839792"/>
              <a:gd name="connsiteY3" fmla="*/ 3476625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9792" h="3476625">
                <a:moveTo>
                  <a:pt x="0" y="0"/>
                </a:moveTo>
                <a:lnTo>
                  <a:pt x="7839792" y="0"/>
                </a:lnTo>
                <a:lnTo>
                  <a:pt x="7839792" y="3476625"/>
                </a:lnTo>
                <a:lnTo>
                  <a:pt x="0" y="3476625"/>
                </a:lnTo>
                <a:close/>
              </a:path>
            </a:pathLst>
          </a:custGeom>
          <a:ln w="60325"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5883888" y="3582731"/>
            <a:ext cx="5209105" cy="1552477"/>
            <a:chOff x="2618474" y="1256030"/>
            <a:chExt cx="6620558" cy="1973133"/>
          </a:xfrm>
        </p:grpSpPr>
        <p:grpSp>
          <p:nvGrpSpPr>
            <p:cNvPr id="9" name="组合 8"/>
            <p:cNvGrpSpPr/>
            <p:nvPr/>
          </p:nvGrpSpPr>
          <p:grpSpPr>
            <a:xfrm>
              <a:off x="2618474" y="1381549"/>
              <a:ext cx="1460136" cy="1769682"/>
              <a:chOff x="2978150" y="1381549"/>
              <a:chExt cx="1460136" cy="1769682"/>
            </a:xfrm>
          </p:grpSpPr>
          <p:sp>
            <p:nvSpPr>
              <p:cNvPr id="28" name="圆角矩形 11"/>
              <p:cNvSpPr/>
              <p:nvPr/>
            </p:nvSpPr>
            <p:spPr>
              <a:xfrm rot="20460000" flipH="1">
                <a:off x="2978150" y="1381549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chemeClr val="accent4"/>
              </a:solidFill>
              <a:ln w="85725"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 rot="20460000">
                <a:off x="2978150" y="1546762"/>
                <a:ext cx="1460136" cy="1408217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谢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362716" y="1256030"/>
              <a:ext cx="1368404" cy="1769682"/>
              <a:chOff x="4699690" y="1256030"/>
              <a:chExt cx="1368404" cy="1769682"/>
            </a:xfrm>
          </p:grpSpPr>
          <p:sp>
            <p:nvSpPr>
              <p:cNvPr id="26" name="圆角矩形 13"/>
              <p:cNvSpPr/>
              <p:nvPr/>
            </p:nvSpPr>
            <p:spPr>
              <a:xfrm rot="420000" flipH="1">
                <a:off x="4699690" y="1256030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 w="889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888673" y="1445687"/>
                <a:ext cx="993886" cy="14082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谢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222888" y="1459481"/>
              <a:ext cx="1368404" cy="1769682"/>
              <a:chOff x="5848728" y="1459481"/>
              <a:chExt cx="1368404" cy="1769682"/>
            </a:xfrm>
          </p:grpSpPr>
          <p:sp>
            <p:nvSpPr>
              <p:cNvPr id="24" name="圆角矩形 15"/>
              <p:cNvSpPr/>
              <p:nvPr/>
            </p:nvSpPr>
            <p:spPr>
              <a:xfrm rot="21060000" flipH="1">
                <a:off x="5848728" y="1459481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 w="88900">
                <a:solidFill>
                  <a:schemeClr val="bg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 rot="21000000">
                <a:off x="6037022" y="1615044"/>
                <a:ext cx="993886" cy="14082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观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870628" y="1319479"/>
              <a:ext cx="1368404" cy="1769682"/>
              <a:chOff x="7844811" y="1319479"/>
              <a:chExt cx="1368404" cy="1769682"/>
            </a:xfrm>
          </p:grpSpPr>
          <p:sp>
            <p:nvSpPr>
              <p:cNvPr id="22" name="圆角矩形 17"/>
              <p:cNvSpPr/>
              <p:nvPr/>
            </p:nvSpPr>
            <p:spPr>
              <a:xfrm rot="540000" flipH="1">
                <a:off x="7844811" y="1319479"/>
                <a:ext cx="1368404" cy="1769682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 w="889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 rot="420000">
                <a:off x="8032415" y="1474350"/>
                <a:ext cx="993886" cy="140821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zh-CN" altLang="en-US" sz="6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+mn-ea"/>
                  </a:rPr>
                  <a:t>看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 flipH="1">
            <a:off x="2152556" y="6065288"/>
            <a:ext cx="2991472" cy="261255"/>
            <a:chOff x="512800" y="4315402"/>
            <a:chExt cx="4130761" cy="261255"/>
          </a:xfrm>
        </p:grpSpPr>
        <p:sp>
          <p:nvSpPr>
            <p:cNvPr id="31" name="矩形 259"/>
            <p:cNvSpPr>
              <a:spLocks noChangeArrowheads="1"/>
            </p:cNvSpPr>
            <p:nvPr/>
          </p:nvSpPr>
          <p:spPr bwMode="auto">
            <a:xfrm>
              <a:off x="512800" y="4317855"/>
              <a:ext cx="1859149" cy="25880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zh-CN" altLang="en-US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授课时间：</a:t>
              </a:r>
              <a:r>
                <a:rPr lang="en-US" altLang="zh-CN" sz="12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20XX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258802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授课老师：某某</a:t>
              </a:r>
              <a:endPara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2084048" y="4574152"/>
            <a:ext cx="2601995" cy="1316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语文精品课件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lvl="0" defTabSz="457200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二年级下册 </a:t>
            </a:r>
            <a:r>
              <a:rPr lang="en-US" altLang="zh-CN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4.4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 flipH="1">
            <a:off x="1620311" y="4745478"/>
            <a:ext cx="155759" cy="1691395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40790" y="2346325"/>
            <a:ext cx="897636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（4）给每个自然段写上序号。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文本占位符 8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26012" y="2245084"/>
            <a:ext cx="9764708" cy="34710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屁   股   昏   泡   尿   茸   醒   晃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         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</a:rPr>
              <a:t>免   费   列   屎   撞   贪   脾   婶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46974" y="2245084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pì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28238" y="2245084"/>
            <a:ext cx="729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ɡǔ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332933" y="2245084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hūn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581898" y="2245084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pāo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890175" y="2245084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niào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25702" y="2245084"/>
            <a:ext cx="1026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rónɡ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627466" y="2245084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xǐnɡ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962995" y="2245084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huànɡ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14564" y="4335186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miǎn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524051" y="4335186"/>
            <a:ext cx="630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fèi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82004" y="4335186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liè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706770" y="4335186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shǐ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34742" y="4335186"/>
            <a:ext cx="15023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zhuànɡ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764215" y="4335186"/>
            <a:ext cx="859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tān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050885" y="4335186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pí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084280" y="4335186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shěn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楷体" panose="02010609060101010101" pitchFamily="49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字词揭秘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353624" y="841203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3" grpId="0"/>
      <p:bldP spid="25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3"/>
          <p:cNvSpPr/>
          <p:nvPr/>
        </p:nvSpPr>
        <p:spPr>
          <a:xfrm>
            <a:off x="1488325" y="2303283"/>
            <a:ext cx="9028580" cy="32422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屁 股    免 费     脾 气     屎 尿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                 </a:t>
            </a:r>
          </a:p>
          <a:p>
            <a:pPr marL="0" marR="0" lvl="0" indent="0" algn="di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使 劲    撞 上     幸 运     干 净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44204" y="2288678"/>
            <a:ext cx="13950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pì     ɡu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83519" y="2288678"/>
            <a:ext cx="1773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miǎn fèi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84809" y="2288678"/>
            <a:ext cx="1436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pí      qi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58464" y="2288678"/>
            <a:ext cx="1558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shǐ niào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38819" y="4267338"/>
            <a:ext cx="1476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shǐ    jìn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82224" y="4283848"/>
            <a:ext cx="2667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zhuànɡ shànɡ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22249" y="4267338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xìnɡ   yùn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907029" y="4267338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楷体" panose="02010609060101010101" pitchFamily="49" charset="-122"/>
                <a:sym typeface="+mn-ea"/>
              </a:rPr>
              <a:t> ɡān   jìnɡ</a:t>
            </a:r>
          </a:p>
        </p:txBody>
      </p:sp>
      <p:sp>
        <p:nvSpPr>
          <p:cNvPr id="5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8353624" y="841203"/>
            <a:ext cx="2424430" cy="890171"/>
          </a:xfrm>
          <a:prstGeom prst="cloudCallout">
            <a:avLst>
              <a:gd name="adj1" fmla="val 41188"/>
              <a:gd name="adj2" fmla="val 66326"/>
            </a:avLst>
          </a:prstGeom>
          <a:solidFill>
            <a:schemeClr val="bg1"/>
          </a:solidFill>
          <a:ln>
            <a:solidFill>
              <a:srgbClr val="70AD47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我会认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639998" y="1467375"/>
            <a:ext cx="6623050" cy="4414520"/>
            <a:chOff x="4647" y="985"/>
            <a:chExt cx="6059" cy="6952"/>
          </a:xfrm>
        </p:grpSpPr>
        <p:pic>
          <p:nvPicPr>
            <p:cNvPr id="8" name="图片 7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7" y="985"/>
              <a:ext cx="6059" cy="695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773" y="2993"/>
              <a:ext cx="5281" cy="450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昏头昏脑：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毛茸茸：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触须：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幸运：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摇摇晃晃：</a:t>
              </a:r>
            </a:p>
          </p:txBody>
        </p:sp>
      </p:grpSp>
      <p:sp>
        <p:nvSpPr>
          <p:cNvPr id="10" name="矩形 1"/>
          <p:cNvSpPr>
            <a:spLocks noChangeArrowheads="1"/>
          </p:cNvSpPr>
          <p:nvPr/>
        </p:nvSpPr>
        <p:spPr bwMode="auto">
          <a:xfrm>
            <a:off x="3694733" y="2742455"/>
            <a:ext cx="534289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形容头脑迷糊，神志不清。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状态词，形容动植物细毛丛生的样子。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触角。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好的运气，出乎意料的好机会。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左右摇摆，不稳定。</a:t>
            </a:r>
          </a:p>
        </p:txBody>
      </p:sp>
      <p:sp>
        <p:nvSpPr>
          <p:cNvPr id="46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47"/>
          <p:cNvGraphicFramePr>
            <a:graphicFrameLocks noGrp="1"/>
          </p:cNvGraphicFramePr>
          <p:nvPr/>
        </p:nvGraphicFramePr>
        <p:xfrm>
          <a:off x="2735972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Group 47"/>
          <p:cNvGraphicFramePr>
            <a:graphicFrameLocks noGrp="1"/>
          </p:cNvGraphicFramePr>
          <p:nvPr/>
        </p:nvGraphicFramePr>
        <p:xfrm>
          <a:off x="4587572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" name="Group 47"/>
          <p:cNvGraphicFramePr>
            <a:graphicFrameLocks noGrp="1"/>
          </p:cNvGraphicFramePr>
          <p:nvPr/>
        </p:nvGraphicFramePr>
        <p:xfrm>
          <a:off x="6378272" y="251843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Group 47"/>
          <p:cNvGraphicFramePr>
            <a:graphicFrameLocks noGrp="1"/>
          </p:cNvGraphicFramePr>
          <p:nvPr/>
        </p:nvGraphicFramePr>
        <p:xfrm>
          <a:off x="8150557" y="250192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Group 47"/>
          <p:cNvGraphicFramePr>
            <a:graphicFrameLocks noGrp="1"/>
          </p:cNvGraphicFramePr>
          <p:nvPr/>
        </p:nvGraphicFramePr>
        <p:xfrm>
          <a:off x="2727082" y="413133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Group 47"/>
          <p:cNvGraphicFramePr>
            <a:graphicFrameLocks noGrp="1"/>
          </p:cNvGraphicFramePr>
          <p:nvPr/>
        </p:nvGraphicFramePr>
        <p:xfrm>
          <a:off x="4579000" y="4119903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6388750" y="4131333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2" name="Group 47"/>
          <p:cNvGraphicFramePr>
            <a:graphicFrameLocks noGrp="1"/>
          </p:cNvGraphicFramePr>
          <p:nvPr/>
        </p:nvGraphicFramePr>
        <p:xfrm>
          <a:off x="8150557" y="4111013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5" name="矩形 44">
            <a:hlinkClick r:id="rId3" action="ppaction://hlinksldjump"/>
          </p:cNvPr>
          <p:cNvSpPr/>
          <p:nvPr/>
        </p:nvSpPr>
        <p:spPr>
          <a:xfrm>
            <a:off x="2745483" y="2508936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屁</a:t>
            </a:r>
          </a:p>
        </p:txBody>
      </p:sp>
      <p:sp>
        <p:nvSpPr>
          <p:cNvPr id="46" name="矩形 45">
            <a:hlinkClick r:id="rId4" action="ppaction://hlinksldjump"/>
          </p:cNvPr>
          <p:cNvSpPr/>
          <p:nvPr/>
        </p:nvSpPr>
        <p:spPr>
          <a:xfrm>
            <a:off x="4588337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股</a:t>
            </a:r>
          </a:p>
        </p:txBody>
      </p:sp>
      <p:sp>
        <p:nvSpPr>
          <p:cNvPr id="47" name="矩形 46">
            <a:hlinkClick r:id="rId3" action="ppaction://hlinksldjump"/>
          </p:cNvPr>
          <p:cNvSpPr/>
          <p:nvPr/>
        </p:nvSpPr>
        <p:spPr>
          <a:xfrm>
            <a:off x="6388432" y="252349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尿</a:t>
            </a:r>
          </a:p>
        </p:txBody>
      </p:sp>
      <p:sp>
        <p:nvSpPr>
          <p:cNvPr id="48" name="矩形 47">
            <a:hlinkClick r:id="rId5" action="ppaction://hlinksldjump"/>
          </p:cNvPr>
          <p:cNvSpPr/>
          <p:nvPr/>
        </p:nvSpPr>
        <p:spPr>
          <a:xfrm>
            <a:off x="8151165" y="250698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净</a:t>
            </a:r>
          </a:p>
        </p:txBody>
      </p:sp>
      <p:sp>
        <p:nvSpPr>
          <p:cNvPr id="51" name="矩形 50">
            <a:hlinkClick r:id="" action="ppaction://noaction"/>
          </p:cNvPr>
          <p:cNvSpPr/>
          <p:nvPr/>
        </p:nvSpPr>
        <p:spPr>
          <a:xfrm>
            <a:off x="2735895" y="4136391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屎</a:t>
            </a:r>
          </a:p>
        </p:txBody>
      </p:sp>
      <p:sp>
        <p:nvSpPr>
          <p:cNvPr id="52" name="矩形 51">
            <a:hlinkClick r:id="" action="ppaction://noaction"/>
          </p:cNvPr>
          <p:cNvSpPr/>
          <p:nvPr/>
        </p:nvSpPr>
        <p:spPr>
          <a:xfrm>
            <a:off x="4584446" y="4117858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幸</a:t>
            </a:r>
          </a:p>
        </p:txBody>
      </p:sp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6399216" y="414076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使</a:t>
            </a:r>
          </a:p>
        </p:txBody>
      </p:sp>
      <p:sp>
        <p:nvSpPr>
          <p:cNvPr id="54" name="矩形 53">
            <a:hlinkClick r:id="" action="ppaction://noaction"/>
          </p:cNvPr>
          <p:cNvSpPr/>
          <p:nvPr/>
        </p:nvSpPr>
        <p:spPr>
          <a:xfrm>
            <a:off x="8160716" y="4120440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劲</a:t>
            </a:r>
          </a:p>
        </p:txBody>
      </p:sp>
      <p:sp>
        <p:nvSpPr>
          <p:cNvPr id="62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9305290" y="1393190"/>
            <a:ext cx="11785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pì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815261" y="2286000"/>
            <a:ext cx="2127885" cy="2814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结构：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部首：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组词：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造句：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10CF2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书写指导：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56966" y="2286000"/>
            <a:ext cx="552323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半包围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尸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屁股    屁滚尿流 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老虎的屁股摸不得。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       屁的部首“尸”撇画舒展，“比”竖弯钩圆转有力。</a:t>
            </a:r>
          </a:p>
        </p:txBody>
      </p:sp>
      <p:graphicFrame>
        <p:nvGraphicFramePr>
          <p:cNvPr id="41" name="Group 47"/>
          <p:cNvGraphicFramePr>
            <a:graphicFrameLocks noGrp="1"/>
          </p:cNvGraphicFramePr>
          <p:nvPr/>
        </p:nvGraphicFramePr>
        <p:xfrm>
          <a:off x="9149095" y="2153038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思源黑体 CN Bold" panose="020B0800000000000000" pitchFamily="34" charset="-122"/>
                        <a:ea typeface="宋体" panose="02010600030101010101" pitchFamily="2" charset="-122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" name="矩形 52">
            <a:hlinkClick r:id="" action="ppaction://noaction"/>
          </p:cNvPr>
          <p:cNvSpPr/>
          <p:nvPr/>
        </p:nvSpPr>
        <p:spPr>
          <a:xfrm>
            <a:off x="9159561" y="2162465"/>
            <a:ext cx="871855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屁</a:t>
            </a:r>
          </a:p>
        </p:txBody>
      </p:sp>
      <p:grpSp>
        <p:nvGrpSpPr>
          <p:cNvPr id="22532" name="Group 4"/>
          <p:cNvGrpSpPr/>
          <p:nvPr/>
        </p:nvGrpSpPr>
        <p:grpSpPr>
          <a:xfrm>
            <a:off x="1465319" y="2406968"/>
            <a:ext cx="2879725" cy="2879725"/>
            <a:chOff x="1474" y="663"/>
            <a:chExt cx="2948" cy="2835"/>
          </a:xfrm>
        </p:grpSpPr>
        <p:sp>
          <p:nvSpPr>
            <p:cNvPr id="22552" name="Rectangle 5"/>
            <p:cNvSpPr/>
            <p:nvPr/>
          </p:nvSpPr>
          <p:spPr>
            <a:xfrm>
              <a:off x="2948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2553" name="Rectangle 6"/>
            <p:cNvSpPr/>
            <p:nvPr/>
          </p:nvSpPr>
          <p:spPr>
            <a:xfrm>
              <a:off x="1474" y="2069"/>
              <a:ext cx="1474" cy="1429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2554" name="Rectangle 7"/>
            <p:cNvSpPr/>
            <p:nvPr/>
          </p:nvSpPr>
          <p:spPr>
            <a:xfrm>
              <a:off x="2948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2555" name="Rectangle 8"/>
            <p:cNvSpPr/>
            <p:nvPr/>
          </p:nvSpPr>
          <p:spPr>
            <a:xfrm>
              <a:off x="1474" y="663"/>
              <a:ext cx="1474" cy="1406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22556" name="Line 9"/>
            <p:cNvSpPr/>
            <p:nvPr/>
          </p:nvSpPr>
          <p:spPr>
            <a:xfrm>
              <a:off x="1474" y="663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7" name="Line 10"/>
            <p:cNvSpPr/>
            <p:nvPr/>
          </p:nvSpPr>
          <p:spPr>
            <a:xfrm>
              <a:off x="1474" y="3498"/>
              <a:ext cx="2948" cy="0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8" name="Line 11"/>
            <p:cNvSpPr/>
            <p:nvPr/>
          </p:nvSpPr>
          <p:spPr>
            <a:xfrm>
              <a:off x="1474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59" name="Line 12"/>
            <p:cNvSpPr/>
            <p:nvPr/>
          </p:nvSpPr>
          <p:spPr>
            <a:xfrm>
              <a:off x="4422" y="663"/>
              <a:ext cx="0" cy="2835"/>
            </a:xfrm>
            <a:prstGeom prst="line">
              <a:avLst/>
            </a:prstGeom>
            <a:ln w="63500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0" name="Line 13"/>
            <p:cNvSpPr/>
            <p:nvPr/>
          </p:nvSpPr>
          <p:spPr>
            <a:xfrm>
              <a:off x="1474" y="2069"/>
              <a:ext cx="2948" cy="0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2561" name="Line 14"/>
            <p:cNvSpPr/>
            <p:nvPr/>
          </p:nvSpPr>
          <p:spPr>
            <a:xfrm>
              <a:off x="2948" y="663"/>
              <a:ext cx="0" cy="2835"/>
            </a:xfrm>
            <a:prstGeom prst="line">
              <a:avLst/>
            </a:prstGeom>
            <a:ln w="9525" cap="rnd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8469" name="Freeform 37"/>
          <p:cNvSpPr/>
          <p:nvPr/>
        </p:nvSpPr>
        <p:spPr>
          <a:xfrm>
            <a:off x="2509894" y="2911793"/>
            <a:ext cx="828675" cy="504825"/>
          </a:xfrm>
          <a:custGeom>
            <a:avLst/>
            <a:gdLst>
              <a:gd name="txL" fmla="*/ 0 w 1304"/>
              <a:gd name="txT" fmla="*/ 0 h 794"/>
              <a:gd name="txR" fmla="*/ 1304 w 1304"/>
              <a:gd name="txB" fmla="*/ 794 h 79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304" h="794">
                <a:moveTo>
                  <a:pt x="965" y="760"/>
                </a:moveTo>
                <a:lnTo>
                  <a:pt x="830" y="794"/>
                </a:lnTo>
                <a:lnTo>
                  <a:pt x="847" y="693"/>
                </a:lnTo>
                <a:lnTo>
                  <a:pt x="864" y="625"/>
                </a:lnTo>
                <a:lnTo>
                  <a:pt x="881" y="558"/>
                </a:lnTo>
                <a:lnTo>
                  <a:pt x="881" y="507"/>
                </a:lnTo>
                <a:lnTo>
                  <a:pt x="898" y="456"/>
                </a:lnTo>
                <a:lnTo>
                  <a:pt x="898" y="405"/>
                </a:lnTo>
                <a:lnTo>
                  <a:pt x="898" y="372"/>
                </a:lnTo>
                <a:lnTo>
                  <a:pt x="898" y="355"/>
                </a:lnTo>
                <a:lnTo>
                  <a:pt x="898" y="287"/>
                </a:lnTo>
                <a:lnTo>
                  <a:pt x="898" y="270"/>
                </a:lnTo>
                <a:lnTo>
                  <a:pt x="898" y="253"/>
                </a:lnTo>
                <a:lnTo>
                  <a:pt x="881" y="253"/>
                </a:lnTo>
                <a:lnTo>
                  <a:pt x="864" y="253"/>
                </a:lnTo>
                <a:lnTo>
                  <a:pt x="830" y="253"/>
                </a:lnTo>
                <a:lnTo>
                  <a:pt x="796" y="253"/>
                </a:lnTo>
                <a:lnTo>
                  <a:pt x="745" y="270"/>
                </a:lnTo>
                <a:lnTo>
                  <a:pt x="694" y="287"/>
                </a:lnTo>
                <a:lnTo>
                  <a:pt x="627" y="304"/>
                </a:lnTo>
                <a:lnTo>
                  <a:pt x="559" y="321"/>
                </a:lnTo>
                <a:lnTo>
                  <a:pt x="389" y="355"/>
                </a:lnTo>
                <a:lnTo>
                  <a:pt x="254" y="372"/>
                </a:lnTo>
                <a:lnTo>
                  <a:pt x="118" y="389"/>
                </a:lnTo>
                <a:lnTo>
                  <a:pt x="0" y="405"/>
                </a:lnTo>
                <a:lnTo>
                  <a:pt x="0" y="270"/>
                </a:lnTo>
                <a:lnTo>
                  <a:pt x="101" y="270"/>
                </a:lnTo>
                <a:lnTo>
                  <a:pt x="220" y="253"/>
                </a:lnTo>
                <a:lnTo>
                  <a:pt x="305" y="237"/>
                </a:lnTo>
                <a:lnTo>
                  <a:pt x="389" y="220"/>
                </a:lnTo>
                <a:lnTo>
                  <a:pt x="559" y="186"/>
                </a:lnTo>
                <a:lnTo>
                  <a:pt x="728" y="135"/>
                </a:lnTo>
                <a:lnTo>
                  <a:pt x="813" y="118"/>
                </a:lnTo>
                <a:lnTo>
                  <a:pt x="864" y="84"/>
                </a:lnTo>
                <a:lnTo>
                  <a:pt x="898" y="68"/>
                </a:lnTo>
                <a:lnTo>
                  <a:pt x="932" y="51"/>
                </a:lnTo>
                <a:lnTo>
                  <a:pt x="965" y="17"/>
                </a:lnTo>
                <a:lnTo>
                  <a:pt x="1016" y="0"/>
                </a:lnTo>
                <a:lnTo>
                  <a:pt x="1050" y="0"/>
                </a:lnTo>
                <a:lnTo>
                  <a:pt x="1084" y="34"/>
                </a:lnTo>
                <a:lnTo>
                  <a:pt x="1118" y="51"/>
                </a:lnTo>
                <a:lnTo>
                  <a:pt x="1186" y="101"/>
                </a:lnTo>
                <a:lnTo>
                  <a:pt x="1236" y="152"/>
                </a:lnTo>
                <a:lnTo>
                  <a:pt x="1270" y="203"/>
                </a:lnTo>
                <a:lnTo>
                  <a:pt x="1304" y="237"/>
                </a:lnTo>
                <a:lnTo>
                  <a:pt x="1304" y="270"/>
                </a:lnTo>
                <a:lnTo>
                  <a:pt x="1270" y="304"/>
                </a:lnTo>
                <a:lnTo>
                  <a:pt x="1253" y="304"/>
                </a:lnTo>
                <a:lnTo>
                  <a:pt x="1220" y="321"/>
                </a:lnTo>
                <a:lnTo>
                  <a:pt x="1203" y="321"/>
                </a:lnTo>
                <a:lnTo>
                  <a:pt x="1169" y="355"/>
                </a:lnTo>
                <a:lnTo>
                  <a:pt x="1152" y="389"/>
                </a:lnTo>
                <a:lnTo>
                  <a:pt x="1118" y="439"/>
                </a:lnTo>
                <a:lnTo>
                  <a:pt x="1084" y="490"/>
                </a:lnTo>
                <a:lnTo>
                  <a:pt x="1050" y="574"/>
                </a:lnTo>
                <a:lnTo>
                  <a:pt x="1016" y="659"/>
                </a:lnTo>
                <a:lnTo>
                  <a:pt x="965" y="76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0" name="Freeform 38"/>
          <p:cNvSpPr/>
          <p:nvPr/>
        </p:nvSpPr>
        <p:spPr>
          <a:xfrm>
            <a:off x="2455919" y="3351530"/>
            <a:ext cx="754062" cy="204788"/>
          </a:xfrm>
          <a:custGeom>
            <a:avLst/>
            <a:gdLst>
              <a:gd name="txL" fmla="*/ 0 w 1186"/>
              <a:gd name="txT" fmla="*/ 0 h 321"/>
              <a:gd name="txR" fmla="*/ 1186 w 1186"/>
              <a:gd name="txB" fmla="*/ 321 h 321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186" h="321">
                <a:moveTo>
                  <a:pt x="1152" y="50"/>
                </a:moveTo>
                <a:lnTo>
                  <a:pt x="1169" y="67"/>
                </a:lnTo>
                <a:lnTo>
                  <a:pt x="1186" y="84"/>
                </a:lnTo>
                <a:lnTo>
                  <a:pt x="1169" y="101"/>
                </a:lnTo>
                <a:lnTo>
                  <a:pt x="1152" y="118"/>
                </a:lnTo>
                <a:lnTo>
                  <a:pt x="1101" y="152"/>
                </a:lnTo>
                <a:lnTo>
                  <a:pt x="1050" y="169"/>
                </a:lnTo>
                <a:lnTo>
                  <a:pt x="1033" y="169"/>
                </a:lnTo>
                <a:lnTo>
                  <a:pt x="1000" y="169"/>
                </a:lnTo>
                <a:lnTo>
                  <a:pt x="949" y="186"/>
                </a:lnTo>
                <a:lnTo>
                  <a:pt x="898" y="186"/>
                </a:lnTo>
                <a:lnTo>
                  <a:pt x="830" y="202"/>
                </a:lnTo>
                <a:lnTo>
                  <a:pt x="745" y="202"/>
                </a:lnTo>
                <a:lnTo>
                  <a:pt x="661" y="219"/>
                </a:lnTo>
                <a:lnTo>
                  <a:pt x="559" y="236"/>
                </a:lnTo>
                <a:lnTo>
                  <a:pt x="457" y="253"/>
                </a:lnTo>
                <a:lnTo>
                  <a:pt x="373" y="270"/>
                </a:lnTo>
                <a:lnTo>
                  <a:pt x="288" y="287"/>
                </a:lnTo>
                <a:lnTo>
                  <a:pt x="220" y="287"/>
                </a:lnTo>
                <a:lnTo>
                  <a:pt x="152" y="304"/>
                </a:lnTo>
                <a:lnTo>
                  <a:pt x="85" y="304"/>
                </a:lnTo>
                <a:lnTo>
                  <a:pt x="51" y="321"/>
                </a:lnTo>
                <a:lnTo>
                  <a:pt x="0" y="321"/>
                </a:lnTo>
                <a:lnTo>
                  <a:pt x="0" y="186"/>
                </a:lnTo>
                <a:lnTo>
                  <a:pt x="34" y="186"/>
                </a:lnTo>
                <a:lnTo>
                  <a:pt x="68" y="169"/>
                </a:lnTo>
                <a:lnTo>
                  <a:pt x="119" y="169"/>
                </a:lnTo>
                <a:lnTo>
                  <a:pt x="186" y="152"/>
                </a:lnTo>
                <a:lnTo>
                  <a:pt x="254" y="152"/>
                </a:lnTo>
                <a:lnTo>
                  <a:pt x="339" y="135"/>
                </a:lnTo>
                <a:lnTo>
                  <a:pt x="440" y="118"/>
                </a:lnTo>
                <a:lnTo>
                  <a:pt x="542" y="101"/>
                </a:lnTo>
                <a:lnTo>
                  <a:pt x="644" y="67"/>
                </a:lnTo>
                <a:lnTo>
                  <a:pt x="729" y="50"/>
                </a:lnTo>
                <a:lnTo>
                  <a:pt x="813" y="34"/>
                </a:lnTo>
                <a:lnTo>
                  <a:pt x="881" y="34"/>
                </a:lnTo>
                <a:lnTo>
                  <a:pt x="932" y="17"/>
                </a:lnTo>
                <a:lnTo>
                  <a:pt x="983" y="17"/>
                </a:lnTo>
                <a:lnTo>
                  <a:pt x="1017" y="0"/>
                </a:lnTo>
                <a:lnTo>
                  <a:pt x="1033" y="0"/>
                </a:lnTo>
                <a:lnTo>
                  <a:pt x="1084" y="17"/>
                </a:lnTo>
                <a:lnTo>
                  <a:pt x="1152" y="50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Freeform 41"/>
          <p:cNvSpPr/>
          <p:nvPr/>
        </p:nvSpPr>
        <p:spPr>
          <a:xfrm>
            <a:off x="2606731" y="3919855"/>
            <a:ext cx="312738" cy="150813"/>
          </a:xfrm>
          <a:custGeom>
            <a:avLst/>
            <a:gdLst>
              <a:gd name="txL" fmla="*/ 0 w 492"/>
              <a:gd name="txT" fmla="*/ 0 h 237"/>
              <a:gd name="txR" fmla="*/ 492 w 492"/>
              <a:gd name="txB" fmla="*/ 237 h 237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492" h="237">
                <a:moveTo>
                  <a:pt x="220" y="34"/>
                </a:moveTo>
                <a:lnTo>
                  <a:pt x="288" y="0"/>
                </a:lnTo>
                <a:lnTo>
                  <a:pt x="339" y="0"/>
                </a:lnTo>
                <a:lnTo>
                  <a:pt x="390" y="0"/>
                </a:lnTo>
                <a:lnTo>
                  <a:pt x="441" y="17"/>
                </a:lnTo>
                <a:lnTo>
                  <a:pt x="458" y="17"/>
                </a:lnTo>
                <a:lnTo>
                  <a:pt x="475" y="34"/>
                </a:lnTo>
                <a:lnTo>
                  <a:pt x="492" y="68"/>
                </a:lnTo>
                <a:lnTo>
                  <a:pt x="475" y="85"/>
                </a:lnTo>
                <a:lnTo>
                  <a:pt x="458" y="102"/>
                </a:lnTo>
                <a:lnTo>
                  <a:pt x="424" y="118"/>
                </a:lnTo>
                <a:lnTo>
                  <a:pt x="373" y="135"/>
                </a:lnTo>
                <a:lnTo>
                  <a:pt x="305" y="152"/>
                </a:lnTo>
                <a:lnTo>
                  <a:pt x="220" y="186"/>
                </a:lnTo>
                <a:lnTo>
                  <a:pt x="119" y="203"/>
                </a:lnTo>
                <a:lnTo>
                  <a:pt x="0" y="237"/>
                </a:lnTo>
                <a:lnTo>
                  <a:pt x="0" y="68"/>
                </a:lnTo>
                <a:lnTo>
                  <a:pt x="68" y="68"/>
                </a:lnTo>
                <a:lnTo>
                  <a:pt x="136" y="68"/>
                </a:lnTo>
                <a:lnTo>
                  <a:pt x="187" y="51"/>
                </a:lnTo>
                <a:lnTo>
                  <a:pt x="220" y="3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" name="Freeform 42"/>
          <p:cNvSpPr/>
          <p:nvPr/>
        </p:nvSpPr>
        <p:spPr>
          <a:xfrm>
            <a:off x="1908231" y="3029268"/>
            <a:ext cx="655638" cy="1803400"/>
          </a:xfrm>
          <a:custGeom>
            <a:avLst/>
            <a:gdLst>
              <a:gd name="txL" fmla="*/ 0 w 1033"/>
              <a:gd name="txT" fmla="*/ 0 h 2838"/>
              <a:gd name="txR" fmla="*/ 1033 w 1033"/>
              <a:gd name="txB" fmla="*/ 2838 h 283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033" h="2838">
                <a:moveTo>
                  <a:pt x="796" y="118"/>
                </a:moveTo>
                <a:lnTo>
                  <a:pt x="796" y="51"/>
                </a:lnTo>
                <a:lnTo>
                  <a:pt x="796" y="17"/>
                </a:lnTo>
                <a:lnTo>
                  <a:pt x="813" y="17"/>
                </a:lnTo>
                <a:lnTo>
                  <a:pt x="830" y="0"/>
                </a:lnTo>
                <a:lnTo>
                  <a:pt x="881" y="17"/>
                </a:lnTo>
                <a:lnTo>
                  <a:pt x="949" y="51"/>
                </a:lnTo>
                <a:lnTo>
                  <a:pt x="1033" y="84"/>
                </a:lnTo>
                <a:lnTo>
                  <a:pt x="1033" y="152"/>
                </a:lnTo>
                <a:lnTo>
                  <a:pt x="1016" y="253"/>
                </a:lnTo>
                <a:lnTo>
                  <a:pt x="1000" y="388"/>
                </a:lnTo>
                <a:lnTo>
                  <a:pt x="1000" y="541"/>
                </a:lnTo>
                <a:lnTo>
                  <a:pt x="949" y="878"/>
                </a:lnTo>
                <a:lnTo>
                  <a:pt x="898" y="1199"/>
                </a:lnTo>
                <a:lnTo>
                  <a:pt x="813" y="1520"/>
                </a:lnTo>
                <a:lnTo>
                  <a:pt x="712" y="1841"/>
                </a:lnTo>
                <a:lnTo>
                  <a:pt x="644" y="1994"/>
                </a:lnTo>
                <a:lnTo>
                  <a:pt x="576" y="2129"/>
                </a:lnTo>
                <a:lnTo>
                  <a:pt x="508" y="2264"/>
                </a:lnTo>
                <a:lnTo>
                  <a:pt x="440" y="2382"/>
                </a:lnTo>
                <a:lnTo>
                  <a:pt x="373" y="2500"/>
                </a:lnTo>
                <a:lnTo>
                  <a:pt x="288" y="2602"/>
                </a:lnTo>
                <a:lnTo>
                  <a:pt x="220" y="2686"/>
                </a:lnTo>
                <a:lnTo>
                  <a:pt x="135" y="2737"/>
                </a:lnTo>
                <a:lnTo>
                  <a:pt x="85" y="2788"/>
                </a:lnTo>
                <a:lnTo>
                  <a:pt x="34" y="2821"/>
                </a:lnTo>
                <a:lnTo>
                  <a:pt x="0" y="2838"/>
                </a:lnTo>
                <a:lnTo>
                  <a:pt x="0" y="2805"/>
                </a:lnTo>
                <a:lnTo>
                  <a:pt x="17" y="2771"/>
                </a:lnTo>
                <a:lnTo>
                  <a:pt x="68" y="2703"/>
                </a:lnTo>
                <a:lnTo>
                  <a:pt x="119" y="2636"/>
                </a:lnTo>
                <a:lnTo>
                  <a:pt x="186" y="2551"/>
                </a:lnTo>
                <a:lnTo>
                  <a:pt x="237" y="2450"/>
                </a:lnTo>
                <a:lnTo>
                  <a:pt x="305" y="2348"/>
                </a:lnTo>
                <a:lnTo>
                  <a:pt x="373" y="2230"/>
                </a:lnTo>
                <a:lnTo>
                  <a:pt x="440" y="2095"/>
                </a:lnTo>
                <a:lnTo>
                  <a:pt x="491" y="1943"/>
                </a:lnTo>
                <a:lnTo>
                  <a:pt x="559" y="1757"/>
                </a:lnTo>
                <a:lnTo>
                  <a:pt x="610" y="1554"/>
                </a:lnTo>
                <a:lnTo>
                  <a:pt x="678" y="1352"/>
                </a:lnTo>
                <a:lnTo>
                  <a:pt x="712" y="1149"/>
                </a:lnTo>
                <a:lnTo>
                  <a:pt x="762" y="946"/>
                </a:lnTo>
                <a:lnTo>
                  <a:pt x="779" y="760"/>
                </a:lnTo>
                <a:lnTo>
                  <a:pt x="796" y="676"/>
                </a:lnTo>
                <a:lnTo>
                  <a:pt x="796" y="591"/>
                </a:lnTo>
                <a:lnTo>
                  <a:pt x="813" y="524"/>
                </a:lnTo>
                <a:lnTo>
                  <a:pt x="813" y="456"/>
                </a:lnTo>
                <a:lnTo>
                  <a:pt x="813" y="388"/>
                </a:lnTo>
                <a:lnTo>
                  <a:pt x="813" y="355"/>
                </a:lnTo>
                <a:lnTo>
                  <a:pt x="813" y="304"/>
                </a:lnTo>
                <a:lnTo>
                  <a:pt x="830" y="270"/>
                </a:lnTo>
                <a:lnTo>
                  <a:pt x="813" y="219"/>
                </a:lnTo>
                <a:lnTo>
                  <a:pt x="813" y="186"/>
                </a:lnTo>
                <a:lnTo>
                  <a:pt x="796" y="118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" name="Freeform 43"/>
          <p:cNvSpPr/>
          <p:nvPr/>
        </p:nvSpPr>
        <p:spPr>
          <a:xfrm>
            <a:off x="3059169" y="3727768"/>
            <a:ext cx="473075" cy="396875"/>
          </a:xfrm>
          <a:custGeom>
            <a:avLst/>
            <a:gdLst>
              <a:gd name="txL" fmla="*/ 0 w 745"/>
              <a:gd name="txT" fmla="*/ 0 h 625"/>
              <a:gd name="txR" fmla="*/ 745 w 745"/>
              <a:gd name="txB" fmla="*/ 625 h 625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</a:cxnLst>
            <a:rect l="txL" t="txT" r="txR" b="txB"/>
            <a:pathLst>
              <a:path w="745" h="625">
                <a:moveTo>
                  <a:pt x="0" y="625"/>
                </a:moveTo>
                <a:lnTo>
                  <a:pt x="0" y="541"/>
                </a:lnTo>
                <a:lnTo>
                  <a:pt x="101" y="473"/>
                </a:lnTo>
                <a:lnTo>
                  <a:pt x="186" y="406"/>
                </a:lnTo>
                <a:lnTo>
                  <a:pt x="254" y="355"/>
                </a:lnTo>
                <a:lnTo>
                  <a:pt x="322" y="321"/>
                </a:lnTo>
                <a:lnTo>
                  <a:pt x="372" y="270"/>
                </a:lnTo>
                <a:lnTo>
                  <a:pt x="423" y="237"/>
                </a:lnTo>
                <a:lnTo>
                  <a:pt x="440" y="203"/>
                </a:lnTo>
                <a:lnTo>
                  <a:pt x="457" y="186"/>
                </a:lnTo>
                <a:lnTo>
                  <a:pt x="491" y="152"/>
                </a:lnTo>
                <a:lnTo>
                  <a:pt x="491" y="118"/>
                </a:lnTo>
                <a:lnTo>
                  <a:pt x="491" y="85"/>
                </a:lnTo>
                <a:lnTo>
                  <a:pt x="474" y="68"/>
                </a:lnTo>
                <a:lnTo>
                  <a:pt x="457" y="51"/>
                </a:lnTo>
                <a:lnTo>
                  <a:pt x="457" y="34"/>
                </a:lnTo>
                <a:lnTo>
                  <a:pt x="457" y="0"/>
                </a:lnTo>
                <a:lnTo>
                  <a:pt x="474" y="0"/>
                </a:lnTo>
                <a:lnTo>
                  <a:pt x="508" y="0"/>
                </a:lnTo>
                <a:lnTo>
                  <a:pt x="525" y="0"/>
                </a:lnTo>
                <a:lnTo>
                  <a:pt x="576" y="17"/>
                </a:lnTo>
                <a:lnTo>
                  <a:pt x="644" y="68"/>
                </a:lnTo>
                <a:lnTo>
                  <a:pt x="694" y="101"/>
                </a:lnTo>
                <a:lnTo>
                  <a:pt x="711" y="135"/>
                </a:lnTo>
                <a:lnTo>
                  <a:pt x="728" y="169"/>
                </a:lnTo>
                <a:lnTo>
                  <a:pt x="745" y="203"/>
                </a:lnTo>
                <a:lnTo>
                  <a:pt x="728" y="237"/>
                </a:lnTo>
                <a:lnTo>
                  <a:pt x="694" y="270"/>
                </a:lnTo>
                <a:lnTo>
                  <a:pt x="644" y="304"/>
                </a:lnTo>
                <a:lnTo>
                  <a:pt x="576" y="338"/>
                </a:lnTo>
                <a:lnTo>
                  <a:pt x="525" y="372"/>
                </a:lnTo>
                <a:lnTo>
                  <a:pt x="474" y="406"/>
                </a:lnTo>
                <a:lnTo>
                  <a:pt x="423" y="439"/>
                </a:lnTo>
                <a:lnTo>
                  <a:pt x="356" y="473"/>
                </a:lnTo>
                <a:lnTo>
                  <a:pt x="271" y="507"/>
                </a:lnTo>
                <a:lnTo>
                  <a:pt x="186" y="541"/>
                </a:lnTo>
                <a:lnTo>
                  <a:pt x="0" y="625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2" name="Freeform 40"/>
          <p:cNvSpPr/>
          <p:nvPr/>
        </p:nvSpPr>
        <p:spPr>
          <a:xfrm>
            <a:off x="2962331" y="3576955"/>
            <a:ext cx="817563" cy="1136650"/>
          </a:xfrm>
          <a:custGeom>
            <a:avLst/>
            <a:gdLst>
              <a:gd name="txL" fmla="*/ 0 w 1288"/>
              <a:gd name="txT" fmla="*/ 0 h 1790"/>
              <a:gd name="txR" fmla="*/ 1288 w 1288"/>
              <a:gd name="txB" fmla="*/ 1790 h 1790"/>
            </a:gdLst>
            <a:ahLst/>
            <a:cxnLst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288" h="1790">
                <a:moveTo>
                  <a:pt x="51" y="84"/>
                </a:moveTo>
                <a:lnTo>
                  <a:pt x="17" y="84"/>
                </a:lnTo>
                <a:lnTo>
                  <a:pt x="17" y="67"/>
                </a:lnTo>
                <a:lnTo>
                  <a:pt x="0" y="33"/>
                </a:lnTo>
                <a:lnTo>
                  <a:pt x="17" y="16"/>
                </a:lnTo>
                <a:lnTo>
                  <a:pt x="17" y="0"/>
                </a:lnTo>
                <a:lnTo>
                  <a:pt x="34" y="0"/>
                </a:lnTo>
                <a:lnTo>
                  <a:pt x="68" y="0"/>
                </a:lnTo>
                <a:lnTo>
                  <a:pt x="102" y="0"/>
                </a:lnTo>
                <a:lnTo>
                  <a:pt x="187" y="33"/>
                </a:lnTo>
                <a:lnTo>
                  <a:pt x="237" y="84"/>
                </a:lnTo>
                <a:lnTo>
                  <a:pt x="271" y="101"/>
                </a:lnTo>
                <a:lnTo>
                  <a:pt x="271" y="135"/>
                </a:lnTo>
                <a:lnTo>
                  <a:pt x="288" y="168"/>
                </a:lnTo>
                <a:lnTo>
                  <a:pt x="288" y="219"/>
                </a:lnTo>
                <a:lnTo>
                  <a:pt x="271" y="270"/>
                </a:lnTo>
                <a:lnTo>
                  <a:pt x="254" y="287"/>
                </a:lnTo>
                <a:lnTo>
                  <a:pt x="254" y="321"/>
                </a:lnTo>
                <a:lnTo>
                  <a:pt x="254" y="354"/>
                </a:lnTo>
                <a:lnTo>
                  <a:pt x="254" y="388"/>
                </a:lnTo>
                <a:lnTo>
                  <a:pt x="237" y="439"/>
                </a:lnTo>
                <a:lnTo>
                  <a:pt x="237" y="506"/>
                </a:lnTo>
                <a:lnTo>
                  <a:pt x="237" y="574"/>
                </a:lnTo>
                <a:lnTo>
                  <a:pt x="237" y="642"/>
                </a:lnTo>
                <a:lnTo>
                  <a:pt x="221" y="777"/>
                </a:lnTo>
                <a:lnTo>
                  <a:pt x="221" y="912"/>
                </a:lnTo>
                <a:lnTo>
                  <a:pt x="221" y="1013"/>
                </a:lnTo>
                <a:lnTo>
                  <a:pt x="221" y="1098"/>
                </a:lnTo>
                <a:lnTo>
                  <a:pt x="237" y="1250"/>
                </a:lnTo>
                <a:lnTo>
                  <a:pt x="254" y="1317"/>
                </a:lnTo>
                <a:lnTo>
                  <a:pt x="271" y="1385"/>
                </a:lnTo>
                <a:lnTo>
                  <a:pt x="288" y="1436"/>
                </a:lnTo>
                <a:lnTo>
                  <a:pt x="322" y="1469"/>
                </a:lnTo>
                <a:lnTo>
                  <a:pt x="373" y="1520"/>
                </a:lnTo>
                <a:lnTo>
                  <a:pt x="441" y="1537"/>
                </a:lnTo>
                <a:lnTo>
                  <a:pt x="509" y="1554"/>
                </a:lnTo>
                <a:lnTo>
                  <a:pt x="576" y="1571"/>
                </a:lnTo>
                <a:lnTo>
                  <a:pt x="661" y="1571"/>
                </a:lnTo>
                <a:lnTo>
                  <a:pt x="746" y="1554"/>
                </a:lnTo>
                <a:lnTo>
                  <a:pt x="813" y="1537"/>
                </a:lnTo>
                <a:lnTo>
                  <a:pt x="881" y="1520"/>
                </a:lnTo>
                <a:lnTo>
                  <a:pt x="932" y="1503"/>
                </a:lnTo>
                <a:lnTo>
                  <a:pt x="966" y="1469"/>
                </a:lnTo>
                <a:lnTo>
                  <a:pt x="1000" y="1419"/>
                </a:lnTo>
                <a:lnTo>
                  <a:pt x="1034" y="1351"/>
                </a:lnTo>
                <a:lnTo>
                  <a:pt x="1051" y="1267"/>
                </a:lnTo>
                <a:lnTo>
                  <a:pt x="1068" y="1148"/>
                </a:lnTo>
                <a:lnTo>
                  <a:pt x="1068" y="1030"/>
                </a:lnTo>
                <a:lnTo>
                  <a:pt x="1085" y="946"/>
                </a:lnTo>
                <a:lnTo>
                  <a:pt x="1102" y="895"/>
                </a:lnTo>
                <a:lnTo>
                  <a:pt x="1118" y="878"/>
                </a:lnTo>
                <a:lnTo>
                  <a:pt x="1118" y="895"/>
                </a:lnTo>
                <a:lnTo>
                  <a:pt x="1135" y="912"/>
                </a:lnTo>
                <a:lnTo>
                  <a:pt x="1135" y="946"/>
                </a:lnTo>
                <a:lnTo>
                  <a:pt x="1152" y="979"/>
                </a:lnTo>
                <a:lnTo>
                  <a:pt x="1169" y="1030"/>
                </a:lnTo>
                <a:lnTo>
                  <a:pt x="1169" y="1081"/>
                </a:lnTo>
                <a:lnTo>
                  <a:pt x="1186" y="1148"/>
                </a:lnTo>
                <a:lnTo>
                  <a:pt x="1203" y="1267"/>
                </a:lnTo>
                <a:lnTo>
                  <a:pt x="1220" y="1351"/>
                </a:lnTo>
                <a:lnTo>
                  <a:pt x="1254" y="1419"/>
                </a:lnTo>
                <a:lnTo>
                  <a:pt x="1271" y="1469"/>
                </a:lnTo>
                <a:lnTo>
                  <a:pt x="1288" y="1503"/>
                </a:lnTo>
                <a:lnTo>
                  <a:pt x="1288" y="1537"/>
                </a:lnTo>
                <a:lnTo>
                  <a:pt x="1271" y="1571"/>
                </a:lnTo>
                <a:lnTo>
                  <a:pt x="1237" y="1605"/>
                </a:lnTo>
                <a:lnTo>
                  <a:pt x="1152" y="1672"/>
                </a:lnTo>
                <a:lnTo>
                  <a:pt x="1051" y="1740"/>
                </a:lnTo>
                <a:lnTo>
                  <a:pt x="983" y="1757"/>
                </a:lnTo>
                <a:lnTo>
                  <a:pt x="898" y="1774"/>
                </a:lnTo>
                <a:lnTo>
                  <a:pt x="797" y="1790"/>
                </a:lnTo>
                <a:lnTo>
                  <a:pt x="678" y="1790"/>
                </a:lnTo>
                <a:lnTo>
                  <a:pt x="542" y="1790"/>
                </a:lnTo>
                <a:lnTo>
                  <a:pt x="441" y="1774"/>
                </a:lnTo>
                <a:lnTo>
                  <a:pt x="356" y="1740"/>
                </a:lnTo>
                <a:lnTo>
                  <a:pt x="271" y="1689"/>
                </a:lnTo>
                <a:lnTo>
                  <a:pt x="221" y="1622"/>
                </a:lnTo>
                <a:lnTo>
                  <a:pt x="170" y="1554"/>
                </a:lnTo>
                <a:lnTo>
                  <a:pt x="119" y="1453"/>
                </a:lnTo>
                <a:lnTo>
                  <a:pt x="102" y="1351"/>
                </a:lnTo>
                <a:lnTo>
                  <a:pt x="102" y="1284"/>
                </a:lnTo>
                <a:lnTo>
                  <a:pt x="102" y="1216"/>
                </a:lnTo>
                <a:lnTo>
                  <a:pt x="85" y="1148"/>
                </a:lnTo>
                <a:lnTo>
                  <a:pt x="85" y="1064"/>
                </a:lnTo>
                <a:lnTo>
                  <a:pt x="85" y="963"/>
                </a:lnTo>
                <a:lnTo>
                  <a:pt x="85" y="861"/>
                </a:lnTo>
                <a:lnTo>
                  <a:pt x="85" y="743"/>
                </a:lnTo>
                <a:lnTo>
                  <a:pt x="102" y="625"/>
                </a:lnTo>
                <a:lnTo>
                  <a:pt x="102" y="506"/>
                </a:lnTo>
                <a:lnTo>
                  <a:pt x="102" y="405"/>
                </a:lnTo>
                <a:lnTo>
                  <a:pt x="102" y="304"/>
                </a:lnTo>
                <a:lnTo>
                  <a:pt x="85" y="236"/>
                </a:lnTo>
                <a:lnTo>
                  <a:pt x="85" y="185"/>
                </a:lnTo>
                <a:lnTo>
                  <a:pt x="68" y="135"/>
                </a:lnTo>
                <a:lnTo>
                  <a:pt x="68" y="101"/>
                </a:lnTo>
                <a:lnTo>
                  <a:pt x="51" y="84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71" name="Freeform 39"/>
          <p:cNvSpPr/>
          <p:nvPr/>
        </p:nvSpPr>
        <p:spPr>
          <a:xfrm>
            <a:off x="2455919" y="3770630"/>
            <a:ext cx="463550" cy="942975"/>
          </a:xfrm>
          <a:custGeom>
            <a:avLst/>
            <a:gdLst>
              <a:gd name="txL" fmla="*/ 0 w 729"/>
              <a:gd name="txT" fmla="*/ 0 h 1486"/>
              <a:gd name="txR" fmla="*/ 729 w 729"/>
              <a:gd name="txB" fmla="*/ 1486 h 148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729" h="1486">
                <a:moveTo>
                  <a:pt x="508" y="946"/>
                </a:moveTo>
                <a:lnTo>
                  <a:pt x="593" y="895"/>
                </a:lnTo>
                <a:lnTo>
                  <a:pt x="661" y="861"/>
                </a:lnTo>
                <a:lnTo>
                  <a:pt x="712" y="844"/>
                </a:lnTo>
                <a:lnTo>
                  <a:pt x="729" y="844"/>
                </a:lnTo>
                <a:lnTo>
                  <a:pt x="729" y="861"/>
                </a:lnTo>
                <a:lnTo>
                  <a:pt x="712" y="878"/>
                </a:lnTo>
                <a:lnTo>
                  <a:pt x="695" y="895"/>
                </a:lnTo>
                <a:lnTo>
                  <a:pt x="678" y="929"/>
                </a:lnTo>
                <a:lnTo>
                  <a:pt x="644" y="963"/>
                </a:lnTo>
                <a:lnTo>
                  <a:pt x="593" y="996"/>
                </a:lnTo>
                <a:lnTo>
                  <a:pt x="491" y="1081"/>
                </a:lnTo>
                <a:lnTo>
                  <a:pt x="373" y="1199"/>
                </a:lnTo>
                <a:lnTo>
                  <a:pt x="288" y="1284"/>
                </a:lnTo>
                <a:lnTo>
                  <a:pt x="237" y="1351"/>
                </a:lnTo>
                <a:lnTo>
                  <a:pt x="203" y="1402"/>
                </a:lnTo>
                <a:lnTo>
                  <a:pt x="186" y="1436"/>
                </a:lnTo>
                <a:lnTo>
                  <a:pt x="169" y="1470"/>
                </a:lnTo>
                <a:lnTo>
                  <a:pt x="152" y="1486"/>
                </a:lnTo>
                <a:lnTo>
                  <a:pt x="136" y="1486"/>
                </a:lnTo>
                <a:lnTo>
                  <a:pt x="119" y="1486"/>
                </a:lnTo>
                <a:lnTo>
                  <a:pt x="102" y="1470"/>
                </a:lnTo>
                <a:lnTo>
                  <a:pt x="85" y="1453"/>
                </a:lnTo>
                <a:lnTo>
                  <a:pt x="51" y="1419"/>
                </a:lnTo>
                <a:lnTo>
                  <a:pt x="34" y="1385"/>
                </a:lnTo>
                <a:lnTo>
                  <a:pt x="17" y="1351"/>
                </a:lnTo>
                <a:lnTo>
                  <a:pt x="0" y="1301"/>
                </a:lnTo>
                <a:lnTo>
                  <a:pt x="17" y="1267"/>
                </a:lnTo>
                <a:lnTo>
                  <a:pt x="17" y="1233"/>
                </a:lnTo>
                <a:lnTo>
                  <a:pt x="68" y="1165"/>
                </a:lnTo>
                <a:lnTo>
                  <a:pt x="102" y="1115"/>
                </a:lnTo>
                <a:lnTo>
                  <a:pt x="119" y="1047"/>
                </a:lnTo>
                <a:lnTo>
                  <a:pt x="136" y="963"/>
                </a:lnTo>
                <a:lnTo>
                  <a:pt x="169" y="861"/>
                </a:lnTo>
                <a:lnTo>
                  <a:pt x="169" y="760"/>
                </a:lnTo>
                <a:lnTo>
                  <a:pt x="186" y="659"/>
                </a:lnTo>
                <a:lnTo>
                  <a:pt x="186" y="540"/>
                </a:lnTo>
                <a:lnTo>
                  <a:pt x="169" y="405"/>
                </a:lnTo>
                <a:lnTo>
                  <a:pt x="169" y="304"/>
                </a:lnTo>
                <a:lnTo>
                  <a:pt x="152" y="202"/>
                </a:lnTo>
                <a:lnTo>
                  <a:pt x="136" y="152"/>
                </a:lnTo>
                <a:lnTo>
                  <a:pt x="119" y="101"/>
                </a:lnTo>
                <a:lnTo>
                  <a:pt x="102" y="67"/>
                </a:lnTo>
                <a:lnTo>
                  <a:pt x="85" y="50"/>
                </a:lnTo>
                <a:lnTo>
                  <a:pt x="85" y="17"/>
                </a:lnTo>
                <a:lnTo>
                  <a:pt x="119" y="0"/>
                </a:lnTo>
                <a:lnTo>
                  <a:pt x="152" y="0"/>
                </a:lnTo>
                <a:lnTo>
                  <a:pt x="169" y="17"/>
                </a:lnTo>
                <a:lnTo>
                  <a:pt x="237" y="50"/>
                </a:lnTo>
                <a:lnTo>
                  <a:pt x="288" y="101"/>
                </a:lnTo>
                <a:lnTo>
                  <a:pt x="305" y="118"/>
                </a:lnTo>
                <a:lnTo>
                  <a:pt x="305" y="152"/>
                </a:lnTo>
                <a:lnTo>
                  <a:pt x="305" y="202"/>
                </a:lnTo>
                <a:lnTo>
                  <a:pt x="322" y="253"/>
                </a:lnTo>
                <a:lnTo>
                  <a:pt x="322" y="304"/>
                </a:lnTo>
                <a:lnTo>
                  <a:pt x="305" y="388"/>
                </a:lnTo>
                <a:lnTo>
                  <a:pt x="305" y="473"/>
                </a:lnTo>
                <a:lnTo>
                  <a:pt x="305" y="574"/>
                </a:lnTo>
                <a:lnTo>
                  <a:pt x="288" y="675"/>
                </a:lnTo>
                <a:lnTo>
                  <a:pt x="288" y="760"/>
                </a:lnTo>
                <a:lnTo>
                  <a:pt x="271" y="828"/>
                </a:lnTo>
                <a:lnTo>
                  <a:pt x="271" y="895"/>
                </a:lnTo>
                <a:lnTo>
                  <a:pt x="271" y="946"/>
                </a:lnTo>
                <a:lnTo>
                  <a:pt x="271" y="980"/>
                </a:lnTo>
                <a:lnTo>
                  <a:pt x="271" y="996"/>
                </a:lnTo>
                <a:lnTo>
                  <a:pt x="271" y="1013"/>
                </a:lnTo>
                <a:lnTo>
                  <a:pt x="288" y="1013"/>
                </a:lnTo>
                <a:lnTo>
                  <a:pt x="339" y="1013"/>
                </a:lnTo>
                <a:lnTo>
                  <a:pt x="407" y="980"/>
                </a:lnTo>
                <a:lnTo>
                  <a:pt x="508" y="946"/>
                </a:lnTo>
              </a:path>
            </a:pathLst>
          </a:custGeom>
          <a:solidFill>
            <a:srgbClr val="FF0000">
              <a:alpha val="100000"/>
            </a:srgbClr>
          </a:solidFill>
          <a:ln w="19050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339725" y="265113"/>
            <a:ext cx="2762250" cy="498475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/>
              <a:t>字词揭秘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1591</Words>
  <Application>Microsoft Office PowerPoint</Application>
  <PresentationFormat>宽屏</PresentationFormat>
  <Paragraphs>316</Paragraphs>
  <Slides>30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Calibri</vt:lpstr>
      <vt:lpstr>汉语拼音</vt:lpstr>
      <vt:lpstr>思源黑体 CN Light</vt:lpstr>
      <vt:lpstr>思源黑体 CN Bold</vt:lpstr>
      <vt:lpstr>Arial</vt:lpstr>
      <vt:lpstr>Wingdings</vt:lpstr>
      <vt:lpstr>宋体</vt:lpstr>
      <vt:lpstr>楷体</vt:lpstr>
      <vt:lpstr>微软雅黑</vt:lpstr>
      <vt:lpstr>FandolFang R</vt:lpstr>
      <vt:lpstr>等线</vt:lpstr>
      <vt:lpstr>www.2ppt.com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2021-05-08T00:58:45Z</dcterms:created>
  <dcterms:modified xsi:type="dcterms:W3CDTF">2023-01-13T22:57:17Z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BDC28DDE604A42ABA2C157BD68820EC2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