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7" r:id="rId3"/>
    <p:sldId id="260" r:id="rId4"/>
    <p:sldId id="275" r:id="rId5"/>
    <p:sldId id="279" r:id="rId6"/>
    <p:sldId id="282" r:id="rId7"/>
    <p:sldId id="263" r:id="rId8"/>
    <p:sldId id="269" r:id="rId9"/>
    <p:sldId id="278" r:id="rId10"/>
    <p:sldId id="280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996600"/>
    <a:srgbClr val="33CC33"/>
    <a:srgbClr val="CCFF66"/>
    <a:srgbClr val="CCFF99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859677E0-13C1-4A5E-B9F2-FBDD23389069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09DD03C0-3E13-4BA6-BC8B-CF0A3A9F5E62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D03C0-3E13-4BA6-BC8B-CF0A3A9F5E62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7268D989-4150-439B-B5E5-08B77D97593A}" type="slidenum">
              <a:rPr lang="zh-CN" altLang="en-US" smtClean="0">
                <a:ea typeface="DFKai-SB" pitchFamily="65" charset="-120"/>
              </a:rPr>
              <a:t>10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等腰三角形 21"/>
          <p:cNvSpPr>
            <a:spLocks noChangeArrowheads="1"/>
          </p:cNvSpPr>
          <p:nvPr/>
        </p:nvSpPr>
        <p:spPr bwMode="auto">
          <a:xfrm rot="10800000">
            <a:off x="2235200" y="2390775"/>
            <a:ext cx="4060825" cy="3502025"/>
          </a:xfrm>
          <a:prstGeom prst="triangle">
            <a:avLst>
              <a:gd name="adj" fmla="val 50000"/>
            </a:avLst>
          </a:prstGeom>
          <a:noFill/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等腰三角形 22"/>
          <p:cNvSpPr>
            <a:spLocks noChangeArrowheads="1"/>
          </p:cNvSpPr>
          <p:nvPr/>
        </p:nvSpPr>
        <p:spPr bwMode="auto">
          <a:xfrm rot="10800000">
            <a:off x="1428750" y="3095625"/>
            <a:ext cx="347663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等腰三角形 23"/>
          <p:cNvSpPr>
            <a:spLocks noChangeArrowheads="1"/>
          </p:cNvSpPr>
          <p:nvPr/>
        </p:nvSpPr>
        <p:spPr bwMode="auto">
          <a:xfrm rot="10800000">
            <a:off x="1592263" y="3768725"/>
            <a:ext cx="2238375" cy="1930400"/>
          </a:xfrm>
          <a:prstGeom prst="triangle">
            <a:avLst>
              <a:gd name="adj" fmla="val 50000"/>
            </a:avLst>
          </a:prstGeom>
          <a:noFill/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等腰三角形 24"/>
          <p:cNvSpPr>
            <a:spLocks noChangeArrowheads="1"/>
          </p:cNvSpPr>
          <p:nvPr/>
        </p:nvSpPr>
        <p:spPr bwMode="auto">
          <a:xfrm rot="10800000">
            <a:off x="3348038" y="5767388"/>
            <a:ext cx="334962" cy="3238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等腰三角形 25"/>
          <p:cNvSpPr>
            <a:spLocks noChangeArrowheads="1"/>
          </p:cNvSpPr>
          <p:nvPr/>
        </p:nvSpPr>
        <p:spPr bwMode="auto">
          <a:xfrm rot="10800000">
            <a:off x="4402138" y="4254500"/>
            <a:ext cx="346075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等腰三角形 26"/>
          <p:cNvSpPr>
            <a:spLocks noChangeArrowheads="1"/>
          </p:cNvSpPr>
          <p:nvPr/>
        </p:nvSpPr>
        <p:spPr bwMode="auto">
          <a:xfrm rot="10800000">
            <a:off x="2117725" y="4191000"/>
            <a:ext cx="1185863" cy="1084263"/>
          </a:xfrm>
          <a:prstGeom prst="triangle">
            <a:avLst>
              <a:gd name="adj" fmla="val 50000"/>
            </a:avLst>
          </a:prstGeom>
          <a:solidFill>
            <a:srgbClr val="516D8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等腰三角形 27"/>
          <p:cNvSpPr>
            <a:spLocks noChangeArrowheads="1"/>
          </p:cNvSpPr>
          <p:nvPr/>
        </p:nvSpPr>
        <p:spPr bwMode="auto">
          <a:xfrm rot="9044306">
            <a:off x="5586413" y="4824413"/>
            <a:ext cx="347662" cy="30003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等腰三角形 28"/>
          <p:cNvSpPr>
            <a:spLocks noChangeArrowheads="1"/>
          </p:cNvSpPr>
          <p:nvPr/>
        </p:nvSpPr>
        <p:spPr bwMode="auto">
          <a:xfrm rot="9044306">
            <a:off x="6461125" y="4395788"/>
            <a:ext cx="138113" cy="1190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等腰三角形 29"/>
          <p:cNvSpPr>
            <a:spLocks noChangeArrowheads="1"/>
          </p:cNvSpPr>
          <p:nvPr/>
        </p:nvSpPr>
        <p:spPr bwMode="auto">
          <a:xfrm rot="9044306">
            <a:off x="7026275" y="4700588"/>
            <a:ext cx="138113" cy="1190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等腰三角形 30"/>
          <p:cNvSpPr>
            <a:spLocks noChangeArrowheads="1"/>
          </p:cNvSpPr>
          <p:nvPr/>
        </p:nvSpPr>
        <p:spPr bwMode="auto">
          <a:xfrm rot="4836188">
            <a:off x="8129588" y="3576638"/>
            <a:ext cx="192087" cy="1666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等腰三角形 31"/>
          <p:cNvSpPr>
            <a:spLocks noChangeArrowheads="1"/>
          </p:cNvSpPr>
          <p:nvPr/>
        </p:nvSpPr>
        <p:spPr bwMode="auto">
          <a:xfrm rot="4836188">
            <a:off x="7118350" y="3773488"/>
            <a:ext cx="192087" cy="166688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等腰三角形 32"/>
          <p:cNvSpPr>
            <a:spLocks noChangeArrowheads="1"/>
          </p:cNvSpPr>
          <p:nvPr/>
        </p:nvSpPr>
        <p:spPr bwMode="auto">
          <a:xfrm rot="4836188">
            <a:off x="7615238" y="3944938"/>
            <a:ext cx="192087" cy="1666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等腰三角形 33"/>
          <p:cNvSpPr>
            <a:spLocks noChangeArrowheads="1"/>
          </p:cNvSpPr>
          <p:nvPr/>
        </p:nvSpPr>
        <p:spPr bwMode="auto">
          <a:xfrm rot="10800000">
            <a:off x="1316038" y="2017713"/>
            <a:ext cx="4062412" cy="3502025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8" name="组合 34"/>
          <p:cNvGrpSpPr/>
          <p:nvPr userDrawn="1"/>
        </p:nvGrpSpPr>
        <p:grpSpPr bwMode="auto">
          <a:xfrm>
            <a:off x="6838950" y="0"/>
            <a:ext cx="2306638" cy="2447925"/>
            <a:chOff x="0" y="0"/>
            <a:chExt cx="2704943" cy="2870458"/>
          </a:xfrm>
        </p:grpSpPr>
        <p:sp>
          <p:nvSpPr>
            <p:cNvPr id="19" name="任意多边形 35"/>
            <p:cNvSpPr/>
            <p:nvPr/>
          </p:nvSpPr>
          <p:spPr bwMode="auto">
            <a:xfrm rot="10800000">
              <a:off x="0" y="0"/>
              <a:ext cx="2544843" cy="2192866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任意多边形 36"/>
            <p:cNvSpPr/>
            <p:nvPr/>
          </p:nvSpPr>
          <p:spPr bwMode="auto">
            <a:xfrm rot="10800000">
              <a:off x="893580" y="160090"/>
              <a:ext cx="1811363" cy="2164944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等腰三角形 37"/>
            <p:cNvSpPr>
              <a:spLocks noChangeArrowheads="1"/>
            </p:cNvSpPr>
            <p:nvPr/>
          </p:nvSpPr>
          <p:spPr bwMode="auto">
            <a:xfrm rot="10800000">
              <a:off x="1271491" y="361134"/>
              <a:ext cx="1416697" cy="1221155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等腰三角形 38"/>
            <p:cNvSpPr>
              <a:spLocks noChangeArrowheads="1"/>
            </p:cNvSpPr>
            <p:nvPr/>
          </p:nvSpPr>
          <p:spPr bwMode="auto">
            <a:xfrm rot="10800000">
              <a:off x="688802" y="1623242"/>
              <a:ext cx="662739" cy="569624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等腰三角形 39"/>
            <p:cNvSpPr>
              <a:spLocks noChangeArrowheads="1"/>
            </p:cNvSpPr>
            <p:nvPr/>
          </p:nvSpPr>
          <p:spPr bwMode="auto">
            <a:xfrm rot="10800000">
              <a:off x="2345649" y="2042084"/>
              <a:ext cx="230842" cy="199182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等腰三角形 40"/>
            <p:cNvSpPr>
              <a:spLocks noChangeArrowheads="1"/>
            </p:cNvSpPr>
            <p:nvPr/>
          </p:nvSpPr>
          <p:spPr bwMode="auto">
            <a:xfrm rot="10800000">
              <a:off x="1638231" y="2671276"/>
              <a:ext cx="230842" cy="199182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等腰三角形 41"/>
            <p:cNvSpPr>
              <a:spLocks noChangeArrowheads="1"/>
            </p:cNvSpPr>
            <p:nvPr/>
          </p:nvSpPr>
          <p:spPr bwMode="auto">
            <a:xfrm rot="10800000">
              <a:off x="1593552" y="2159359"/>
              <a:ext cx="230842" cy="199183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等腰三角形 42"/>
            <p:cNvSpPr>
              <a:spLocks noChangeArrowheads="1"/>
            </p:cNvSpPr>
            <p:nvPr/>
          </p:nvSpPr>
          <p:spPr bwMode="auto">
            <a:xfrm rot="10800000">
              <a:off x="1869072" y="2291527"/>
              <a:ext cx="402111" cy="346242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等腰三角形 43"/>
            <p:cNvSpPr>
              <a:spLocks noChangeArrowheads="1"/>
            </p:cNvSpPr>
            <p:nvPr/>
          </p:nvSpPr>
          <p:spPr bwMode="auto">
            <a:xfrm rot="10800000">
              <a:off x="325785" y="1142971"/>
              <a:ext cx="230842" cy="199183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49" name="KSO_BT1"/>
          <p:cNvSpPr>
            <a:spLocks noGrp="1" noChangeArrowheads="1"/>
          </p:cNvSpPr>
          <p:nvPr>
            <p:ph type="ctrTitle"/>
          </p:nvPr>
        </p:nvSpPr>
        <p:spPr>
          <a:xfrm>
            <a:off x="2082800" y="2079625"/>
            <a:ext cx="2552700" cy="1317625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150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451225"/>
            <a:ext cx="1933575" cy="720725"/>
          </a:xfrm>
        </p:spPr>
        <p:txBody>
          <a:bodyPr/>
          <a:lstStyle>
            <a:lvl1pPr marL="0" indent="0" algn="ctr">
              <a:buFont typeface="Wingdings 3" panose="05040102010807070707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28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9BB0A-8B15-4864-A402-E44F3B4E7B28}" type="datetime1">
              <a:rPr lang="zh-CN" altLang="en-US"/>
              <a:t>2023-01-17</a:t>
            </a:fld>
            <a:endParaRPr lang="en-US"/>
          </a:p>
        </p:txBody>
      </p:sp>
      <p:sp>
        <p:nvSpPr>
          <p:cNvPr id="29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3AC8C9-ED28-4CCF-AE1C-65BEBDAE22A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7D15-CE86-44D3-BD6E-7796B469E35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ED0C-AC02-4365-AC3D-B96F2BE5DB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1288" y="169863"/>
            <a:ext cx="2024062" cy="64214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9863"/>
            <a:ext cx="5919788" cy="6421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4A90-BAF1-46BE-A730-7DD43ED338F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0BC1-87F5-46DD-822B-D607729BFE5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5300-2252-437B-A683-0BE0DEB9733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E1F4-424E-498F-8D94-32BCBB7C157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612A-48BC-4EB7-B5FC-4EFD0FFEDE45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D972-CFA7-4DB8-AA52-DC04FA04460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3425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AFCE-12C8-4777-BA19-069B9438C41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C709-C96E-40AB-B3ED-A9F680A50A5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CB71-516D-4B15-B907-754EDA16C2AF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B1D-BEE2-4B74-BBF5-D2F109F838B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6EC-CB2A-4166-B5FF-76CE950756F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99EF-AD36-46E4-B7DA-E47EFD2C76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7C1C-666B-4B10-A7CF-E9A43CDE3D4E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28C6-F27A-4979-B754-FF4A2A3E89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84C1-B381-424E-9705-439FBFC23F65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CC7-9F10-42A1-977D-14FE5C31788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61E8-4D1A-493A-9C2A-6317FD25C49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B566-DE94-4925-B40C-25A442855CC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9"/>
          <p:cNvSpPr>
            <a:spLocks noChangeArrowheads="1"/>
          </p:cNvSpPr>
          <p:nvPr/>
        </p:nvSpPr>
        <p:spPr bwMode="auto">
          <a:xfrm>
            <a:off x="76200" y="-136525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75" name="组合 6"/>
          <p:cNvGrpSpPr/>
          <p:nvPr/>
        </p:nvGrpSpPr>
        <p:grpSpPr bwMode="auto">
          <a:xfrm>
            <a:off x="7269163" y="0"/>
            <a:ext cx="1876425" cy="1990725"/>
            <a:chOff x="0" y="0"/>
            <a:chExt cx="2704943" cy="2870458"/>
          </a:xfrm>
        </p:grpSpPr>
        <p:sp>
          <p:nvSpPr>
            <p:cNvPr id="4100" name="任意多边形 11"/>
            <p:cNvSpPr/>
            <p:nvPr/>
          </p:nvSpPr>
          <p:spPr bwMode="auto">
            <a:xfrm rot="10800000">
              <a:off x="0" y="0"/>
              <a:ext cx="2544752" cy="2192902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1" name="任意多边形 12"/>
            <p:cNvSpPr/>
            <p:nvPr/>
          </p:nvSpPr>
          <p:spPr bwMode="auto">
            <a:xfrm rot="10800000">
              <a:off x="892494" y="160233"/>
              <a:ext cx="1812449" cy="2165433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2" name="等腰三角形 13"/>
            <p:cNvSpPr>
              <a:spLocks noChangeArrowheads="1"/>
            </p:cNvSpPr>
            <p:nvPr/>
          </p:nvSpPr>
          <p:spPr bwMode="auto">
            <a:xfrm rot="10800000">
              <a:off x="1272376" y="361669"/>
              <a:ext cx="1416547" cy="1220060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3" name="等腰三角形 14"/>
            <p:cNvSpPr>
              <a:spLocks noChangeArrowheads="1"/>
            </p:cNvSpPr>
            <p:nvPr/>
          </p:nvSpPr>
          <p:spPr bwMode="auto">
            <a:xfrm rot="10800000">
              <a:off x="688821" y="1622931"/>
              <a:ext cx="661362" cy="569971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4" name="等腰三角形 15"/>
            <p:cNvSpPr>
              <a:spLocks noChangeArrowheads="1"/>
            </p:cNvSpPr>
            <p:nvPr/>
          </p:nvSpPr>
          <p:spPr bwMode="auto">
            <a:xfrm rot="10800000">
              <a:off x="2345656" y="2041825"/>
              <a:ext cx="231134" cy="199147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5" name="等腰三角形 16"/>
            <p:cNvSpPr>
              <a:spLocks noChangeArrowheads="1"/>
            </p:cNvSpPr>
            <p:nvPr/>
          </p:nvSpPr>
          <p:spPr bwMode="auto">
            <a:xfrm rot="10800000">
              <a:off x="1638527" y="2671312"/>
              <a:ext cx="231132" cy="199146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6" name="等腰三角形 17"/>
            <p:cNvSpPr>
              <a:spLocks noChangeArrowheads="1"/>
            </p:cNvSpPr>
            <p:nvPr/>
          </p:nvSpPr>
          <p:spPr bwMode="auto">
            <a:xfrm rot="10800000">
              <a:off x="1592758" y="2160855"/>
              <a:ext cx="231132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等腰三角形 18"/>
            <p:cNvSpPr>
              <a:spLocks noChangeArrowheads="1"/>
            </p:cNvSpPr>
            <p:nvPr/>
          </p:nvSpPr>
          <p:spPr bwMode="auto">
            <a:xfrm rot="10800000">
              <a:off x="1869660" y="2291331"/>
              <a:ext cx="400479" cy="347934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8" name="等腰三角形 19"/>
            <p:cNvSpPr>
              <a:spLocks noChangeArrowheads="1"/>
            </p:cNvSpPr>
            <p:nvPr/>
          </p:nvSpPr>
          <p:spPr bwMode="auto">
            <a:xfrm rot="10800000">
              <a:off x="327247" y="1144521"/>
              <a:ext cx="228845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F527516F-FE2B-4272-9AC1-226F35F2A327}" type="datetime1">
              <a:rPr lang="zh-CN" altLang="en-US"/>
              <a:t>2023-01-17</a:t>
            </a:fld>
            <a:endParaRPr lang="en-US"/>
          </a:p>
        </p:txBody>
      </p:sp>
      <p:sp>
        <p:nvSpPr>
          <p:cNvPr id="411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86871770-E61B-4488-AE68-E492BC830E58}" type="slidenum">
              <a:rPr lang="zh-CN" altLang="en-US"/>
              <a:t>‹#›</a:t>
            </a:fld>
            <a:endParaRPr lang="en-US"/>
          </a:p>
        </p:txBody>
      </p:sp>
      <p:sp>
        <p:nvSpPr>
          <p:cNvPr id="3079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9863"/>
            <a:ext cx="6967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80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416050"/>
            <a:ext cx="8096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3" panose="05040102010807070707" pitchFamily="18" charset="2"/>
        <a:buChar char=""/>
        <a:defRPr sz="2400">
          <a:solidFill>
            <a:srgbClr val="09886D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rgbClr val="83BBDD"/>
        </a:buClr>
        <a:buFont typeface="幼圆" panose="02010509060101010101" pitchFamily="49" charset="-122"/>
        <a:buChar char=" 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0845;&#19978;Unit7\&#35838;&#20214;\Unit7%20&#31532;3&#35838;&#26102;&#25945;&#23398;&#35838;&#20214;\Unit7PartBLet&#8217;slearnmore&#35838;&#25991;&#24405;&#38899;_128k.mp3" TargetMode="External"/><Relationship Id="rId1" Type="http://schemas.microsoft.com/office/2007/relationships/media" Target="file:///C:\Users\Administrator\Desktop\&#20845;&#19978;Unit7\&#35838;&#20214;\Unit7%20&#31532;3&#35838;&#26102;&#25945;&#23398;&#35838;&#20214;\Unit7PartBLet&#8217;slearnmore&#35838;&#25991;&#24405;&#38899;_128k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Unit7PartBLet&#8217;slearnmore&#35838;&#25991;&#21160;&#30011;h264_720x576_800k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0" y="1447800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Unit7 I Had a Good Time</a:t>
            </a:r>
          </a:p>
          <a:p>
            <a:pPr algn="ctr" eaLnBrk="1" hangingPunct="1"/>
            <a:r>
              <a:rPr lang="zh-CN" altLang="en-US" sz="36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36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7" name="矩形 6"/>
          <p:cNvSpPr/>
          <p:nvPr/>
        </p:nvSpPr>
        <p:spPr>
          <a:xfrm>
            <a:off x="2924728" y="556907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8684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Tick or cross. Then talk with your </a:t>
            </a:r>
            <a:r>
              <a:rPr lang="en-US" altLang="zh-CN" sz="3600" b="1" dirty="0" smtClean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friend </a:t>
            </a:r>
            <a:endParaRPr lang="en-US" altLang="zh-CN" sz="36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66838"/>
            <a:ext cx="7696200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2055" y="1371654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2286030"/>
            <a:ext cx="8153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会使用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Last summer holiday, Su Nan… On the first day, …The next day, …The last day...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有条理地描述过去的假期活动。</a:t>
            </a:r>
          </a:p>
          <a:p>
            <a:pPr eaLnBrk="1" hangingPunct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在实际生活中运用一般过去时与他人谈论假期活动，做到语音自然、语言流畅，达到学以致用的目的。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0" y="76200"/>
            <a:ext cx="1460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47825"/>
            <a:ext cx="2895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c:\users\administrator\appdata\roaming\360se6\User Data\temp\201409031612428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1800" y="1633538"/>
            <a:ext cx="3048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7588" y="1600200"/>
            <a:ext cx="30464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886200"/>
            <a:ext cx="29670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24200" y="3886200"/>
            <a:ext cx="304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48400" y="3886200"/>
            <a:ext cx="2895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6096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/>
              <a:t>Which place do you want to go?</a:t>
            </a:r>
            <a:endParaRPr lang="zh-CN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Think and write</a:t>
            </a:r>
            <a:endParaRPr lang="zh-CN" altLang="zh-CN" sz="3600">
              <a:solidFill>
                <a:srgbClr val="FF0000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440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6"/>
          <p:cNvSpPr>
            <a:spLocks noChangeArrowheads="1"/>
          </p:cNvSpPr>
          <p:nvPr/>
        </p:nvSpPr>
        <p:spPr bwMode="auto">
          <a:xfrm>
            <a:off x="1752600" y="1524000"/>
            <a:ext cx="57864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Did you go to ... last weekend?</a:t>
            </a:r>
            <a:endParaRPr lang="zh-CN" altLang="en-US" sz="3200" dirty="0"/>
          </a:p>
          <a:p>
            <a:endParaRPr lang="en-US" altLang="zh-CN" sz="3200" dirty="0"/>
          </a:p>
          <a:p>
            <a:r>
              <a:rPr lang="en-US" altLang="zh-CN" sz="3200" dirty="0"/>
              <a:t>Where did you go?</a:t>
            </a:r>
            <a:endParaRPr lang="zh-CN" altLang="en-US" sz="3200" dirty="0"/>
          </a:p>
          <a:p>
            <a:endParaRPr lang="en-US" altLang="zh-CN" sz="3200" dirty="0"/>
          </a:p>
          <a:p>
            <a:r>
              <a:rPr lang="en-US" altLang="zh-CN" sz="3200" dirty="0"/>
              <a:t>How did you go there?</a:t>
            </a:r>
            <a:endParaRPr lang="zh-CN" altLang="en-US" sz="3200" dirty="0"/>
          </a:p>
          <a:p>
            <a:endParaRPr lang="en-US" altLang="zh-CN" sz="3200" dirty="0"/>
          </a:p>
          <a:p>
            <a:r>
              <a:rPr lang="en-US" altLang="zh-CN" sz="3200" dirty="0"/>
              <a:t>What did you do?</a:t>
            </a:r>
            <a:endParaRPr lang="zh-CN" altLang="en-US" sz="3200" dirty="0"/>
          </a:p>
          <a:p>
            <a:endParaRPr lang="en-US" altLang="zh-CN" sz="3200" dirty="0"/>
          </a:p>
          <a:p>
            <a:r>
              <a:rPr lang="en-US" altLang="zh-CN" sz="3200" dirty="0"/>
              <a:t>Were you happy there?</a:t>
            </a:r>
            <a:endParaRPr lang="zh-CN" altLang="en-US" sz="3200" dirty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81000" y="8382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</a:rPr>
              <a:t>Free talk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90600"/>
            <a:ext cx="5943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0" y="3810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Let’s learn more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  <p:pic>
        <p:nvPicPr>
          <p:cNvPr id="4" name="Unit7PartBLet’slearn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47800" y="4267200"/>
            <a:ext cx="6172200" cy="2590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4179888"/>
            <a:ext cx="7696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2800" dirty="0"/>
              <a:t>Where is it?</a:t>
            </a:r>
            <a:endParaRPr lang="zh-CN" altLang="en-US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2800" dirty="0"/>
              <a:t>Did you go to Beijing last summer?</a:t>
            </a:r>
            <a:endParaRPr lang="zh-CN" altLang="en-US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2800" dirty="0"/>
              <a:t>How did you go there?</a:t>
            </a:r>
            <a:endParaRPr lang="zh-CN" altLang="en-US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2800" dirty="0"/>
              <a:t>What did you eat there?</a:t>
            </a:r>
            <a:endParaRPr lang="zh-CN" altLang="en-US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2800" dirty="0"/>
              <a:t>What did you do there?</a:t>
            </a:r>
            <a:endParaRPr lang="zh-CN" altLang="en-US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2800" dirty="0"/>
              <a:t>Who did you go with?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16038"/>
            <a:ext cx="7739063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1981200" y="457200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观看课文动画并大声跟读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0488"/>
            <a:ext cx="8105775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44875"/>
            <a:ext cx="81534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29718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4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72200" y="29718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2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62579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3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38200" y="990600"/>
            <a:ext cx="7543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kern="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说一说</a:t>
            </a:r>
            <a:endParaRPr lang="en-US" altLang="zh-CN" sz="3600" b="1" kern="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3182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733800"/>
            <a:ext cx="2743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3008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7526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000120150407A02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CB692"/>
      </a:accent1>
      <a:accent2>
        <a:srgbClr val="358CC1"/>
      </a:accent2>
      <a:accent3>
        <a:srgbClr val="FFFFFF"/>
      </a:accent3>
      <a:accent4>
        <a:srgbClr val="505050"/>
      </a:accent4>
      <a:accent5>
        <a:srgbClr val="AAD7C7"/>
      </a:accent5>
      <a:accent6>
        <a:srgbClr val="2F7EAF"/>
      </a:accent6>
      <a:hlink>
        <a:srgbClr val="00B0F0"/>
      </a:hlink>
      <a:folHlink>
        <a:srgbClr val="AFB2B4"/>
      </a:folHlink>
    </a:clrScheme>
    <a:fontScheme name="A000120150407A02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407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CB692"/>
        </a:accent1>
        <a:accent2>
          <a:srgbClr val="358CC1"/>
        </a:accent2>
        <a:accent3>
          <a:srgbClr val="FFFFFF"/>
        </a:accent3>
        <a:accent4>
          <a:srgbClr val="505050"/>
        </a:accent4>
        <a:accent5>
          <a:srgbClr val="AAD7C7"/>
        </a:accent5>
        <a:accent6>
          <a:srgbClr val="2F7EA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全屏显示(4:3)</PresentationFormat>
  <Paragraphs>35</Paragraphs>
  <Slides>10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DFKai-SB</vt:lpstr>
      <vt:lpstr>PMingLiU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Wingdings 3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2014-09-29T14:30:00Z</dcterms:created>
  <dcterms:modified xsi:type="dcterms:W3CDTF">2023-01-16T23:20:18Z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5259D2DA899C4201AD50655EDABA57D5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