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7573F-8DC7-4D07-9B4E-3BDB2C08B7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B412A-7612-4E58-830E-7C4FF9B9A9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367E-554B-4FB8-A3E5-8D8C90181557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图片 9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5" y="0"/>
            <a:ext cx="1235138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6945" y="0"/>
            <a:ext cx="657882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823399" y="4087510"/>
            <a:ext cx="2007356" cy="1980585"/>
          </a:xfrm>
          <a:custGeom>
            <a:avLst/>
            <a:gdLst>
              <a:gd name="connsiteX0" fmla="*/ 923065 w 2007356"/>
              <a:gd name="connsiteY0" fmla="*/ 1 h 1980585"/>
              <a:gd name="connsiteX1" fmla="*/ 1066791 w 2007356"/>
              <a:gd name="connsiteY1" fmla="*/ 9449 h 1980585"/>
              <a:gd name="connsiteX2" fmla="*/ 1592070 w 2007356"/>
              <a:gd name="connsiteY2" fmla="*/ 204901 h 1980585"/>
              <a:gd name="connsiteX3" fmla="*/ 1946327 w 2007356"/>
              <a:gd name="connsiteY3" fmla="*/ 546943 h 1980585"/>
              <a:gd name="connsiteX4" fmla="*/ 1982974 w 2007356"/>
              <a:gd name="connsiteY4" fmla="*/ 1206594 h 1980585"/>
              <a:gd name="connsiteX5" fmla="*/ 1689796 w 2007356"/>
              <a:gd name="connsiteY5" fmla="*/ 1805167 h 1980585"/>
              <a:gd name="connsiteX6" fmla="*/ 1017928 w 2007356"/>
              <a:gd name="connsiteY6" fmla="*/ 1976188 h 1980585"/>
              <a:gd name="connsiteX7" fmla="*/ 419355 w 2007356"/>
              <a:gd name="connsiteY7" fmla="*/ 1890677 h 1980585"/>
              <a:gd name="connsiteX8" fmla="*/ 150608 w 2007356"/>
              <a:gd name="connsiteY8" fmla="*/ 1487557 h 1980585"/>
              <a:gd name="connsiteX9" fmla="*/ 4019 w 2007356"/>
              <a:gd name="connsiteY9" fmla="*/ 1023358 h 1980585"/>
              <a:gd name="connsiteX10" fmla="*/ 65098 w 2007356"/>
              <a:gd name="connsiteY10" fmla="*/ 437001 h 1980585"/>
              <a:gd name="connsiteX11" fmla="*/ 309413 w 2007356"/>
              <a:gd name="connsiteY11" fmla="*/ 180469 h 1980585"/>
              <a:gd name="connsiteX12" fmla="*/ 517082 w 2007356"/>
              <a:gd name="connsiteY12" fmla="*/ 46096 h 1980585"/>
              <a:gd name="connsiteX13" fmla="*/ 923065 w 2007356"/>
              <a:gd name="connsiteY13" fmla="*/ 1 h 19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7356" h="1980585">
                <a:moveTo>
                  <a:pt x="923065" y="1"/>
                </a:moveTo>
                <a:cubicBezTo>
                  <a:pt x="973137" y="32"/>
                  <a:pt x="1022000" y="2832"/>
                  <a:pt x="1066791" y="9449"/>
                </a:cubicBezTo>
                <a:cubicBezTo>
                  <a:pt x="1245956" y="35916"/>
                  <a:pt x="1445481" y="115319"/>
                  <a:pt x="1592070" y="204901"/>
                </a:cubicBezTo>
                <a:cubicBezTo>
                  <a:pt x="1738659" y="294483"/>
                  <a:pt x="1881177" y="379993"/>
                  <a:pt x="1946327" y="546943"/>
                </a:cubicBezTo>
                <a:cubicBezTo>
                  <a:pt x="2011478" y="713892"/>
                  <a:pt x="2025730" y="996890"/>
                  <a:pt x="1982974" y="1206594"/>
                </a:cubicBezTo>
                <a:cubicBezTo>
                  <a:pt x="1940219" y="1416298"/>
                  <a:pt x="1850637" y="1676901"/>
                  <a:pt x="1689796" y="1805167"/>
                </a:cubicBezTo>
                <a:cubicBezTo>
                  <a:pt x="1528955" y="1933432"/>
                  <a:pt x="1229668" y="1961935"/>
                  <a:pt x="1017928" y="1976188"/>
                </a:cubicBezTo>
                <a:cubicBezTo>
                  <a:pt x="806189" y="1990440"/>
                  <a:pt x="563908" y="1972116"/>
                  <a:pt x="419355" y="1890677"/>
                </a:cubicBezTo>
                <a:cubicBezTo>
                  <a:pt x="274802" y="1809238"/>
                  <a:pt x="219831" y="1632110"/>
                  <a:pt x="150608" y="1487557"/>
                </a:cubicBezTo>
                <a:cubicBezTo>
                  <a:pt x="81385" y="1343004"/>
                  <a:pt x="18271" y="1198450"/>
                  <a:pt x="4019" y="1023358"/>
                </a:cubicBezTo>
                <a:cubicBezTo>
                  <a:pt x="-10233" y="848265"/>
                  <a:pt x="14198" y="577482"/>
                  <a:pt x="65098" y="437001"/>
                </a:cubicBezTo>
                <a:cubicBezTo>
                  <a:pt x="115997" y="296519"/>
                  <a:pt x="234082" y="245620"/>
                  <a:pt x="309413" y="180469"/>
                </a:cubicBezTo>
                <a:cubicBezTo>
                  <a:pt x="384744" y="115319"/>
                  <a:pt x="390852" y="74599"/>
                  <a:pt x="517082" y="46096"/>
                </a:cubicBezTo>
                <a:cubicBezTo>
                  <a:pt x="611753" y="24719"/>
                  <a:pt x="772849" y="-95"/>
                  <a:pt x="923065" y="1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604183" y="4463675"/>
            <a:ext cx="1503494" cy="1456255"/>
          </a:xfrm>
          <a:custGeom>
            <a:avLst/>
            <a:gdLst>
              <a:gd name="connsiteX0" fmla="*/ 776621 w 1503494"/>
              <a:gd name="connsiteY0" fmla="*/ 79 h 1456255"/>
              <a:gd name="connsiteX1" fmla="*/ 976215 w 1503494"/>
              <a:gd name="connsiteY1" fmla="*/ 20233 h 1456255"/>
              <a:gd name="connsiteX2" fmla="*/ 1300751 w 1503494"/>
              <a:gd name="connsiteY2" fmla="*/ 164038 h 1456255"/>
              <a:gd name="connsiteX3" fmla="*/ 1488944 w 1503494"/>
              <a:gd name="connsiteY3" fmla="*/ 601519 h 1456255"/>
              <a:gd name="connsiteX4" fmla="*/ 1438729 w 1503494"/>
              <a:gd name="connsiteY4" fmla="*/ 1079344 h 1456255"/>
              <a:gd name="connsiteX5" fmla="*/ 1026260 w 1503494"/>
              <a:gd name="connsiteY5" fmla="*/ 1361528 h 1456255"/>
              <a:gd name="connsiteX6" fmla="*/ 599871 w 1503494"/>
              <a:gd name="connsiteY6" fmla="*/ 1451897 h 1456255"/>
              <a:gd name="connsiteX7" fmla="*/ 318094 w 1503494"/>
              <a:gd name="connsiteY7" fmla="*/ 1245564 h 1456255"/>
              <a:gd name="connsiteX8" fmla="*/ 103884 w 1503494"/>
              <a:gd name="connsiteY8" fmla="*/ 967627 h 1456255"/>
              <a:gd name="connsiteX9" fmla="*/ 2 w 1503494"/>
              <a:gd name="connsiteY9" fmla="*/ 555559 h 1456255"/>
              <a:gd name="connsiteX10" fmla="*/ 101856 w 1503494"/>
              <a:gd name="connsiteY10" fmla="*/ 321385 h 1456255"/>
              <a:gd name="connsiteX11" fmla="*/ 209157 w 1503494"/>
              <a:gd name="connsiteY11" fmla="*/ 178983 h 1456255"/>
              <a:gd name="connsiteX12" fmla="*/ 572212 w 1503494"/>
              <a:gd name="connsiteY12" fmla="*/ 18021 h 1456255"/>
              <a:gd name="connsiteX13" fmla="*/ 776621 w 1503494"/>
              <a:gd name="connsiteY13" fmla="*/ 79 h 145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3494" h="1456255">
                <a:moveTo>
                  <a:pt x="776621" y="79"/>
                </a:moveTo>
                <a:cubicBezTo>
                  <a:pt x="846464" y="897"/>
                  <a:pt x="915504" y="8065"/>
                  <a:pt x="976215" y="20233"/>
                </a:cubicBezTo>
                <a:cubicBezTo>
                  <a:pt x="1097638" y="44568"/>
                  <a:pt x="1215296" y="67156"/>
                  <a:pt x="1300751" y="164038"/>
                </a:cubicBezTo>
                <a:cubicBezTo>
                  <a:pt x="1386206" y="260919"/>
                  <a:pt x="1465947" y="448968"/>
                  <a:pt x="1488944" y="601519"/>
                </a:cubicBezTo>
                <a:cubicBezTo>
                  <a:pt x="1511940" y="754070"/>
                  <a:pt x="1515843" y="952676"/>
                  <a:pt x="1438729" y="1079344"/>
                </a:cubicBezTo>
                <a:cubicBezTo>
                  <a:pt x="1361615" y="1206013"/>
                  <a:pt x="1166070" y="1299436"/>
                  <a:pt x="1026260" y="1361528"/>
                </a:cubicBezTo>
                <a:cubicBezTo>
                  <a:pt x="886451" y="1423620"/>
                  <a:pt x="717898" y="1471225"/>
                  <a:pt x="599871" y="1451897"/>
                </a:cubicBezTo>
                <a:cubicBezTo>
                  <a:pt x="481843" y="1432569"/>
                  <a:pt x="400758" y="1326276"/>
                  <a:pt x="318094" y="1245564"/>
                </a:cubicBezTo>
                <a:cubicBezTo>
                  <a:pt x="235429" y="1164853"/>
                  <a:pt x="156900" y="1082628"/>
                  <a:pt x="103884" y="967627"/>
                </a:cubicBezTo>
                <a:cubicBezTo>
                  <a:pt x="50869" y="852627"/>
                  <a:pt x="340" y="663266"/>
                  <a:pt x="2" y="555559"/>
                </a:cubicBezTo>
                <a:cubicBezTo>
                  <a:pt x="-336" y="447852"/>
                  <a:pt x="66996" y="384147"/>
                  <a:pt x="101856" y="321385"/>
                </a:cubicBezTo>
                <a:cubicBezTo>
                  <a:pt x="136715" y="258622"/>
                  <a:pt x="130765" y="229544"/>
                  <a:pt x="209157" y="178983"/>
                </a:cubicBezTo>
                <a:cubicBezTo>
                  <a:pt x="287550" y="128423"/>
                  <a:pt x="444369" y="44480"/>
                  <a:pt x="572212" y="18021"/>
                </a:cubicBezTo>
                <a:cubicBezTo>
                  <a:pt x="636133" y="4792"/>
                  <a:pt x="706778" y="-739"/>
                  <a:pt x="776621" y="7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22877" y="998068"/>
            <a:ext cx="3517797" cy="3058243"/>
          </a:xfrm>
          <a:custGeom>
            <a:avLst/>
            <a:gdLst>
              <a:gd name="connsiteX0" fmla="*/ 2171403 w 3517797"/>
              <a:gd name="connsiteY0" fmla="*/ 282 h 3058243"/>
              <a:gd name="connsiteX1" fmla="*/ 2850954 w 3517797"/>
              <a:gd name="connsiteY1" fmla="*/ 141856 h 3058243"/>
              <a:gd name="connsiteX2" fmla="*/ 3372280 w 3517797"/>
              <a:gd name="connsiteY2" fmla="*/ 565106 h 3058243"/>
              <a:gd name="connsiteX3" fmla="*/ 3507377 w 3517797"/>
              <a:gd name="connsiteY3" fmla="*/ 1390608 h 3058243"/>
              <a:gd name="connsiteX4" fmla="*/ 3154150 w 3517797"/>
              <a:gd name="connsiteY4" fmla="*/ 2301646 h 3058243"/>
              <a:gd name="connsiteX5" fmla="*/ 2106061 w 3517797"/>
              <a:gd name="connsiteY5" fmla="*/ 2860294 h 3058243"/>
              <a:gd name="connsiteX6" fmla="*/ 1067401 w 3517797"/>
              <a:gd name="connsiteY6" fmla="*/ 3035895 h 3058243"/>
              <a:gd name="connsiteX7" fmla="*/ 252793 w 3517797"/>
              <a:gd name="connsiteY7" fmla="*/ 2409637 h 3058243"/>
              <a:gd name="connsiteX8" fmla="*/ 5333 w 3517797"/>
              <a:gd name="connsiteY8" fmla="*/ 1866641 h 3058243"/>
              <a:gd name="connsiteX9" fmla="*/ 140293 w 3517797"/>
              <a:gd name="connsiteY9" fmla="*/ 1495207 h 3058243"/>
              <a:gd name="connsiteX10" fmla="*/ 726511 w 3517797"/>
              <a:gd name="connsiteY10" fmla="*/ 758331 h 3058243"/>
              <a:gd name="connsiteX11" fmla="*/ 1459393 w 3517797"/>
              <a:gd name="connsiteY11" fmla="*/ 322450 h 3058243"/>
              <a:gd name="connsiteX12" fmla="*/ 2080541 w 3517797"/>
              <a:gd name="connsiteY12" fmla="*/ 6942 h 3058243"/>
              <a:gd name="connsiteX13" fmla="*/ 2171403 w 3517797"/>
              <a:gd name="connsiteY13" fmla="*/ 282 h 305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17797" h="3058243">
                <a:moveTo>
                  <a:pt x="2171403" y="282"/>
                </a:moveTo>
                <a:cubicBezTo>
                  <a:pt x="2391581" y="-4832"/>
                  <a:pt x="2662575" y="60457"/>
                  <a:pt x="2850954" y="141856"/>
                </a:cubicBezTo>
                <a:cubicBezTo>
                  <a:pt x="3066243" y="234883"/>
                  <a:pt x="3262876" y="356981"/>
                  <a:pt x="3372280" y="565106"/>
                </a:cubicBezTo>
                <a:cubicBezTo>
                  <a:pt x="3481684" y="773230"/>
                  <a:pt x="3543732" y="1101185"/>
                  <a:pt x="3507377" y="1390608"/>
                </a:cubicBezTo>
                <a:cubicBezTo>
                  <a:pt x="3471022" y="1680031"/>
                  <a:pt x="3387703" y="2056699"/>
                  <a:pt x="3154150" y="2301646"/>
                </a:cubicBezTo>
                <a:cubicBezTo>
                  <a:pt x="2920597" y="2546594"/>
                  <a:pt x="2453852" y="2737919"/>
                  <a:pt x="2106061" y="2860294"/>
                </a:cubicBezTo>
                <a:cubicBezTo>
                  <a:pt x="1758269" y="2982669"/>
                  <a:pt x="1376279" y="3111004"/>
                  <a:pt x="1067401" y="3035895"/>
                </a:cubicBezTo>
                <a:cubicBezTo>
                  <a:pt x="758523" y="2960785"/>
                  <a:pt x="429804" y="2604512"/>
                  <a:pt x="252793" y="2409637"/>
                </a:cubicBezTo>
                <a:cubicBezTo>
                  <a:pt x="75781" y="2214761"/>
                  <a:pt x="25411" y="2018256"/>
                  <a:pt x="5333" y="1866641"/>
                </a:cubicBezTo>
                <a:cubicBezTo>
                  <a:pt x="-14745" y="1715025"/>
                  <a:pt x="20097" y="1679925"/>
                  <a:pt x="140293" y="1495207"/>
                </a:cubicBezTo>
                <a:cubicBezTo>
                  <a:pt x="260489" y="1310489"/>
                  <a:pt x="506661" y="953791"/>
                  <a:pt x="726511" y="758331"/>
                </a:cubicBezTo>
                <a:cubicBezTo>
                  <a:pt x="946361" y="562872"/>
                  <a:pt x="1233722" y="447681"/>
                  <a:pt x="1459393" y="322450"/>
                </a:cubicBezTo>
                <a:cubicBezTo>
                  <a:pt x="1685065" y="197218"/>
                  <a:pt x="1848614" y="37041"/>
                  <a:pt x="2080541" y="6942"/>
                </a:cubicBezTo>
                <a:cubicBezTo>
                  <a:pt x="2109532" y="3179"/>
                  <a:pt x="2139949" y="1012"/>
                  <a:pt x="2171403" y="28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677115" y="939712"/>
            <a:ext cx="3488267" cy="3101551"/>
          </a:xfrm>
          <a:custGeom>
            <a:avLst/>
            <a:gdLst>
              <a:gd name="connsiteX0" fmla="*/ 2180653 w 3488267"/>
              <a:gd name="connsiteY0" fmla="*/ 97 h 3101551"/>
              <a:gd name="connsiteX1" fmla="*/ 2769119 w 3488267"/>
              <a:gd name="connsiteY1" fmla="*/ 111756 h 3101551"/>
              <a:gd name="connsiteX2" fmla="*/ 3310050 w 3488267"/>
              <a:gd name="connsiteY2" fmla="*/ 509644 h 3101551"/>
              <a:gd name="connsiteX3" fmla="*/ 3484388 w 3488267"/>
              <a:gd name="connsiteY3" fmla="*/ 1327759 h 3101551"/>
              <a:gd name="connsiteX4" fmla="*/ 3175040 w 3488267"/>
              <a:gd name="connsiteY4" fmla="*/ 2254616 h 3101551"/>
              <a:gd name="connsiteX5" fmla="*/ 2154805 w 3488267"/>
              <a:gd name="connsiteY5" fmla="*/ 2862644 h 3101551"/>
              <a:gd name="connsiteX6" fmla="*/ 1125709 w 3488267"/>
              <a:gd name="connsiteY6" fmla="*/ 3087612 h 3101551"/>
              <a:gd name="connsiteX7" fmla="*/ 282142 w 3488267"/>
              <a:gd name="connsiteY7" fmla="*/ 2500942 h 3101551"/>
              <a:gd name="connsiteX8" fmla="*/ 9051 w 3488267"/>
              <a:gd name="connsiteY8" fmla="*/ 1970374 h 3101551"/>
              <a:gd name="connsiteX9" fmla="*/ 126132 w 3488267"/>
              <a:gd name="connsiteY9" fmla="*/ 1592923 h 3101551"/>
              <a:gd name="connsiteX10" fmla="*/ 676517 w 3488267"/>
              <a:gd name="connsiteY10" fmla="*/ 828912 h 3101551"/>
              <a:gd name="connsiteX11" fmla="*/ 1387763 w 3488267"/>
              <a:gd name="connsiteY11" fmla="*/ 358552 h 3101551"/>
              <a:gd name="connsiteX12" fmla="*/ 1993146 w 3488267"/>
              <a:gd name="connsiteY12" fmla="*/ 13761 h 3101551"/>
              <a:gd name="connsiteX13" fmla="*/ 2180653 w 3488267"/>
              <a:gd name="connsiteY13" fmla="*/ 97 h 310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88267" h="3101551">
                <a:moveTo>
                  <a:pt x="2180653" y="97"/>
                </a:moveTo>
                <a:cubicBezTo>
                  <a:pt x="2379830" y="2504"/>
                  <a:pt x="2604506" y="49770"/>
                  <a:pt x="2769119" y="111756"/>
                </a:cubicBezTo>
                <a:cubicBezTo>
                  <a:pt x="2988603" y="194403"/>
                  <a:pt x="3190838" y="306977"/>
                  <a:pt x="3310050" y="509644"/>
                </a:cubicBezTo>
                <a:cubicBezTo>
                  <a:pt x="3429261" y="712311"/>
                  <a:pt x="3506889" y="1036931"/>
                  <a:pt x="3484388" y="1327759"/>
                </a:cubicBezTo>
                <a:cubicBezTo>
                  <a:pt x="3461886" y="1618587"/>
                  <a:pt x="3396637" y="1998802"/>
                  <a:pt x="3175040" y="2254616"/>
                </a:cubicBezTo>
                <a:cubicBezTo>
                  <a:pt x="2953442" y="2510430"/>
                  <a:pt x="2496360" y="2723811"/>
                  <a:pt x="2154805" y="2862644"/>
                </a:cubicBezTo>
                <a:cubicBezTo>
                  <a:pt x="1813250" y="3001477"/>
                  <a:pt x="1437819" y="3147896"/>
                  <a:pt x="1125709" y="3087612"/>
                </a:cubicBezTo>
                <a:cubicBezTo>
                  <a:pt x="813598" y="3027328"/>
                  <a:pt x="468251" y="2687148"/>
                  <a:pt x="282142" y="2500942"/>
                </a:cubicBezTo>
                <a:cubicBezTo>
                  <a:pt x="96032" y="2314736"/>
                  <a:pt x="36342" y="2120859"/>
                  <a:pt x="9051" y="1970374"/>
                </a:cubicBezTo>
                <a:cubicBezTo>
                  <a:pt x="-18239" y="1819889"/>
                  <a:pt x="14888" y="1783166"/>
                  <a:pt x="126132" y="1592923"/>
                </a:cubicBezTo>
                <a:cubicBezTo>
                  <a:pt x="237376" y="1402679"/>
                  <a:pt x="466245" y="1034640"/>
                  <a:pt x="676517" y="828912"/>
                </a:cubicBezTo>
                <a:cubicBezTo>
                  <a:pt x="886789" y="623183"/>
                  <a:pt x="1168325" y="494410"/>
                  <a:pt x="1387763" y="358552"/>
                </a:cubicBezTo>
                <a:cubicBezTo>
                  <a:pt x="1607201" y="222693"/>
                  <a:pt x="1762919" y="54894"/>
                  <a:pt x="1993146" y="13761"/>
                </a:cubicBezTo>
                <a:cubicBezTo>
                  <a:pt x="2050702" y="3478"/>
                  <a:pt x="2114261" y="-705"/>
                  <a:pt x="2180653" y="9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250152" y="2658292"/>
            <a:ext cx="3123180" cy="3403691"/>
          </a:xfrm>
          <a:custGeom>
            <a:avLst/>
            <a:gdLst>
              <a:gd name="connsiteX0" fmla="*/ 1710930 w 3123180"/>
              <a:gd name="connsiteY0" fmla="*/ 719 h 3403691"/>
              <a:gd name="connsiteX1" fmla="*/ 2596450 w 3123180"/>
              <a:gd name="connsiteY1" fmla="*/ 216245 h 3403691"/>
              <a:gd name="connsiteX2" fmla="*/ 3058995 w 3123180"/>
              <a:gd name="connsiteY2" fmla="*/ 593250 h 3403691"/>
              <a:gd name="connsiteX3" fmla="*/ 3102696 w 3123180"/>
              <a:gd name="connsiteY3" fmla="*/ 986019 h 3403691"/>
              <a:gd name="connsiteX4" fmla="*/ 2903929 w 3123180"/>
              <a:gd name="connsiteY4" fmla="*/ 1906415 h 3403691"/>
              <a:gd name="connsiteX5" fmla="*/ 2440255 w 3123180"/>
              <a:gd name="connsiteY5" fmla="*/ 2622038 h 3403691"/>
              <a:gd name="connsiteX6" fmla="*/ 2023367 w 3123180"/>
              <a:gd name="connsiteY6" fmla="*/ 3180227 h 3403691"/>
              <a:gd name="connsiteX7" fmla="*/ 1272993 w 3123180"/>
              <a:gd name="connsiteY7" fmla="*/ 3400855 h 3403691"/>
              <a:gd name="connsiteX8" fmla="*/ 618056 w 3123180"/>
              <a:gd name="connsiteY8" fmla="*/ 3252602 h 3403691"/>
              <a:gd name="connsiteX9" fmla="*/ 130979 w 3123180"/>
              <a:gd name="connsiteY9" fmla="*/ 2572557 h 3403691"/>
              <a:gd name="connsiteX10" fmla="*/ 43691 w 3123180"/>
              <a:gd name="connsiteY10" fmla="*/ 1599345 h 3403691"/>
              <a:gd name="connsiteX11" fmla="*/ 735474 w 3123180"/>
              <a:gd name="connsiteY11" fmla="*/ 633935 h 3403691"/>
              <a:gd name="connsiteX12" fmla="*/ 1588626 w 3123180"/>
              <a:gd name="connsiteY12" fmla="*/ 16050 h 3403691"/>
              <a:gd name="connsiteX13" fmla="*/ 1710930 w 3123180"/>
              <a:gd name="connsiteY13" fmla="*/ 719 h 340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23180" h="3403691">
                <a:moveTo>
                  <a:pt x="1710930" y="719"/>
                </a:moveTo>
                <a:cubicBezTo>
                  <a:pt x="2008696" y="-11372"/>
                  <a:pt x="2382021" y="132070"/>
                  <a:pt x="2596450" y="216245"/>
                </a:cubicBezTo>
                <a:cubicBezTo>
                  <a:pt x="2841511" y="312444"/>
                  <a:pt x="2973780" y="466251"/>
                  <a:pt x="3058995" y="593250"/>
                </a:cubicBezTo>
                <a:cubicBezTo>
                  <a:pt x="3144209" y="720250"/>
                  <a:pt x="3128541" y="767159"/>
                  <a:pt x="3102696" y="986019"/>
                </a:cubicBezTo>
                <a:cubicBezTo>
                  <a:pt x="3076852" y="1204880"/>
                  <a:pt x="3014336" y="1633745"/>
                  <a:pt x="2903929" y="1906415"/>
                </a:cubicBezTo>
                <a:cubicBezTo>
                  <a:pt x="2793522" y="2179085"/>
                  <a:pt x="2587015" y="2409737"/>
                  <a:pt x="2440255" y="2622038"/>
                </a:cubicBezTo>
                <a:cubicBezTo>
                  <a:pt x="2293495" y="2834340"/>
                  <a:pt x="2217910" y="3050424"/>
                  <a:pt x="2023367" y="3180227"/>
                </a:cubicBezTo>
                <a:cubicBezTo>
                  <a:pt x="1828823" y="3310030"/>
                  <a:pt x="1507211" y="3388793"/>
                  <a:pt x="1272993" y="3400855"/>
                </a:cubicBezTo>
                <a:cubicBezTo>
                  <a:pt x="1038774" y="3412918"/>
                  <a:pt x="808391" y="3390652"/>
                  <a:pt x="618056" y="3252602"/>
                </a:cubicBezTo>
                <a:cubicBezTo>
                  <a:pt x="427720" y="3114553"/>
                  <a:pt x="226706" y="2848099"/>
                  <a:pt x="130979" y="2572557"/>
                </a:cubicBezTo>
                <a:cubicBezTo>
                  <a:pt x="35252" y="2297014"/>
                  <a:pt x="-57058" y="1922448"/>
                  <a:pt x="43691" y="1599345"/>
                </a:cubicBezTo>
                <a:cubicBezTo>
                  <a:pt x="144440" y="1276241"/>
                  <a:pt x="477985" y="897817"/>
                  <a:pt x="735474" y="633935"/>
                </a:cubicBezTo>
                <a:cubicBezTo>
                  <a:pt x="992963" y="370052"/>
                  <a:pt x="1278463" y="85665"/>
                  <a:pt x="1588626" y="16050"/>
                </a:cubicBezTo>
                <a:cubicBezTo>
                  <a:pt x="1627396" y="7348"/>
                  <a:pt x="1668392" y="2447"/>
                  <a:pt x="1710930" y="71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772783" y="990761"/>
            <a:ext cx="3966344" cy="4827631"/>
          </a:xfrm>
          <a:custGeom>
            <a:avLst/>
            <a:gdLst>
              <a:gd name="connsiteX0" fmla="*/ 2081227 w 3966344"/>
              <a:gd name="connsiteY0" fmla="*/ 33 h 4827631"/>
              <a:gd name="connsiteX1" fmla="*/ 2982185 w 3966344"/>
              <a:gd name="connsiteY1" fmla="*/ 124781 h 4827631"/>
              <a:gd name="connsiteX2" fmla="*/ 3661368 w 3966344"/>
              <a:gd name="connsiteY2" fmla="*/ 27755 h 4827631"/>
              <a:gd name="connsiteX3" fmla="*/ 3883143 w 3966344"/>
              <a:gd name="connsiteY3" fmla="*/ 401999 h 4827631"/>
              <a:gd name="connsiteX4" fmla="*/ 3827699 w 3966344"/>
              <a:gd name="connsiteY4" fmla="*/ 1524731 h 4827631"/>
              <a:gd name="connsiteX5" fmla="*/ 3966308 w 3966344"/>
              <a:gd name="connsiteY5" fmla="*/ 2841516 h 4827631"/>
              <a:gd name="connsiteX6" fmla="*/ 3841560 w 3966344"/>
              <a:gd name="connsiteY6" fmla="*/ 3881084 h 4827631"/>
              <a:gd name="connsiteX7" fmla="*/ 3855421 w 3966344"/>
              <a:gd name="connsiteY7" fmla="*/ 4768181 h 4827631"/>
              <a:gd name="connsiteX8" fmla="*/ 2885158 w 3966344"/>
              <a:gd name="connsiteY8" fmla="*/ 4754320 h 4827631"/>
              <a:gd name="connsiteX9" fmla="*/ 1582234 w 3966344"/>
              <a:gd name="connsiteY9" fmla="*/ 4823625 h 4827631"/>
              <a:gd name="connsiteX10" fmla="*/ 514945 w 3966344"/>
              <a:gd name="connsiteY10" fmla="*/ 4726598 h 4827631"/>
              <a:gd name="connsiteX11" fmla="*/ 99119 w 3966344"/>
              <a:gd name="connsiteY11" fmla="*/ 4754320 h 4827631"/>
              <a:gd name="connsiteX12" fmla="*/ 43675 w 3966344"/>
              <a:gd name="connsiteY12" fmla="*/ 4393937 h 4827631"/>
              <a:gd name="connsiteX13" fmla="*/ 154562 w 3966344"/>
              <a:gd name="connsiteY13" fmla="*/ 3687031 h 4827631"/>
              <a:gd name="connsiteX14" fmla="*/ 85258 w 3966344"/>
              <a:gd name="connsiteY14" fmla="*/ 2689047 h 4827631"/>
              <a:gd name="connsiteX15" fmla="*/ 168423 w 3966344"/>
              <a:gd name="connsiteY15" fmla="*/ 1358401 h 4827631"/>
              <a:gd name="connsiteX16" fmla="*/ 2092 w 3966344"/>
              <a:gd name="connsiteY16" fmla="*/ 332694 h 4827631"/>
              <a:gd name="connsiteX17" fmla="*/ 320893 w 3966344"/>
              <a:gd name="connsiteY17" fmla="*/ 13894 h 4827631"/>
              <a:gd name="connsiteX18" fmla="*/ 1207990 w 3966344"/>
              <a:gd name="connsiteY18" fmla="*/ 138642 h 4827631"/>
              <a:gd name="connsiteX19" fmla="*/ 2081227 w 3966344"/>
              <a:gd name="connsiteY19" fmla="*/ 33 h 48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66344" h="4827631">
                <a:moveTo>
                  <a:pt x="2081227" y="33"/>
                </a:moveTo>
                <a:cubicBezTo>
                  <a:pt x="2376925" y="-2278"/>
                  <a:pt x="2718828" y="120161"/>
                  <a:pt x="2982185" y="124781"/>
                </a:cubicBezTo>
                <a:cubicBezTo>
                  <a:pt x="3245542" y="129401"/>
                  <a:pt x="3511209" y="-18448"/>
                  <a:pt x="3661368" y="27755"/>
                </a:cubicBezTo>
                <a:cubicBezTo>
                  <a:pt x="3811528" y="73957"/>
                  <a:pt x="3855421" y="152503"/>
                  <a:pt x="3883143" y="401999"/>
                </a:cubicBezTo>
                <a:cubicBezTo>
                  <a:pt x="3910865" y="651495"/>
                  <a:pt x="3813838" y="1118145"/>
                  <a:pt x="3827699" y="1524731"/>
                </a:cubicBezTo>
                <a:cubicBezTo>
                  <a:pt x="3841560" y="1931317"/>
                  <a:pt x="3963998" y="2448791"/>
                  <a:pt x="3966308" y="2841516"/>
                </a:cubicBezTo>
                <a:cubicBezTo>
                  <a:pt x="3968619" y="3234241"/>
                  <a:pt x="3860041" y="3559973"/>
                  <a:pt x="3841560" y="3881084"/>
                </a:cubicBezTo>
                <a:cubicBezTo>
                  <a:pt x="3823079" y="4202195"/>
                  <a:pt x="4014821" y="4622642"/>
                  <a:pt x="3855421" y="4768181"/>
                </a:cubicBezTo>
                <a:cubicBezTo>
                  <a:pt x="3696021" y="4913721"/>
                  <a:pt x="3264022" y="4745079"/>
                  <a:pt x="2885158" y="4754320"/>
                </a:cubicBezTo>
                <a:cubicBezTo>
                  <a:pt x="2506294" y="4763561"/>
                  <a:pt x="1977270" y="4828245"/>
                  <a:pt x="1582234" y="4823625"/>
                </a:cubicBezTo>
                <a:cubicBezTo>
                  <a:pt x="1187199" y="4819005"/>
                  <a:pt x="762131" y="4738149"/>
                  <a:pt x="514945" y="4726598"/>
                </a:cubicBezTo>
                <a:cubicBezTo>
                  <a:pt x="267760" y="4715048"/>
                  <a:pt x="177664" y="4809764"/>
                  <a:pt x="99119" y="4754320"/>
                </a:cubicBezTo>
                <a:cubicBezTo>
                  <a:pt x="20573" y="4698877"/>
                  <a:pt x="34434" y="4571818"/>
                  <a:pt x="43675" y="4393937"/>
                </a:cubicBezTo>
                <a:cubicBezTo>
                  <a:pt x="52916" y="4216056"/>
                  <a:pt x="147632" y="3971179"/>
                  <a:pt x="154562" y="3687031"/>
                </a:cubicBezTo>
                <a:cubicBezTo>
                  <a:pt x="161493" y="3402883"/>
                  <a:pt x="82947" y="3077152"/>
                  <a:pt x="85258" y="2689047"/>
                </a:cubicBezTo>
                <a:cubicBezTo>
                  <a:pt x="87568" y="2300942"/>
                  <a:pt x="182284" y="1751126"/>
                  <a:pt x="168423" y="1358401"/>
                </a:cubicBezTo>
                <a:cubicBezTo>
                  <a:pt x="154562" y="965676"/>
                  <a:pt x="-21010" y="554469"/>
                  <a:pt x="2092" y="332694"/>
                </a:cubicBezTo>
                <a:cubicBezTo>
                  <a:pt x="25194" y="110920"/>
                  <a:pt x="119910" y="46235"/>
                  <a:pt x="320893" y="13894"/>
                </a:cubicBezTo>
                <a:cubicBezTo>
                  <a:pt x="521876" y="-18448"/>
                  <a:pt x="914601" y="140952"/>
                  <a:pt x="1207990" y="138642"/>
                </a:cubicBezTo>
                <a:cubicBezTo>
                  <a:pt x="1501379" y="136331"/>
                  <a:pt x="1785528" y="2343"/>
                  <a:pt x="2081227" y="3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023432" y="2529296"/>
            <a:ext cx="2690371" cy="3274580"/>
          </a:xfrm>
          <a:custGeom>
            <a:avLst/>
            <a:gdLst>
              <a:gd name="connsiteX0" fmla="*/ 1411696 w 2690371"/>
              <a:gd name="connsiteY0" fmla="*/ 22 h 3274580"/>
              <a:gd name="connsiteX1" fmla="*/ 2022816 w 2690371"/>
              <a:gd name="connsiteY1" fmla="*/ 84638 h 3274580"/>
              <a:gd name="connsiteX2" fmla="*/ 2483506 w 2690371"/>
              <a:gd name="connsiteY2" fmla="*/ 18825 h 3274580"/>
              <a:gd name="connsiteX3" fmla="*/ 2633936 w 2690371"/>
              <a:gd name="connsiteY3" fmla="*/ 272675 h 3274580"/>
              <a:gd name="connsiteX4" fmla="*/ 2596328 w 2690371"/>
              <a:gd name="connsiteY4" fmla="*/ 1034225 h 3274580"/>
              <a:gd name="connsiteX5" fmla="*/ 2690347 w 2690371"/>
              <a:gd name="connsiteY5" fmla="*/ 1927400 h 3274580"/>
              <a:gd name="connsiteX6" fmla="*/ 2605730 w 2690371"/>
              <a:gd name="connsiteY6" fmla="*/ 2632538 h 3274580"/>
              <a:gd name="connsiteX7" fmla="*/ 2615132 w 2690371"/>
              <a:gd name="connsiteY7" fmla="*/ 3234256 h 3274580"/>
              <a:gd name="connsiteX8" fmla="*/ 1957003 w 2690371"/>
              <a:gd name="connsiteY8" fmla="*/ 3224854 h 3274580"/>
              <a:gd name="connsiteX9" fmla="*/ 1073229 w 2690371"/>
              <a:gd name="connsiteY9" fmla="*/ 3271863 h 3274580"/>
              <a:gd name="connsiteX10" fmla="*/ 349287 w 2690371"/>
              <a:gd name="connsiteY10" fmla="*/ 3206051 h 3274580"/>
              <a:gd name="connsiteX11" fmla="*/ 67232 w 2690371"/>
              <a:gd name="connsiteY11" fmla="*/ 3224854 h 3274580"/>
              <a:gd name="connsiteX12" fmla="*/ 29624 w 2690371"/>
              <a:gd name="connsiteY12" fmla="*/ 2980406 h 3274580"/>
              <a:gd name="connsiteX13" fmla="*/ 104839 w 2690371"/>
              <a:gd name="connsiteY13" fmla="*/ 2500912 h 3274580"/>
              <a:gd name="connsiteX14" fmla="*/ 57830 w 2690371"/>
              <a:gd name="connsiteY14" fmla="*/ 1823979 h 3274580"/>
              <a:gd name="connsiteX15" fmla="*/ 114241 w 2690371"/>
              <a:gd name="connsiteY15" fmla="*/ 921402 h 3274580"/>
              <a:gd name="connsiteX16" fmla="*/ 1419 w 2690371"/>
              <a:gd name="connsiteY16" fmla="*/ 225666 h 3274580"/>
              <a:gd name="connsiteX17" fmla="*/ 217661 w 2690371"/>
              <a:gd name="connsiteY17" fmla="*/ 9423 h 3274580"/>
              <a:gd name="connsiteX18" fmla="*/ 819379 w 2690371"/>
              <a:gd name="connsiteY18" fmla="*/ 94040 h 3274580"/>
              <a:gd name="connsiteX19" fmla="*/ 1411696 w 2690371"/>
              <a:gd name="connsiteY19" fmla="*/ 22 h 32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90371" h="3274580">
                <a:moveTo>
                  <a:pt x="1411696" y="22"/>
                </a:moveTo>
                <a:cubicBezTo>
                  <a:pt x="1612268" y="-1546"/>
                  <a:pt x="1844181" y="81504"/>
                  <a:pt x="2022816" y="84638"/>
                </a:cubicBezTo>
                <a:cubicBezTo>
                  <a:pt x="2201451" y="87772"/>
                  <a:pt x="2381653" y="-12514"/>
                  <a:pt x="2483506" y="18825"/>
                </a:cubicBezTo>
                <a:cubicBezTo>
                  <a:pt x="2585359" y="50165"/>
                  <a:pt x="2615132" y="103442"/>
                  <a:pt x="2633936" y="272675"/>
                </a:cubicBezTo>
                <a:cubicBezTo>
                  <a:pt x="2652739" y="441908"/>
                  <a:pt x="2586926" y="758437"/>
                  <a:pt x="2596328" y="1034225"/>
                </a:cubicBezTo>
                <a:cubicBezTo>
                  <a:pt x="2605730" y="1310012"/>
                  <a:pt x="2688779" y="1661014"/>
                  <a:pt x="2690347" y="1927400"/>
                </a:cubicBezTo>
                <a:cubicBezTo>
                  <a:pt x="2691914" y="2193785"/>
                  <a:pt x="2618266" y="2414728"/>
                  <a:pt x="2605730" y="2632538"/>
                </a:cubicBezTo>
                <a:cubicBezTo>
                  <a:pt x="2593195" y="2850348"/>
                  <a:pt x="2723253" y="3135537"/>
                  <a:pt x="2615132" y="3234256"/>
                </a:cubicBezTo>
                <a:cubicBezTo>
                  <a:pt x="2507011" y="3332975"/>
                  <a:pt x="2213986" y="3218586"/>
                  <a:pt x="1957003" y="3224854"/>
                </a:cubicBezTo>
                <a:cubicBezTo>
                  <a:pt x="1700019" y="3231122"/>
                  <a:pt x="1341182" y="3274997"/>
                  <a:pt x="1073229" y="3271863"/>
                </a:cubicBezTo>
                <a:cubicBezTo>
                  <a:pt x="805277" y="3268730"/>
                  <a:pt x="516953" y="3213885"/>
                  <a:pt x="349287" y="3206051"/>
                </a:cubicBezTo>
                <a:cubicBezTo>
                  <a:pt x="181621" y="3198216"/>
                  <a:pt x="120509" y="3262462"/>
                  <a:pt x="67232" y="3224854"/>
                </a:cubicBezTo>
                <a:cubicBezTo>
                  <a:pt x="13954" y="3187247"/>
                  <a:pt x="23356" y="3101063"/>
                  <a:pt x="29624" y="2980406"/>
                </a:cubicBezTo>
                <a:cubicBezTo>
                  <a:pt x="35892" y="2859750"/>
                  <a:pt x="100138" y="2693650"/>
                  <a:pt x="104839" y="2500912"/>
                </a:cubicBezTo>
                <a:cubicBezTo>
                  <a:pt x="109540" y="2308174"/>
                  <a:pt x="56263" y="2087231"/>
                  <a:pt x="57830" y="1823979"/>
                </a:cubicBezTo>
                <a:cubicBezTo>
                  <a:pt x="59397" y="1560728"/>
                  <a:pt x="123643" y="1187788"/>
                  <a:pt x="114241" y="921402"/>
                </a:cubicBezTo>
                <a:cubicBezTo>
                  <a:pt x="104839" y="655017"/>
                  <a:pt x="-14251" y="376096"/>
                  <a:pt x="1419" y="225666"/>
                </a:cubicBezTo>
                <a:cubicBezTo>
                  <a:pt x="17089" y="75237"/>
                  <a:pt x="81334" y="31361"/>
                  <a:pt x="217661" y="9423"/>
                </a:cubicBezTo>
                <a:cubicBezTo>
                  <a:pt x="353988" y="-12514"/>
                  <a:pt x="620373" y="95607"/>
                  <a:pt x="819379" y="94040"/>
                </a:cubicBezTo>
                <a:cubicBezTo>
                  <a:pt x="1018385" y="92473"/>
                  <a:pt x="1211123" y="1589"/>
                  <a:pt x="1411696" y="2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858115" y="1214529"/>
            <a:ext cx="4106855" cy="4438099"/>
          </a:xfrm>
          <a:custGeom>
            <a:avLst/>
            <a:gdLst>
              <a:gd name="connsiteX0" fmla="*/ 1605665 w 4106855"/>
              <a:gd name="connsiteY0" fmla="*/ 230 h 4438099"/>
              <a:gd name="connsiteX1" fmla="*/ 1763892 w 4106855"/>
              <a:gd name="connsiteY1" fmla="*/ 40775 h 4438099"/>
              <a:gd name="connsiteX2" fmla="*/ 2237423 w 4106855"/>
              <a:gd name="connsiteY2" fmla="*/ 383166 h 4438099"/>
              <a:gd name="connsiteX3" fmla="*/ 2549140 w 4106855"/>
              <a:gd name="connsiteY3" fmla="*/ 789391 h 4438099"/>
              <a:gd name="connsiteX4" fmla="*/ 3092148 w 4106855"/>
              <a:gd name="connsiteY4" fmla="*/ 786483 h 4438099"/>
              <a:gd name="connsiteX5" fmla="*/ 3553120 w 4106855"/>
              <a:gd name="connsiteY5" fmla="*/ 916914 h 4438099"/>
              <a:gd name="connsiteX6" fmla="*/ 3955395 w 4106855"/>
              <a:gd name="connsiteY6" fmla="*/ 960174 h 4438099"/>
              <a:gd name="connsiteX7" fmla="*/ 4106429 w 4106855"/>
              <a:gd name="connsiteY7" fmla="*/ 1328811 h 4438099"/>
              <a:gd name="connsiteX8" fmla="*/ 3917329 w 4106855"/>
              <a:gd name="connsiteY8" fmla="*/ 1968133 h 4438099"/>
              <a:gd name="connsiteX9" fmla="*/ 3650144 w 4106855"/>
              <a:gd name="connsiteY9" fmla="*/ 2385816 h 4438099"/>
              <a:gd name="connsiteX10" fmla="*/ 3959098 w 4106855"/>
              <a:gd name="connsiteY10" fmla="*/ 3576639 h 4438099"/>
              <a:gd name="connsiteX11" fmla="*/ 3905001 w 4106855"/>
              <a:gd name="connsiteY11" fmla="*/ 3880342 h 4438099"/>
              <a:gd name="connsiteX12" fmla="*/ 3117553 w 4106855"/>
              <a:gd name="connsiteY12" fmla="*/ 3865613 h 4438099"/>
              <a:gd name="connsiteX13" fmla="*/ 2689626 w 4106855"/>
              <a:gd name="connsiteY13" fmla="*/ 3714665 h 4438099"/>
              <a:gd name="connsiteX14" fmla="*/ 2083407 w 4106855"/>
              <a:gd name="connsiteY14" fmla="*/ 4036091 h 4438099"/>
              <a:gd name="connsiteX15" fmla="*/ 1635021 w 4106855"/>
              <a:gd name="connsiteY15" fmla="*/ 4383141 h 4438099"/>
              <a:gd name="connsiteX16" fmla="*/ 1280043 w 4106855"/>
              <a:gd name="connsiteY16" fmla="*/ 4379191 h 4438099"/>
              <a:gd name="connsiteX17" fmla="*/ 1172863 w 4106855"/>
              <a:gd name="connsiteY17" fmla="*/ 3823090 h 4438099"/>
              <a:gd name="connsiteX18" fmla="*/ 1097599 w 4106855"/>
              <a:gd name="connsiteY18" fmla="*/ 3347895 h 4438099"/>
              <a:gd name="connsiteX19" fmla="*/ 981333 w 4106855"/>
              <a:gd name="connsiteY19" fmla="*/ 3072130 h 4438099"/>
              <a:gd name="connsiteX20" fmla="*/ 245102 w 4106855"/>
              <a:gd name="connsiteY20" fmla="*/ 2476212 h 4438099"/>
              <a:gd name="connsiteX21" fmla="*/ 40507 w 4106855"/>
              <a:gd name="connsiteY21" fmla="*/ 2095046 h 4438099"/>
              <a:gd name="connsiteX22" fmla="*/ 87775 w 4106855"/>
              <a:gd name="connsiteY22" fmla="*/ 1868836 h 4438099"/>
              <a:gd name="connsiteX23" fmla="*/ 954350 w 4106855"/>
              <a:gd name="connsiteY23" fmla="*/ 1207218 h 4438099"/>
              <a:gd name="connsiteX24" fmla="*/ 1293891 w 4106855"/>
              <a:gd name="connsiteY24" fmla="*/ 721722 h 4438099"/>
              <a:gd name="connsiteX25" fmla="*/ 1482991 w 4106855"/>
              <a:gd name="connsiteY25" fmla="*/ 82400 h 4438099"/>
              <a:gd name="connsiteX26" fmla="*/ 1605665 w 4106855"/>
              <a:gd name="connsiteY26" fmla="*/ 230 h 443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06855" h="4438099">
                <a:moveTo>
                  <a:pt x="1605665" y="230"/>
                </a:moveTo>
                <a:cubicBezTo>
                  <a:pt x="1650381" y="-2255"/>
                  <a:pt x="1701023" y="15711"/>
                  <a:pt x="1763892" y="40775"/>
                </a:cubicBezTo>
                <a:cubicBezTo>
                  <a:pt x="1889630" y="90902"/>
                  <a:pt x="2106548" y="258397"/>
                  <a:pt x="2237423" y="383166"/>
                </a:cubicBezTo>
                <a:cubicBezTo>
                  <a:pt x="2368297" y="507935"/>
                  <a:pt x="2406686" y="722171"/>
                  <a:pt x="2549140" y="789391"/>
                </a:cubicBezTo>
                <a:cubicBezTo>
                  <a:pt x="2691595" y="856610"/>
                  <a:pt x="2924818" y="765229"/>
                  <a:pt x="3092148" y="786483"/>
                </a:cubicBezTo>
                <a:cubicBezTo>
                  <a:pt x="3259477" y="807736"/>
                  <a:pt x="3409246" y="887965"/>
                  <a:pt x="3553120" y="916914"/>
                </a:cubicBezTo>
                <a:cubicBezTo>
                  <a:pt x="3696995" y="945863"/>
                  <a:pt x="3863177" y="891525"/>
                  <a:pt x="3955395" y="960174"/>
                </a:cubicBezTo>
                <a:cubicBezTo>
                  <a:pt x="4047613" y="1028824"/>
                  <a:pt x="4112773" y="1160817"/>
                  <a:pt x="4106429" y="1328811"/>
                </a:cubicBezTo>
                <a:cubicBezTo>
                  <a:pt x="4100084" y="1496804"/>
                  <a:pt x="3993376" y="1791965"/>
                  <a:pt x="3917329" y="1968133"/>
                </a:cubicBezTo>
                <a:cubicBezTo>
                  <a:pt x="3841281" y="2144300"/>
                  <a:pt x="3643182" y="2117732"/>
                  <a:pt x="3650144" y="2385816"/>
                </a:cubicBezTo>
                <a:cubicBezTo>
                  <a:pt x="3657105" y="2653900"/>
                  <a:pt x="3916621" y="3327551"/>
                  <a:pt x="3959098" y="3576639"/>
                </a:cubicBezTo>
                <a:cubicBezTo>
                  <a:pt x="4001574" y="3825727"/>
                  <a:pt x="4045258" y="3832179"/>
                  <a:pt x="3905001" y="3880342"/>
                </a:cubicBezTo>
                <a:cubicBezTo>
                  <a:pt x="3764743" y="3928504"/>
                  <a:pt x="3320115" y="3893226"/>
                  <a:pt x="3117553" y="3865613"/>
                </a:cubicBezTo>
                <a:cubicBezTo>
                  <a:pt x="2914990" y="3838000"/>
                  <a:pt x="2861984" y="3686252"/>
                  <a:pt x="2689626" y="3714665"/>
                </a:cubicBezTo>
                <a:cubicBezTo>
                  <a:pt x="2517268" y="3743079"/>
                  <a:pt x="2259174" y="3924679"/>
                  <a:pt x="2083407" y="4036091"/>
                </a:cubicBezTo>
                <a:cubicBezTo>
                  <a:pt x="1907639" y="4147504"/>
                  <a:pt x="1768916" y="4325958"/>
                  <a:pt x="1635021" y="4383141"/>
                </a:cubicBezTo>
                <a:cubicBezTo>
                  <a:pt x="1501127" y="4440324"/>
                  <a:pt x="1357069" y="4472532"/>
                  <a:pt x="1280043" y="4379191"/>
                </a:cubicBezTo>
                <a:cubicBezTo>
                  <a:pt x="1203017" y="4285849"/>
                  <a:pt x="1203271" y="3994973"/>
                  <a:pt x="1172863" y="3823090"/>
                </a:cubicBezTo>
                <a:cubicBezTo>
                  <a:pt x="1142455" y="3651207"/>
                  <a:pt x="1129521" y="3473055"/>
                  <a:pt x="1097599" y="3347895"/>
                </a:cubicBezTo>
                <a:cubicBezTo>
                  <a:pt x="1065677" y="3222735"/>
                  <a:pt x="1123416" y="3217411"/>
                  <a:pt x="981333" y="3072130"/>
                </a:cubicBezTo>
                <a:cubicBezTo>
                  <a:pt x="839250" y="2926849"/>
                  <a:pt x="401906" y="2639059"/>
                  <a:pt x="245102" y="2476212"/>
                </a:cubicBezTo>
                <a:cubicBezTo>
                  <a:pt x="88298" y="2313365"/>
                  <a:pt x="66729" y="2196276"/>
                  <a:pt x="40507" y="2095046"/>
                </a:cubicBezTo>
                <a:cubicBezTo>
                  <a:pt x="14286" y="1993817"/>
                  <a:pt x="-56274" y="1989551"/>
                  <a:pt x="87775" y="1868836"/>
                </a:cubicBezTo>
                <a:cubicBezTo>
                  <a:pt x="240082" y="1720865"/>
                  <a:pt x="753331" y="1398403"/>
                  <a:pt x="954350" y="1207218"/>
                </a:cubicBezTo>
                <a:cubicBezTo>
                  <a:pt x="1155370" y="1016033"/>
                  <a:pt x="1205784" y="909192"/>
                  <a:pt x="1293891" y="721722"/>
                </a:cubicBezTo>
                <a:cubicBezTo>
                  <a:pt x="1381998" y="534252"/>
                  <a:pt x="1404658" y="195891"/>
                  <a:pt x="1482991" y="82400"/>
                </a:cubicBezTo>
                <a:cubicBezTo>
                  <a:pt x="1522158" y="25654"/>
                  <a:pt x="1560948" y="2716"/>
                  <a:pt x="1605665" y="23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390176" y="3536280"/>
            <a:ext cx="2437589" cy="2405080"/>
          </a:xfrm>
          <a:custGeom>
            <a:avLst/>
            <a:gdLst>
              <a:gd name="connsiteX0" fmla="*/ 1120904 w 2437589"/>
              <a:gd name="connsiteY0" fmla="*/ 1 h 2405080"/>
              <a:gd name="connsiteX1" fmla="*/ 1295435 w 2437589"/>
              <a:gd name="connsiteY1" fmla="*/ 11474 h 2405080"/>
              <a:gd name="connsiteX2" fmla="*/ 1933295 w 2437589"/>
              <a:gd name="connsiteY2" fmla="*/ 248817 h 2405080"/>
              <a:gd name="connsiteX3" fmla="*/ 2363480 w 2437589"/>
              <a:gd name="connsiteY3" fmla="*/ 664168 h 2405080"/>
              <a:gd name="connsiteX4" fmla="*/ 2407982 w 2437589"/>
              <a:gd name="connsiteY4" fmla="*/ 1465201 h 2405080"/>
              <a:gd name="connsiteX5" fmla="*/ 2051967 w 2437589"/>
              <a:gd name="connsiteY5" fmla="*/ 2192065 h 2405080"/>
              <a:gd name="connsiteX6" fmla="*/ 1236099 w 2437589"/>
              <a:gd name="connsiteY6" fmla="*/ 2399740 h 2405080"/>
              <a:gd name="connsiteX7" fmla="*/ 509235 w 2437589"/>
              <a:gd name="connsiteY7" fmla="*/ 2295902 h 2405080"/>
              <a:gd name="connsiteX8" fmla="*/ 182888 w 2437589"/>
              <a:gd name="connsiteY8" fmla="*/ 1806382 h 2405080"/>
              <a:gd name="connsiteX9" fmla="*/ 4880 w 2437589"/>
              <a:gd name="connsiteY9" fmla="*/ 1242692 h 2405080"/>
              <a:gd name="connsiteX10" fmla="*/ 79050 w 2437589"/>
              <a:gd name="connsiteY10" fmla="*/ 530662 h 2405080"/>
              <a:gd name="connsiteX11" fmla="*/ 375729 w 2437589"/>
              <a:gd name="connsiteY11" fmla="*/ 219149 h 2405080"/>
              <a:gd name="connsiteX12" fmla="*/ 627907 w 2437589"/>
              <a:gd name="connsiteY12" fmla="*/ 55976 h 2405080"/>
              <a:gd name="connsiteX13" fmla="*/ 1120904 w 2437589"/>
              <a:gd name="connsiteY13" fmla="*/ 1 h 24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7589" h="2405080">
                <a:moveTo>
                  <a:pt x="1120904" y="1"/>
                </a:moveTo>
                <a:cubicBezTo>
                  <a:pt x="1181708" y="39"/>
                  <a:pt x="1241043" y="3439"/>
                  <a:pt x="1295435" y="11474"/>
                </a:cubicBezTo>
                <a:cubicBezTo>
                  <a:pt x="1513000" y="43615"/>
                  <a:pt x="1755288" y="140035"/>
                  <a:pt x="1933295" y="248817"/>
                </a:cubicBezTo>
                <a:cubicBezTo>
                  <a:pt x="2111303" y="357599"/>
                  <a:pt x="2284366" y="461437"/>
                  <a:pt x="2363480" y="664168"/>
                </a:cubicBezTo>
                <a:cubicBezTo>
                  <a:pt x="2442594" y="866899"/>
                  <a:pt x="2459901" y="1210551"/>
                  <a:pt x="2407982" y="1465201"/>
                </a:cubicBezTo>
                <a:cubicBezTo>
                  <a:pt x="2356063" y="1719851"/>
                  <a:pt x="2247281" y="2036308"/>
                  <a:pt x="2051967" y="2192065"/>
                </a:cubicBezTo>
                <a:cubicBezTo>
                  <a:pt x="1856653" y="2347821"/>
                  <a:pt x="1493221" y="2382433"/>
                  <a:pt x="1236099" y="2399740"/>
                </a:cubicBezTo>
                <a:cubicBezTo>
                  <a:pt x="978977" y="2417047"/>
                  <a:pt x="684770" y="2394796"/>
                  <a:pt x="509235" y="2295902"/>
                </a:cubicBezTo>
                <a:cubicBezTo>
                  <a:pt x="333700" y="2197009"/>
                  <a:pt x="266947" y="1981917"/>
                  <a:pt x="182888" y="1806382"/>
                </a:cubicBezTo>
                <a:cubicBezTo>
                  <a:pt x="98828" y="1630847"/>
                  <a:pt x="22187" y="1455311"/>
                  <a:pt x="4880" y="1242692"/>
                </a:cubicBezTo>
                <a:cubicBezTo>
                  <a:pt x="-12427" y="1030072"/>
                  <a:pt x="17241" y="701253"/>
                  <a:pt x="79050" y="530662"/>
                </a:cubicBezTo>
                <a:cubicBezTo>
                  <a:pt x="140858" y="360072"/>
                  <a:pt x="284253" y="298263"/>
                  <a:pt x="375729" y="219149"/>
                </a:cubicBezTo>
                <a:cubicBezTo>
                  <a:pt x="467206" y="140035"/>
                  <a:pt x="474623" y="90588"/>
                  <a:pt x="627907" y="55976"/>
                </a:cubicBezTo>
                <a:cubicBezTo>
                  <a:pt x="742869" y="30017"/>
                  <a:pt x="938492" y="-115"/>
                  <a:pt x="1120904" y="1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255514" y="1579653"/>
            <a:ext cx="3221946" cy="3574519"/>
          </a:xfrm>
          <a:custGeom>
            <a:avLst/>
            <a:gdLst>
              <a:gd name="connsiteX0" fmla="*/ 1964555 w 3221946"/>
              <a:gd name="connsiteY0" fmla="*/ 50 h 3574519"/>
              <a:gd name="connsiteX1" fmla="*/ 2105589 w 3221946"/>
              <a:gd name="connsiteY1" fmla="*/ 104262 h 3574519"/>
              <a:gd name="connsiteX2" fmla="*/ 2283858 w 3221946"/>
              <a:gd name="connsiteY2" fmla="*/ 528841 h 3574519"/>
              <a:gd name="connsiteX3" fmla="*/ 2327062 w 3221946"/>
              <a:gd name="connsiteY3" fmla="*/ 930026 h 3574519"/>
              <a:gd name="connsiteX4" fmla="*/ 2693671 w 3221946"/>
              <a:gd name="connsiteY4" fmla="*/ 1150723 h 3574519"/>
              <a:gd name="connsiteX5" fmla="*/ 2950401 w 3221946"/>
              <a:gd name="connsiteY5" fmla="*/ 1427514 h 3574519"/>
              <a:gd name="connsiteX6" fmla="*/ 3203374 w 3221946"/>
              <a:gd name="connsiteY6" fmla="*/ 1621574 h 3574519"/>
              <a:gd name="connsiteX7" fmla="*/ 3153857 w 3221946"/>
              <a:gd name="connsiteY7" fmla="*/ 1931578 h 3574519"/>
              <a:gd name="connsiteX8" fmla="*/ 2764455 w 3221946"/>
              <a:gd name="connsiteY8" fmla="*/ 2284272 h 3574519"/>
              <a:gd name="connsiteX9" fmla="*/ 2413387 w 3221946"/>
              <a:gd name="connsiteY9" fmla="*/ 2455796 h 3574519"/>
              <a:gd name="connsiteX10" fmla="*/ 2133014 w 3221946"/>
              <a:gd name="connsiteY10" fmla="*/ 3383845 h 3574519"/>
              <a:gd name="connsiteX11" fmla="*/ 1972080 w 3221946"/>
              <a:gd name="connsiteY11" fmla="*/ 3566040 h 3574519"/>
              <a:gd name="connsiteX12" fmla="*/ 1448206 w 3221946"/>
              <a:gd name="connsiteY12" fmla="*/ 3233244 h 3574519"/>
              <a:gd name="connsiteX13" fmla="*/ 1222126 w 3221946"/>
              <a:gd name="connsiteY13" fmla="*/ 2956198 h 3574519"/>
              <a:gd name="connsiteX14" fmla="*/ 682374 w 3221946"/>
              <a:gd name="connsiteY14" fmla="*/ 2923928 h 3574519"/>
              <a:gd name="connsiteX15" fmla="*/ 238329 w 3221946"/>
              <a:gd name="connsiteY15" fmla="*/ 2973620 h 3574519"/>
              <a:gd name="connsiteX16" fmla="*/ 1066 w 3221946"/>
              <a:gd name="connsiteY16" fmla="*/ 2825408 h 3574519"/>
              <a:gd name="connsiteX17" fmla="*/ 156961 w 3221946"/>
              <a:gd name="connsiteY17" fmla="*/ 2407231 h 3574519"/>
              <a:gd name="connsiteX18" fmla="*/ 301161 w 3221946"/>
              <a:gd name="connsiteY18" fmla="*/ 2056587 h 3574519"/>
              <a:gd name="connsiteX19" fmla="*/ 335993 w 3221946"/>
              <a:gd name="connsiteY19" fmla="*/ 1823337 h 3574519"/>
              <a:gd name="connsiteX20" fmla="*/ 84896 w 3221946"/>
              <a:gd name="connsiteY20" fmla="*/ 1120431 h 3574519"/>
              <a:gd name="connsiteX21" fmla="*/ 103506 w 3221946"/>
              <a:gd name="connsiteY21" fmla="*/ 780033 h 3574519"/>
              <a:gd name="connsiteX22" fmla="*/ 228070 w 3221946"/>
              <a:gd name="connsiteY22" fmla="*/ 647186 h 3574519"/>
              <a:gd name="connsiteX23" fmla="*/ 1082521 w 3221946"/>
              <a:gd name="connsiteY23" fmla="*/ 557279 h 3574519"/>
              <a:gd name="connsiteX24" fmla="*/ 1510087 w 3221946"/>
              <a:gd name="connsiteY24" fmla="*/ 369788 h 3574519"/>
              <a:gd name="connsiteX25" fmla="*/ 1899489 w 3221946"/>
              <a:gd name="connsiteY25" fmla="*/ 17094 h 3574519"/>
              <a:gd name="connsiteX26" fmla="*/ 1964555 w 3221946"/>
              <a:gd name="connsiteY26" fmla="*/ 50 h 357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21946" h="3574519">
                <a:moveTo>
                  <a:pt x="1964555" y="50"/>
                </a:moveTo>
                <a:cubicBezTo>
                  <a:pt x="2021463" y="-1647"/>
                  <a:pt x="2057542" y="40294"/>
                  <a:pt x="2105589" y="104262"/>
                </a:cubicBezTo>
                <a:cubicBezTo>
                  <a:pt x="2169651" y="189553"/>
                  <a:pt x="2246946" y="391214"/>
                  <a:pt x="2283858" y="528841"/>
                </a:cubicBezTo>
                <a:cubicBezTo>
                  <a:pt x="2320771" y="666468"/>
                  <a:pt x="2258759" y="826379"/>
                  <a:pt x="2327062" y="930026"/>
                </a:cubicBezTo>
                <a:cubicBezTo>
                  <a:pt x="2395364" y="1033674"/>
                  <a:pt x="2589781" y="1067809"/>
                  <a:pt x="2693671" y="1150723"/>
                </a:cubicBezTo>
                <a:cubicBezTo>
                  <a:pt x="2797561" y="1233638"/>
                  <a:pt x="2865451" y="1349039"/>
                  <a:pt x="2950401" y="1427514"/>
                </a:cubicBezTo>
                <a:cubicBezTo>
                  <a:pt x="3035351" y="1505989"/>
                  <a:pt x="3169464" y="1537563"/>
                  <a:pt x="3203374" y="1621574"/>
                </a:cubicBezTo>
                <a:cubicBezTo>
                  <a:pt x="3237283" y="1705585"/>
                  <a:pt x="3227010" y="1821128"/>
                  <a:pt x="3153857" y="1931578"/>
                </a:cubicBezTo>
                <a:cubicBezTo>
                  <a:pt x="3080704" y="2042027"/>
                  <a:pt x="2887867" y="2196902"/>
                  <a:pt x="2764455" y="2284272"/>
                </a:cubicBezTo>
                <a:cubicBezTo>
                  <a:pt x="2641044" y="2371642"/>
                  <a:pt x="2518627" y="2272534"/>
                  <a:pt x="2413387" y="2455796"/>
                </a:cubicBezTo>
                <a:cubicBezTo>
                  <a:pt x="2308147" y="2639058"/>
                  <a:pt x="2206565" y="3198804"/>
                  <a:pt x="2133014" y="3383845"/>
                </a:cubicBezTo>
                <a:cubicBezTo>
                  <a:pt x="2059464" y="3568885"/>
                  <a:pt x="2086215" y="3591140"/>
                  <a:pt x="1972080" y="3566040"/>
                </a:cubicBezTo>
                <a:cubicBezTo>
                  <a:pt x="1857945" y="3540940"/>
                  <a:pt x="1573198" y="3334885"/>
                  <a:pt x="1448206" y="3233244"/>
                </a:cubicBezTo>
                <a:cubicBezTo>
                  <a:pt x="1323213" y="3131604"/>
                  <a:pt x="1349765" y="3007750"/>
                  <a:pt x="1222126" y="2956198"/>
                </a:cubicBezTo>
                <a:cubicBezTo>
                  <a:pt x="1094487" y="2904645"/>
                  <a:pt x="846340" y="2921025"/>
                  <a:pt x="682374" y="2923928"/>
                </a:cubicBezTo>
                <a:cubicBezTo>
                  <a:pt x="518407" y="2926832"/>
                  <a:pt x="351880" y="2990041"/>
                  <a:pt x="238329" y="2973620"/>
                </a:cubicBezTo>
                <a:cubicBezTo>
                  <a:pt x="124777" y="2957200"/>
                  <a:pt x="14627" y="2919806"/>
                  <a:pt x="1066" y="2825408"/>
                </a:cubicBezTo>
                <a:cubicBezTo>
                  <a:pt x="-12495" y="2731010"/>
                  <a:pt x="106946" y="2535368"/>
                  <a:pt x="156961" y="2407231"/>
                </a:cubicBezTo>
                <a:cubicBezTo>
                  <a:pt x="206977" y="2279094"/>
                  <a:pt x="271322" y="2153902"/>
                  <a:pt x="301161" y="2056587"/>
                </a:cubicBezTo>
                <a:cubicBezTo>
                  <a:pt x="330999" y="1959271"/>
                  <a:pt x="372037" y="1979363"/>
                  <a:pt x="335993" y="1823337"/>
                </a:cubicBezTo>
                <a:cubicBezTo>
                  <a:pt x="299949" y="1667311"/>
                  <a:pt x="123643" y="1294314"/>
                  <a:pt x="84896" y="1120431"/>
                </a:cubicBezTo>
                <a:cubicBezTo>
                  <a:pt x="46148" y="946547"/>
                  <a:pt x="79644" y="858907"/>
                  <a:pt x="103506" y="780033"/>
                </a:cubicBezTo>
                <a:cubicBezTo>
                  <a:pt x="127368" y="701159"/>
                  <a:pt x="81634" y="669356"/>
                  <a:pt x="228070" y="647186"/>
                </a:cubicBezTo>
                <a:cubicBezTo>
                  <a:pt x="391238" y="610060"/>
                  <a:pt x="868851" y="603511"/>
                  <a:pt x="1082521" y="557279"/>
                </a:cubicBezTo>
                <a:cubicBezTo>
                  <a:pt x="1296190" y="511046"/>
                  <a:pt x="1373925" y="459819"/>
                  <a:pt x="1510087" y="369788"/>
                </a:cubicBezTo>
                <a:cubicBezTo>
                  <a:pt x="1646248" y="279757"/>
                  <a:pt x="1800239" y="61348"/>
                  <a:pt x="1899489" y="17094"/>
                </a:cubicBezTo>
                <a:cubicBezTo>
                  <a:pt x="1924302" y="6030"/>
                  <a:pt x="1945585" y="616"/>
                  <a:pt x="1964555" y="5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50319" y="2283123"/>
            <a:ext cx="3557669" cy="3246575"/>
          </a:xfrm>
          <a:custGeom>
            <a:avLst/>
            <a:gdLst>
              <a:gd name="connsiteX0" fmla="*/ 2688925 w 3557669"/>
              <a:gd name="connsiteY0" fmla="*/ 171 h 3246575"/>
              <a:gd name="connsiteX1" fmla="*/ 2856525 w 3557669"/>
              <a:gd name="connsiteY1" fmla="*/ 132229 h 3246575"/>
              <a:gd name="connsiteX2" fmla="*/ 2970932 w 3557669"/>
              <a:gd name="connsiteY2" fmla="*/ 684034 h 3246575"/>
              <a:gd name="connsiteX3" fmla="*/ 3238353 w 3557669"/>
              <a:gd name="connsiteY3" fmla="*/ 1171734 h 3246575"/>
              <a:gd name="connsiteX4" fmla="*/ 3355702 w 3557669"/>
              <a:gd name="connsiteY4" fmla="*/ 1731746 h 3246575"/>
              <a:gd name="connsiteX5" fmla="*/ 3557313 w 3557669"/>
              <a:gd name="connsiteY5" fmla="*/ 2113357 h 3246575"/>
              <a:gd name="connsiteX6" fmla="*/ 3382761 w 3557669"/>
              <a:gd name="connsiteY6" fmla="*/ 2324120 h 3246575"/>
              <a:gd name="connsiteX7" fmla="*/ 2706126 w 3557669"/>
              <a:gd name="connsiteY7" fmla="*/ 2529580 h 3246575"/>
              <a:gd name="connsiteX8" fmla="*/ 1955762 w 3557669"/>
              <a:gd name="connsiteY8" fmla="*/ 2891142 h 3246575"/>
              <a:gd name="connsiteX9" fmla="*/ 1313667 w 3557669"/>
              <a:gd name="connsiteY9" fmla="*/ 3037910 h 3246575"/>
              <a:gd name="connsiteX10" fmla="*/ 791282 w 3557669"/>
              <a:gd name="connsiteY10" fmla="*/ 3234399 h 3246575"/>
              <a:gd name="connsiteX11" fmla="*/ 593557 w 3557669"/>
              <a:gd name="connsiteY11" fmla="*/ 2656881 h 3246575"/>
              <a:gd name="connsiteX12" fmla="*/ 275978 w 3557669"/>
              <a:gd name="connsiteY12" fmla="*/ 1900016 h 3246575"/>
              <a:gd name="connsiteX13" fmla="*/ 106910 w 3557669"/>
              <a:gd name="connsiteY13" fmla="*/ 1247388 h 3246575"/>
              <a:gd name="connsiteX14" fmla="*/ 2237 w 3557669"/>
              <a:gd name="connsiteY14" fmla="*/ 1007025 h 3246575"/>
              <a:gd name="connsiteX15" fmla="*/ 203884 w 3557669"/>
              <a:gd name="connsiteY15" fmla="*/ 897703 h 3246575"/>
              <a:gd name="connsiteX16" fmla="*/ 646039 w 3557669"/>
              <a:gd name="connsiteY16" fmla="*/ 813332 h 3246575"/>
              <a:gd name="connsiteX17" fmla="*/ 1222323 w 3557669"/>
              <a:gd name="connsiteY17" fmla="*/ 560474 h 3246575"/>
              <a:gd name="connsiteX18" fmla="*/ 2027965 w 3557669"/>
              <a:gd name="connsiteY18" fmla="*/ 327302 h 3246575"/>
              <a:gd name="connsiteX19" fmla="*/ 2600072 w 3557669"/>
              <a:gd name="connsiteY19" fmla="*/ 11103 h 3246575"/>
              <a:gd name="connsiteX20" fmla="*/ 2688925 w 3557669"/>
              <a:gd name="connsiteY20" fmla="*/ 171 h 32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57669" h="3246575">
                <a:moveTo>
                  <a:pt x="2688925" y="171"/>
                </a:moveTo>
                <a:cubicBezTo>
                  <a:pt x="2765724" y="3256"/>
                  <a:pt x="2810168" y="48113"/>
                  <a:pt x="2856525" y="132229"/>
                </a:cubicBezTo>
                <a:cubicBezTo>
                  <a:pt x="2918335" y="244385"/>
                  <a:pt x="2907293" y="510783"/>
                  <a:pt x="2970932" y="684034"/>
                </a:cubicBezTo>
                <a:cubicBezTo>
                  <a:pt x="3034570" y="857284"/>
                  <a:pt x="3174225" y="997115"/>
                  <a:pt x="3238353" y="1171734"/>
                </a:cubicBezTo>
                <a:cubicBezTo>
                  <a:pt x="3302482" y="1346352"/>
                  <a:pt x="3302542" y="1574809"/>
                  <a:pt x="3355702" y="1731746"/>
                </a:cubicBezTo>
                <a:cubicBezTo>
                  <a:pt x="3408862" y="1888683"/>
                  <a:pt x="3552803" y="2014628"/>
                  <a:pt x="3557313" y="2113357"/>
                </a:cubicBezTo>
                <a:cubicBezTo>
                  <a:pt x="3561823" y="2212085"/>
                  <a:pt x="3524625" y="2254749"/>
                  <a:pt x="3382761" y="2324120"/>
                </a:cubicBezTo>
                <a:cubicBezTo>
                  <a:pt x="3240896" y="2393490"/>
                  <a:pt x="2943959" y="2435076"/>
                  <a:pt x="2706126" y="2529580"/>
                </a:cubicBezTo>
                <a:cubicBezTo>
                  <a:pt x="2468293" y="2624084"/>
                  <a:pt x="2187838" y="2806420"/>
                  <a:pt x="1955762" y="2891142"/>
                </a:cubicBezTo>
                <a:cubicBezTo>
                  <a:pt x="1723686" y="2975864"/>
                  <a:pt x="1507747" y="2980700"/>
                  <a:pt x="1313667" y="3037910"/>
                </a:cubicBezTo>
                <a:cubicBezTo>
                  <a:pt x="1119587" y="3095120"/>
                  <a:pt x="911300" y="3297904"/>
                  <a:pt x="791282" y="3234399"/>
                </a:cubicBezTo>
                <a:cubicBezTo>
                  <a:pt x="671263" y="3170894"/>
                  <a:pt x="679441" y="2879278"/>
                  <a:pt x="593557" y="2656881"/>
                </a:cubicBezTo>
                <a:cubicBezTo>
                  <a:pt x="507673" y="2434484"/>
                  <a:pt x="357086" y="2134931"/>
                  <a:pt x="275978" y="1900016"/>
                </a:cubicBezTo>
                <a:cubicBezTo>
                  <a:pt x="194870" y="1665100"/>
                  <a:pt x="152534" y="1396220"/>
                  <a:pt x="106910" y="1247388"/>
                </a:cubicBezTo>
                <a:cubicBezTo>
                  <a:pt x="61286" y="1098557"/>
                  <a:pt x="-13925" y="1065306"/>
                  <a:pt x="2237" y="1007025"/>
                </a:cubicBezTo>
                <a:cubicBezTo>
                  <a:pt x="18399" y="948744"/>
                  <a:pt x="96584" y="929984"/>
                  <a:pt x="203884" y="897703"/>
                </a:cubicBezTo>
                <a:cubicBezTo>
                  <a:pt x="311184" y="865421"/>
                  <a:pt x="476299" y="869537"/>
                  <a:pt x="646039" y="813332"/>
                </a:cubicBezTo>
                <a:cubicBezTo>
                  <a:pt x="815779" y="757127"/>
                  <a:pt x="992002" y="641479"/>
                  <a:pt x="1222323" y="560474"/>
                </a:cubicBezTo>
                <a:cubicBezTo>
                  <a:pt x="1452644" y="479470"/>
                  <a:pt x="1798340" y="418864"/>
                  <a:pt x="2027965" y="327302"/>
                </a:cubicBezTo>
                <a:cubicBezTo>
                  <a:pt x="2257590" y="235740"/>
                  <a:pt x="2463837" y="44493"/>
                  <a:pt x="2600072" y="11103"/>
                </a:cubicBezTo>
                <a:cubicBezTo>
                  <a:pt x="2634131" y="2756"/>
                  <a:pt x="2663325" y="-857"/>
                  <a:pt x="2688925" y="171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924881" y="1340968"/>
            <a:ext cx="4273897" cy="4778945"/>
          </a:xfrm>
          <a:custGeom>
            <a:avLst/>
            <a:gdLst>
              <a:gd name="connsiteX0" fmla="*/ 2857849 w 4273897"/>
              <a:gd name="connsiteY0" fmla="*/ 38 h 4778945"/>
              <a:gd name="connsiteX1" fmla="*/ 3119869 w 4273897"/>
              <a:gd name="connsiteY1" fmla="*/ 240543 h 4778945"/>
              <a:gd name="connsiteX2" fmla="*/ 3346999 w 4273897"/>
              <a:gd name="connsiteY2" fmla="*/ 1126357 h 4778945"/>
              <a:gd name="connsiteX3" fmla="*/ 3738360 w 4273897"/>
              <a:gd name="connsiteY3" fmla="*/ 1938197 h 4778945"/>
              <a:gd name="connsiteX4" fmla="*/ 3970290 w 4273897"/>
              <a:gd name="connsiteY4" fmla="*/ 2837403 h 4778945"/>
              <a:gd name="connsiteX5" fmla="*/ 4267762 w 4273897"/>
              <a:gd name="connsiteY5" fmla="*/ 3471314 h 4778945"/>
              <a:gd name="connsiteX6" fmla="*/ 4104361 w 4273897"/>
              <a:gd name="connsiteY6" fmla="*/ 3771683 h 4778945"/>
              <a:gd name="connsiteX7" fmla="*/ 3364561 w 4273897"/>
              <a:gd name="connsiteY7" fmla="*/ 3976382 h 4778945"/>
              <a:gd name="connsiteX8" fmla="*/ 2567411 w 4273897"/>
              <a:gd name="connsiteY8" fmla="*/ 4413214 h 4778945"/>
              <a:gd name="connsiteX9" fmla="*/ 1856989 w 4273897"/>
              <a:gd name="connsiteY9" fmla="*/ 4531819 h 4778945"/>
              <a:gd name="connsiteX10" fmla="*/ 1292426 w 4273897"/>
              <a:gd name="connsiteY10" fmla="*/ 4749275 h 4778945"/>
              <a:gd name="connsiteX11" fmla="*/ 965325 w 4273897"/>
              <a:gd name="connsiteY11" fmla="*/ 3808615 h 4778945"/>
              <a:gd name="connsiteX12" fmla="*/ 469648 w 4273897"/>
              <a:gd name="connsiteY12" fmla="*/ 2565666 h 4778945"/>
              <a:gd name="connsiteX13" fmla="*/ 162325 w 4273897"/>
              <a:gd name="connsiteY13" fmla="*/ 1512127 h 4778945"/>
              <a:gd name="connsiteX14" fmla="*/ 534 w 4273897"/>
              <a:gd name="connsiteY14" fmla="*/ 1116730 h 4778945"/>
              <a:gd name="connsiteX15" fmla="*/ 212638 w 4273897"/>
              <a:gd name="connsiteY15" fmla="*/ 980259 h 4778945"/>
              <a:gd name="connsiteX16" fmla="*/ 704749 w 4273897"/>
              <a:gd name="connsiteY16" fmla="*/ 924786 h 4778945"/>
              <a:gd name="connsiteX17" fmla="*/ 1321283 w 4273897"/>
              <a:gd name="connsiteY17" fmla="*/ 628251 h 4778945"/>
              <a:gd name="connsiteX18" fmla="*/ 2204128 w 4273897"/>
              <a:gd name="connsiteY18" fmla="*/ 402510 h 4778945"/>
              <a:gd name="connsiteX19" fmla="*/ 2804855 w 4273897"/>
              <a:gd name="connsiteY19" fmla="*/ 5852 h 4778945"/>
              <a:gd name="connsiteX20" fmla="*/ 2857849 w 4273897"/>
              <a:gd name="connsiteY20" fmla="*/ 38 h 477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3897" h="4778945">
                <a:moveTo>
                  <a:pt x="2857849" y="38"/>
                </a:moveTo>
                <a:cubicBezTo>
                  <a:pt x="2974025" y="-1964"/>
                  <a:pt x="3040806" y="77135"/>
                  <a:pt x="3119869" y="240543"/>
                </a:cubicBezTo>
                <a:cubicBezTo>
                  <a:pt x="3210226" y="427294"/>
                  <a:pt x="3243917" y="843414"/>
                  <a:pt x="3346999" y="1126357"/>
                </a:cubicBezTo>
                <a:cubicBezTo>
                  <a:pt x="3450082" y="1409299"/>
                  <a:pt x="3634478" y="1653023"/>
                  <a:pt x="3738360" y="1938197"/>
                </a:cubicBezTo>
                <a:cubicBezTo>
                  <a:pt x="3842242" y="2223371"/>
                  <a:pt x="3882056" y="2581883"/>
                  <a:pt x="3970290" y="2837403"/>
                </a:cubicBezTo>
                <a:cubicBezTo>
                  <a:pt x="4058524" y="3092922"/>
                  <a:pt x="4245417" y="3315601"/>
                  <a:pt x="4267762" y="3471314"/>
                </a:cubicBezTo>
                <a:cubicBezTo>
                  <a:pt x="4290107" y="3627027"/>
                  <a:pt x="4254895" y="3687505"/>
                  <a:pt x="4104361" y="3771683"/>
                </a:cubicBezTo>
                <a:cubicBezTo>
                  <a:pt x="3953828" y="3855861"/>
                  <a:pt x="3620719" y="3869460"/>
                  <a:pt x="3364561" y="3976382"/>
                </a:cubicBezTo>
                <a:cubicBezTo>
                  <a:pt x="3108403" y="4083303"/>
                  <a:pt x="2818673" y="4320640"/>
                  <a:pt x="2567411" y="4413214"/>
                </a:cubicBezTo>
                <a:cubicBezTo>
                  <a:pt x="2316150" y="4505787"/>
                  <a:pt x="2069487" y="4475808"/>
                  <a:pt x="1856989" y="4531819"/>
                </a:cubicBezTo>
                <a:cubicBezTo>
                  <a:pt x="1644491" y="4587830"/>
                  <a:pt x="1441036" y="4869809"/>
                  <a:pt x="1292426" y="4749275"/>
                </a:cubicBezTo>
                <a:cubicBezTo>
                  <a:pt x="1143815" y="4628741"/>
                  <a:pt x="1102455" y="4172549"/>
                  <a:pt x="965325" y="3808615"/>
                </a:cubicBezTo>
                <a:cubicBezTo>
                  <a:pt x="828195" y="3444680"/>
                  <a:pt x="603481" y="2948414"/>
                  <a:pt x="469648" y="2565666"/>
                </a:cubicBezTo>
                <a:cubicBezTo>
                  <a:pt x="335814" y="2182918"/>
                  <a:pt x="240511" y="1753616"/>
                  <a:pt x="162325" y="1512127"/>
                </a:cubicBezTo>
                <a:cubicBezTo>
                  <a:pt x="84139" y="1270638"/>
                  <a:pt x="-7851" y="1205375"/>
                  <a:pt x="534" y="1116730"/>
                </a:cubicBezTo>
                <a:cubicBezTo>
                  <a:pt x="8919" y="1028085"/>
                  <a:pt x="95269" y="1012250"/>
                  <a:pt x="212638" y="980259"/>
                </a:cubicBezTo>
                <a:cubicBezTo>
                  <a:pt x="330007" y="948269"/>
                  <a:pt x="519975" y="983454"/>
                  <a:pt x="704749" y="924786"/>
                </a:cubicBezTo>
                <a:cubicBezTo>
                  <a:pt x="889524" y="866118"/>
                  <a:pt x="1071387" y="715297"/>
                  <a:pt x="1321283" y="628251"/>
                </a:cubicBezTo>
                <a:cubicBezTo>
                  <a:pt x="1571180" y="541206"/>
                  <a:pt x="1956866" y="506243"/>
                  <a:pt x="2204128" y="402510"/>
                </a:cubicBezTo>
                <a:cubicBezTo>
                  <a:pt x="2451390" y="298777"/>
                  <a:pt x="2654514" y="34546"/>
                  <a:pt x="2804855" y="5852"/>
                </a:cubicBezTo>
                <a:cubicBezTo>
                  <a:pt x="2823648" y="2265"/>
                  <a:pt x="2841252" y="324"/>
                  <a:pt x="2857849" y="3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33524" y="1910407"/>
            <a:ext cx="3557669" cy="3246575"/>
          </a:xfrm>
          <a:custGeom>
            <a:avLst/>
            <a:gdLst>
              <a:gd name="connsiteX0" fmla="*/ 2688925 w 3557669"/>
              <a:gd name="connsiteY0" fmla="*/ 171 h 3246575"/>
              <a:gd name="connsiteX1" fmla="*/ 2856525 w 3557669"/>
              <a:gd name="connsiteY1" fmla="*/ 132229 h 3246575"/>
              <a:gd name="connsiteX2" fmla="*/ 2970932 w 3557669"/>
              <a:gd name="connsiteY2" fmla="*/ 684034 h 3246575"/>
              <a:gd name="connsiteX3" fmla="*/ 3238353 w 3557669"/>
              <a:gd name="connsiteY3" fmla="*/ 1171734 h 3246575"/>
              <a:gd name="connsiteX4" fmla="*/ 3355702 w 3557669"/>
              <a:gd name="connsiteY4" fmla="*/ 1731746 h 3246575"/>
              <a:gd name="connsiteX5" fmla="*/ 3557313 w 3557669"/>
              <a:gd name="connsiteY5" fmla="*/ 2113357 h 3246575"/>
              <a:gd name="connsiteX6" fmla="*/ 3382760 w 3557669"/>
              <a:gd name="connsiteY6" fmla="*/ 2324120 h 3246575"/>
              <a:gd name="connsiteX7" fmla="*/ 2706126 w 3557669"/>
              <a:gd name="connsiteY7" fmla="*/ 2529580 h 3246575"/>
              <a:gd name="connsiteX8" fmla="*/ 1955762 w 3557669"/>
              <a:gd name="connsiteY8" fmla="*/ 2891142 h 3246575"/>
              <a:gd name="connsiteX9" fmla="*/ 1313667 w 3557669"/>
              <a:gd name="connsiteY9" fmla="*/ 3037910 h 3246575"/>
              <a:gd name="connsiteX10" fmla="*/ 791282 w 3557669"/>
              <a:gd name="connsiteY10" fmla="*/ 3234399 h 3246575"/>
              <a:gd name="connsiteX11" fmla="*/ 593557 w 3557669"/>
              <a:gd name="connsiteY11" fmla="*/ 2656881 h 3246575"/>
              <a:gd name="connsiteX12" fmla="*/ 275978 w 3557669"/>
              <a:gd name="connsiteY12" fmla="*/ 1900016 h 3246575"/>
              <a:gd name="connsiteX13" fmla="*/ 106910 w 3557669"/>
              <a:gd name="connsiteY13" fmla="*/ 1247388 h 3246575"/>
              <a:gd name="connsiteX14" fmla="*/ 2237 w 3557669"/>
              <a:gd name="connsiteY14" fmla="*/ 1007025 h 3246575"/>
              <a:gd name="connsiteX15" fmla="*/ 203884 w 3557669"/>
              <a:gd name="connsiteY15" fmla="*/ 897703 h 3246575"/>
              <a:gd name="connsiteX16" fmla="*/ 646039 w 3557669"/>
              <a:gd name="connsiteY16" fmla="*/ 813332 h 3246575"/>
              <a:gd name="connsiteX17" fmla="*/ 1222322 w 3557669"/>
              <a:gd name="connsiteY17" fmla="*/ 560475 h 3246575"/>
              <a:gd name="connsiteX18" fmla="*/ 2027965 w 3557669"/>
              <a:gd name="connsiteY18" fmla="*/ 327302 h 3246575"/>
              <a:gd name="connsiteX19" fmla="*/ 2600072 w 3557669"/>
              <a:gd name="connsiteY19" fmla="*/ 11103 h 3246575"/>
              <a:gd name="connsiteX20" fmla="*/ 2688925 w 3557669"/>
              <a:gd name="connsiteY20" fmla="*/ 171 h 32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57669" h="3246575">
                <a:moveTo>
                  <a:pt x="2688925" y="171"/>
                </a:moveTo>
                <a:cubicBezTo>
                  <a:pt x="2765724" y="3256"/>
                  <a:pt x="2810168" y="48113"/>
                  <a:pt x="2856525" y="132229"/>
                </a:cubicBezTo>
                <a:cubicBezTo>
                  <a:pt x="2918334" y="244384"/>
                  <a:pt x="2907293" y="510783"/>
                  <a:pt x="2970932" y="684034"/>
                </a:cubicBezTo>
                <a:cubicBezTo>
                  <a:pt x="3034570" y="857284"/>
                  <a:pt x="3174225" y="997115"/>
                  <a:pt x="3238353" y="1171734"/>
                </a:cubicBezTo>
                <a:cubicBezTo>
                  <a:pt x="3302482" y="1346352"/>
                  <a:pt x="3302542" y="1574809"/>
                  <a:pt x="3355702" y="1731746"/>
                </a:cubicBezTo>
                <a:cubicBezTo>
                  <a:pt x="3408862" y="1888683"/>
                  <a:pt x="3552803" y="2014628"/>
                  <a:pt x="3557313" y="2113357"/>
                </a:cubicBezTo>
                <a:cubicBezTo>
                  <a:pt x="3561822" y="2212085"/>
                  <a:pt x="3524625" y="2254749"/>
                  <a:pt x="3382760" y="2324120"/>
                </a:cubicBezTo>
                <a:cubicBezTo>
                  <a:pt x="3240896" y="2393490"/>
                  <a:pt x="2943958" y="2435076"/>
                  <a:pt x="2706126" y="2529580"/>
                </a:cubicBezTo>
                <a:cubicBezTo>
                  <a:pt x="2468293" y="2624084"/>
                  <a:pt x="2187838" y="2806420"/>
                  <a:pt x="1955762" y="2891142"/>
                </a:cubicBezTo>
                <a:cubicBezTo>
                  <a:pt x="1723686" y="2975864"/>
                  <a:pt x="1507747" y="2980700"/>
                  <a:pt x="1313667" y="3037910"/>
                </a:cubicBezTo>
                <a:cubicBezTo>
                  <a:pt x="1119587" y="3095120"/>
                  <a:pt x="911300" y="3297904"/>
                  <a:pt x="791282" y="3234399"/>
                </a:cubicBezTo>
                <a:cubicBezTo>
                  <a:pt x="671263" y="3170894"/>
                  <a:pt x="679441" y="2879278"/>
                  <a:pt x="593557" y="2656881"/>
                </a:cubicBezTo>
                <a:cubicBezTo>
                  <a:pt x="507673" y="2434484"/>
                  <a:pt x="357086" y="2134931"/>
                  <a:pt x="275978" y="1900016"/>
                </a:cubicBezTo>
                <a:cubicBezTo>
                  <a:pt x="194870" y="1665100"/>
                  <a:pt x="152534" y="1396220"/>
                  <a:pt x="106910" y="1247388"/>
                </a:cubicBezTo>
                <a:cubicBezTo>
                  <a:pt x="61287" y="1098557"/>
                  <a:pt x="-13925" y="1065306"/>
                  <a:pt x="2237" y="1007025"/>
                </a:cubicBezTo>
                <a:cubicBezTo>
                  <a:pt x="18399" y="948744"/>
                  <a:pt x="96584" y="929984"/>
                  <a:pt x="203884" y="897703"/>
                </a:cubicBezTo>
                <a:cubicBezTo>
                  <a:pt x="311184" y="865421"/>
                  <a:pt x="476299" y="869537"/>
                  <a:pt x="646039" y="813332"/>
                </a:cubicBezTo>
                <a:cubicBezTo>
                  <a:pt x="815779" y="757127"/>
                  <a:pt x="992001" y="641479"/>
                  <a:pt x="1222322" y="560475"/>
                </a:cubicBezTo>
                <a:cubicBezTo>
                  <a:pt x="1452644" y="479470"/>
                  <a:pt x="1798340" y="418864"/>
                  <a:pt x="2027965" y="327302"/>
                </a:cubicBezTo>
                <a:cubicBezTo>
                  <a:pt x="2257589" y="235740"/>
                  <a:pt x="2463837" y="44493"/>
                  <a:pt x="2600072" y="11103"/>
                </a:cubicBezTo>
                <a:cubicBezTo>
                  <a:pt x="2634131" y="2756"/>
                  <a:pt x="2663325" y="-857"/>
                  <a:pt x="2688925" y="171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3318601" y="819337"/>
            <a:ext cx="5804983" cy="4344752"/>
          </a:xfrm>
          <a:custGeom>
            <a:avLst/>
            <a:gdLst>
              <a:gd name="connsiteX0" fmla="*/ 3160673 w 5804983"/>
              <a:gd name="connsiteY0" fmla="*/ 399 h 4344752"/>
              <a:gd name="connsiteX1" fmla="*/ 3991881 w 5804983"/>
              <a:gd name="connsiteY1" fmla="*/ 169499 h 4344752"/>
              <a:gd name="connsiteX2" fmla="*/ 4880225 w 5804983"/>
              <a:gd name="connsiteY2" fmla="*/ 155832 h 4344752"/>
              <a:gd name="connsiteX3" fmla="*/ 5344897 w 5804983"/>
              <a:gd name="connsiteY3" fmla="*/ 702505 h 4344752"/>
              <a:gd name="connsiteX4" fmla="*/ 5741236 w 5804983"/>
              <a:gd name="connsiteY4" fmla="*/ 1194511 h 4344752"/>
              <a:gd name="connsiteX5" fmla="*/ 5700235 w 5804983"/>
              <a:gd name="connsiteY5" fmla="*/ 1727518 h 4344752"/>
              <a:gd name="connsiteX6" fmla="*/ 5782236 w 5804983"/>
              <a:gd name="connsiteY6" fmla="*/ 2547527 h 4344752"/>
              <a:gd name="connsiteX7" fmla="*/ 5221896 w 5804983"/>
              <a:gd name="connsiteY7" fmla="*/ 3094201 h 4344752"/>
              <a:gd name="connsiteX8" fmla="*/ 4784557 w 5804983"/>
              <a:gd name="connsiteY8" fmla="*/ 3681874 h 4344752"/>
              <a:gd name="connsiteX9" fmla="*/ 3923547 w 5804983"/>
              <a:gd name="connsiteY9" fmla="*/ 3736542 h 4344752"/>
              <a:gd name="connsiteX10" fmla="*/ 3117203 w 5804983"/>
              <a:gd name="connsiteY10" fmla="*/ 4337882 h 4344752"/>
              <a:gd name="connsiteX11" fmla="*/ 2051191 w 5804983"/>
              <a:gd name="connsiteY11" fmla="*/ 4050879 h 4344752"/>
              <a:gd name="connsiteX12" fmla="*/ 1094512 w 5804983"/>
              <a:gd name="connsiteY12" fmla="*/ 3873210 h 4344752"/>
              <a:gd name="connsiteX13" fmla="*/ 793842 w 5804983"/>
              <a:gd name="connsiteY13" fmla="*/ 3490539 h 4344752"/>
              <a:gd name="connsiteX14" fmla="*/ 110500 w 5804983"/>
              <a:gd name="connsiteY14" fmla="*/ 3176202 h 4344752"/>
              <a:gd name="connsiteX15" fmla="*/ 151501 w 5804983"/>
              <a:gd name="connsiteY15" fmla="*/ 2561194 h 4344752"/>
              <a:gd name="connsiteX16" fmla="*/ 14833 w 5804983"/>
              <a:gd name="connsiteY16" fmla="*/ 1905186 h 4344752"/>
              <a:gd name="connsiteX17" fmla="*/ 588839 w 5804983"/>
              <a:gd name="connsiteY17" fmla="*/ 1167178 h 4344752"/>
              <a:gd name="connsiteX18" fmla="*/ 1258514 w 5804983"/>
              <a:gd name="connsiteY18" fmla="*/ 524837 h 4344752"/>
              <a:gd name="connsiteX19" fmla="*/ 2515863 w 5804983"/>
              <a:gd name="connsiteY19" fmla="*/ 401835 h 4344752"/>
              <a:gd name="connsiteX20" fmla="*/ 3062536 w 5804983"/>
              <a:gd name="connsiteY20" fmla="*/ 5497 h 4344752"/>
              <a:gd name="connsiteX21" fmla="*/ 3160673 w 5804983"/>
              <a:gd name="connsiteY21" fmla="*/ 399 h 43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04983" h="4344752">
                <a:moveTo>
                  <a:pt x="3160673" y="399"/>
                </a:moveTo>
                <a:cubicBezTo>
                  <a:pt x="3402427" y="8807"/>
                  <a:pt x="3726801" y="147575"/>
                  <a:pt x="3991881" y="169499"/>
                </a:cubicBezTo>
                <a:cubicBezTo>
                  <a:pt x="4294829" y="194554"/>
                  <a:pt x="4654722" y="66998"/>
                  <a:pt x="4880225" y="155832"/>
                </a:cubicBezTo>
                <a:cubicBezTo>
                  <a:pt x="5105728" y="244666"/>
                  <a:pt x="5201396" y="529392"/>
                  <a:pt x="5344897" y="702505"/>
                </a:cubicBezTo>
                <a:cubicBezTo>
                  <a:pt x="5488399" y="875619"/>
                  <a:pt x="5682012" y="1023676"/>
                  <a:pt x="5741236" y="1194511"/>
                </a:cubicBezTo>
                <a:cubicBezTo>
                  <a:pt x="5800458" y="1365347"/>
                  <a:pt x="5693402" y="1502015"/>
                  <a:pt x="5700235" y="1727518"/>
                </a:cubicBezTo>
                <a:cubicBezTo>
                  <a:pt x="5707068" y="1953020"/>
                  <a:pt x="5861958" y="2319747"/>
                  <a:pt x="5782236" y="2547527"/>
                </a:cubicBezTo>
                <a:cubicBezTo>
                  <a:pt x="5702513" y="2775308"/>
                  <a:pt x="5388176" y="2905143"/>
                  <a:pt x="5221896" y="3094201"/>
                </a:cubicBezTo>
                <a:cubicBezTo>
                  <a:pt x="5055616" y="3283258"/>
                  <a:pt x="5000948" y="3574818"/>
                  <a:pt x="4784557" y="3681874"/>
                </a:cubicBezTo>
                <a:cubicBezTo>
                  <a:pt x="4568166" y="3788931"/>
                  <a:pt x="4201439" y="3627207"/>
                  <a:pt x="3923547" y="3736542"/>
                </a:cubicBezTo>
                <a:cubicBezTo>
                  <a:pt x="3645655" y="3845876"/>
                  <a:pt x="3429262" y="4285493"/>
                  <a:pt x="3117203" y="4337882"/>
                </a:cubicBezTo>
                <a:cubicBezTo>
                  <a:pt x="2805144" y="4390271"/>
                  <a:pt x="2388306" y="4128324"/>
                  <a:pt x="2051191" y="4050879"/>
                </a:cubicBezTo>
                <a:cubicBezTo>
                  <a:pt x="1714075" y="3973433"/>
                  <a:pt x="1304070" y="3966600"/>
                  <a:pt x="1094512" y="3873210"/>
                </a:cubicBezTo>
                <a:cubicBezTo>
                  <a:pt x="884954" y="3779820"/>
                  <a:pt x="957844" y="3606707"/>
                  <a:pt x="793842" y="3490539"/>
                </a:cubicBezTo>
                <a:cubicBezTo>
                  <a:pt x="629840" y="3374371"/>
                  <a:pt x="217557" y="3331092"/>
                  <a:pt x="110500" y="3176202"/>
                </a:cubicBezTo>
                <a:cubicBezTo>
                  <a:pt x="3444" y="3021311"/>
                  <a:pt x="167446" y="2773030"/>
                  <a:pt x="151501" y="2561194"/>
                </a:cubicBezTo>
                <a:cubicBezTo>
                  <a:pt x="135556" y="2349358"/>
                  <a:pt x="-53502" y="2135244"/>
                  <a:pt x="14833" y="1905186"/>
                </a:cubicBezTo>
                <a:cubicBezTo>
                  <a:pt x="83167" y="1675129"/>
                  <a:pt x="381559" y="1397236"/>
                  <a:pt x="588839" y="1167178"/>
                </a:cubicBezTo>
                <a:cubicBezTo>
                  <a:pt x="796120" y="937120"/>
                  <a:pt x="937344" y="652393"/>
                  <a:pt x="1258514" y="524837"/>
                </a:cubicBezTo>
                <a:cubicBezTo>
                  <a:pt x="1579685" y="397280"/>
                  <a:pt x="2215192" y="488391"/>
                  <a:pt x="2515863" y="401835"/>
                </a:cubicBezTo>
                <a:cubicBezTo>
                  <a:pt x="2816533" y="315279"/>
                  <a:pt x="2816533" y="44219"/>
                  <a:pt x="3062536" y="5497"/>
                </a:cubicBezTo>
                <a:cubicBezTo>
                  <a:pt x="3093287" y="657"/>
                  <a:pt x="3126137" y="-802"/>
                  <a:pt x="3160673" y="39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938753" y="3378147"/>
            <a:ext cx="2254483" cy="2436324"/>
          </a:xfrm>
          <a:custGeom>
            <a:avLst/>
            <a:gdLst>
              <a:gd name="connsiteX0" fmla="*/ 881439 w 2254483"/>
              <a:gd name="connsiteY0" fmla="*/ 127 h 2436324"/>
              <a:gd name="connsiteX1" fmla="*/ 968299 w 2254483"/>
              <a:gd name="connsiteY1" fmla="*/ 22384 h 2436324"/>
              <a:gd name="connsiteX2" fmla="*/ 1228247 w 2254483"/>
              <a:gd name="connsiteY2" fmla="*/ 210342 h 2436324"/>
              <a:gd name="connsiteX3" fmla="*/ 1399367 w 2254483"/>
              <a:gd name="connsiteY3" fmla="*/ 433341 h 2436324"/>
              <a:gd name="connsiteX4" fmla="*/ 1697454 w 2254483"/>
              <a:gd name="connsiteY4" fmla="*/ 431745 h 2436324"/>
              <a:gd name="connsiteX5" fmla="*/ 1950508 w 2254483"/>
              <a:gd name="connsiteY5" fmla="*/ 503346 h 2436324"/>
              <a:gd name="connsiteX6" fmla="*/ 2171339 w 2254483"/>
              <a:gd name="connsiteY6" fmla="*/ 527094 h 2436324"/>
              <a:gd name="connsiteX7" fmla="*/ 2254250 w 2254483"/>
              <a:gd name="connsiteY7" fmla="*/ 729459 h 2436324"/>
              <a:gd name="connsiteX8" fmla="*/ 2150442 w 2254483"/>
              <a:gd name="connsiteY8" fmla="*/ 1080420 h 2436324"/>
              <a:gd name="connsiteX9" fmla="*/ 2003769 w 2254483"/>
              <a:gd name="connsiteY9" fmla="*/ 1309710 h 2436324"/>
              <a:gd name="connsiteX10" fmla="*/ 2173371 w 2254483"/>
              <a:gd name="connsiteY10" fmla="*/ 1963419 h 2436324"/>
              <a:gd name="connsiteX11" fmla="*/ 2143675 w 2254483"/>
              <a:gd name="connsiteY11" fmla="*/ 2130139 h 2436324"/>
              <a:gd name="connsiteX12" fmla="*/ 1711400 w 2254483"/>
              <a:gd name="connsiteY12" fmla="*/ 2122053 h 2436324"/>
              <a:gd name="connsiteX13" fmla="*/ 1476487 w 2254483"/>
              <a:gd name="connsiteY13" fmla="*/ 2039190 h 2436324"/>
              <a:gd name="connsiteX14" fmla="*/ 1143699 w 2254483"/>
              <a:gd name="connsiteY14" fmla="*/ 2215639 h 2436324"/>
              <a:gd name="connsiteX15" fmla="*/ 897555 w 2254483"/>
              <a:gd name="connsiteY15" fmla="*/ 2406154 h 2436324"/>
              <a:gd name="connsiteX16" fmla="*/ 702688 w 2254483"/>
              <a:gd name="connsiteY16" fmla="*/ 2403985 h 2436324"/>
              <a:gd name="connsiteX17" fmla="*/ 643850 w 2254483"/>
              <a:gd name="connsiteY17" fmla="*/ 2098710 h 2436324"/>
              <a:gd name="connsiteX18" fmla="*/ 602534 w 2254483"/>
              <a:gd name="connsiteY18" fmla="*/ 1837849 h 2436324"/>
              <a:gd name="connsiteX19" fmla="*/ 538709 w 2254483"/>
              <a:gd name="connsiteY19" fmla="*/ 1686466 h 2436324"/>
              <a:gd name="connsiteX20" fmla="*/ 134550 w 2254483"/>
              <a:gd name="connsiteY20" fmla="*/ 1359333 h 2436324"/>
              <a:gd name="connsiteX21" fmla="*/ 22237 w 2254483"/>
              <a:gd name="connsiteY21" fmla="*/ 1150090 h 2436324"/>
              <a:gd name="connsiteX22" fmla="*/ 48184 w 2254483"/>
              <a:gd name="connsiteY22" fmla="*/ 1025910 h 2436324"/>
              <a:gd name="connsiteX23" fmla="*/ 523896 w 2254483"/>
              <a:gd name="connsiteY23" fmla="*/ 662710 h 2436324"/>
              <a:gd name="connsiteX24" fmla="*/ 710290 w 2254483"/>
              <a:gd name="connsiteY24" fmla="*/ 396195 h 2436324"/>
              <a:gd name="connsiteX25" fmla="*/ 814097 w 2254483"/>
              <a:gd name="connsiteY25" fmla="*/ 45235 h 2436324"/>
              <a:gd name="connsiteX26" fmla="*/ 881439 w 2254483"/>
              <a:gd name="connsiteY26" fmla="*/ 127 h 243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4483" h="2436324">
                <a:moveTo>
                  <a:pt x="881439" y="127"/>
                </a:moveTo>
                <a:cubicBezTo>
                  <a:pt x="905987" y="-1238"/>
                  <a:pt x="933787" y="8625"/>
                  <a:pt x="968299" y="22384"/>
                </a:cubicBezTo>
                <a:cubicBezTo>
                  <a:pt x="1037324" y="49902"/>
                  <a:pt x="1156403" y="141849"/>
                  <a:pt x="1228247" y="210342"/>
                </a:cubicBezTo>
                <a:cubicBezTo>
                  <a:pt x="1300092" y="278835"/>
                  <a:pt x="1321165" y="396441"/>
                  <a:pt x="1399367" y="433341"/>
                </a:cubicBezTo>
                <a:cubicBezTo>
                  <a:pt x="1477568" y="470242"/>
                  <a:pt x="1605597" y="420078"/>
                  <a:pt x="1697454" y="431745"/>
                </a:cubicBezTo>
                <a:cubicBezTo>
                  <a:pt x="1789311" y="443412"/>
                  <a:pt x="1871527" y="487455"/>
                  <a:pt x="1950508" y="503346"/>
                </a:cubicBezTo>
                <a:cubicBezTo>
                  <a:pt x="2029488" y="519238"/>
                  <a:pt x="2120715" y="489409"/>
                  <a:pt x="2171339" y="527094"/>
                </a:cubicBezTo>
                <a:cubicBezTo>
                  <a:pt x="2221962" y="564780"/>
                  <a:pt x="2257733" y="637238"/>
                  <a:pt x="2254250" y="729459"/>
                </a:cubicBezTo>
                <a:cubicBezTo>
                  <a:pt x="2250767" y="821681"/>
                  <a:pt x="2192189" y="983711"/>
                  <a:pt x="2150442" y="1080420"/>
                </a:cubicBezTo>
                <a:cubicBezTo>
                  <a:pt x="2108695" y="1177128"/>
                  <a:pt x="1999948" y="1162543"/>
                  <a:pt x="2003769" y="1309710"/>
                </a:cubicBezTo>
                <a:cubicBezTo>
                  <a:pt x="2007591" y="1456876"/>
                  <a:pt x="2150054" y="1826681"/>
                  <a:pt x="2173371" y="1963419"/>
                </a:cubicBezTo>
                <a:cubicBezTo>
                  <a:pt x="2196689" y="2100157"/>
                  <a:pt x="2220670" y="2103700"/>
                  <a:pt x="2143675" y="2130139"/>
                </a:cubicBezTo>
                <a:cubicBezTo>
                  <a:pt x="2066679" y="2156578"/>
                  <a:pt x="1822598" y="2137211"/>
                  <a:pt x="1711400" y="2122053"/>
                </a:cubicBezTo>
                <a:cubicBezTo>
                  <a:pt x="1600202" y="2106895"/>
                  <a:pt x="1571104" y="2023592"/>
                  <a:pt x="1476487" y="2039190"/>
                </a:cubicBezTo>
                <a:cubicBezTo>
                  <a:pt x="1381870" y="2054787"/>
                  <a:pt x="1240188" y="2154478"/>
                  <a:pt x="1143699" y="2215639"/>
                </a:cubicBezTo>
                <a:cubicBezTo>
                  <a:pt x="1047211" y="2276799"/>
                  <a:pt x="971057" y="2374762"/>
                  <a:pt x="897555" y="2406154"/>
                </a:cubicBezTo>
                <a:cubicBezTo>
                  <a:pt x="824053" y="2437545"/>
                  <a:pt x="744972" y="2455226"/>
                  <a:pt x="702688" y="2403985"/>
                </a:cubicBezTo>
                <a:cubicBezTo>
                  <a:pt x="660404" y="2352745"/>
                  <a:pt x="660543" y="2193066"/>
                  <a:pt x="643850" y="2098710"/>
                </a:cubicBezTo>
                <a:cubicBezTo>
                  <a:pt x="627158" y="2004354"/>
                  <a:pt x="620058" y="1906556"/>
                  <a:pt x="602534" y="1837849"/>
                </a:cubicBezTo>
                <a:cubicBezTo>
                  <a:pt x="585010" y="1769141"/>
                  <a:pt x="616706" y="1766219"/>
                  <a:pt x="538709" y="1686466"/>
                </a:cubicBezTo>
                <a:cubicBezTo>
                  <a:pt x="460711" y="1606713"/>
                  <a:pt x="220629" y="1448729"/>
                  <a:pt x="134550" y="1359333"/>
                </a:cubicBezTo>
                <a:cubicBezTo>
                  <a:pt x="48472" y="1269937"/>
                  <a:pt x="36631" y="1205660"/>
                  <a:pt x="22237" y="1150090"/>
                </a:cubicBezTo>
                <a:cubicBezTo>
                  <a:pt x="7842" y="1094519"/>
                  <a:pt x="-30892" y="1092177"/>
                  <a:pt x="48184" y="1025910"/>
                </a:cubicBezTo>
                <a:cubicBezTo>
                  <a:pt x="131794" y="944680"/>
                  <a:pt x="413545" y="767663"/>
                  <a:pt x="523896" y="662710"/>
                </a:cubicBezTo>
                <a:cubicBezTo>
                  <a:pt x="634247" y="557758"/>
                  <a:pt x="661923" y="499107"/>
                  <a:pt x="710290" y="396195"/>
                </a:cubicBezTo>
                <a:cubicBezTo>
                  <a:pt x="758656" y="293282"/>
                  <a:pt x="771096" y="107536"/>
                  <a:pt x="814097" y="45235"/>
                </a:cubicBezTo>
                <a:cubicBezTo>
                  <a:pt x="835598" y="14084"/>
                  <a:pt x="856892" y="1492"/>
                  <a:pt x="881439" y="12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9063965" y="3402679"/>
            <a:ext cx="2296010" cy="2486518"/>
          </a:xfrm>
          <a:custGeom>
            <a:avLst/>
            <a:gdLst>
              <a:gd name="connsiteX0" fmla="*/ 1512352 w 2296010"/>
              <a:gd name="connsiteY0" fmla="*/ 84 h 2486518"/>
              <a:gd name="connsiteX1" fmla="*/ 1604851 w 2296010"/>
              <a:gd name="connsiteY1" fmla="*/ 79876 h 2486518"/>
              <a:gd name="connsiteX2" fmla="*/ 1706400 w 2296010"/>
              <a:gd name="connsiteY2" fmla="*/ 384160 h 2486518"/>
              <a:gd name="connsiteX3" fmla="*/ 1715355 w 2296010"/>
              <a:gd name="connsiteY3" fmla="*/ 665105 h 2486518"/>
              <a:gd name="connsiteX4" fmla="*/ 1958432 w 2296010"/>
              <a:gd name="connsiteY4" fmla="*/ 837651 h 2486518"/>
              <a:gd name="connsiteX5" fmla="*/ 2122239 w 2296010"/>
              <a:gd name="connsiteY5" fmla="*/ 1043394 h 2486518"/>
              <a:gd name="connsiteX6" fmla="*/ 2287779 w 2296010"/>
              <a:gd name="connsiteY6" fmla="*/ 1191472 h 2486518"/>
              <a:gd name="connsiteX7" fmla="*/ 2237112 w 2296010"/>
              <a:gd name="connsiteY7" fmla="*/ 1404213 h 2486518"/>
              <a:gd name="connsiteX8" fmla="*/ 1948109 w 2296010"/>
              <a:gd name="connsiteY8" fmla="*/ 1628770 h 2486518"/>
              <a:gd name="connsiteX9" fmla="*/ 1695241 w 2296010"/>
              <a:gd name="connsiteY9" fmla="*/ 1729492 h 2486518"/>
              <a:gd name="connsiteX10" fmla="*/ 1451777 w 2296010"/>
              <a:gd name="connsiteY10" fmla="*/ 2359434 h 2486518"/>
              <a:gd name="connsiteX11" fmla="*/ 1330424 w 2296010"/>
              <a:gd name="connsiteY11" fmla="*/ 2477547 h 2486518"/>
              <a:gd name="connsiteX12" fmla="*/ 983988 w 2296010"/>
              <a:gd name="connsiteY12" fmla="*/ 2218880 h 2486518"/>
              <a:gd name="connsiteX13" fmla="*/ 841485 w 2296010"/>
              <a:gd name="connsiteY13" fmla="*/ 2014568 h 2486518"/>
              <a:gd name="connsiteX14" fmla="*/ 468246 w 2296010"/>
              <a:gd name="connsiteY14" fmla="*/ 1963824 h 2486518"/>
              <a:gd name="connsiteX15" fmla="*/ 157188 w 2296010"/>
              <a:gd name="connsiteY15" fmla="*/ 1975037 h 2486518"/>
              <a:gd name="connsiteX16" fmla="*/ 155 w 2296010"/>
              <a:gd name="connsiteY16" fmla="*/ 1859630 h 2486518"/>
              <a:gd name="connsiteX17" fmla="*/ 130394 w 2296010"/>
              <a:gd name="connsiteY17" fmla="*/ 1577331 h 2486518"/>
              <a:gd name="connsiteX18" fmla="*/ 248963 w 2296010"/>
              <a:gd name="connsiteY18" fmla="*/ 1341329 h 2486518"/>
              <a:gd name="connsiteX19" fmla="*/ 285401 w 2296010"/>
              <a:gd name="connsiteY19" fmla="*/ 1181133 h 2486518"/>
              <a:gd name="connsiteX20" fmla="*/ 147870 w 2296010"/>
              <a:gd name="connsiteY20" fmla="*/ 679690 h 2486518"/>
              <a:gd name="connsiteX21" fmla="*/ 178663 w 2296010"/>
              <a:gd name="connsiteY21" fmla="*/ 444214 h 2486518"/>
              <a:gd name="connsiteX22" fmla="*/ 272162 w 2296010"/>
              <a:gd name="connsiteY22" fmla="*/ 358471 h 2486518"/>
              <a:gd name="connsiteX23" fmla="*/ 870414 w 2296010"/>
              <a:gd name="connsiteY23" fmla="*/ 340863 h 2486518"/>
              <a:gd name="connsiteX24" fmla="*/ 1177257 w 2296010"/>
              <a:gd name="connsiteY24" fmla="*/ 233065 h 2486518"/>
              <a:gd name="connsiteX25" fmla="*/ 1466261 w 2296010"/>
              <a:gd name="connsiteY25" fmla="*/ 8508 h 2486518"/>
              <a:gd name="connsiteX26" fmla="*/ 1512352 w 2296010"/>
              <a:gd name="connsiteY26" fmla="*/ 84 h 248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96010" h="2486518">
                <a:moveTo>
                  <a:pt x="1512352" y="84"/>
                </a:moveTo>
                <a:cubicBezTo>
                  <a:pt x="1551972" y="1892"/>
                  <a:pt x="1574833" y="32920"/>
                  <a:pt x="1604851" y="79876"/>
                </a:cubicBezTo>
                <a:cubicBezTo>
                  <a:pt x="1644874" y="142484"/>
                  <a:pt x="1687982" y="286621"/>
                  <a:pt x="1706400" y="384160"/>
                </a:cubicBezTo>
                <a:cubicBezTo>
                  <a:pt x="1724817" y="481698"/>
                  <a:pt x="1673349" y="589523"/>
                  <a:pt x="1715355" y="665105"/>
                </a:cubicBezTo>
                <a:cubicBezTo>
                  <a:pt x="1757360" y="740687"/>
                  <a:pt x="1890618" y="774603"/>
                  <a:pt x="1958432" y="837651"/>
                </a:cubicBezTo>
                <a:cubicBezTo>
                  <a:pt x="2026246" y="900699"/>
                  <a:pt x="2067348" y="984424"/>
                  <a:pt x="2122239" y="1043394"/>
                </a:cubicBezTo>
                <a:cubicBezTo>
                  <a:pt x="2177130" y="1102364"/>
                  <a:pt x="2268633" y="1131335"/>
                  <a:pt x="2287779" y="1191472"/>
                </a:cubicBezTo>
                <a:cubicBezTo>
                  <a:pt x="2306924" y="1251609"/>
                  <a:pt x="2293724" y="1331330"/>
                  <a:pt x="2237112" y="1404213"/>
                </a:cubicBezTo>
                <a:cubicBezTo>
                  <a:pt x="2180500" y="1477096"/>
                  <a:pt x="2038420" y="1574557"/>
                  <a:pt x="1948109" y="1628770"/>
                </a:cubicBezTo>
                <a:cubicBezTo>
                  <a:pt x="1857797" y="1682984"/>
                  <a:pt x="1777963" y="1607715"/>
                  <a:pt x="1695241" y="1729492"/>
                </a:cubicBezTo>
                <a:cubicBezTo>
                  <a:pt x="1612519" y="1851269"/>
                  <a:pt x="1512580" y="2234758"/>
                  <a:pt x="1451777" y="2359434"/>
                </a:cubicBezTo>
                <a:cubicBezTo>
                  <a:pt x="1390975" y="2484110"/>
                  <a:pt x="1408389" y="2500972"/>
                  <a:pt x="1330424" y="2477547"/>
                </a:cubicBezTo>
                <a:cubicBezTo>
                  <a:pt x="1252459" y="2454122"/>
                  <a:pt x="1065478" y="2296043"/>
                  <a:pt x="983988" y="2218880"/>
                </a:cubicBezTo>
                <a:cubicBezTo>
                  <a:pt x="902498" y="2141717"/>
                  <a:pt x="927442" y="2057077"/>
                  <a:pt x="841485" y="2014568"/>
                </a:cubicBezTo>
                <a:cubicBezTo>
                  <a:pt x="755528" y="1972058"/>
                  <a:pt x="582296" y="1970412"/>
                  <a:pt x="468246" y="1963824"/>
                </a:cubicBezTo>
                <a:cubicBezTo>
                  <a:pt x="354197" y="1957236"/>
                  <a:pt x="235204" y="1992403"/>
                  <a:pt x="157188" y="1975037"/>
                </a:cubicBezTo>
                <a:cubicBezTo>
                  <a:pt x="79173" y="1957671"/>
                  <a:pt x="4621" y="1925914"/>
                  <a:pt x="155" y="1859630"/>
                </a:cubicBezTo>
                <a:cubicBezTo>
                  <a:pt x="-4310" y="1793346"/>
                  <a:pt x="88926" y="1663715"/>
                  <a:pt x="130394" y="1577331"/>
                </a:cubicBezTo>
                <a:cubicBezTo>
                  <a:pt x="171862" y="1490947"/>
                  <a:pt x="223129" y="1407362"/>
                  <a:pt x="248963" y="1341329"/>
                </a:cubicBezTo>
                <a:cubicBezTo>
                  <a:pt x="274797" y="1275296"/>
                  <a:pt x="302249" y="1291407"/>
                  <a:pt x="285401" y="1181133"/>
                </a:cubicBezTo>
                <a:cubicBezTo>
                  <a:pt x="268552" y="1070860"/>
                  <a:pt x="165660" y="802510"/>
                  <a:pt x="147870" y="679690"/>
                </a:cubicBezTo>
                <a:cubicBezTo>
                  <a:pt x="130081" y="556870"/>
                  <a:pt x="157948" y="497751"/>
                  <a:pt x="178663" y="444214"/>
                </a:cubicBezTo>
                <a:cubicBezTo>
                  <a:pt x="199378" y="390677"/>
                  <a:pt x="169279" y="366186"/>
                  <a:pt x="272162" y="358471"/>
                </a:cubicBezTo>
                <a:cubicBezTo>
                  <a:pt x="387453" y="341246"/>
                  <a:pt x="719565" y="361764"/>
                  <a:pt x="870414" y="340863"/>
                </a:cubicBezTo>
                <a:cubicBezTo>
                  <a:pt x="1021263" y="319962"/>
                  <a:pt x="1077949" y="288458"/>
                  <a:pt x="1177257" y="233065"/>
                </a:cubicBezTo>
                <a:cubicBezTo>
                  <a:pt x="1276565" y="177673"/>
                  <a:pt x="1394995" y="34040"/>
                  <a:pt x="1466261" y="8508"/>
                </a:cubicBezTo>
                <a:cubicBezTo>
                  <a:pt x="1484077" y="2126"/>
                  <a:pt x="1499146" y="-519"/>
                  <a:pt x="1512352" y="8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843633" y="1195588"/>
            <a:ext cx="3136528" cy="3026884"/>
          </a:xfrm>
          <a:custGeom>
            <a:avLst/>
            <a:gdLst>
              <a:gd name="connsiteX0" fmla="*/ 618100 w 3136528"/>
              <a:gd name="connsiteY0" fmla="*/ 853 h 3026884"/>
              <a:gd name="connsiteX1" fmla="*/ 712634 w 3136528"/>
              <a:gd name="connsiteY1" fmla="*/ 3432 h 3026884"/>
              <a:gd name="connsiteX2" fmla="*/ 1312656 w 3136528"/>
              <a:gd name="connsiteY2" fmla="*/ 200225 h 3026884"/>
              <a:gd name="connsiteX3" fmla="*/ 1932606 w 3136528"/>
              <a:gd name="connsiteY3" fmla="*/ 257109 h 3026884"/>
              <a:gd name="connsiteX4" fmla="*/ 2542222 w 3136528"/>
              <a:gd name="connsiteY4" fmla="*/ 455957 h 3026884"/>
              <a:gd name="connsiteX5" fmla="*/ 3023198 w 3136528"/>
              <a:gd name="connsiteY5" fmla="*/ 505843 h 3026884"/>
              <a:gd name="connsiteX6" fmla="*/ 3134746 w 3136528"/>
              <a:gd name="connsiteY6" fmla="*/ 734617 h 3026884"/>
              <a:gd name="connsiteX7" fmla="*/ 2970510 w 3136528"/>
              <a:gd name="connsiteY7" fmla="*/ 1314100 h 3026884"/>
              <a:gd name="connsiteX8" fmla="*/ 2918835 w 3136528"/>
              <a:gd name="connsiteY8" fmla="*/ 2023924 h 3026884"/>
              <a:gd name="connsiteX9" fmla="*/ 2715953 w 3136528"/>
              <a:gd name="connsiteY9" fmla="*/ 2549601 h 3026884"/>
              <a:gd name="connsiteX10" fmla="*/ 2626102 w 3136528"/>
              <a:gd name="connsiteY10" fmla="*/ 3016012 h 3026884"/>
              <a:gd name="connsiteX11" fmla="*/ 1956086 w 3136528"/>
              <a:gd name="connsiteY11" fmla="*/ 2864935 h 3026884"/>
              <a:gd name="connsiteX12" fmla="*/ 1046495 w 3136528"/>
              <a:gd name="connsiteY12" fmla="*/ 2708081 h 3026884"/>
              <a:gd name="connsiteX13" fmla="*/ 318646 w 3136528"/>
              <a:gd name="connsiteY13" fmla="*/ 2499089 h 3026884"/>
              <a:gd name="connsiteX14" fmla="*/ 27722 w 3136528"/>
              <a:gd name="connsiteY14" fmla="*/ 2451962 h 3026884"/>
              <a:gd name="connsiteX15" fmla="*/ 29747 w 3136528"/>
              <a:gd name="connsiteY15" fmla="*/ 2255099 h 3026884"/>
              <a:gd name="connsiteX16" fmla="*/ 185743 w 3136528"/>
              <a:gd name="connsiteY16" fmla="*/ 1901502 h 3026884"/>
              <a:gd name="connsiteX17" fmla="*/ 249649 w 3136528"/>
              <a:gd name="connsiteY17" fmla="*/ 1368828 h 3026884"/>
              <a:gd name="connsiteX18" fmla="*/ 456380 w 3136528"/>
              <a:gd name="connsiteY18" fmla="*/ 684621 h 3026884"/>
              <a:gd name="connsiteX19" fmla="*/ 456237 w 3136528"/>
              <a:gd name="connsiteY19" fmla="*/ 123054 h 3026884"/>
              <a:gd name="connsiteX20" fmla="*/ 618100 w 3136528"/>
              <a:gd name="connsiteY20" fmla="*/ 853 h 302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36528" h="3026884">
                <a:moveTo>
                  <a:pt x="618100" y="853"/>
                </a:moveTo>
                <a:cubicBezTo>
                  <a:pt x="645636" y="-957"/>
                  <a:pt x="676950" y="216"/>
                  <a:pt x="712634" y="3432"/>
                </a:cubicBezTo>
                <a:cubicBezTo>
                  <a:pt x="855370" y="16294"/>
                  <a:pt x="1109327" y="157946"/>
                  <a:pt x="1312656" y="200225"/>
                </a:cubicBezTo>
                <a:cubicBezTo>
                  <a:pt x="1515985" y="242505"/>
                  <a:pt x="1727679" y="214487"/>
                  <a:pt x="1932606" y="257109"/>
                </a:cubicBezTo>
                <a:cubicBezTo>
                  <a:pt x="2137534" y="299731"/>
                  <a:pt x="2360457" y="414502"/>
                  <a:pt x="2542222" y="455957"/>
                </a:cubicBezTo>
                <a:cubicBezTo>
                  <a:pt x="2723988" y="497413"/>
                  <a:pt x="2924444" y="459400"/>
                  <a:pt x="3023198" y="505843"/>
                </a:cubicBezTo>
                <a:cubicBezTo>
                  <a:pt x="3121951" y="552286"/>
                  <a:pt x="3143527" y="599908"/>
                  <a:pt x="3134746" y="734617"/>
                </a:cubicBezTo>
                <a:cubicBezTo>
                  <a:pt x="3125965" y="869326"/>
                  <a:pt x="3006495" y="1099215"/>
                  <a:pt x="2970510" y="1314100"/>
                </a:cubicBezTo>
                <a:cubicBezTo>
                  <a:pt x="2934525" y="1528984"/>
                  <a:pt x="2961261" y="1818008"/>
                  <a:pt x="2918835" y="2023924"/>
                </a:cubicBezTo>
                <a:cubicBezTo>
                  <a:pt x="2876409" y="2229841"/>
                  <a:pt x="2764742" y="2384253"/>
                  <a:pt x="2715953" y="2549601"/>
                </a:cubicBezTo>
                <a:cubicBezTo>
                  <a:pt x="2667164" y="2714949"/>
                  <a:pt x="2752746" y="2963456"/>
                  <a:pt x="2626102" y="3016012"/>
                </a:cubicBezTo>
                <a:cubicBezTo>
                  <a:pt x="2499457" y="3068567"/>
                  <a:pt x="2219354" y="2916256"/>
                  <a:pt x="1956086" y="2864935"/>
                </a:cubicBezTo>
                <a:cubicBezTo>
                  <a:pt x="1692819" y="2813613"/>
                  <a:pt x="1319402" y="2769055"/>
                  <a:pt x="1046495" y="2708081"/>
                </a:cubicBezTo>
                <a:cubicBezTo>
                  <a:pt x="773588" y="2647107"/>
                  <a:pt x="488441" y="2541775"/>
                  <a:pt x="318646" y="2499089"/>
                </a:cubicBezTo>
                <a:cubicBezTo>
                  <a:pt x="148850" y="2456403"/>
                  <a:pt x="75872" y="2492627"/>
                  <a:pt x="27722" y="2451962"/>
                </a:cubicBezTo>
                <a:cubicBezTo>
                  <a:pt x="-20428" y="2411297"/>
                  <a:pt x="3410" y="2346842"/>
                  <a:pt x="29747" y="2255099"/>
                </a:cubicBezTo>
                <a:cubicBezTo>
                  <a:pt x="56083" y="2163356"/>
                  <a:pt x="149092" y="2049214"/>
                  <a:pt x="185743" y="1901502"/>
                </a:cubicBezTo>
                <a:cubicBezTo>
                  <a:pt x="222393" y="1753790"/>
                  <a:pt x="204543" y="1571642"/>
                  <a:pt x="249649" y="1368828"/>
                </a:cubicBezTo>
                <a:cubicBezTo>
                  <a:pt x="294756" y="1166015"/>
                  <a:pt x="421949" y="892250"/>
                  <a:pt x="456380" y="684621"/>
                </a:cubicBezTo>
                <a:cubicBezTo>
                  <a:pt x="490811" y="476992"/>
                  <a:pt x="415386" y="235719"/>
                  <a:pt x="456237" y="123054"/>
                </a:cubicBezTo>
                <a:cubicBezTo>
                  <a:pt x="486876" y="38556"/>
                  <a:pt x="535490" y="6282"/>
                  <a:pt x="618100" y="8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4337209" y="856233"/>
            <a:ext cx="2353617" cy="2238426"/>
          </a:xfrm>
          <a:custGeom>
            <a:avLst/>
            <a:gdLst>
              <a:gd name="connsiteX0" fmla="*/ 277422 w 2353617"/>
              <a:gd name="connsiteY0" fmla="*/ 524 h 2238426"/>
              <a:gd name="connsiteX1" fmla="*/ 793512 w 2353617"/>
              <a:gd name="connsiteY1" fmla="*/ 84222 h 2238426"/>
              <a:gd name="connsiteX2" fmla="*/ 1307886 w 2353617"/>
              <a:gd name="connsiteY2" fmla="*/ 50924 h 2238426"/>
              <a:gd name="connsiteX3" fmla="*/ 1832087 w 2353617"/>
              <a:gd name="connsiteY3" fmla="*/ 135067 h 2238426"/>
              <a:gd name="connsiteX4" fmla="*/ 2231894 w 2353617"/>
              <a:gd name="connsiteY4" fmla="*/ 113939 h 2238426"/>
              <a:gd name="connsiteX5" fmla="*/ 2352584 w 2353617"/>
              <a:gd name="connsiteY5" fmla="*/ 286688 h 2238426"/>
              <a:gd name="connsiteX6" fmla="*/ 2292871 w 2353617"/>
              <a:gd name="connsiteY6" fmla="*/ 781786 h 2238426"/>
              <a:gd name="connsiteX7" fmla="*/ 2342001 w 2353617"/>
              <a:gd name="connsiteY7" fmla="*/ 1368996 h 2238426"/>
              <a:gd name="connsiteX8" fmla="*/ 2243751 w 2353617"/>
              <a:gd name="connsiteY8" fmla="*/ 1825063 h 2238426"/>
              <a:gd name="connsiteX9" fmla="*/ 2230316 w 2353617"/>
              <a:gd name="connsiteY9" fmla="*/ 2218103 h 2238426"/>
              <a:gd name="connsiteX10" fmla="*/ 1662866 w 2353617"/>
              <a:gd name="connsiteY10" fmla="*/ 2180809 h 2238426"/>
              <a:gd name="connsiteX11" fmla="*/ 898726 w 2353617"/>
              <a:gd name="connsiteY11" fmla="*/ 2169636 h 2238426"/>
              <a:gd name="connsiteX12" fmla="*/ 276517 w 2353617"/>
              <a:gd name="connsiteY12" fmla="*/ 2092420 h 2238426"/>
              <a:gd name="connsiteX13" fmla="*/ 32507 w 2353617"/>
              <a:gd name="connsiteY13" fmla="*/ 2091334 h 2238426"/>
              <a:gd name="connsiteX14" fmla="*/ 8815 w 2353617"/>
              <a:gd name="connsiteY14" fmla="*/ 1930061 h 2238426"/>
              <a:gd name="connsiteX15" fmla="*/ 90874 w 2353617"/>
              <a:gd name="connsiteY15" fmla="*/ 1620773 h 2238426"/>
              <a:gd name="connsiteX16" fmla="*/ 74557 w 2353617"/>
              <a:gd name="connsiteY16" fmla="*/ 1176877 h 2238426"/>
              <a:gd name="connsiteX17" fmla="*/ 155543 w 2353617"/>
              <a:gd name="connsiteY17" fmla="*/ 590655 h 2238426"/>
              <a:gd name="connsiteX18" fmla="*/ 83121 w 2353617"/>
              <a:gd name="connsiteY18" fmla="*/ 131375 h 2238426"/>
              <a:gd name="connsiteX19" fmla="*/ 277422 w 2353617"/>
              <a:gd name="connsiteY19" fmla="*/ 524 h 223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53617" h="2238426">
                <a:moveTo>
                  <a:pt x="277422" y="524"/>
                </a:moveTo>
                <a:cubicBezTo>
                  <a:pt x="395821" y="-7334"/>
                  <a:pt x="621767" y="75823"/>
                  <a:pt x="793512" y="84222"/>
                </a:cubicBezTo>
                <a:cubicBezTo>
                  <a:pt x="965256" y="92622"/>
                  <a:pt x="1134791" y="42450"/>
                  <a:pt x="1307886" y="50924"/>
                </a:cubicBezTo>
                <a:cubicBezTo>
                  <a:pt x="1480982" y="59398"/>
                  <a:pt x="1678086" y="124565"/>
                  <a:pt x="1832087" y="135067"/>
                </a:cubicBezTo>
                <a:cubicBezTo>
                  <a:pt x="1986088" y="145569"/>
                  <a:pt x="2145145" y="88669"/>
                  <a:pt x="2231894" y="113939"/>
                </a:cubicBezTo>
                <a:cubicBezTo>
                  <a:pt x="2318643" y="139209"/>
                  <a:pt x="2342422" y="175380"/>
                  <a:pt x="2352584" y="286688"/>
                </a:cubicBezTo>
                <a:cubicBezTo>
                  <a:pt x="2362747" y="397996"/>
                  <a:pt x="2294634" y="601401"/>
                  <a:pt x="2292871" y="781786"/>
                </a:cubicBezTo>
                <a:cubicBezTo>
                  <a:pt x="2291107" y="962170"/>
                  <a:pt x="2350187" y="1195117"/>
                  <a:pt x="2342001" y="1368996"/>
                </a:cubicBezTo>
                <a:cubicBezTo>
                  <a:pt x="2333814" y="1542876"/>
                  <a:pt x="2262365" y="1683545"/>
                  <a:pt x="2243751" y="1825063"/>
                </a:cubicBezTo>
                <a:cubicBezTo>
                  <a:pt x="2225137" y="1966581"/>
                  <a:pt x="2327130" y="2158812"/>
                  <a:pt x="2230316" y="2218103"/>
                </a:cubicBezTo>
                <a:cubicBezTo>
                  <a:pt x="2133502" y="2277394"/>
                  <a:pt x="1884797" y="2188886"/>
                  <a:pt x="1662866" y="2180809"/>
                </a:cubicBezTo>
                <a:cubicBezTo>
                  <a:pt x="1440935" y="2172731"/>
                  <a:pt x="1129784" y="2184367"/>
                  <a:pt x="898726" y="2169636"/>
                </a:cubicBezTo>
                <a:cubicBezTo>
                  <a:pt x="667668" y="2154905"/>
                  <a:pt x="420887" y="2105470"/>
                  <a:pt x="276517" y="2092420"/>
                </a:cubicBezTo>
                <a:cubicBezTo>
                  <a:pt x="132148" y="2079369"/>
                  <a:pt x="77124" y="2118394"/>
                  <a:pt x="32507" y="2091334"/>
                </a:cubicBezTo>
                <a:cubicBezTo>
                  <a:pt x="-12110" y="2064274"/>
                  <a:pt x="-913" y="2008488"/>
                  <a:pt x="8815" y="1930061"/>
                </a:cubicBezTo>
                <a:cubicBezTo>
                  <a:pt x="18543" y="1851635"/>
                  <a:pt x="79917" y="1746304"/>
                  <a:pt x="90874" y="1620773"/>
                </a:cubicBezTo>
                <a:cubicBezTo>
                  <a:pt x="101831" y="1495242"/>
                  <a:pt x="63779" y="1348564"/>
                  <a:pt x="74557" y="1176877"/>
                </a:cubicBezTo>
                <a:cubicBezTo>
                  <a:pt x="85335" y="1005191"/>
                  <a:pt x="154116" y="764905"/>
                  <a:pt x="155543" y="590655"/>
                </a:cubicBezTo>
                <a:cubicBezTo>
                  <a:pt x="156970" y="416405"/>
                  <a:pt x="64215" y="228782"/>
                  <a:pt x="83121" y="131375"/>
                </a:cubicBezTo>
                <a:cubicBezTo>
                  <a:pt x="102026" y="33968"/>
                  <a:pt x="159024" y="8383"/>
                  <a:pt x="277422" y="52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5340731" y="3299877"/>
            <a:ext cx="2767691" cy="2704222"/>
          </a:xfrm>
          <a:custGeom>
            <a:avLst/>
            <a:gdLst>
              <a:gd name="connsiteX0" fmla="*/ 786394 w 2767691"/>
              <a:gd name="connsiteY0" fmla="*/ 782 h 2704222"/>
              <a:gd name="connsiteX1" fmla="*/ 863358 w 2767691"/>
              <a:gd name="connsiteY1" fmla="*/ 13986 h 2704222"/>
              <a:gd name="connsiteX2" fmla="*/ 1330679 w 2767691"/>
              <a:gd name="connsiteY2" fmla="*/ 245268 h 2704222"/>
              <a:gd name="connsiteX3" fmla="*/ 1830712 w 2767691"/>
              <a:gd name="connsiteY3" fmla="*/ 364535 h 2704222"/>
              <a:gd name="connsiteX4" fmla="*/ 2305633 w 2767691"/>
              <a:gd name="connsiteY4" fmla="*/ 598623 h 2704222"/>
              <a:gd name="connsiteX5" fmla="*/ 2692897 w 2767691"/>
              <a:gd name="connsiteY5" fmla="*/ 695856 h 2704222"/>
              <a:gd name="connsiteX6" fmla="*/ 2757215 w 2767691"/>
              <a:gd name="connsiteY6" fmla="*/ 895937 h 2704222"/>
              <a:gd name="connsiteX7" fmla="*/ 2554955 w 2767691"/>
              <a:gd name="connsiteY7" fmla="*/ 1350292 h 2704222"/>
              <a:gd name="connsiteX8" fmla="*/ 2429395 w 2767691"/>
              <a:gd name="connsiteY8" fmla="*/ 1924394 h 2704222"/>
              <a:gd name="connsiteX9" fmla="*/ 2201864 w 2767691"/>
              <a:gd name="connsiteY9" fmla="*/ 2330235 h 2704222"/>
              <a:gd name="connsiteX10" fmla="*/ 2073675 w 2767691"/>
              <a:gd name="connsiteY10" fmla="*/ 2700904 h 2704222"/>
              <a:gd name="connsiteX11" fmla="*/ 1543779 w 2767691"/>
              <a:gd name="connsiteY11" fmla="*/ 2498772 h 2704222"/>
              <a:gd name="connsiteX12" fmla="*/ 818746 w 2767691"/>
              <a:gd name="connsiteY12" fmla="*/ 2263795 h 2704222"/>
              <a:gd name="connsiteX13" fmla="*/ 248379 w 2767691"/>
              <a:gd name="connsiteY13" fmla="*/ 2007538 h 2704222"/>
              <a:gd name="connsiteX14" fmla="*/ 16128 w 2767691"/>
              <a:gd name="connsiteY14" fmla="*/ 1934869 h 2704222"/>
              <a:gd name="connsiteX15" fmla="*/ 40891 w 2767691"/>
              <a:gd name="connsiteY15" fmla="*/ 1774202 h 2704222"/>
              <a:gd name="connsiteX16" fmla="*/ 209901 w 2767691"/>
              <a:gd name="connsiteY16" fmla="*/ 1503505 h 2704222"/>
              <a:gd name="connsiteX17" fmla="*/ 324663 w 2767691"/>
              <a:gd name="connsiteY17" fmla="*/ 1075631 h 2704222"/>
              <a:gd name="connsiteX18" fmla="*/ 573949 w 2767691"/>
              <a:gd name="connsiteY18" fmla="*/ 540669 h 2704222"/>
              <a:gd name="connsiteX19" fmla="*/ 639753 w 2767691"/>
              <a:gd name="connsiteY19" fmla="*/ 81661 h 2704222"/>
              <a:gd name="connsiteX20" fmla="*/ 786394 w 2767691"/>
              <a:gd name="connsiteY20" fmla="*/ 782 h 270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7691" h="2704222">
                <a:moveTo>
                  <a:pt x="786394" y="782"/>
                </a:moveTo>
                <a:cubicBezTo>
                  <a:pt x="809113" y="2535"/>
                  <a:pt x="834569" y="7169"/>
                  <a:pt x="863358" y="13986"/>
                </a:cubicBezTo>
                <a:cubicBezTo>
                  <a:pt x="978512" y="41254"/>
                  <a:pt x="1169453" y="186843"/>
                  <a:pt x="1330679" y="245268"/>
                </a:cubicBezTo>
                <a:cubicBezTo>
                  <a:pt x="1491905" y="303693"/>
                  <a:pt x="1668220" y="305643"/>
                  <a:pt x="1830712" y="364535"/>
                </a:cubicBezTo>
                <a:cubicBezTo>
                  <a:pt x="1993204" y="423427"/>
                  <a:pt x="2161935" y="543403"/>
                  <a:pt x="2305633" y="598623"/>
                </a:cubicBezTo>
                <a:cubicBezTo>
                  <a:pt x="2449331" y="653843"/>
                  <a:pt x="2617634" y="646304"/>
                  <a:pt x="2692897" y="695856"/>
                </a:cubicBezTo>
                <a:cubicBezTo>
                  <a:pt x="2768161" y="745408"/>
                  <a:pt x="2780206" y="786864"/>
                  <a:pt x="2757215" y="895937"/>
                </a:cubicBezTo>
                <a:cubicBezTo>
                  <a:pt x="2734225" y="1005009"/>
                  <a:pt x="2609592" y="1178882"/>
                  <a:pt x="2554955" y="1350292"/>
                </a:cubicBezTo>
                <a:cubicBezTo>
                  <a:pt x="2500319" y="1521701"/>
                  <a:pt x="2488243" y="1761070"/>
                  <a:pt x="2429395" y="1924394"/>
                </a:cubicBezTo>
                <a:cubicBezTo>
                  <a:pt x="2370547" y="2087718"/>
                  <a:pt x="2261151" y="2200816"/>
                  <a:pt x="2201864" y="2330235"/>
                </a:cubicBezTo>
                <a:cubicBezTo>
                  <a:pt x="2142578" y="2459653"/>
                  <a:pt x="2183356" y="2672814"/>
                  <a:pt x="2073675" y="2700904"/>
                </a:cubicBezTo>
                <a:cubicBezTo>
                  <a:pt x="1963994" y="2728993"/>
                  <a:pt x="1752934" y="2571623"/>
                  <a:pt x="1543779" y="2498772"/>
                </a:cubicBezTo>
                <a:cubicBezTo>
                  <a:pt x="1334624" y="2425920"/>
                  <a:pt x="1034646" y="2345667"/>
                  <a:pt x="818746" y="2263795"/>
                </a:cubicBezTo>
                <a:cubicBezTo>
                  <a:pt x="602846" y="2181923"/>
                  <a:pt x="382148" y="2062358"/>
                  <a:pt x="248379" y="2007538"/>
                </a:cubicBezTo>
                <a:cubicBezTo>
                  <a:pt x="114609" y="1952717"/>
                  <a:pt x="50709" y="1973758"/>
                  <a:pt x="16128" y="1934869"/>
                </a:cubicBezTo>
                <a:cubicBezTo>
                  <a:pt x="-18454" y="1895979"/>
                  <a:pt x="8596" y="1846096"/>
                  <a:pt x="40891" y="1774202"/>
                </a:cubicBezTo>
                <a:cubicBezTo>
                  <a:pt x="73187" y="1702309"/>
                  <a:pt x="162605" y="1619934"/>
                  <a:pt x="209901" y="1503505"/>
                </a:cubicBezTo>
                <a:cubicBezTo>
                  <a:pt x="257196" y="1387076"/>
                  <a:pt x="263988" y="1236104"/>
                  <a:pt x="324663" y="1075631"/>
                </a:cubicBezTo>
                <a:cubicBezTo>
                  <a:pt x="385338" y="915159"/>
                  <a:pt x="521434" y="706330"/>
                  <a:pt x="573949" y="540669"/>
                </a:cubicBezTo>
                <a:cubicBezTo>
                  <a:pt x="626464" y="375007"/>
                  <a:pt x="593138" y="168951"/>
                  <a:pt x="639753" y="81661"/>
                </a:cubicBezTo>
                <a:cubicBezTo>
                  <a:pt x="674714" y="16193"/>
                  <a:pt x="718237" y="-4478"/>
                  <a:pt x="786394" y="78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7694920" y="1406902"/>
            <a:ext cx="2633838" cy="2600490"/>
          </a:xfrm>
          <a:custGeom>
            <a:avLst/>
            <a:gdLst>
              <a:gd name="connsiteX0" fmla="*/ 878462 w 2633838"/>
              <a:gd name="connsiteY0" fmla="*/ 1036 h 2600490"/>
              <a:gd name="connsiteX1" fmla="*/ 1001903 w 2633838"/>
              <a:gd name="connsiteY1" fmla="*/ 25372 h 2600490"/>
              <a:gd name="connsiteX2" fmla="*/ 1398011 w 2633838"/>
              <a:gd name="connsiteY2" fmla="*/ 289429 h 2600490"/>
              <a:gd name="connsiteX3" fmla="*/ 1836835 w 2633838"/>
              <a:gd name="connsiteY3" fmla="*/ 455884 h 2600490"/>
              <a:gd name="connsiteX4" fmla="*/ 2239497 w 2633838"/>
              <a:gd name="connsiteY4" fmla="*/ 723370 h 2600490"/>
              <a:gd name="connsiteX5" fmla="*/ 2578788 w 2633838"/>
              <a:gd name="connsiteY5" fmla="*/ 856689 h 2600490"/>
              <a:gd name="connsiteX6" fmla="*/ 2613634 w 2633838"/>
              <a:gd name="connsiteY6" fmla="*/ 1045377 h 2600490"/>
              <a:gd name="connsiteX7" fmla="*/ 2377372 w 2633838"/>
              <a:gd name="connsiteY7" fmla="*/ 1433138 h 2600490"/>
              <a:gd name="connsiteX8" fmla="*/ 2196559 w 2633838"/>
              <a:gd name="connsiteY8" fmla="*/ 1938294 h 2600490"/>
              <a:gd name="connsiteX9" fmla="*/ 1943087 w 2633838"/>
              <a:gd name="connsiteY9" fmla="*/ 2279171 h 2600490"/>
              <a:gd name="connsiteX10" fmla="*/ 1783677 w 2633838"/>
              <a:gd name="connsiteY10" fmla="*/ 2599816 h 2600490"/>
              <a:gd name="connsiteX11" fmla="*/ 1327501 w 2633838"/>
              <a:gd name="connsiteY11" fmla="*/ 2354838 h 2600490"/>
              <a:gd name="connsiteX12" fmla="*/ 698473 w 2633838"/>
              <a:gd name="connsiteY12" fmla="*/ 2057305 h 2600490"/>
              <a:gd name="connsiteX13" fmla="*/ 211980 w 2633838"/>
              <a:gd name="connsiteY13" fmla="*/ 1758586 h 2600490"/>
              <a:gd name="connsiteX14" fmla="*/ 10178 w 2633838"/>
              <a:gd name="connsiteY14" fmla="*/ 1665632 h 2600490"/>
              <a:gd name="connsiteX15" fmla="*/ 51385 w 2633838"/>
              <a:gd name="connsiteY15" fmla="*/ 1523048 h 2600490"/>
              <a:gd name="connsiteX16" fmla="*/ 236067 w 2633838"/>
              <a:gd name="connsiteY16" fmla="*/ 1297698 h 2600490"/>
              <a:gd name="connsiteX17" fmla="*/ 390006 w 2633838"/>
              <a:gd name="connsiteY17" fmla="*/ 923685 h 2600490"/>
              <a:gd name="connsiteX18" fmla="*/ 678274 w 2633838"/>
              <a:gd name="connsiteY18" fmla="*/ 468435 h 2600490"/>
              <a:gd name="connsiteX19" fmla="*/ 791522 w 2633838"/>
              <a:gd name="connsiteY19" fmla="*/ 60507 h 2600490"/>
              <a:gd name="connsiteX20" fmla="*/ 878462 w 2633838"/>
              <a:gd name="connsiteY20" fmla="*/ 1036 h 260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33838" h="2600490">
                <a:moveTo>
                  <a:pt x="878462" y="1036"/>
                </a:moveTo>
                <a:cubicBezTo>
                  <a:pt x="911871" y="-3318"/>
                  <a:pt x="951363" y="6295"/>
                  <a:pt x="1001903" y="25372"/>
                </a:cubicBezTo>
                <a:cubicBezTo>
                  <a:pt x="1102985" y="63526"/>
                  <a:pt x="1258855" y="217677"/>
                  <a:pt x="1398011" y="289429"/>
                </a:cubicBezTo>
                <a:cubicBezTo>
                  <a:pt x="1537167" y="361181"/>
                  <a:pt x="1696588" y="383560"/>
                  <a:pt x="1836835" y="455884"/>
                </a:cubicBezTo>
                <a:cubicBezTo>
                  <a:pt x="1977083" y="528207"/>
                  <a:pt x="2115838" y="656569"/>
                  <a:pt x="2239497" y="723370"/>
                </a:cubicBezTo>
                <a:cubicBezTo>
                  <a:pt x="2363156" y="790170"/>
                  <a:pt x="2516432" y="803022"/>
                  <a:pt x="2578788" y="856689"/>
                </a:cubicBezTo>
                <a:cubicBezTo>
                  <a:pt x="2641144" y="910357"/>
                  <a:pt x="2647203" y="949302"/>
                  <a:pt x="2613634" y="1045377"/>
                </a:cubicBezTo>
                <a:cubicBezTo>
                  <a:pt x="2580064" y="1141452"/>
                  <a:pt x="2446884" y="1284318"/>
                  <a:pt x="2377372" y="1433138"/>
                </a:cubicBezTo>
                <a:cubicBezTo>
                  <a:pt x="2307859" y="1581957"/>
                  <a:pt x="2268939" y="1797288"/>
                  <a:pt x="2196559" y="1938294"/>
                </a:cubicBezTo>
                <a:cubicBezTo>
                  <a:pt x="2124178" y="2079299"/>
                  <a:pt x="2011900" y="2168917"/>
                  <a:pt x="1943087" y="2279171"/>
                </a:cubicBezTo>
                <a:cubicBezTo>
                  <a:pt x="1874273" y="2389425"/>
                  <a:pt x="1886275" y="2587205"/>
                  <a:pt x="1783677" y="2599816"/>
                </a:cubicBezTo>
                <a:cubicBezTo>
                  <a:pt x="1681080" y="2612427"/>
                  <a:pt x="1508368" y="2445256"/>
                  <a:pt x="1327501" y="2354838"/>
                </a:cubicBezTo>
                <a:cubicBezTo>
                  <a:pt x="1146634" y="2264419"/>
                  <a:pt x="884394" y="2156680"/>
                  <a:pt x="698473" y="2057305"/>
                </a:cubicBezTo>
                <a:cubicBezTo>
                  <a:pt x="512553" y="1957930"/>
                  <a:pt x="326695" y="1823864"/>
                  <a:pt x="211980" y="1758586"/>
                </a:cubicBezTo>
                <a:cubicBezTo>
                  <a:pt x="97264" y="1693307"/>
                  <a:pt x="36944" y="1704889"/>
                  <a:pt x="10178" y="1665632"/>
                </a:cubicBezTo>
                <a:cubicBezTo>
                  <a:pt x="-16588" y="1626376"/>
                  <a:pt x="13736" y="1584370"/>
                  <a:pt x="51385" y="1523048"/>
                </a:cubicBezTo>
                <a:cubicBezTo>
                  <a:pt x="89033" y="1461726"/>
                  <a:pt x="179630" y="1397591"/>
                  <a:pt x="236067" y="1297698"/>
                </a:cubicBezTo>
                <a:cubicBezTo>
                  <a:pt x="292504" y="1197804"/>
                  <a:pt x="316305" y="1061896"/>
                  <a:pt x="390006" y="923685"/>
                </a:cubicBezTo>
                <a:cubicBezTo>
                  <a:pt x="463707" y="785475"/>
                  <a:pt x="611354" y="612298"/>
                  <a:pt x="678274" y="468435"/>
                </a:cubicBezTo>
                <a:cubicBezTo>
                  <a:pt x="745193" y="324572"/>
                  <a:pt x="739108" y="134096"/>
                  <a:pt x="791522" y="60507"/>
                </a:cubicBezTo>
                <a:cubicBezTo>
                  <a:pt x="817729" y="23713"/>
                  <a:pt x="845054" y="5391"/>
                  <a:pt x="878462" y="1036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9407117" y="4319012"/>
            <a:ext cx="1737170" cy="1618585"/>
          </a:xfrm>
          <a:custGeom>
            <a:avLst/>
            <a:gdLst>
              <a:gd name="connsiteX0" fmla="*/ 1466569 w 1737170"/>
              <a:gd name="connsiteY0" fmla="*/ 566 h 1618585"/>
              <a:gd name="connsiteX1" fmla="*/ 1569752 w 1737170"/>
              <a:gd name="connsiteY1" fmla="*/ 104179 h 1618585"/>
              <a:gd name="connsiteX2" fmla="*/ 1588248 w 1737170"/>
              <a:gd name="connsiteY2" fmla="*/ 449722 h 1618585"/>
              <a:gd name="connsiteX3" fmla="*/ 1692170 w 1737170"/>
              <a:gd name="connsiteY3" fmla="*/ 845184 h 1618585"/>
              <a:gd name="connsiteX4" fmla="*/ 1679651 w 1737170"/>
              <a:gd name="connsiteY4" fmla="*/ 1168666 h 1618585"/>
              <a:gd name="connsiteX5" fmla="*/ 1717552 w 1737170"/>
              <a:gd name="connsiteY5" fmla="*/ 1438911 h 1618585"/>
              <a:gd name="connsiteX6" fmla="*/ 1325243 w 1737170"/>
              <a:gd name="connsiteY6" fmla="*/ 1481397 h 1618585"/>
              <a:gd name="connsiteX7" fmla="*/ 801631 w 1737170"/>
              <a:gd name="connsiteY7" fmla="*/ 1565298 h 1618585"/>
              <a:gd name="connsiteX8" fmla="*/ 367113 w 1737170"/>
              <a:gd name="connsiteY8" fmla="*/ 1587057 h 1618585"/>
              <a:gd name="connsiteX9" fmla="*/ 200207 w 1737170"/>
              <a:gd name="connsiteY9" fmla="*/ 1615546 h 1618585"/>
              <a:gd name="connsiteX10" fmla="*/ 164695 w 1737170"/>
              <a:gd name="connsiteY10" fmla="*/ 1508157 h 1618585"/>
              <a:gd name="connsiteX11" fmla="*/ 183731 w 1737170"/>
              <a:gd name="connsiteY11" fmla="*/ 1286935 h 1618585"/>
              <a:gd name="connsiteX12" fmla="*/ 119403 w 1737170"/>
              <a:gd name="connsiteY12" fmla="*/ 985495 h 1618585"/>
              <a:gd name="connsiteX13" fmla="*/ 104531 w 1737170"/>
              <a:gd name="connsiteY13" fmla="*/ 575122 h 1618585"/>
              <a:gd name="connsiteX14" fmla="*/ 14 w 1737170"/>
              <a:gd name="connsiteY14" fmla="*/ 269888 h 1618585"/>
              <a:gd name="connsiteX15" fmla="*/ 117140 w 1737170"/>
              <a:gd name="connsiteY15" fmla="*/ 157179 h 1618585"/>
              <a:gd name="connsiteX16" fmla="*/ 479903 w 1737170"/>
              <a:gd name="connsiteY16" fmla="*/ 152561 h 1618585"/>
              <a:gd name="connsiteX17" fmla="*/ 827479 w 1737170"/>
              <a:gd name="connsiteY17" fmla="*/ 68185 h 1618585"/>
              <a:gd name="connsiteX18" fmla="*/ 1195839 w 1737170"/>
              <a:gd name="connsiteY18" fmla="*/ 62900 h 1618585"/>
              <a:gd name="connsiteX19" fmla="*/ 1466569 w 1737170"/>
              <a:gd name="connsiteY19" fmla="*/ 566 h 161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37170" h="1618585">
                <a:moveTo>
                  <a:pt x="1466569" y="566"/>
                </a:moveTo>
                <a:cubicBezTo>
                  <a:pt x="1528887" y="7446"/>
                  <a:pt x="1549472" y="29319"/>
                  <a:pt x="1569752" y="104179"/>
                </a:cubicBezTo>
                <a:cubicBezTo>
                  <a:pt x="1590032" y="179038"/>
                  <a:pt x="1567844" y="326221"/>
                  <a:pt x="1588248" y="449722"/>
                </a:cubicBezTo>
                <a:cubicBezTo>
                  <a:pt x="1608651" y="573223"/>
                  <a:pt x="1676936" y="725360"/>
                  <a:pt x="1692170" y="845184"/>
                </a:cubicBezTo>
                <a:cubicBezTo>
                  <a:pt x="1707404" y="965007"/>
                  <a:pt x="1675421" y="1069711"/>
                  <a:pt x="1679651" y="1168666"/>
                </a:cubicBezTo>
                <a:cubicBezTo>
                  <a:pt x="1683882" y="1267621"/>
                  <a:pt x="1776620" y="1386789"/>
                  <a:pt x="1717552" y="1438911"/>
                </a:cubicBezTo>
                <a:cubicBezTo>
                  <a:pt x="1658484" y="1491033"/>
                  <a:pt x="1477897" y="1460332"/>
                  <a:pt x="1325243" y="1481397"/>
                </a:cubicBezTo>
                <a:cubicBezTo>
                  <a:pt x="1172590" y="1502461"/>
                  <a:pt x="961319" y="1547688"/>
                  <a:pt x="801631" y="1565298"/>
                </a:cubicBezTo>
                <a:cubicBezTo>
                  <a:pt x="641942" y="1582908"/>
                  <a:pt x="467351" y="1578683"/>
                  <a:pt x="367113" y="1587057"/>
                </a:cubicBezTo>
                <a:cubicBezTo>
                  <a:pt x="266876" y="1595432"/>
                  <a:pt x="233944" y="1628696"/>
                  <a:pt x="200207" y="1615546"/>
                </a:cubicBezTo>
                <a:cubicBezTo>
                  <a:pt x="166470" y="1602396"/>
                  <a:pt x="167441" y="1562926"/>
                  <a:pt x="164695" y="1508157"/>
                </a:cubicBezTo>
                <a:cubicBezTo>
                  <a:pt x="161949" y="1453389"/>
                  <a:pt x="191279" y="1374045"/>
                  <a:pt x="183731" y="1286935"/>
                </a:cubicBezTo>
                <a:cubicBezTo>
                  <a:pt x="176182" y="1199824"/>
                  <a:pt x="132603" y="1104130"/>
                  <a:pt x="119403" y="985495"/>
                </a:cubicBezTo>
                <a:cubicBezTo>
                  <a:pt x="106203" y="866860"/>
                  <a:pt x="124429" y="694389"/>
                  <a:pt x="104531" y="575122"/>
                </a:cubicBezTo>
                <a:cubicBezTo>
                  <a:pt x="84633" y="455854"/>
                  <a:pt x="-1239" y="338729"/>
                  <a:pt x="14" y="269888"/>
                </a:cubicBezTo>
                <a:cubicBezTo>
                  <a:pt x="1267" y="201048"/>
                  <a:pt x="37158" y="176733"/>
                  <a:pt x="117140" y="157179"/>
                </a:cubicBezTo>
                <a:cubicBezTo>
                  <a:pt x="197122" y="137624"/>
                  <a:pt x="361513" y="167394"/>
                  <a:pt x="479903" y="152561"/>
                </a:cubicBezTo>
                <a:cubicBezTo>
                  <a:pt x="598293" y="137729"/>
                  <a:pt x="708157" y="83128"/>
                  <a:pt x="827479" y="68185"/>
                </a:cubicBezTo>
                <a:cubicBezTo>
                  <a:pt x="946802" y="53241"/>
                  <a:pt x="1089325" y="74170"/>
                  <a:pt x="1195839" y="62900"/>
                </a:cubicBezTo>
                <a:cubicBezTo>
                  <a:pt x="1302354" y="51630"/>
                  <a:pt x="1404250" y="-6314"/>
                  <a:pt x="1466569" y="566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232112" y="645511"/>
            <a:ext cx="3185656" cy="2328945"/>
          </a:xfrm>
          <a:custGeom>
            <a:avLst/>
            <a:gdLst>
              <a:gd name="connsiteX0" fmla="*/ 2802024 w 3185656"/>
              <a:gd name="connsiteY0" fmla="*/ 753 h 2328945"/>
              <a:gd name="connsiteX1" fmla="*/ 2987775 w 3185656"/>
              <a:gd name="connsiteY1" fmla="*/ 148816 h 2328945"/>
              <a:gd name="connsiteX2" fmla="*/ 2990747 w 3185656"/>
              <a:gd name="connsiteY2" fmla="*/ 644423 h 2328945"/>
              <a:gd name="connsiteX3" fmla="*/ 3150832 w 3185656"/>
              <a:gd name="connsiteY3" fmla="*/ 1211164 h 2328945"/>
              <a:gd name="connsiteX4" fmla="*/ 3097129 w 3185656"/>
              <a:gd name="connsiteY4" fmla="*/ 1675297 h 2328945"/>
              <a:gd name="connsiteX5" fmla="*/ 3143826 w 3185656"/>
              <a:gd name="connsiteY5" fmla="*/ 2062774 h 2328945"/>
              <a:gd name="connsiteX6" fmla="*/ 2397114 w 3185656"/>
              <a:gd name="connsiteY6" fmla="*/ 2125922 h 2328945"/>
              <a:gd name="connsiteX7" fmla="*/ 1397958 w 3185656"/>
              <a:gd name="connsiteY7" fmla="*/ 2249221 h 2328945"/>
              <a:gd name="connsiteX8" fmla="*/ 573253 w 3185656"/>
              <a:gd name="connsiteY8" fmla="*/ 2282872 h 2328945"/>
              <a:gd name="connsiteX9" fmla="*/ 254600 w 3185656"/>
              <a:gd name="connsiteY9" fmla="*/ 2324677 h 2328945"/>
              <a:gd name="connsiteX10" fmla="*/ 197323 w 3185656"/>
              <a:gd name="connsiteY10" fmla="*/ 2170818 h 2328945"/>
              <a:gd name="connsiteX11" fmla="*/ 253881 w 3185656"/>
              <a:gd name="connsiteY11" fmla="*/ 1853349 h 2328945"/>
              <a:gd name="connsiteX12" fmla="*/ 160043 w 3185656"/>
              <a:gd name="connsiteY12" fmla="*/ 1421269 h 2328945"/>
              <a:gd name="connsiteX13" fmla="*/ 169943 w 3185656"/>
              <a:gd name="connsiteY13" fmla="*/ 832637 h 2328945"/>
              <a:gd name="connsiteX14" fmla="*/ 365 w 3185656"/>
              <a:gd name="connsiteY14" fmla="*/ 395340 h 2328945"/>
              <a:gd name="connsiteX15" fmla="*/ 232577 w 3185656"/>
              <a:gd name="connsiteY15" fmla="*/ 232992 h 2328945"/>
              <a:gd name="connsiteX16" fmla="*/ 919838 w 3185656"/>
              <a:gd name="connsiteY16" fmla="*/ 224334 h 2328945"/>
              <a:gd name="connsiteX17" fmla="*/ 1585741 w 3185656"/>
              <a:gd name="connsiteY17" fmla="*/ 101340 h 2328945"/>
              <a:gd name="connsiteX18" fmla="*/ 2283661 w 3185656"/>
              <a:gd name="connsiteY18" fmla="*/ 91694 h 2328945"/>
              <a:gd name="connsiteX19" fmla="*/ 2802024 w 3185656"/>
              <a:gd name="connsiteY19" fmla="*/ 753 h 232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85656" h="2328945">
                <a:moveTo>
                  <a:pt x="2802024" y="753"/>
                </a:moveTo>
                <a:cubicBezTo>
                  <a:pt x="2919376" y="10273"/>
                  <a:pt x="2956321" y="41538"/>
                  <a:pt x="2987775" y="148816"/>
                </a:cubicBezTo>
                <a:cubicBezTo>
                  <a:pt x="3019229" y="256094"/>
                  <a:pt x="2963571" y="467365"/>
                  <a:pt x="2990747" y="644423"/>
                </a:cubicBezTo>
                <a:cubicBezTo>
                  <a:pt x="3017923" y="821481"/>
                  <a:pt x="3133101" y="1039352"/>
                  <a:pt x="3150832" y="1211164"/>
                </a:cubicBezTo>
                <a:cubicBezTo>
                  <a:pt x="3168563" y="1382976"/>
                  <a:pt x="3098297" y="1533362"/>
                  <a:pt x="3097129" y="1675297"/>
                </a:cubicBezTo>
                <a:cubicBezTo>
                  <a:pt x="3095962" y="1817232"/>
                  <a:pt x="3260495" y="1987669"/>
                  <a:pt x="3143826" y="2062774"/>
                </a:cubicBezTo>
                <a:cubicBezTo>
                  <a:pt x="3027156" y="2137878"/>
                  <a:pt x="2688091" y="2094847"/>
                  <a:pt x="2397114" y="2125922"/>
                </a:cubicBezTo>
                <a:cubicBezTo>
                  <a:pt x="2106136" y="2156997"/>
                  <a:pt x="1701934" y="2223062"/>
                  <a:pt x="1397958" y="2249221"/>
                </a:cubicBezTo>
                <a:cubicBezTo>
                  <a:pt x="1093981" y="2275380"/>
                  <a:pt x="763812" y="2270296"/>
                  <a:pt x="573253" y="2282872"/>
                </a:cubicBezTo>
                <a:cubicBezTo>
                  <a:pt x="382693" y="2295449"/>
                  <a:pt x="317256" y="2343353"/>
                  <a:pt x="254600" y="2324677"/>
                </a:cubicBezTo>
                <a:cubicBezTo>
                  <a:pt x="191946" y="2306001"/>
                  <a:pt x="197443" y="2249373"/>
                  <a:pt x="197323" y="2170818"/>
                </a:cubicBezTo>
                <a:cubicBezTo>
                  <a:pt x="197204" y="2092263"/>
                  <a:pt x="260094" y="1978274"/>
                  <a:pt x="253881" y="1853349"/>
                </a:cubicBezTo>
                <a:cubicBezTo>
                  <a:pt x="247668" y="1728424"/>
                  <a:pt x="174032" y="1591387"/>
                  <a:pt x="160043" y="1421269"/>
                </a:cubicBezTo>
                <a:cubicBezTo>
                  <a:pt x="146054" y="1251150"/>
                  <a:pt x="196556" y="1003625"/>
                  <a:pt x="169943" y="832637"/>
                </a:cubicBezTo>
                <a:cubicBezTo>
                  <a:pt x="143330" y="661649"/>
                  <a:pt x="-8392" y="494104"/>
                  <a:pt x="365" y="395340"/>
                </a:cubicBezTo>
                <a:cubicBezTo>
                  <a:pt x="9121" y="296575"/>
                  <a:pt x="79331" y="261492"/>
                  <a:pt x="232577" y="232992"/>
                </a:cubicBezTo>
                <a:cubicBezTo>
                  <a:pt x="385822" y="204491"/>
                  <a:pt x="694310" y="246276"/>
                  <a:pt x="919838" y="224334"/>
                </a:cubicBezTo>
                <a:cubicBezTo>
                  <a:pt x="1145365" y="202392"/>
                  <a:pt x="1358437" y="123447"/>
                  <a:pt x="1585741" y="101340"/>
                </a:cubicBezTo>
                <a:cubicBezTo>
                  <a:pt x="1813044" y="79234"/>
                  <a:pt x="2080947" y="108459"/>
                  <a:pt x="2283661" y="91694"/>
                </a:cubicBezTo>
                <a:cubicBezTo>
                  <a:pt x="2486375" y="74930"/>
                  <a:pt x="2684672" y="-8767"/>
                  <a:pt x="2802024" y="7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1358891" y="2553594"/>
            <a:ext cx="3371059" cy="2341240"/>
          </a:xfrm>
          <a:custGeom>
            <a:avLst/>
            <a:gdLst>
              <a:gd name="connsiteX0" fmla="*/ 2977531 w 3371059"/>
              <a:gd name="connsiteY0" fmla="*/ 669 h 2341240"/>
              <a:gd name="connsiteX1" fmla="*/ 3173706 w 3371059"/>
              <a:gd name="connsiteY1" fmla="*/ 147986 h 2341240"/>
              <a:gd name="connsiteX2" fmla="*/ 3173428 w 3371059"/>
              <a:gd name="connsiteY2" fmla="*/ 643839 h 2341240"/>
              <a:gd name="connsiteX3" fmla="*/ 3339455 w 3371059"/>
              <a:gd name="connsiteY3" fmla="*/ 1210166 h 2341240"/>
              <a:gd name="connsiteX4" fmla="*/ 3279228 w 3371059"/>
              <a:gd name="connsiteY4" fmla="*/ 1674779 h 2341240"/>
              <a:gd name="connsiteX5" fmla="*/ 3326118 w 3371059"/>
              <a:gd name="connsiteY5" fmla="*/ 2062252 h 2341240"/>
              <a:gd name="connsiteX6" fmla="*/ 2532943 w 3371059"/>
              <a:gd name="connsiteY6" fmla="*/ 2128745 h 2341240"/>
              <a:gd name="connsiteX7" fmla="*/ 1471347 w 3371059"/>
              <a:gd name="connsiteY7" fmla="*/ 2256539 h 2341240"/>
              <a:gd name="connsiteX8" fmla="*/ 595575 w 3371059"/>
              <a:gd name="connsiteY8" fmla="*/ 2293865 h 2341240"/>
              <a:gd name="connsiteX9" fmla="*/ 256992 w 3371059"/>
              <a:gd name="connsiteY9" fmla="*/ 2337105 h 2341240"/>
              <a:gd name="connsiteX10" fmla="*/ 197250 w 3371059"/>
              <a:gd name="connsiteY10" fmla="*/ 2183419 h 2341240"/>
              <a:gd name="connsiteX11" fmla="*/ 259492 w 3371059"/>
              <a:gd name="connsiteY11" fmla="*/ 1865533 h 2341240"/>
              <a:gd name="connsiteX12" fmla="*/ 162863 w 3371059"/>
              <a:gd name="connsiteY12" fmla="*/ 1433644 h 2341240"/>
              <a:gd name="connsiteX13" fmla="*/ 177451 w 3371059"/>
              <a:gd name="connsiteY13" fmla="*/ 844660 h 2341240"/>
              <a:gd name="connsiteX14" fmla="*/ 448 w 3371059"/>
              <a:gd name="connsiteY14" fmla="*/ 407886 h 2341240"/>
              <a:gd name="connsiteX15" fmla="*/ 248099 w 3371059"/>
              <a:gd name="connsiteY15" fmla="*/ 244423 h 2341240"/>
              <a:gd name="connsiteX16" fmla="*/ 977781 w 3371059"/>
              <a:gd name="connsiteY16" fmla="*/ 232714 h 2341240"/>
              <a:gd name="connsiteX17" fmla="*/ 1685581 w 3371059"/>
              <a:gd name="connsiteY17" fmla="*/ 106703 h 2341240"/>
              <a:gd name="connsiteX18" fmla="*/ 2426587 w 3371059"/>
              <a:gd name="connsiteY18" fmla="*/ 93957 h 2341240"/>
              <a:gd name="connsiteX19" fmla="*/ 2977531 w 3371059"/>
              <a:gd name="connsiteY19" fmla="*/ 669 h 234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71059" h="2341240">
                <a:moveTo>
                  <a:pt x="2977531" y="669"/>
                </a:moveTo>
                <a:cubicBezTo>
                  <a:pt x="3102050" y="9674"/>
                  <a:pt x="3141056" y="40791"/>
                  <a:pt x="3173706" y="147986"/>
                </a:cubicBezTo>
                <a:cubicBezTo>
                  <a:pt x="3206356" y="255180"/>
                  <a:pt x="3145803" y="466809"/>
                  <a:pt x="3173428" y="643839"/>
                </a:cubicBezTo>
                <a:cubicBezTo>
                  <a:pt x="3201053" y="820869"/>
                  <a:pt x="3321822" y="1038342"/>
                  <a:pt x="3339455" y="1210166"/>
                </a:cubicBezTo>
                <a:cubicBezTo>
                  <a:pt x="3357089" y="1381989"/>
                  <a:pt x="3281450" y="1532765"/>
                  <a:pt x="3279228" y="1674779"/>
                </a:cubicBezTo>
                <a:cubicBezTo>
                  <a:pt x="3277005" y="1816794"/>
                  <a:pt x="3450499" y="1986591"/>
                  <a:pt x="3326118" y="2062252"/>
                </a:cubicBezTo>
                <a:cubicBezTo>
                  <a:pt x="3201737" y="2137913"/>
                  <a:pt x="2842071" y="2096363"/>
                  <a:pt x="2532943" y="2128745"/>
                </a:cubicBezTo>
                <a:cubicBezTo>
                  <a:pt x="2223815" y="2161126"/>
                  <a:pt x="1794241" y="2229019"/>
                  <a:pt x="1471347" y="2256539"/>
                </a:cubicBezTo>
                <a:cubicBezTo>
                  <a:pt x="1148452" y="2284059"/>
                  <a:pt x="797967" y="2280437"/>
                  <a:pt x="595575" y="2293865"/>
                </a:cubicBezTo>
                <a:cubicBezTo>
                  <a:pt x="393182" y="2307293"/>
                  <a:pt x="323380" y="2355512"/>
                  <a:pt x="256992" y="2337105"/>
                </a:cubicBezTo>
                <a:cubicBezTo>
                  <a:pt x="190604" y="2318697"/>
                  <a:pt x="196833" y="2262014"/>
                  <a:pt x="197250" y="2183419"/>
                </a:cubicBezTo>
                <a:cubicBezTo>
                  <a:pt x="197667" y="2104824"/>
                  <a:pt x="265224" y="1990496"/>
                  <a:pt x="259492" y="1865533"/>
                </a:cubicBezTo>
                <a:cubicBezTo>
                  <a:pt x="253761" y="1740571"/>
                  <a:pt x="176537" y="1603789"/>
                  <a:pt x="162863" y="1433644"/>
                </a:cubicBezTo>
                <a:cubicBezTo>
                  <a:pt x="149190" y="1263498"/>
                  <a:pt x="204520" y="1015620"/>
                  <a:pt x="177451" y="844660"/>
                </a:cubicBezTo>
                <a:cubicBezTo>
                  <a:pt x="150382" y="673701"/>
                  <a:pt x="-9532" y="506741"/>
                  <a:pt x="448" y="407886"/>
                </a:cubicBezTo>
                <a:cubicBezTo>
                  <a:pt x="10429" y="309031"/>
                  <a:pt x="85210" y="273619"/>
                  <a:pt x="248099" y="244423"/>
                </a:cubicBezTo>
                <a:cubicBezTo>
                  <a:pt x="410987" y="215228"/>
                  <a:pt x="738200" y="255668"/>
                  <a:pt x="977781" y="232714"/>
                </a:cubicBezTo>
                <a:cubicBezTo>
                  <a:pt x="1217362" y="209760"/>
                  <a:pt x="1444114" y="129829"/>
                  <a:pt x="1685581" y="106703"/>
                </a:cubicBezTo>
                <a:cubicBezTo>
                  <a:pt x="1927049" y="83576"/>
                  <a:pt x="2211262" y="111629"/>
                  <a:pt x="2426587" y="93957"/>
                </a:cubicBezTo>
                <a:cubicBezTo>
                  <a:pt x="2641912" y="76284"/>
                  <a:pt x="2853011" y="-8336"/>
                  <a:pt x="2977531" y="66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3645589" y="4096046"/>
            <a:ext cx="2897461" cy="2365255"/>
          </a:xfrm>
          <a:custGeom>
            <a:avLst/>
            <a:gdLst>
              <a:gd name="connsiteX0" fmla="*/ 420045 w 2897461"/>
              <a:gd name="connsiteY0" fmla="*/ 64 h 2365255"/>
              <a:gd name="connsiteX1" fmla="*/ 1035527 w 2897461"/>
              <a:gd name="connsiteY1" fmla="*/ 123163 h 2365255"/>
              <a:gd name="connsiteX2" fmla="*/ 1653999 w 2897461"/>
              <a:gd name="connsiteY2" fmla="*/ 130067 h 2365255"/>
              <a:gd name="connsiteX3" fmla="*/ 2279192 w 2897461"/>
              <a:gd name="connsiteY3" fmla="*/ 254237 h 2365255"/>
              <a:gd name="connsiteX4" fmla="*/ 2759707 w 2897461"/>
              <a:gd name="connsiteY4" fmla="*/ 264319 h 2365255"/>
              <a:gd name="connsiteX5" fmla="*/ 2897033 w 2897461"/>
              <a:gd name="connsiteY5" fmla="*/ 445056 h 2365255"/>
              <a:gd name="connsiteX6" fmla="*/ 2804043 w 2897461"/>
              <a:gd name="connsiteY6" fmla="*/ 931556 h 2365255"/>
              <a:gd name="connsiteX7" fmla="*/ 2837648 w 2897461"/>
              <a:gd name="connsiteY7" fmla="*/ 1517882 h 2365255"/>
              <a:gd name="connsiteX8" fmla="*/ 2700115 w 2897461"/>
              <a:gd name="connsiteY8" fmla="*/ 1962670 h 2365255"/>
              <a:gd name="connsiteX9" fmla="*/ 2667045 w 2897461"/>
              <a:gd name="connsiteY9" fmla="*/ 2351522 h 2365255"/>
              <a:gd name="connsiteX10" fmla="*/ 1987949 w 2897461"/>
              <a:gd name="connsiteY10" fmla="*/ 2270469 h 2365255"/>
              <a:gd name="connsiteX11" fmla="*/ 1071781 w 2897461"/>
              <a:gd name="connsiteY11" fmla="*/ 2200057 h 2365255"/>
              <a:gd name="connsiteX12" fmla="*/ 328719 w 2897461"/>
              <a:gd name="connsiteY12" fmla="*/ 2075149 h 2365255"/>
              <a:gd name="connsiteX13" fmla="*/ 36055 w 2897461"/>
              <a:gd name="connsiteY13" fmla="*/ 2055127 h 2365255"/>
              <a:gd name="connsiteX14" fmla="*/ 14592 w 2897461"/>
              <a:gd name="connsiteY14" fmla="*/ 1893306 h 2365255"/>
              <a:gd name="connsiteX15" fmla="*/ 126371 w 2897461"/>
              <a:gd name="connsiteY15" fmla="*/ 1592864 h 2365255"/>
              <a:gd name="connsiteX16" fmla="*/ 125945 w 2897461"/>
              <a:gd name="connsiteY16" fmla="*/ 1151253 h 2365255"/>
              <a:gd name="connsiteX17" fmla="*/ 248383 w 2897461"/>
              <a:gd name="connsiteY17" fmla="*/ 576010 h 2365255"/>
              <a:gd name="connsiteX18" fmla="*/ 181319 w 2897461"/>
              <a:gd name="connsiteY18" fmla="*/ 114782 h 2365255"/>
              <a:gd name="connsiteX19" fmla="*/ 420045 w 2897461"/>
              <a:gd name="connsiteY19" fmla="*/ 64 h 236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97461" h="2365255">
                <a:moveTo>
                  <a:pt x="420045" y="64"/>
                </a:moveTo>
                <a:cubicBezTo>
                  <a:pt x="562413" y="1461"/>
                  <a:pt x="829868" y="101496"/>
                  <a:pt x="1035527" y="123163"/>
                </a:cubicBezTo>
                <a:cubicBezTo>
                  <a:pt x="1241186" y="144830"/>
                  <a:pt x="1446722" y="108222"/>
                  <a:pt x="1653999" y="130067"/>
                </a:cubicBezTo>
                <a:cubicBezTo>
                  <a:pt x="1861277" y="151912"/>
                  <a:pt x="2094908" y="231861"/>
                  <a:pt x="2279192" y="254237"/>
                </a:cubicBezTo>
                <a:cubicBezTo>
                  <a:pt x="2463477" y="276612"/>
                  <a:pt x="2656734" y="232516"/>
                  <a:pt x="2759707" y="264319"/>
                </a:cubicBezTo>
                <a:cubicBezTo>
                  <a:pt x="2862680" y="296122"/>
                  <a:pt x="2889643" y="333850"/>
                  <a:pt x="2897033" y="445056"/>
                </a:cubicBezTo>
                <a:cubicBezTo>
                  <a:pt x="2904422" y="556262"/>
                  <a:pt x="2813941" y="752752"/>
                  <a:pt x="2804043" y="931556"/>
                </a:cubicBezTo>
                <a:cubicBezTo>
                  <a:pt x="2794146" y="1110360"/>
                  <a:pt x="2854969" y="1346029"/>
                  <a:pt x="2837648" y="1517882"/>
                </a:cubicBezTo>
                <a:cubicBezTo>
                  <a:pt x="2820327" y="1689734"/>
                  <a:pt x="2728549" y="1823730"/>
                  <a:pt x="2700115" y="1962670"/>
                </a:cubicBezTo>
                <a:cubicBezTo>
                  <a:pt x="2671682" y="2101611"/>
                  <a:pt x="2785739" y="2300223"/>
                  <a:pt x="2667045" y="2351522"/>
                </a:cubicBezTo>
                <a:cubicBezTo>
                  <a:pt x="2548350" y="2402822"/>
                  <a:pt x="2253826" y="2295713"/>
                  <a:pt x="1987949" y="2270469"/>
                </a:cubicBezTo>
                <a:cubicBezTo>
                  <a:pt x="1722072" y="2245225"/>
                  <a:pt x="1348319" y="2232610"/>
                  <a:pt x="1071781" y="2200057"/>
                </a:cubicBezTo>
                <a:cubicBezTo>
                  <a:pt x="795242" y="2167504"/>
                  <a:pt x="501340" y="2099304"/>
                  <a:pt x="328719" y="2075149"/>
                </a:cubicBezTo>
                <a:cubicBezTo>
                  <a:pt x="156099" y="2050995"/>
                  <a:pt x="88410" y="2085434"/>
                  <a:pt x="36055" y="2055127"/>
                </a:cubicBezTo>
                <a:cubicBezTo>
                  <a:pt x="-16300" y="2024820"/>
                  <a:pt x="-461" y="1970349"/>
                  <a:pt x="14592" y="1893306"/>
                </a:cubicBezTo>
                <a:cubicBezTo>
                  <a:pt x="29644" y="1816262"/>
                  <a:pt x="107811" y="1716539"/>
                  <a:pt x="126371" y="1592864"/>
                </a:cubicBezTo>
                <a:cubicBezTo>
                  <a:pt x="144929" y="1469188"/>
                  <a:pt x="105609" y="1320729"/>
                  <a:pt x="125945" y="1151253"/>
                </a:cubicBezTo>
                <a:cubicBezTo>
                  <a:pt x="146281" y="981778"/>
                  <a:pt x="239154" y="748755"/>
                  <a:pt x="248383" y="576010"/>
                </a:cubicBezTo>
                <a:cubicBezTo>
                  <a:pt x="257612" y="403265"/>
                  <a:pt x="154438" y="209942"/>
                  <a:pt x="181319" y="114782"/>
                </a:cubicBezTo>
                <a:cubicBezTo>
                  <a:pt x="208199" y="19622"/>
                  <a:pt x="277676" y="-1333"/>
                  <a:pt x="420045" y="6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913097" y="1041983"/>
            <a:ext cx="5023237" cy="4847639"/>
          </a:xfrm>
          <a:custGeom>
            <a:avLst/>
            <a:gdLst>
              <a:gd name="connsiteX0" fmla="*/ 1060709 w 5023237"/>
              <a:gd name="connsiteY0" fmla="*/ 412 h 4847639"/>
              <a:gd name="connsiteX1" fmla="*/ 1141302 w 5023237"/>
              <a:gd name="connsiteY1" fmla="*/ 5495 h 4847639"/>
              <a:gd name="connsiteX2" fmla="*/ 2102254 w 5023237"/>
              <a:gd name="connsiteY2" fmla="*/ 320666 h 4847639"/>
              <a:gd name="connsiteX3" fmla="*/ 3095122 w 5023237"/>
              <a:gd name="connsiteY3" fmla="*/ 411767 h 4847639"/>
              <a:gd name="connsiteX4" fmla="*/ 4071439 w 5023237"/>
              <a:gd name="connsiteY4" fmla="*/ 730228 h 4847639"/>
              <a:gd name="connsiteX5" fmla="*/ 4841734 w 5023237"/>
              <a:gd name="connsiteY5" fmla="*/ 810121 h 4847639"/>
              <a:gd name="connsiteX6" fmla="*/ 5020382 w 5023237"/>
              <a:gd name="connsiteY6" fmla="*/ 1176509 h 4847639"/>
              <a:gd name="connsiteX7" fmla="*/ 4757353 w 5023237"/>
              <a:gd name="connsiteY7" fmla="*/ 2104566 h 4847639"/>
              <a:gd name="connsiteX8" fmla="*/ 4674594 w 5023237"/>
              <a:gd name="connsiteY8" fmla="*/ 3241371 h 4847639"/>
              <a:gd name="connsiteX9" fmla="*/ 4349673 w 5023237"/>
              <a:gd name="connsiteY9" fmla="*/ 4083256 h 4847639"/>
              <a:gd name="connsiteX10" fmla="*/ 4205774 w 5023237"/>
              <a:gd name="connsiteY10" fmla="*/ 4830226 h 4847639"/>
              <a:gd name="connsiteX11" fmla="*/ 3132725 w 5023237"/>
              <a:gd name="connsiteY11" fmla="*/ 4588272 h 4847639"/>
              <a:gd name="connsiteX12" fmla="*/ 1675990 w 5023237"/>
              <a:gd name="connsiteY12" fmla="*/ 4337067 h 4847639"/>
              <a:gd name="connsiteX13" fmla="*/ 510319 w 5023237"/>
              <a:gd name="connsiteY13" fmla="*/ 4002360 h 4847639"/>
              <a:gd name="connsiteX14" fmla="*/ 44397 w 5023237"/>
              <a:gd name="connsiteY14" fmla="*/ 3926886 h 4847639"/>
              <a:gd name="connsiteX15" fmla="*/ 47639 w 5023237"/>
              <a:gd name="connsiteY15" fmla="*/ 3611604 h 4847639"/>
              <a:gd name="connsiteX16" fmla="*/ 297471 w 5023237"/>
              <a:gd name="connsiteY16" fmla="*/ 3045308 h 4847639"/>
              <a:gd name="connsiteX17" fmla="*/ 399819 w 5023237"/>
              <a:gd name="connsiteY17" fmla="*/ 2192216 h 4847639"/>
              <a:gd name="connsiteX18" fmla="*/ 730904 w 5023237"/>
              <a:gd name="connsiteY18" fmla="*/ 1096440 h 4847639"/>
              <a:gd name="connsiteX19" fmla="*/ 730676 w 5023237"/>
              <a:gd name="connsiteY19" fmla="*/ 197074 h 4847639"/>
              <a:gd name="connsiteX20" fmla="*/ 1060709 w 5023237"/>
              <a:gd name="connsiteY20" fmla="*/ 412 h 484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3237" h="4847639">
                <a:moveTo>
                  <a:pt x="1060709" y="412"/>
                </a:moveTo>
                <a:cubicBezTo>
                  <a:pt x="1085903" y="1163"/>
                  <a:pt x="1112728" y="2920"/>
                  <a:pt x="1141302" y="5495"/>
                </a:cubicBezTo>
                <a:cubicBezTo>
                  <a:pt x="1369898" y="26094"/>
                  <a:pt x="1776616" y="252955"/>
                  <a:pt x="2102254" y="320666"/>
                </a:cubicBezTo>
                <a:cubicBezTo>
                  <a:pt x="2427891" y="388378"/>
                  <a:pt x="2766925" y="343507"/>
                  <a:pt x="3095122" y="411767"/>
                </a:cubicBezTo>
                <a:cubicBezTo>
                  <a:pt x="3423319" y="480026"/>
                  <a:pt x="3780337" y="663836"/>
                  <a:pt x="4071439" y="730228"/>
                </a:cubicBezTo>
                <a:cubicBezTo>
                  <a:pt x="4362541" y="796620"/>
                  <a:pt x="4683577" y="735742"/>
                  <a:pt x="4841734" y="810121"/>
                </a:cubicBezTo>
                <a:cubicBezTo>
                  <a:pt x="4999891" y="884501"/>
                  <a:pt x="5034445" y="960768"/>
                  <a:pt x="5020382" y="1176509"/>
                </a:cubicBezTo>
                <a:cubicBezTo>
                  <a:pt x="5006318" y="1392250"/>
                  <a:pt x="4814985" y="1760423"/>
                  <a:pt x="4757353" y="2104566"/>
                </a:cubicBezTo>
                <a:cubicBezTo>
                  <a:pt x="4699723" y="2448710"/>
                  <a:pt x="4742540" y="2911589"/>
                  <a:pt x="4674594" y="3241371"/>
                </a:cubicBezTo>
                <a:cubicBezTo>
                  <a:pt x="4606648" y="3571152"/>
                  <a:pt x="4427810" y="3818446"/>
                  <a:pt x="4349673" y="4083256"/>
                </a:cubicBezTo>
                <a:cubicBezTo>
                  <a:pt x="4271537" y="4348065"/>
                  <a:pt x="4408599" y="4746057"/>
                  <a:pt x="4205774" y="4830226"/>
                </a:cubicBezTo>
                <a:cubicBezTo>
                  <a:pt x="4002949" y="4914395"/>
                  <a:pt x="3554356" y="4670465"/>
                  <a:pt x="3132725" y="4588272"/>
                </a:cubicBezTo>
                <a:cubicBezTo>
                  <a:pt x="2711095" y="4506079"/>
                  <a:pt x="2113058" y="4434719"/>
                  <a:pt x="1675990" y="4337067"/>
                </a:cubicBezTo>
                <a:cubicBezTo>
                  <a:pt x="1238922" y="4239415"/>
                  <a:pt x="782251" y="4070723"/>
                  <a:pt x="510319" y="4002360"/>
                </a:cubicBezTo>
                <a:cubicBezTo>
                  <a:pt x="238387" y="3933997"/>
                  <a:pt x="121511" y="3992012"/>
                  <a:pt x="44397" y="3926886"/>
                </a:cubicBezTo>
                <a:cubicBezTo>
                  <a:pt x="-32716" y="3861759"/>
                  <a:pt x="5460" y="3758533"/>
                  <a:pt x="47639" y="3611604"/>
                </a:cubicBezTo>
                <a:cubicBezTo>
                  <a:pt x="89818" y="3464675"/>
                  <a:pt x="238775" y="3281872"/>
                  <a:pt x="297471" y="3045308"/>
                </a:cubicBezTo>
                <a:cubicBezTo>
                  <a:pt x="356168" y="2808743"/>
                  <a:pt x="327580" y="2517027"/>
                  <a:pt x="399819" y="2192216"/>
                </a:cubicBezTo>
                <a:cubicBezTo>
                  <a:pt x="472059" y="1867405"/>
                  <a:pt x="675762" y="1428963"/>
                  <a:pt x="730904" y="1096440"/>
                </a:cubicBezTo>
                <a:cubicBezTo>
                  <a:pt x="786047" y="763916"/>
                  <a:pt x="665251" y="377510"/>
                  <a:pt x="730676" y="197074"/>
                </a:cubicBezTo>
                <a:cubicBezTo>
                  <a:pt x="787922" y="39193"/>
                  <a:pt x="884354" y="-4845"/>
                  <a:pt x="1060709" y="41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088117" y="3588601"/>
            <a:ext cx="2199174" cy="2062196"/>
          </a:xfrm>
          <a:custGeom>
            <a:avLst/>
            <a:gdLst>
              <a:gd name="connsiteX0" fmla="*/ 1476780 w 2199174"/>
              <a:gd name="connsiteY0" fmla="*/ 390 h 2062196"/>
              <a:gd name="connsiteX1" fmla="*/ 1578419 w 2199174"/>
              <a:gd name="connsiteY1" fmla="*/ 21352 h 2062196"/>
              <a:gd name="connsiteX2" fmla="*/ 1986744 w 2199174"/>
              <a:gd name="connsiteY2" fmla="*/ 363502 h 2062196"/>
              <a:gd name="connsiteX3" fmla="*/ 2194070 w 2199174"/>
              <a:gd name="connsiteY3" fmla="*/ 829354 h 2062196"/>
              <a:gd name="connsiteX4" fmla="*/ 2099048 w 2199174"/>
              <a:gd name="connsiteY4" fmla="*/ 1455367 h 2062196"/>
              <a:gd name="connsiteX5" fmla="*/ 1709663 w 2199174"/>
              <a:gd name="connsiteY5" fmla="*/ 1985254 h 2062196"/>
              <a:gd name="connsiteX6" fmla="*/ 999938 w 2199174"/>
              <a:gd name="connsiteY6" fmla="*/ 2043689 h 2062196"/>
              <a:gd name="connsiteX7" fmla="*/ 375151 w 2199174"/>
              <a:gd name="connsiteY7" fmla="*/ 1834757 h 2062196"/>
              <a:gd name="connsiteX8" fmla="*/ 43896 w 2199174"/>
              <a:gd name="connsiteY8" fmla="*/ 1131607 h 2062196"/>
              <a:gd name="connsiteX9" fmla="*/ 16571 w 2199174"/>
              <a:gd name="connsiteY9" fmla="*/ 669000 h 2062196"/>
              <a:gd name="connsiteX10" fmla="*/ 170198 w 2199174"/>
              <a:gd name="connsiteY10" fmla="*/ 450062 h 2062196"/>
              <a:gd name="connsiteX11" fmla="*/ 655356 w 2199174"/>
              <a:gd name="connsiteY11" fmla="*/ 117789 h 2062196"/>
              <a:gd name="connsiteX12" fmla="*/ 1161038 w 2199174"/>
              <a:gd name="connsiteY12" fmla="*/ 44990 h 2062196"/>
              <a:gd name="connsiteX13" fmla="*/ 1476780 w 2199174"/>
              <a:gd name="connsiteY13" fmla="*/ 390 h 206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9174" h="2062196">
                <a:moveTo>
                  <a:pt x="1476780" y="390"/>
                </a:moveTo>
                <a:cubicBezTo>
                  <a:pt x="1510341" y="1918"/>
                  <a:pt x="1544014" y="8081"/>
                  <a:pt x="1578419" y="21352"/>
                </a:cubicBezTo>
                <a:cubicBezTo>
                  <a:pt x="1716037" y="74437"/>
                  <a:pt x="1884136" y="228835"/>
                  <a:pt x="1986744" y="363502"/>
                </a:cubicBezTo>
                <a:cubicBezTo>
                  <a:pt x="2089353" y="498169"/>
                  <a:pt x="2175353" y="647376"/>
                  <a:pt x="2194070" y="829354"/>
                </a:cubicBezTo>
                <a:cubicBezTo>
                  <a:pt x="2212788" y="1011331"/>
                  <a:pt x="2179782" y="1262717"/>
                  <a:pt x="2099048" y="1455367"/>
                </a:cubicBezTo>
                <a:cubicBezTo>
                  <a:pt x="2018313" y="1648017"/>
                  <a:pt x="1892848" y="1887200"/>
                  <a:pt x="1709663" y="1985254"/>
                </a:cubicBezTo>
                <a:cubicBezTo>
                  <a:pt x="1526478" y="2083307"/>
                  <a:pt x="1222356" y="2068772"/>
                  <a:pt x="999938" y="2043689"/>
                </a:cubicBezTo>
                <a:cubicBezTo>
                  <a:pt x="777519" y="2018606"/>
                  <a:pt x="534492" y="1986771"/>
                  <a:pt x="375151" y="1834757"/>
                </a:cubicBezTo>
                <a:cubicBezTo>
                  <a:pt x="215811" y="1682743"/>
                  <a:pt x="103659" y="1325899"/>
                  <a:pt x="43896" y="1131607"/>
                </a:cubicBezTo>
                <a:cubicBezTo>
                  <a:pt x="-15867" y="937314"/>
                  <a:pt x="-3563" y="782459"/>
                  <a:pt x="16571" y="669000"/>
                </a:cubicBezTo>
                <a:cubicBezTo>
                  <a:pt x="36706" y="555541"/>
                  <a:pt x="63734" y="541931"/>
                  <a:pt x="170198" y="450062"/>
                </a:cubicBezTo>
                <a:cubicBezTo>
                  <a:pt x="276662" y="358194"/>
                  <a:pt x="490216" y="185301"/>
                  <a:pt x="655356" y="117789"/>
                </a:cubicBezTo>
                <a:cubicBezTo>
                  <a:pt x="820496" y="50277"/>
                  <a:pt x="1007194" y="61063"/>
                  <a:pt x="1161038" y="44990"/>
                </a:cubicBezTo>
                <a:cubicBezTo>
                  <a:pt x="1276420" y="32935"/>
                  <a:pt x="1376096" y="-4194"/>
                  <a:pt x="1476780" y="39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9094548" y="3559318"/>
            <a:ext cx="2199175" cy="2062196"/>
          </a:xfrm>
          <a:custGeom>
            <a:avLst/>
            <a:gdLst>
              <a:gd name="connsiteX0" fmla="*/ 1476781 w 2199175"/>
              <a:gd name="connsiteY0" fmla="*/ 390 h 2062196"/>
              <a:gd name="connsiteX1" fmla="*/ 1578420 w 2199175"/>
              <a:gd name="connsiteY1" fmla="*/ 21352 h 2062196"/>
              <a:gd name="connsiteX2" fmla="*/ 1986745 w 2199175"/>
              <a:gd name="connsiteY2" fmla="*/ 363502 h 2062196"/>
              <a:gd name="connsiteX3" fmla="*/ 2194071 w 2199175"/>
              <a:gd name="connsiteY3" fmla="*/ 829354 h 2062196"/>
              <a:gd name="connsiteX4" fmla="*/ 2099048 w 2199175"/>
              <a:gd name="connsiteY4" fmla="*/ 1455367 h 2062196"/>
              <a:gd name="connsiteX5" fmla="*/ 1709664 w 2199175"/>
              <a:gd name="connsiteY5" fmla="*/ 1985254 h 2062196"/>
              <a:gd name="connsiteX6" fmla="*/ 999938 w 2199175"/>
              <a:gd name="connsiteY6" fmla="*/ 2043689 h 2062196"/>
              <a:gd name="connsiteX7" fmla="*/ 375152 w 2199175"/>
              <a:gd name="connsiteY7" fmla="*/ 1834757 h 2062196"/>
              <a:gd name="connsiteX8" fmla="*/ 43897 w 2199175"/>
              <a:gd name="connsiteY8" fmla="*/ 1131607 h 2062196"/>
              <a:gd name="connsiteX9" fmla="*/ 16572 w 2199175"/>
              <a:gd name="connsiteY9" fmla="*/ 669000 h 2062196"/>
              <a:gd name="connsiteX10" fmla="*/ 170198 w 2199175"/>
              <a:gd name="connsiteY10" fmla="*/ 450062 h 2062196"/>
              <a:gd name="connsiteX11" fmla="*/ 655357 w 2199175"/>
              <a:gd name="connsiteY11" fmla="*/ 117789 h 2062196"/>
              <a:gd name="connsiteX12" fmla="*/ 1161039 w 2199175"/>
              <a:gd name="connsiteY12" fmla="*/ 44990 h 2062196"/>
              <a:gd name="connsiteX13" fmla="*/ 1476781 w 2199175"/>
              <a:gd name="connsiteY13" fmla="*/ 390 h 206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9175" h="2062196">
                <a:moveTo>
                  <a:pt x="1476781" y="390"/>
                </a:moveTo>
                <a:cubicBezTo>
                  <a:pt x="1510342" y="1918"/>
                  <a:pt x="1544016" y="8081"/>
                  <a:pt x="1578420" y="21352"/>
                </a:cubicBezTo>
                <a:cubicBezTo>
                  <a:pt x="1716037" y="74437"/>
                  <a:pt x="1884137" y="228835"/>
                  <a:pt x="1986745" y="363502"/>
                </a:cubicBezTo>
                <a:cubicBezTo>
                  <a:pt x="2089353" y="498169"/>
                  <a:pt x="2175354" y="647376"/>
                  <a:pt x="2194071" y="829354"/>
                </a:cubicBezTo>
                <a:cubicBezTo>
                  <a:pt x="2212789" y="1011331"/>
                  <a:pt x="2179783" y="1262717"/>
                  <a:pt x="2099048" y="1455367"/>
                </a:cubicBezTo>
                <a:cubicBezTo>
                  <a:pt x="2018314" y="1648017"/>
                  <a:pt x="1892849" y="1887200"/>
                  <a:pt x="1709664" y="1985254"/>
                </a:cubicBezTo>
                <a:cubicBezTo>
                  <a:pt x="1526479" y="2083307"/>
                  <a:pt x="1222357" y="2068772"/>
                  <a:pt x="999938" y="2043689"/>
                </a:cubicBezTo>
                <a:cubicBezTo>
                  <a:pt x="777520" y="2018606"/>
                  <a:pt x="534492" y="1986771"/>
                  <a:pt x="375152" y="1834757"/>
                </a:cubicBezTo>
                <a:cubicBezTo>
                  <a:pt x="215812" y="1682743"/>
                  <a:pt x="103660" y="1325899"/>
                  <a:pt x="43897" y="1131607"/>
                </a:cubicBezTo>
                <a:cubicBezTo>
                  <a:pt x="-15867" y="937314"/>
                  <a:pt x="-3562" y="782459"/>
                  <a:pt x="16572" y="669000"/>
                </a:cubicBezTo>
                <a:cubicBezTo>
                  <a:pt x="36706" y="555541"/>
                  <a:pt x="63735" y="541931"/>
                  <a:pt x="170198" y="450062"/>
                </a:cubicBezTo>
                <a:cubicBezTo>
                  <a:pt x="276662" y="358194"/>
                  <a:pt x="490217" y="185301"/>
                  <a:pt x="655357" y="117789"/>
                </a:cubicBezTo>
                <a:cubicBezTo>
                  <a:pt x="820497" y="50277"/>
                  <a:pt x="1007195" y="61063"/>
                  <a:pt x="1161039" y="44990"/>
                </a:cubicBezTo>
                <a:cubicBezTo>
                  <a:pt x="1276421" y="32935"/>
                  <a:pt x="1376097" y="-4194"/>
                  <a:pt x="1476781" y="39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861223" y="1253749"/>
            <a:ext cx="3015429" cy="2202876"/>
          </a:xfrm>
          <a:custGeom>
            <a:avLst/>
            <a:gdLst>
              <a:gd name="connsiteX0" fmla="*/ 2654466 w 3015429"/>
              <a:gd name="connsiteY0" fmla="*/ 737 h 2202876"/>
              <a:gd name="connsiteX1" fmla="*/ 2830224 w 3015429"/>
              <a:gd name="connsiteY1" fmla="*/ 141202 h 2202876"/>
              <a:gd name="connsiteX2" fmla="*/ 2832440 w 3015429"/>
              <a:gd name="connsiteY2" fmla="*/ 610627 h 2202876"/>
              <a:gd name="connsiteX3" fmla="*/ 2983382 w 3015429"/>
              <a:gd name="connsiteY3" fmla="*/ 1147617 h 2202876"/>
              <a:gd name="connsiteX4" fmla="*/ 2931955 w 3015429"/>
              <a:gd name="connsiteY4" fmla="*/ 1587162 h 2202876"/>
              <a:gd name="connsiteX5" fmla="*/ 2975716 w 3015429"/>
              <a:gd name="connsiteY5" fmla="*/ 1954223 h 2202876"/>
              <a:gd name="connsiteX6" fmla="*/ 2268380 w 3015429"/>
              <a:gd name="connsiteY6" fmla="*/ 2013132 h 2202876"/>
              <a:gd name="connsiteX7" fmla="*/ 1321866 w 3015429"/>
              <a:gd name="connsiteY7" fmla="*/ 2128709 h 2202876"/>
              <a:gd name="connsiteX8" fmla="*/ 540694 w 3015429"/>
              <a:gd name="connsiteY8" fmla="*/ 2159586 h 2202876"/>
              <a:gd name="connsiteX9" fmla="*/ 238828 w 3015429"/>
              <a:gd name="connsiteY9" fmla="*/ 2198796 h 2202876"/>
              <a:gd name="connsiteX10" fmla="*/ 184763 w 3015429"/>
              <a:gd name="connsiteY10" fmla="*/ 2052997 h 2202876"/>
              <a:gd name="connsiteX11" fmla="*/ 238715 w 3015429"/>
              <a:gd name="connsiteY11" fmla="*/ 1752370 h 2202876"/>
              <a:gd name="connsiteX12" fmla="*/ 150358 w 3015429"/>
              <a:gd name="connsiteY12" fmla="*/ 1343006 h 2202876"/>
              <a:gd name="connsiteX13" fmla="*/ 160447 w 3015429"/>
              <a:gd name="connsiteY13" fmla="*/ 785487 h 2202876"/>
              <a:gd name="connsiteX14" fmla="*/ 356 w 3015429"/>
              <a:gd name="connsiteY14" fmla="*/ 371089 h 2202876"/>
              <a:gd name="connsiteX15" fmla="*/ 220496 w 3015429"/>
              <a:gd name="connsiteY15" fmla="*/ 217600 h 2202876"/>
              <a:gd name="connsiteX16" fmla="*/ 871455 w 3015429"/>
              <a:gd name="connsiteY16" fmla="*/ 210231 h 2202876"/>
              <a:gd name="connsiteX17" fmla="*/ 1502324 w 3015429"/>
              <a:gd name="connsiteY17" fmla="*/ 94540 h 2202876"/>
              <a:gd name="connsiteX18" fmla="*/ 2163381 w 3015429"/>
              <a:gd name="connsiteY18" fmla="*/ 86247 h 2202876"/>
              <a:gd name="connsiteX19" fmla="*/ 2654466 w 3015429"/>
              <a:gd name="connsiteY19" fmla="*/ 737 h 220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5429" h="2202876">
                <a:moveTo>
                  <a:pt x="2654466" y="737"/>
                </a:moveTo>
                <a:cubicBezTo>
                  <a:pt x="2765606" y="9896"/>
                  <a:pt x="2800562" y="39553"/>
                  <a:pt x="2830224" y="141202"/>
                </a:cubicBezTo>
                <a:cubicBezTo>
                  <a:pt x="2859886" y="242850"/>
                  <a:pt x="2806914" y="442891"/>
                  <a:pt x="2832440" y="610627"/>
                </a:cubicBezTo>
                <a:cubicBezTo>
                  <a:pt x="2857966" y="778363"/>
                  <a:pt x="2966796" y="984861"/>
                  <a:pt x="2983382" y="1147617"/>
                </a:cubicBezTo>
                <a:cubicBezTo>
                  <a:pt x="2999968" y="1310373"/>
                  <a:pt x="2933233" y="1452728"/>
                  <a:pt x="2931955" y="1587162"/>
                </a:cubicBezTo>
                <a:cubicBezTo>
                  <a:pt x="2930678" y="1721597"/>
                  <a:pt x="3086312" y="1883228"/>
                  <a:pt x="2975716" y="1954223"/>
                </a:cubicBezTo>
                <a:cubicBezTo>
                  <a:pt x="2865120" y="2025218"/>
                  <a:pt x="2544022" y="1984051"/>
                  <a:pt x="2268380" y="2013132"/>
                </a:cubicBezTo>
                <a:cubicBezTo>
                  <a:pt x="1992739" y="2042213"/>
                  <a:pt x="1609814" y="2104300"/>
                  <a:pt x="1321866" y="2128709"/>
                </a:cubicBezTo>
                <a:cubicBezTo>
                  <a:pt x="1033919" y="2153118"/>
                  <a:pt x="721200" y="2147904"/>
                  <a:pt x="540694" y="2159586"/>
                </a:cubicBezTo>
                <a:cubicBezTo>
                  <a:pt x="360188" y="2171267"/>
                  <a:pt x="298150" y="2216561"/>
                  <a:pt x="238828" y="2198796"/>
                </a:cubicBezTo>
                <a:cubicBezTo>
                  <a:pt x="179505" y="2181032"/>
                  <a:pt x="184781" y="2127402"/>
                  <a:pt x="184763" y="2052997"/>
                </a:cubicBezTo>
                <a:cubicBezTo>
                  <a:pt x="184744" y="1978593"/>
                  <a:pt x="244450" y="1870702"/>
                  <a:pt x="238715" y="1752370"/>
                </a:cubicBezTo>
                <a:cubicBezTo>
                  <a:pt x="232981" y="1634038"/>
                  <a:pt x="163402" y="1504153"/>
                  <a:pt x="150358" y="1343006"/>
                </a:cubicBezTo>
                <a:cubicBezTo>
                  <a:pt x="137313" y="1181859"/>
                  <a:pt x="185447" y="947473"/>
                  <a:pt x="160447" y="785487"/>
                </a:cubicBezTo>
                <a:cubicBezTo>
                  <a:pt x="135446" y="623501"/>
                  <a:pt x="-8057" y="464625"/>
                  <a:pt x="356" y="371089"/>
                </a:cubicBezTo>
                <a:cubicBezTo>
                  <a:pt x="8769" y="277554"/>
                  <a:pt x="75313" y="244409"/>
                  <a:pt x="220496" y="217600"/>
                </a:cubicBezTo>
                <a:cubicBezTo>
                  <a:pt x="365679" y="190790"/>
                  <a:pt x="657817" y="230741"/>
                  <a:pt x="871455" y="210231"/>
                </a:cubicBezTo>
                <a:cubicBezTo>
                  <a:pt x="1085094" y="189720"/>
                  <a:pt x="1287003" y="115204"/>
                  <a:pt x="1502324" y="94540"/>
                </a:cubicBezTo>
                <a:cubicBezTo>
                  <a:pt x="1717645" y="73876"/>
                  <a:pt x="1971357" y="101881"/>
                  <a:pt x="2163381" y="86247"/>
                </a:cubicBezTo>
                <a:cubicBezTo>
                  <a:pt x="2355405" y="70613"/>
                  <a:pt x="2543326" y="-8421"/>
                  <a:pt x="2654466" y="73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008859" y="1283569"/>
            <a:ext cx="5906237" cy="4314711"/>
          </a:xfrm>
          <a:custGeom>
            <a:avLst/>
            <a:gdLst>
              <a:gd name="connsiteX0" fmla="*/ 5199229 w 5906237"/>
              <a:gd name="connsiteY0" fmla="*/ 1442 h 4314711"/>
              <a:gd name="connsiteX1" fmla="*/ 5543481 w 5906237"/>
              <a:gd name="connsiteY1" fmla="*/ 276566 h 4314711"/>
              <a:gd name="connsiteX2" fmla="*/ 5547821 w 5906237"/>
              <a:gd name="connsiteY2" fmla="*/ 1196016 h 4314711"/>
              <a:gd name="connsiteX3" fmla="*/ 5843467 w 5906237"/>
              <a:gd name="connsiteY3" fmla="*/ 2247804 h 4314711"/>
              <a:gd name="connsiteX4" fmla="*/ 5742740 w 5906237"/>
              <a:gd name="connsiteY4" fmla="*/ 3108729 h 4314711"/>
              <a:gd name="connsiteX5" fmla="*/ 5828452 w 5906237"/>
              <a:gd name="connsiteY5" fmla="*/ 3827681 h 4314711"/>
              <a:gd name="connsiteX6" fmla="*/ 4443014 w 5906237"/>
              <a:gd name="connsiteY6" fmla="*/ 3943065 h 4314711"/>
              <a:gd name="connsiteX7" fmla="*/ 2589102 w 5906237"/>
              <a:gd name="connsiteY7" fmla="*/ 4169442 h 4314711"/>
              <a:gd name="connsiteX8" fmla="*/ 1059042 w 5906237"/>
              <a:gd name="connsiteY8" fmla="*/ 4229920 h 4314711"/>
              <a:gd name="connsiteX9" fmla="*/ 467784 w 5906237"/>
              <a:gd name="connsiteY9" fmla="*/ 4306720 h 4314711"/>
              <a:gd name="connsiteX10" fmla="*/ 361889 w 5906237"/>
              <a:gd name="connsiteY10" fmla="*/ 4021148 h 4314711"/>
              <a:gd name="connsiteX11" fmla="*/ 467565 w 5906237"/>
              <a:gd name="connsiteY11" fmla="*/ 3432317 h 4314711"/>
              <a:gd name="connsiteX12" fmla="*/ 294501 w 5906237"/>
              <a:gd name="connsiteY12" fmla="*/ 2630507 h 4314711"/>
              <a:gd name="connsiteX13" fmla="*/ 314262 w 5906237"/>
              <a:gd name="connsiteY13" fmla="*/ 1538510 h 4314711"/>
              <a:gd name="connsiteX14" fmla="*/ 697 w 5906237"/>
              <a:gd name="connsiteY14" fmla="*/ 726840 h 4314711"/>
              <a:gd name="connsiteX15" fmla="*/ 431878 w 5906237"/>
              <a:gd name="connsiteY15" fmla="*/ 426204 h 4314711"/>
              <a:gd name="connsiteX16" fmla="*/ 1706895 w 5906237"/>
              <a:gd name="connsiteY16" fmla="*/ 411771 h 4314711"/>
              <a:gd name="connsiteX17" fmla="*/ 2942560 w 5906237"/>
              <a:gd name="connsiteY17" fmla="*/ 185170 h 4314711"/>
              <a:gd name="connsiteX18" fmla="*/ 4237354 w 5906237"/>
              <a:gd name="connsiteY18" fmla="*/ 168928 h 4314711"/>
              <a:gd name="connsiteX19" fmla="*/ 5199229 w 5906237"/>
              <a:gd name="connsiteY19" fmla="*/ 1442 h 4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6237" h="4314711">
                <a:moveTo>
                  <a:pt x="5199229" y="1442"/>
                </a:moveTo>
                <a:cubicBezTo>
                  <a:pt x="5416915" y="19382"/>
                  <a:pt x="5485382" y="77470"/>
                  <a:pt x="5543481" y="276566"/>
                </a:cubicBezTo>
                <a:cubicBezTo>
                  <a:pt x="5601580" y="475661"/>
                  <a:pt x="5497824" y="867477"/>
                  <a:pt x="5547821" y="1196016"/>
                </a:cubicBezTo>
                <a:cubicBezTo>
                  <a:pt x="5597819" y="1524555"/>
                  <a:pt x="5810980" y="1929019"/>
                  <a:pt x="5843467" y="2247804"/>
                </a:cubicBezTo>
                <a:cubicBezTo>
                  <a:pt x="5875954" y="2566589"/>
                  <a:pt x="5745241" y="2845416"/>
                  <a:pt x="5742740" y="3108729"/>
                </a:cubicBezTo>
                <a:cubicBezTo>
                  <a:pt x="5740238" y="3372042"/>
                  <a:pt x="6045073" y="3688625"/>
                  <a:pt x="5828452" y="3827681"/>
                </a:cubicBezTo>
                <a:cubicBezTo>
                  <a:pt x="5611831" y="3966737"/>
                  <a:pt x="4982905" y="3886105"/>
                  <a:pt x="4443014" y="3943065"/>
                </a:cubicBezTo>
                <a:cubicBezTo>
                  <a:pt x="3903123" y="4000026"/>
                  <a:pt x="3153098" y="4121633"/>
                  <a:pt x="2589102" y="4169442"/>
                </a:cubicBezTo>
                <a:cubicBezTo>
                  <a:pt x="2025107" y="4217252"/>
                  <a:pt x="1412594" y="4207040"/>
                  <a:pt x="1059042" y="4229920"/>
                </a:cubicBezTo>
                <a:cubicBezTo>
                  <a:pt x="705489" y="4252799"/>
                  <a:pt x="583977" y="4341516"/>
                  <a:pt x="467784" y="4306720"/>
                </a:cubicBezTo>
                <a:cubicBezTo>
                  <a:pt x="351592" y="4271925"/>
                  <a:pt x="361925" y="4166881"/>
                  <a:pt x="361889" y="4021148"/>
                </a:cubicBezTo>
                <a:cubicBezTo>
                  <a:pt x="361853" y="3875414"/>
                  <a:pt x="478796" y="3664091"/>
                  <a:pt x="467565" y="3432317"/>
                </a:cubicBezTo>
                <a:cubicBezTo>
                  <a:pt x="456334" y="3200544"/>
                  <a:pt x="320051" y="2946142"/>
                  <a:pt x="294501" y="2630507"/>
                </a:cubicBezTo>
                <a:cubicBezTo>
                  <a:pt x="268951" y="2314872"/>
                  <a:pt x="363229" y="1855787"/>
                  <a:pt x="314262" y="1538510"/>
                </a:cubicBezTo>
                <a:cubicBezTo>
                  <a:pt x="265294" y="1221232"/>
                  <a:pt x="-15782" y="910046"/>
                  <a:pt x="697" y="726840"/>
                </a:cubicBezTo>
                <a:cubicBezTo>
                  <a:pt x="17175" y="543634"/>
                  <a:pt x="147512" y="478715"/>
                  <a:pt x="431878" y="426204"/>
                </a:cubicBezTo>
                <a:cubicBezTo>
                  <a:pt x="716244" y="373693"/>
                  <a:pt x="1288448" y="451943"/>
                  <a:pt x="1706895" y="411771"/>
                </a:cubicBezTo>
                <a:cubicBezTo>
                  <a:pt x="2125343" y="371598"/>
                  <a:pt x="2520817" y="225644"/>
                  <a:pt x="2942560" y="185170"/>
                </a:cubicBezTo>
                <a:cubicBezTo>
                  <a:pt x="3364303" y="144696"/>
                  <a:pt x="3861243" y="199549"/>
                  <a:pt x="4237354" y="168928"/>
                </a:cubicBezTo>
                <a:cubicBezTo>
                  <a:pt x="4613466" y="138306"/>
                  <a:pt x="4981541" y="-16497"/>
                  <a:pt x="5199229" y="144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075636" y="3473818"/>
            <a:ext cx="3015429" cy="2202876"/>
          </a:xfrm>
          <a:custGeom>
            <a:avLst/>
            <a:gdLst>
              <a:gd name="connsiteX0" fmla="*/ 2654466 w 3015429"/>
              <a:gd name="connsiteY0" fmla="*/ 737 h 2202876"/>
              <a:gd name="connsiteX1" fmla="*/ 2830224 w 3015429"/>
              <a:gd name="connsiteY1" fmla="*/ 141202 h 2202876"/>
              <a:gd name="connsiteX2" fmla="*/ 2832440 w 3015429"/>
              <a:gd name="connsiteY2" fmla="*/ 610627 h 2202876"/>
              <a:gd name="connsiteX3" fmla="*/ 2983382 w 3015429"/>
              <a:gd name="connsiteY3" fmla="*/ 1147617 h 2202876"/>
              <a:gd name="connsiteX4" fmla="*/ 2931955 w 3015429"/>
              <a:gd name="connsiteY4" fmla="*/ 1587162 h 2202876"/>
              <a:gd name="connsiteX5" fmla="*/ 2975716 w 3015429"/>
              <a:gd name="connsiteY5" fmla="*/ 1954223 h 2202876"/>
              <a:gd name="connsiteX6" fmla="*/ 2268380 w 3015429"/>
              <a:gd name="connsiteY6" fmla="*/ 2013132 h 2202876"/>
              <a:gd name="connsiteX7" fmla="*/ 1321866 w 3015429"/>
              <a:gd name="connsiteY7" fmla="*/ 2128709 h 2202876"/>
              <a:gd name="connsiteX8" fmla="*/ 540694 w 3015429"/>
              <a:gd name="connsiteY8" fmla="*/ 2159586 h 2202876"/>
              <a:gd name="connsiteX9" fmla="*/ 238828 w 3015429"/>
              <a:gd name="connsiteY9" fmla="*/ 2198796 h 2202876"/>
              <a:gd name="connsiteX10" fmla="*/ 184763 w 3015429"/>
              <a:gd name="connsiteY10" fmla="*/ 2052997 h 2202876"/>
              <a:gd name="connsiteX11" fmla="*/ 238716 w 3015429"/>
              <a:gd name="connsiteY11" fmla="*/ 1752370 h 2202876"/>
              <a:gd name="connsiteX12" fmla="*/ 150358 w 3015429"/>
              <a:gd name="connsiteY12" fmla="*/ 1343006 h 2202876"/>
              <a:gd name="connsiteX13" fmla="*/ 160447 w 3015429"/>
              <a:gd name="connsiteY13" fmla="*/ 785487 h 2202876"/>
              <a:gd name="connsiteX14" fmla="*/ 356 w 3015429"/>
              <a:gd name="connsiteY14" fmla="*/ 371089 h 2202876"/>
              <a:gd name="connsiteX15" fmla="*/ 220496 w 3015429"/>
              <a:gd name="connsiteY15" fmla="*/ 217600 h 2202876"/>
              <a:gd name="connsiteX16" fmla="*/ 871455 w 3015429"/>
              <a:gd name="connsiteY16" fmla="*/ 210231 h 2202876"/>
              <a:gd name="connsiteX17" fmla="*/ 1502324 w 3015429"/>
              <a:gd name="connsiteY17" fmla="*/ 94540 h 2202876"/>
              <a:gd name="connsiteX18" fmla="*/ 2163381 w 3015429"/>
              <a:gd name="connsiteY18" fmla="*/ 86247 h 2202876"/>
              <a:gd name="connsiteX19" fmla="*/ 2654466 w 3015429"/>
              <a:gd name="connsiteY19" fmla="*/ 737 h 220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5429" h="2202876">
                <a:moveTo>
                  <a:pt x="2654466" y="737"/>
                </a:moveTo>
                <a:cubicBezTo>
                  <a:pt x="2765606" y="9896"/>
                  <a:pt x="2800562" y="39553"/>
                  <a:pt x="2830224" y="141202"/>
                </a:cubicBezTo>
                <a:cubicBezTo>
                  <a:pt x="2859886" y="242850"/>
                  <a:pt x="2806913" y="442891"/>
                  <a:pt x="2832440" y="610627"/>
                </a:cubicBezTo>
                <a:cubicBezTo>
                  <a:pt x="2857966" y="778363"/>
                  <a:pt x="2966795" y="984861"/>
                  <a:pt x="2983382" y="1147617"/>
                </a:cubicBezTo>
                <a:cubicBezTo>
                  <a:pt x="2999968" y="1310373"/>
                  <a:pt x="2933233" y="1452728"/>
                  <a:pt x="2931955" y="1587162"/>
                </a:cubicBezTo>
                <a:cubicBezTo>
                  <a:pt x="2930678" y="1721597"/>
                  <a:pt x="3086312" y="1883228"/>
                  <a:pt x="2975716" y="1954223"/>
                </a:cubicBezTo>
                <a:cubicBezTo>
                  <a:pt x="2865120" y="2025218"/>
                  <a:pt x="2544022" y="1984051"/>
                  <a:pt x="2268380" y="2013132"/>
                </a:cubicBezTo>
                <a:cubicBezTo>
                  <a:pt x="1992739" y="2042213"/>
                  <a:pt x="1609814" y="2104300"/>
                  <a:pt x="1321866" y="2128709"/>
                </a:cubicBezTo>
                <a:cubicBezTo>
                  <a:pt x="1033918" y="2153118"/>
                  <a:pt x="721200" y="2147904"/>
                  <a:pt x="540694" y="2159586"/>
                </a:cubicBezTo>
                <a:cubicBezTo>
                  <a:pt x="360188" y="2171267"/>
                  <a:pt x="298150" y="2216561"/>
                  <a:pt x="238828" y="2198796"/>
                </a:cubicBezTo>
                <a:cubicBezTo>
                  <a:pt x="179506" y="2181032"/>
                  <a:pt x="184781" y="2127402"/>
                  <a:pt x="184763" y="2052997"/>
                </a:cubicBezTo>
                <a:cubicBezTo>
                  <a:pt x="184744" y="1978593"/>
                  <a:pt x="244450" y="1870702"/>
                  <a:pt x="238716" y="1752370"/>
                </a:cubicBezTo>
                <a:cubicBezTo>
                  <a:pt x="232982" y="1634038"/>
                  <a:pt x="163403" y="1504153"/>
                  <a:pt x="150358" y="1343006"/>
                </a:cubicBezTo>
                <a:cubicBezTo>
                  <a:pt x="137313" y="1181859"/>
                  <a:pt x="185447" y="947473"/>
                  <a:pt x="160447" y="785487"/>
                </a:cubicBezTo>
                <a:cubicBezTo>
                  <a:pt x="135446" y="623501"/>
                  <a:pt x="-8057" y="464625"/>
                  <a:pt x="356" y="371089"/>
                </a:cubicBezTo>
                <a:cubicBezTo>
                  <a:pt x="8769" y="277554"/>
                  <a:pt x="75313" y="244409"/>
                  <a:pt x="220496" y="217600"/>
                </a:cubicBezTo>
                <a:cubicBezTo>
                  <a:pt x="365679" y="190790"/>
                  <a:pt x="657817" y="230741"/>
                  <a:pt x="871455" y="210231"/>
                </a:cubicBezTo>
                <a:cubicBezTo>
                  <a:pt x="1085094" y="189721"/>
                  <a:pt x="1287003" y="115204"/>
                  <a:pt x="1502324" y="94540"/>
                </a:cubicBezTo>
                <a:cubicBezTo>
                  <a:pt x="1717645" y="73876"/>
                  <a:pt x="1971357" y="101881"/>
                  <a:pt x="2163381" y="86247"/>
                </a:cubicBezTo>
                <a:cubicBezTo>
                  <a:pt x="2355405" y="70613"/>
                  <a:pt x="2543325" y="-8422"/>
                  <a:pt x="2654466" y="73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264057" y="3762980"/>
            <a:ext cx="1650135" cy="1793309"/>
          </a:xfrm>
          <a:custGeom>
            <a:avLst/>
            <a:gdLst>
              <a:gd name="connsiteX0" fmla="*/ 879405 w 1650135"/>
              <a:gd name="connsiteY0" fmla="*/ 939 h 1793309"/>
              <a:gd name="connsiteX1" fmla="*/ 958569 w 1650135"/>
              <a:gd name="connsiteY1" fmla="*/ 42118 h 1793309"/>
              <a:gd name="connsiteX2" fmla="*/ 1081893 w 1650135"/>
              <a:gd name="connsiteY2" fmla="*/ 241363 h 1793309"/>
              <a:gd name="connsiteX3" fmla="*/ 1135471 w 1650135"/>
              <a:gd name="connsiteY3" fmla="*/ 439577 h 1793309"/>
              <a:gd name="connsiteX4" fmla="*/ 1337266 w 1650135"/>
              <a:gd name="connsiteY4" fmla="*/ 521388 h 1793309"/>
              <a:gd name="connsiteX5" fmla="*/ 1488289 w 1650135"/>
              <a:gd name="connsiteY5" fmla="*/ 640120 h 1793309"/>
              <a:gd name="connsiteX6" fmla="*/ 1630852 w 1650135"/>
              <a:gd name="connsiteY6" fmla="*/ 717567 h 1793309"/>
              <a:gd name="connsiteX7" fmla="*/ 1630585 w 1650135"/>
              <a:gd name="connsiteY7" fmla="*/ 877316 h 1793309"/>
              <a:gd name="connsiteX8" fmla="*/ 1462874 w 1650135"/>
              <a:gd name="connsiteY8" fmla="*/ 1085516 h 1793309"/>
              <a:gd name="connsiteX9" fmla="*/ 1300041 w 1650135"/>
              <a:gd name="connsiteY9" fmla="*/ 1199611 h 1793309"/>
              <a:gd name="connsiteX10" fmla="*/ 1232826 w 1650135"/>
              <a:gd name="connsiteY10" fmla="*/ 1688339 h 1793309"/>
              <a:gd name="connsiteX11" fmla="*/ 1166407 w 1650135"/>
              <a:gd name="connsiteY11" fmla="*/ 1792697 h 1793309"/>
              <a:gd name="connsiteX12" fmla="*/ 876663 w 1650135"/>
              <a:gd name="connsiteY12" fmla="*/ 1667033 h 1793309"/>
              <a:gd name="connsiteX13" fmla="*/ 741026 w 1650135"/>
              <a:gd name="connsiteY13" fmla="*/ 1545738 h 1793309"/>
              <a:gd name="connsiteX14" fmla="*/ 467170 w 1650135"/>
              <a:gd name="connsiteY14" fmla="*/ 1572387 h 1793309"/>
              <a:gd name="connsiteX15" fmla="*/ 247929 w 1650135"/>
              <a:gd name="connsiteY15" fmla="*/ 1632631 h 1793309"/>
              <a:gd name="connsiteX16" fmla="*/ 116903 w 1650135"/>
              <a:gd name="connsiteY16" fmla="*/ 1576980 h 1793309"/>
              <a:gd name="connsiteX17" fmla="*/ 162048 w 1650135"/>
              <a:gd name="connsiteY17" fmla="*/ 1354412 h 1793309"/>
              <a:gd name="connsiteX18" fmla="*/ 206677 w 1650135"/>
              <a:gd name="connsiteY18" fmla="*/ 1166717 h 1793309"/>
              <a:gd name="connsiteX19" fmla="*/ 205659 w 1650135"/>
              <a:gd name="connsiteY19" fmla="*/ 1046713 h 1793309"/>
              <a:gd name="connsiteX20" fmla="*/ 23625 w 1650135"/>
              <a:gd name="connsiteY20" fmla="*/ 713358 h 1793309"/>
              <a:gd name="connsiteX21" fmla="*/ 5943 w 1650135"/>
              <a:gd name="connsiteY21" fmla="*/ 540787 h 1793309"/>
              <a:gd name="connsiteX22" fmla="*/ 58001 w 1650135"/>
              <a:gd name="connsiteY22" fmla="*/ 464122 h 1793309"/>
              <a:gd name="connsiteX23" fmla="*/ 480329 w 1650135"/>
              <a:gd name="connsiteY23" fmla="*/ 351069 h 1793309"/>
              <a:gd name="connsiteX24" fmla="*/ 680344 w 1650135"/>
              <a:gd name="connsiteY24" fmla="*/ 222874 h 1793309"/>
              <a:gd name="connsiteX25" fmla="*/ 848055 w 1650135"/>
              <a:gd name="connsiteY25" fmla="*/ 14674 h 1793309"/>
              <a:gd name="connsiteX26" fmla="*/ 879405 w 1650135"/>
              <a:gd name="connsiteY26" fmla="*/ 939 h 17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50135" h="1793309">
                <a:moveTo>
                  <a:pt x="879405" y="939"/>
                </a:moveTo>
                <a:cubicBezTo>
                  <a:pt x="907874" y="-4434"/>
                  <a:pt x="929339" y="13782"/>
                  <a:pt x="958569" y="42118"/>
                </a:cubicBezTo>
                <a:cubicBezTo>
                  <a:pt x="997542" y="79899"/>
                  <a:pt x="1052409" y="175119"/>
                  <a:pt x="1081893" y="241363"/>
                </a:cubicBezTo>
                <a:cubicBezTo>
                  <a:pt x="1111377" y="307606"/>
                  <a:pt x="1092909" y="392906"/>
                  <a:pt x="1135471" y="439577"/>
                </a:cubicBezTo>
                <a:cubicBezTo>
                  <a:pt x="1178033" y="486248"/>
                  <a:pt x="1278464" y="487965"/>
                  <a:pt x="1337266" y="521388"/>
                </a:cubicBezTo>
                <a:cubicBezTo>
                  <a:pt x="1396069" y="554812"/>
                  <a:pt x="1439358" y="607423"/>
                  <a:pt x="1488289" y="640120"/>
                </a:cubicBezTo>
                <a:cubicBezTo>
                  <a:pt x="1537220" y="672816"/>
                  <a:pt x="1607136" y="678035"/>
                  <a:pt x="1630852" y="717567"/>
                </a:cubicBezTo>
                <a:cubicBezTo>
                  <a:pt x="1654568" y="757100"/>
                  <a:pt x="1658581" y="815991"/>
                  <a:pt x="1630585" y="877316"/>
                </a:cubicBezTo>
                <a:cubicBezTo>
                  <a:pt x="1602588" y="938641"/>
                  <a:pt x="1517964" y="1031800"/>
                  <a:pt x="1462874" y="1085516"/>
                </a:cubicBezTo>
                <a:cubicBezTo>
                  <a:pt x="1407783" y="1139232"/>
                  <a:pt x="1338382" y="1099141"/>
                  <a:pt x="1300041" y="1199611"/>
                </a:cubicBezTo>
                <a:cubicBezTo>
                  <a:pt x="1261699" y="1300082"/>
                  <a:pt x="1255099" y="1589492"/>
                  <a:pt x="1232826" y="1688339"/>
                </a:cubicBezTo>
                <a:cubicBezTo>
                  <a:pt x="1210554" y="1787187"/>
                  <a:pt x="1225768" y="1796248"/>
                  <a:pt x="1166407" y="1792697"/>
                </a:cubicBezTo>
                <a:cubicBezTo>
                  <a:pt x="1107047" y="1789146"/>
                  <a:pt x="947560" y="1708193"/>
                  <a:pt x="876663" y="1667033"/>
                </a:cubicBezTo>
                <a:cubicBezTo>
                  <a:pt x="805767" y="1625873"/>
                  <a:pt x="809275" y="1561512"/>
                  <a:pt x="741026" y="1545738"/>
                </a:cubicBezTo>
                <a:cubicBezTo>
                  <a:pt x="672777" y="1529964"/>
                  <a:pt x="549353" y="1557905"/>
                  <a:pt x="467170" y="1572387"/>
                </a:cubicBezTo>
                <a:cubicBezTo>
                  <a:pt x="384987" y="1586870"/>
                  <a:pt x="306307" y="1631866"/>
                  <a:pt x="247929" y="1632631"/>
                </a:cubicBezTo>
                <a:cubicBezTo>
                  <a:pt x="189551" y="1633396"/>
                  <a:pt x="131217" y="1623349"/>
                  <a:pt x="116903" y="1576980"/>
                </a:cubicBezTo>
                <a:cubicBezTo>
                  <a:pt x="102590" y="1530610"/>
                  <a:pt x="147085" y="1422789"/>
                  <a:pt x="162048" y="1354412"/>
                </a:cubicBezTo>
                <a:cubicBezTo>
                  <a:pt x="177010" y="1286035"/>
                  <a:pt x="199408" y="1218000"/>
                  <a:pt x="206677" y="1166717"/>
                </a:cubicBezTo>
                <a:cubicBezTo>
                  <a:pt x="213945" y="1115434"/>
                  <a:pt x="236168" y="1122273"/>
                  <a:pt x="205659" y="1046713"/>
                </a:cubicBezTo>
                <a:cubicBezTo>
                  <a:pt x="175150" y="971153"/>
                  <a:pt x="56911" y="797678"/>
                  <a:pt x="23625" y="713358"/>
                </a:cubicBezTo>
                <a:cubicBezTo>
                  <a:pt x="-9661" y="629037"/>
                  <a:pt x="214" y="582326"/>
                  <a:pt x="5943" y="540787"/>
                </a:cubicBezTo>
                <a:cubicBezTo>
                  <a:pt x="11673" y="499248"/>
                  <a:pt x="-13840" y="486895"/>
                  <a:pt x="58001" y="464122"/>
                </a:cubicBezTo>
                <a:cubicBezTo>
                  <a:pt x="137065" y="432502"/>
                  <a:pt x="376605" y="391277"/>
                  <a:pt x="480329" y="351069"/>
                </a:cubicBezTo>
                <a:cubicBezTo>
                  <a:pt x="584053" y="310862"/>
                  <a:pt x="619056" y="278940"/>
                  <a:pt x="680344" y="222874"/>
                </a:cubicBezTo>
                <a:cubicBezTo>
                  <a:pt x="741631" y="166808"/>
                  <a:pt x="801684" y="44800"/>
                  <a:pt x="848055" y="14674"/>
                </a:cubicBezTo>
                <a:cubicBezTo>
                  <a:pt x="859648" y="7142"/>
                  <a:pt x="869915" y="2730"/>
                  <a:pt x="879405" y="93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296822" y="3762979"/>
            <a:ext cx="1650135" cy="1793309"/>
          </a:xfrm>
          <a:custGeom>
            <a:avLst/>
            <a:gdLst>
              <a:gd name="connsiteX0" fmla="*/ 879405 w 1650135"/>
              <a:gd name="connsiteY0" fmla="*/ 939 h 1793309"/>
              <a:gd name="connsiteX1" fmla="*/ 958569 w 1650135"/>
              <a:gd name="connsiteY1" fmla="*/ 42118 h 1793309"/>
              <a:gd name="connsiteX2" fmla="*/ 1081893 w 1650135"/>
              <a:gd name="connsiteY2" fmla="*/ 241363 h 1793309"/>
              <a:gd name="connsiteX3" fmla="*/ 1135471 w 1650135"/>
              <a:gd name="connsiteY3" fmla="*/ 439577 h 1793309"/>
              <a:gd name="connsiteX4" fmla="*/ 1337267 w 1650135"/>
              <a:gd name="connsiteY4" fmla="*/ 521388 h 1793309"/>
              <a:gd name="connsiteX5" fmla="*/ 1488289 w 1650135"/>
              <a:gd name="connsiteY5" fmla="*/ 640120 h 1793309"/>
              <a:gd name="connsiteX6" fmla="*/ 1630852 w 1650135"/>
              <a:gd name="connsiteY6" fmla="*/ 717567 h 1793309"/>
              <a:gd name="connsiteX7" fmla="*/ 1630585 w 1650135"/>
              <a:gd name="connsiteY7" fmla="*/ 877316 h 1793309"/>
              <a:gd name="connsiteX8" fmla="*/ 1462874 w 1650135"/>
              <a:gd name="connsiteY8" fmla="*/ 1085516 h 1793309"/>
              <a:gd name="connsiteX9" fmla="*/ 1300041 w 1650135"/>
              <a:gd name="connsiteY9" fmla="*/ 1199611 h 1793309"/>
              <a:gd name="connsiteX10" fmla="*/ 1232827 w 1650135"/>
              <a:gd name="connsiteY10" fmla="*/ 1688339 h 1793309"/>
              <a:gd name="connsiteX11" fmla="*/ 1166407 w 1650135"/>
              <a:gd name="connsiteY11" fmla="*/ 1792697 h 1793309"/>
              <a:gd name="connsiteX12" fmla="*/ 876663 w 1650135"/>
              <a:gd name="connsiteY12" fmla="*/ 1667033 h 1793309"/>
              <a:gd name="connsiteX13" fmla="*/ 741026 w 1650135"/>
              <a:gd name="connsiteY13" fmla="*/ 1545738 h 1793309"/>
              <a:gd name="connsiteX14" fmla="*/ 467170 w 1650135"/>
              <a:gd name="connsiteY14" fmla="*/ 1572387 h 1793309"/>
              <a:gd name="connsiteX15" fmla="*/ 247929 w 1650135"/>
              <a:gd name="connsiteY15" fmla="*/ 1632631 h 1793309"/>
              <a:gd name="connsiteX16" fmla="*/ 116903 w 1650135"/>
              <a:gd name="connsiteY16" fmla="*/ 1576980 h 1793309"/>
              <a:gd name="connsiteX17" fmla="*/ 162048 w 1650135"/>
              <a:gd name="connsiteY17" fmla="*/ 1354412 h 1793309"/>
              <a:gd name="connsiteX18" fmla="*/ 206677 w 1650135"/>
              <a:gd name="connsiteY18" fmla="*/ 1166717 h 1793309"/>
              <a:gd name="connsiteX19" fmla="*/ 205659 w 1650135"/>
              <a:gd name="connsiteY19" fmla="*/ 1046713 h 1793309"/>
              <a:gd name="connsiteX20" fmla="*/ 23625 w 1650135"/>
              <a:gd name="connsiteY20" fmla="*/ 713358 h 1793309"/>
              <a:gd name="connsiteX21" fmla="*/ 5943 w 1650135"/>
              <a:gd name="connsiteY21" fmla="*/ 540787 h 1793309"/>
              <a:gd name="connsiteX22" fmla="*/ 58001 w 1650135"/>
              <a:gd name="connsiteY22" fmla="*/ 464122 h 1793309"/>
              <a:gd name="connsiteX23" fmla="*/ 480329 w 1650135"/>
              <a:gd name="connsiteY23" fmla="*/ 351069 h 1793309"/>
              <a:gd name="connsiteX24" fmla="*/ 680344 w 1650135"/>
              <a:gd name="connsiteY24" fmla="*/ 222874 h 1793309"/>
              <a:gd name="connsiteX25" fmla="*/ 848055 w 1650135"/>
              <a:gd name="connsiteY25" fmla="*/ 14674 h 1793309"/>
              <a:gd name="connsiteX26" fmla="*/ 879405 w 1650135"/>
              <a:gd name="connsiteY26" fmla="*/ 939 h 17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50135" h="1793309">
                <a:moveTo>
                  <a:pt x="879405" y="939"/>
                </a:moveTo>
                <a:cubicBezTo>
                  <a:pt x="907874" y="-4434"/>
                  <a:pt x="929339" y="13782"/>
                  <a:pt x="958569" y="42118"/>
                </a:cubicBezTo>
                <a:cubicBezTo>
                  <a:pt x="997542" y="79899"/>
                  <a:pt x="1052409" y="175119"/>
                  <a:pt x="1081893" y="241363"/>
                </a:cubicBezTo>
                <a:cubicBezTo>
                  <a:pt x="1111377" y="307606"/>
                  <a:pt x="1092909" y="392906"/>
                  <a:pt x="1135471" y="439577"/>
                </a:cubicBezTo>
                <a:cubicBezTo>
                  <a:pt x="1178033" y="486248"/>
                  <a:pt x="1278464" y="487965"/>
                  <a:pt x="1337267" y="521388"/>
                </a:cubicBezTo>
                <a:cubicBezTo>
                  <a:pt x="1396069" y="554812"/>
                  <a:pt x="1439358" y="607423"/>
                  <a:pt x="1488289" y="640120"/>
                </a:cubicBezTo>
                <a:cubicBezTo>
                  <a:pt x="1537220" y="672816"/>
                  <a:pt x="1607136" y="678035"/>
                  <a:pt x="1630852" y="717567"/>
                </a:cubicBezTo>
                <a:cubicBezTo>
                  <a:pt x="1654568" y="757100"/>
                  <a:pt x="1658581" y="815991"/>
                  <a:pt x="1630585" y="877316"/>
                </a:cubicBezTo>
                <a:cubicBezTo>
                  <a:pt x="1602588" y="938641"/>
                  <a:pt x="1517964" y="1031800"/>
                  <a:pt x="1462874" y="1085516"/>
                </a:cubicBezTo>
                <a:cubicBezTo>
                  <a:pt x="1407783" y="1139232"/>
                  <a:pt x="1338382" y="1099141"/>
                  <a:pt x="1300041" y="1199611"/>
                </a:cubicBezTo>
                <a:cubicBezTo>
                  <a:pt x="1261700" y="1300082"/>
                  <a:pt x="1255099" y="1589492"/>
                  <a:pt x="1232827" y="1688339"/>
                </a:cubicBezTo>
                <a:cubicBezTo>
                  <a:pt x="1210555" y="1787187"/>
                  <a:pt x="1225768" y="1796248"/>
                  <a:pt x="1166407" y="1792697"/>
                </a:cubicBezTo>
                <a:cubicBezTo>
                  <a:pt x="1107047" y="1789146"/>
                  <a:pt x="947560" y="1708193"/>
                  <a:pt x="876663" y="1667033"/>
                </a:cubicBezTo>
                <a:cubicBezTo>
                  <a:pt x="805767" y="1625873"/>
                  <a:pt x="809275" y="1561512"/>
                  <a:pt x="741026" y="1545738"/>
                </a:cubicBezTo>
                <a:cubicBezTo>
                  <a:pt x="672778" y="1529964"/>
                  <a:pt x="549353" y="1557905"/>
                  <a:pt x="467170" y="1572387"/>
                </a:cubicBezTo>
                <a:cubicBezTo>
                  <a:pt x="384987" y="1586870"/>
                  <a:pt x="306307" y="1631866"/>
                  <a:pt x="247929" y="1632631"/>
                </a:cubicBezTo>
                <a:cubicBezTo>
                  <a:pt x="189551" y="1633396"/>
                  <a:pt x="131217" y="1623349"/>
                  <a:pt x="116903" y="1576980"/>
                </a:cubicBezTo>
                <a:cubicBezTo>
                  <a:pt x="102590" y="1530610"/>
                  <a:pt x="147085" y="1422789"/>
                  <a:pt x="162048" y="1354412"/>
                </a:cubicBezTo>
                <a:cubicBezTo>
                  <a:pt x="177010" y="1286035"/>
                  <a:pt x="199408" y="1218000"/>
                  <a:pt x="206677" y="1166717"/>
                </a:cubicBezTo>
                <a:cubicBezTo>
                  <a:pt x="213945" y="1115434"/>
                  <a:pt x="236168" y="1122273"/>
                  <a:pt x="205659" y="1046713"/>
                </a:cubicBezTo>
                <a:cubicBezTo>
                  <a:pt x="175151" y="971153"/>
                  <a:pt x="56911" y="797678"/>
                  <a:pt x="23625" y="713358"/>
                </a:cubicBezTo>
                <a:cubicBezTo>
                  <a:pt x="-9661" y="629037"/>
                  <a:pt x="214" y="582326"/>
                  <a:pt x="5943" y="540787"/>
                </a:cubicBezTo>
                <a:cubicBezTo>
                  <a:pt x="11673" y="499248"/>
                  <a:pt x="-13840" y="486895"/>
                  <a:pt x="58001" y="464122"/>
                </a:cubicBezTo>
                <a:cubicBezTo>
                  <a:pt x="137065" y="432502"/>
                  <a:pt x="376605" y="391277"/>
                  <a:pt x="480329" y="351069"/>
                </a:cubicBezTo>
                <a:cubicBezTo>
                  <a:pt x="584053" y="310862"/>
                  <a:pt x="619056" y="278940"/>
                  <a:pt x="680344" y="222874"/>
                </a:cubicBezTo>
                <a:cubicBezTo>
                  <a:pt x="741631" y="166808"/>
                  <a:pt x="801684" y="44800"/>
                  <a:pt x="848055" y="14674"/>
                </a:cubicBezTo>
                <a:cubicBezTo>
                  <a:pt x="859648" y="7142"/>
                  <a:pt x="869915" y="2730"/>
                  <a:pt x="879405" y="93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346539" y="1512632"/>
            <a:ext cx="5215455" cy="4376775"/>
          </a:xfrm>
          <a:custGeom>
            <a:avLst/>
            <a:gdLst>
              <a:gd name="connsiteX0" fmla="*/ 2736662 w 5215455"/>
              <a:gd name="connsiteY0" fmla="*/ 30 h 4376775"/>
              <a:gd name="connsiteX1" fmla="*/ 3921356 w 5215455"/>
              <a:gd name="connsiteY1" fmla="*/ 113128 h 4376775"/>
              <a:gd name="connsiteX2" fmla="*/ 4814434 w 5215455"/>
              <a:gd name="connsiteY2" fmla="*/ 25163 h 4376775"/>
              <a:gd name="connsiteX3" fmla="*/ 5106051 w 5215455"/>
              <a:gd name="connsiteY3" fmla="*/ 364456 h 4376775"/>
              <a:gd name="connsiteX4" fmla="*/ 5033147 w 5215455"/>
              <a:gd name="connsiteY4" fmla="*/ 1382336 h 4376775"/>
              <a:gd name="connsiteX5" fmla="*/ 5215408 w 5215455"/>
              <a:gd name="connsiteY5" fmla="*/ 2576145 h 4376775"/>
              <a:gd name="connsiteX6" fmla="*/ 5051373 w 5215455"/>
              <a:gd name="connsiteY6" fmla="*/ 3518626 h 4376775"/>
              <a:gd name="connsiteX7" fmla="*/ 5069599 w 5215455"/>
              <a:gd name="connsiteY7" fmla="*/ 4322877 h 4376775"/>
              <a:gd name="connsiteX8" fmla="*/ 3793774 w 5215455"/>
              <a:gd name="connsiteY8" fmla="*/ 4310311 h 4376775"/>
              <a:gd name="connsiteX9" fmla="*/ 2080523 w 5215455"/>
              <a:gd name="connsiteY9" fmla="*/ 4373143 h 4376775"/>
              <a:gd name="connsiteX10" fmla="*/ 677116 w 5215455"/>
              <a:gd name="connsiteY10" fmla="*/ 4285178 h 4376775"/>
              <a:gd name="connsiteX11" fmla="*/ 130333 w 5215455"/>
              <a:gd name="connsiteY11" fmla="*/ 4310311 h 4376775"/>
              <a:gd name="connsiteX12" fmla="*/ 57429 w 5215455"/>
              <a:gd name="connsiteY12" fmla="*/ 3983584 h 4376775"/>
              <a:gd name="connsiteX13" fmla="*/ 203238 w 5215455"/>
              <a:gd name="connsiteY13" fmla="*/ 3342697 h 4376775"/>
              <a:gd name="connsiteX14" fmla="*/ 112107 w 5215455"/>
              <a:gd name="connsiteY14" fmla="*/ 2437915 h 4376775"/>
              <a:gd name="connsiteX15" fmla="*/ 221464 w 5215455"/>
              <a:gd name="connsiteY15" fmla="*/ 1231539 h 4376775"/>
              <a:gd name="connsiteX16" fmla="*/ 2751 w 5215455"/>
              <a:gd name="connsiteY16" fmla="*/ 301624 h 4376775"/>
              <a:gd name="connsiteX17" fmla="*/ 421951 w 5215455"/>
              <a:gd name="connsiteY17" fmla="*/ 12596 h 4376775"/>
              <a:gd name="connsiteX18" fmla="*/ 1588419 w 5215455"/>
              <a:gd name="connsiteY18" fmla="*/ 125694 h 4376775"/>
              <a:gd name="connsiteX19" fmla="*/ 2736662 w 5215455"/>
              <a:gd name="connsiteY19" fmla="*/ 30 h 43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15455" h="4376775">
                <a:moveTo>
                  <a:pt x="2736662" y="30"/>
                </a:moveTo>
                <a:cubicBezTo>
                  <a:pt x="3125484" y="-2065"/>
                  <a:pt x="3575061" y="108939"/>
                  <a:pt x="3921356" y="113128"/>
                </a:cubicBezTo>
                <a:cubicBezTo>
                  <a:pt x="4267652" y="117316"/>
                  <a:pt x="4616986" y="-16725"/>
                  <a:pt x="4814434" y="25163"/>
                </a:cubicBezTo>
                <a:cubicBezTo>
                  <a:pt x="5011882" y="67050"/>
                  <a:pt x="5069599" y="138260"/>
                  <a:pt x="5106051" y="364456"/>
                </a:cubicBezTo>
                <a:cubicBezTo>
                  <a:pt x="5142504" y="590651"/>
                  <a:pt x="5014921" y="1013721"/>
                  <a:pt x="5033147" y="1382336"/>
                </a:cubicBezTo>
                <a:cubicBezTo>
                  <a:pt x="5051373" y="1750950"/>
                  <a:pt x="5212370" y="2220097"/>
                  <a:pt x="5215408" y="2576145"/>
                </a:cubicBezTo>
                <a:cubicBezTo>
                  <a:pt x="5218446" y="2932193"/>
                  <a:pt x="5075674" y="3227504"/>
                  <a:pt x="5051373" y="3518626"/>
                </a:cubicBezTo>
                <a:cubicBezTo>
                  <a:pt x="5027072" y="3809749"/>
                  <a:pt x="5279199" y="4190930"/>
                  <a:pt x="5069599" y="4322877"/>
                </a:cubicBezTo>
                <a:cubicBezTo>
                  <a:pt x="4859999" y="4454825"/>
                  <a:pt x="4291953" y="4301933"/>
                  <a:pt x="3793774" y="4310311"/>
                </a:cubicBezTo>
                <a:cubicBezTo>
                  <a:pt x="3295595" y="4318689"/>
                  <a:pt x="2599966" y="4377331"/>
                  <a:pt x="2080523" y="4373143"/>
                </a:cubicBezTo>
                <a:cubicBezTo>
                  <a:pt x="1561080" y="4368954"/>
                  <a:pt x="1002147" y="4295650"/>
                  <a:pt x="677116" y="4285178"/>
                </a:cubicBezTo>
                <a:cubicBezTo>
                  <a:pt x="352084" y="4274706"/>
                  <a:pt x="233615" y="4360576"/>
                  <a:pt x="130333" y="4310311"/>
                </a:cubicBezTo>
                <a:cubicBezTo>
                  <a:pt x="27052" y="4260045"/>
                  <a:pt x="45278" y="4144853"/>
                  <a:pt x="57429" y="3983584"/>
                </a:cubicBezTo>
                <a:cubicBezTo>
                  <a:pt x="69580" y="3822315"/>
                  <a:pt x="194125" y="3600308"/>
                  <a:pt x="203238" y="3342697"/>
                </a:cubicBezTo>
                <a:cubicBezTo>
                  <a:pt x="212351" y="3085085"/>
                  <a:pt x="109069" y="2789774"/>
                  <a:pt x="112107" y="2437915"/>
                </a:cubicBezTo>
                <a:cubicBezTo>
                  <a:pt x="115146" y="2086055"/>
                  <a:pt x="239690" y="1587587"/>
                  <a:pt x="221464" y="1231539"/>
                </a:cubicBezTo>
                <a:cubicBezTo>
                  <a:pt x="203238" y="875491"/>
                  <a:pt x="-27626" y="502687"/>
                  <a:pt x="2751" y="301624"/>
                </a:cubicBezTo>
                <a:cubicBezTo>
                  <a:pt x="33128" y="100561"/>
                  <a:pt x="157673" y="41917"/>
                  <a:pt x="421951" y="12596"/>
                </a:cubicBezTo>
                <a:cubicBezTo>
                  <a:pt x="686229" y="-16725"/>
                  <a:pt x="1202634" y="127789"/>
                  <a:pt x="1588419" y="125694"/>
                </a:cubicBezTo>
                <a:cubicBezTo>
                  <a:pt x="1974205" y="123599"/>
                  <a:pt x="2347839" y="2125"/>
                  <a:pt x="2736662" y="3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653400" y="1172884"/>
            <a:ext cx="3897355" cy="3609809"/>
          </a:xfrm>
          <a:custGeom>
            <a:avLst/>
            <a:gdLst>
              <a:gd name="connsiteX0" fmla="*/ 944691 w 3897355"/>
              <a:gd name="connsiteY0" fmla="*/ 649 h 3609809"/>
              <a:gd name="connsiteX1" fmla="*/ 1057465 w 3897355"/>
              <a:gd name="connsiteY1" fmla="*/ 16638 h 3609809"/>
              <a:gd name="connsiteX2" fmla="*/ 1757723 w 3897355"/>
              <a:gd name="connsiteY2" fmla="*/ 317078 h 3609809"/>
              <a:gd name="connsiteX3" fmla="*/ 2493847 w 3897355"/>
              <a:gd name="connsiteY3" fmla="*/ 466012 h 3609809"/>
              <a:gd name="connsiteX4" fmla="*/ 3205396 w 3897355"/>
              <a:gd name="connsiteY4" fmla="*/ 770052 h 3609809"/>
              <a:gd name="connsiteX5" fmla="*/ 3776007 w 3897355"/>
              <a:gd name="connsiteY5" fmla="*/ 891944 h 3609809"/>
              <a:gd name="connsiteX6" fmla="*/ 3889645 w 3897355"/>
              <a:gd name="connsiteY6" fmla="*/ 1159722 h 3609809"/>
              <a:gd name="connsiteX7" fmla="*/ 3643450 w 3897355"/>
              <a:gd name="connsiteY7" fmla="*/ 1775872 h 3609809"/>
              <a:gd name="connsiteX8" fmla="*/ 3520577 w 3897355"/>
              <a:gd name="connsiteY8" fmla="*/ 2551401 h 3609809"/>
              <a:gd name="connsiteX9" fmla="*/ 3232820 w 3897355"/>
              <a:gd name="connsiteY9" fmla="*/ 3102846 h 3609809"/>
              <a:gd name="connsiteX10" fmla="*/ 3085270 w 3897355"/>
              <a:gd name="connsiteY10" fmla="*/ 3604657 h 3609809"/>
              <a:gd name="connsiteX11" fmla="*/ 2297413 w 3897355"/>
              <a:gd name="connsiteY11" fmla="*/ 3344895 h 3609809"/>
              <a:gd name="connsiteX12" fmla="*/ 1223692 w 3897355"/>
              <a:gd name="connsiteY12" fmla="*/ 3045449 h 3609809"/>
              <a:gd name="connsiteX13" fmla="*/ 371692 w 3897355"/>
              <a:gd name="connsiteY13" fmla="*/ 2713782 h 3609809"/>
              <a:gd name="connsiteX14" fmla="*/ 28012 w 3897355"/>
              <a:gd name="connsiteY14" fmla="*/ 2621361 h 3609809"/>
              <a:gd name="connsiteX15" fmla="*/ 47378 w 3897355"/>
              <a:gd name="connsiteY15" fmla="*/ 2404564 h 3609809"/>
              <a:gd name="connsiteX16" fmla="*/ 264279 w 3897355"/>
              <a:gd name="connsiteY16" fmla="*/ 2036349 h 3609809"/>
              <a:gd name="connsiteX17" fmla="*/ 386522 w 3897355"/>
              <a:gd name="connsiteY17" fmla="*/ 1457863 h 3609809"/>
              <a:gd name="connsiteX18" fmla="*/ 692526 w 3897355"/>
              <a:gd name="connsiteY18" fmla="*/ 732144 h 3609809"/>
              <a:gd name="connsiteX19" fmla="*/ 740698 w 3897355"/>
              <a:gd name="connsiteY19" fmla="*/ 112891 h 3609809"/>
              <a:gd name="connsiteX20" fmla="*/ 944691 w 3897355"/>
              <a:gd name="connsiteY20" fmla="*/ 649 h 36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97355" h="3609809">
                <a:moveTo>
                  <a:pt x="944691" y="649"/>
                </a:moveTo>
                <a:cubicBezTo>
                  <a:pt x="977761" y="2483"/>
                  <a:pt x="1015089" y="8130"/>
                  <a:pt x="1057465" y="16638"/>
                </a:cubicBezTo>
                <a:cubicBezTo>
                  <a:pt x="1226969" y="50670"/>
                  <a:pt x="1518326" y="242183"/>
                  <a:pt x="1757723" y="317078"/>
                </a:cubicBezTo>
                <a:cubicBezTo>
                  <a:pt x="1997121" y="391974"/>
                  <a:pt x="2252569" y="390517"/>
                  <a:pt x="2493847" y="466012"/>
                </a:cubicBezTo>
                <a:cubicBezTo>
                  <a:pt x="2735126" y="541507"/>
                  <a:pt x="2991703" y="699063"/>
                  <a:pt x="3205396" y="770052"/>
                </a:cubicBezTo>
                <a:cubicBezTo>
                  <a:pt x="3419090" y="841040"/>
                  <a:pt x="3661966" y="826999"/>
                  <a:pt x="3776007" y="891944"/>
                </a:cubicBezTo>
                <a:cubicBezTo>
                  <a:pt x="3890048" y="956888"/>
                  <a:pt x="3911738" y="1012400"/>
                  <a:pt x="3889645" y="1159722"/>
                </a:cubicBezTo>
                <a:cubicBezTo>
                  <a:pt x="3867552" y="1307043"/>
                  <a:pt x="3704961" y="1543925"/>
                  <a:pt x="3643450" y="1775872"/>
                </a:cubicBezTo>
                <a:cubicBezTo>
                  <a:pt x="3581939" y="2007818"/>
                  <a:pt x="3589015" y="2330239"/>
                  <a:pt x="3520577" y="2551401"/>
                </a:cubicBezTo>
                <a:cubicBezTo>
                  <a:pt x="3452139" y="2772563"/>
                  <a:pt x="3305371" y="2927303"/>
                  <a:pt x="3232820" y="3102846"/>
                </a:cubicBezTo>
                <a:cubicBezTo>
                  <a:pt x="3160270" y="3278388"/>
                  <a:pt x="3241172" y="3564315"/>
                  <a:pt x="3085270" y="3604657"/>
                </a:cubicBezTo>
                <a:cubicBezTo>
                  <a:pt x="2929369" y="3644998"/>
                  <a:pt x="2607676" y="3438096"/>
                  <a:pt x="2297413" y="3344895"/>
                </a:cubicBezTo>
                <a:cubicBezTo>
                  <a:pt x="1987150" y="3251694"/>
                  <a:pt x="1544645" y="3150634"/>
                  <a:pt x="1223692" y="3045449"/>
                </a:cubicBezTo>
                <a:cubicBezTo>
                  <a:pt x="902738" y="2940263"/>
                  <a:pt x="570972" y="2784463"/>
                  <a:pt x="371692" y="2713782"/>
                </a:cubicBezTo>
                <a:cubicBezTo>
                  <a:pt x="172412" y="2643101"/>
                  <a:pt x="82064" y="2672897"/>
                  <a:pt x="28012" y="2621361"/>
                </a:cubicBezTo>
                <a:cubicBezTo>
                  <a:pt x="-26041" y="2569825"/>
                  <a:pt x="8000" y="2502065"/>
                  <a:pt x="47378" y="2404564"/>
                </a:cubicBezTo>
                <a:cubicBezTo>
                  <a:pt x="86756" y="2307062"/>
                  <a:pt x="207755" y="2194133"/>
                  <a:pt x="264279" y="2036349"/>
                </a:cubicBezTo>
                <a:cubicBezTo>
                  <a:pt x="320803" y="1878566"/>
                  <a:pt x="315147" y="1675230"/>
                  <a:pt x="386522" y="1457863"/>
                </a:cubicBezTo>
                <a:cubicBezTo>
                  <a:pt x="457896" y="1240495"/>
                  <a:pt x="633496" y="956305"/>
                  <a:pt x="692526" y="732144"/>
                </a:cubicBezTo>
                <a:cubicBezTo>
                  <a:pt x="751555" y="507982"/>
                  <a:pt x="682170" y="231444"/>
                  <a:pt x="740698" y="112891"/>
                </a:cubicBezTo>
                <a:cubicBezTo>
                  <a:pt x="784595" y="23976"/>
                  <a:pt x="845481" y="-4851"/>
                  <a:pt x="944691" y="64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2813238" y="1172884"/>
            <a:ext cx="3897355" cy="3609809"/>
          </a:xfrm>
          <a:custGeom>
            <a:avLst/>
            <a:gdLst>
              <a:gd name="connsiteX0" fmla="*/ 944691 w 3897355"/>
              <a:gd name="connsiteY0" fmla="*/ 649 h 3609809"/>
              <a:gd name="connsiteX1" fmla="*/ 1057465 w 3897355"/>
              <a:gd name="connsiteY1" fmla="*/ 16638 h 3609809"/>
              <a:gd name="connsiteX2" fmla="*/ 1757723 w 3897355"/>
              <a:gd name="connsiteY2" fmla="*/ 317078 h 3609809"/>
              <a:gd name="connsiteX3" fmla="*/ 2493847 w 3897355"/>
              <a:gd name="connsiteY3" fmla="*/ 466012 h 3609809"/>
              <a:gd name="connsiteX4" fmla="*/ 3205396 w 3897355"/>
              <a:gd name="connsiteY4" fmla="*/ 770052 h 3609809"/>
              <a:gd name="connsiteX5" fmla="*/ 3776007 w 3897355"/>
              <a:gd name="connsiteY5" fmla="*/ 891944 h 3609809"/>
              <a:gd name="connsiteX6" fmla="*/ 3889645 w 3897355"/>
              <a:gd name="connsiteY6" fmla="*/ 1159722 h 3609809"/>
              <a:gd name="connsiteX7" fmla="*/ 3643450 w 3897355"/>
              <a:gd name="connsiteY7" fmla="*/ 1775872 h 3609809"/>
              <a:gd name="connsiteX8" fmla="*/ 3520577 w 3897355"/>
              <a:gd name="connsiteY8" fmla="*/ 2551401 h 3609809"/>
              <a:gd name="connsiteX9" fmla="*/ 3232821 w 3897355"/>
              <a:gd name="connsiteY9" fmla="*/ 3102846 h 3609809"/>
              <a:gd name="connsiteX10" fmla="*/ 3085271 w 3897355"/>
              <a:gd name="connsiteY10" fmla="*/ 3604657 h 3609809"/>
              <a:gd name="connsiteX11" fmla="*/ 2297414 w 3897355"/>
              <a:gd name="connsiteY11" fmla="*/ 3344895 h 3609809"/>
              <a:gd name="connsiteX12" fmla="*/ 1223692 w 3897355"/>
              <a:gd name="connsiteY12" fmla="*/ 3045449 h 3609809"/>
              <a:gd name="connsiteX13" fmla="*/ 371692 w 3897355"/>
              <a:gd name="connsiteY13" fmla="*/ 2713782 h 3609809"/>
              <a:gd name="connsiteX14" fmla="*/ 28012 w 3897355"/>
              <a:gd name="connsiteY14" fmla="*/ 2621361 h 3609809"/>
              <a:gd name="connsiteX15" fmla="*/ 47378 w 3897355"/>
              <a:gd name="connsiteY15" fmla="*/ 2404564 h 3609809"/>
              <a:gd name="connsiteX16" fmla="*/ 264279 w 3897355"/>
              <a:gd name="connsiteY16" fmla="*/ 2036349 h 3609809"/>
              <a:gd name="connsiteX17" fmla="*/ 386522 w 3897355"/>
              <a:gd name="connsiteY17" fmla="*/ 1457863 h 3609809"/>
              <a:gd name="connsiteX18" fmla="*/ 692526 w 3897355"/>
              <a:gd name="connsiteY18" fmla="*/ 732144 h 3609809"/>
              <a:gd name="connsiteX19" fmla="*/ 740698 w 3897355"/>
              <a:gd name="connsiteY19" fmla="*/ 112891 h 3609809"/>
              <a:gd name="connsiteX20" fmla="*/ 944691 w 3897355"/>
              <a:gd name="connsiteY20" fmla="*/ 649 h 36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97355" h="3609809">
                <a:moveTo>
                  <a:pt x="944691" y="649"/>
                </a:moveTo>
                <a:cubicBezTo>
                  <a:pt x="977761" y="2483"/>
                  <a:pt x="1015089" y="8130"/>
                  <a:pt x="1057465" y="16638"/>
                </a:cubicBezTo>
                <a:cubicBezTo>
                  <a:pt x="1226969" y="50670"/>
                  <a:pt x="1518326" y="242183"/>
                  <a:pt x="1757723" y="317078"/>
                </a:cubicBezTo>
                <a:cubicBezTo>
                  <a:pt x="1997121" y="391974"/>
                  <a:pt x="2252569" y="390517"/>
                  <a:pt x="2493847" y="466012"/>
                </a:cubicBezTo>
                <a:cubicBezTo>
                  <a:pt x="2735126" y="541507"/>
                  <a:pt x="2991703" y="699063"/>
                  <a:pt x="3205396" y="770052"/>
                </a:cubicBezTo>
                <a:cubicBezTo>
                  <a:pt x="3419090" y="841040"/>
                  <a:pt x="3661966" y="826999"/>
                  <a:pt x="3776007" y="891944"/>
                </a:cubicBezTo>
                <a:cubicBezTo>
                  <a:pt x="3890048" y="956888"/>
                  <a:pt x="3911738" y="1012400"/>
                  <a:pt x="3889645" y="1159722"/>
                </a:cubicBezTo>
                <a:cubicBezTo>
                  <a:pt x="3867552" y="1307043"/>
                  <a:pt x="3704961" y="1543925"/>
                  <a:pt x="3643450" y="1775872"/>
                </a:cubicBezTo>
                <a:cubicBezTo>
                  <a:pt x="3581939" y="2007818"/>
                  <a:pt x="3589015" y="2330239"/>
                  <a:pt x="3520577" y="2551401"/>
                </a:cubicBezTo>
                <a:cubicBezTo>
                  <a:pt x="3452139" y="2772563"/>
                  <a:pt x="3305371" y="2927303"/>
                  <a:pt x="3232821" y="3102846"/>
                </a:cubicBezTo>
                <a:cubicBezTo>
                  <a:pt x="3160270" y="3278388"/>
                  <a:pt x="3241172" y="3564315"/>
                  <a:pt x="3085271" y="3604657"/>
                </a:cubicBezTo>
                <a:cubicBezTo>
                  <a:pt x="2929369" y="3644998"/>
                  <a:pt x="2607677" y="3438096"/>
                  <a:pt x="2297414" y="3344895"/>
                </a:cubicBezTo>
                <a:cubicBezTo>
                  <a:pt x="1987151" y="3251694"/>
                  <a:pt x="1544645" y="3150634"/>
                  <a:pt x="1223692" y="3045449"/>
                </a:cubicBezTo>
                <a:cubicBezTo>
                  <a:pt x="902738" y="2940263"/>
                  <a:pt x="570972" y="2784463"/>
                  <a:pt x="371692" y="2713782"/>
                </a:cubicBezTo>
                <a:cubicBezTo>
                  <a:pt x="172412" y="2643101"/>
                  <a:pt x="82064" y="2672897"/>
                  <a:pt x="28012" y="2621361"/>
                </a:cubicBezTo>
                <a:cubicBezTo>
                  <a:pt x="-26041" y="2569825"/>
                  <a:pt x="8000" y="2502065"/>
                  <a:pt x="47378" y="2404564"/>
                </a:cubicBezTo>
                <a:cubicBezTo>
                  <a:pt x="86756" y="2307062"/>
                  <a:pt x="207755" y="2194133"/>
                  <a:pt x="264279" y="2036349"/>
                </a:cubicBezTo>
                <a:cubicBezTo>
                  <a:pt x="320803" y="1878566"/>
                  <a:pt x="315147" y="1675230"/>
                  <a:pt x="386522" y="1457863"/>
                </a:cubicBezTo>
                <a:cubicBezTo>
                  <a:pt x="457896" y="1240495"/>
                  <a:pt x="633496" y="956305"/>
                  <a:pt x="692526" y="732144"/>
                </a:cubicBezTo>
                <a:cubicBezTo>
                  <a:pt x="751555" y="507982"/>
                  <a:pt x="682170" y="231444"/>
                  <a:pt x="740698" y="112891"/>
                </a:cubicBezTo>
                <a:cubicBezTo>
                  <a:pt x="784594" y="23976"/>
                  <a:pt x="845481" y="-4851"/>
                  <a:pt x="944691" y="64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4973076" y="1172884"/>
            <a:ext cx="3897354" cy="3609809"/>
          </a:xfrm>
          <a:custGeom>
            <a:avLst/>
            <a:gdLst>
              <a:gd name="connsiteX0" fmla="*/ 944691 w 3897354"/>
              <a:gd name="connsiteY0" fmla="*/ 649 h 3609809"/>
              <a:gd name="connsiteX1" fmla="*/ 1057465 w 3897354"/>
              <a:gd name="connsiteY1" fmla="*/ 16638 h 3609809"/>
              <a:gd name="connsiteX2" fmla="*/ 1757723 w 3897354"/>
              <a:gd name="connsiteY2" fmla="*/ 317078 h 3609809"/>
              <a:gd name="connsiteX3" fmla="*/ 2493847 w 3897354"/>
              <a:gd name="connsiteY3" fmla="*/ 466012 h 3609809"/>
              <a:gd name="connsiteX4" fmla="*/ 3205396 w 3897354"/>
              <a:gd name="connsiteY4" fmla="*/ 770052 h 3609809"/>
              <a:gd name="connsiteX5" fmla="*/ 3776007 w 3897354"/>
              <a:gd name="connsiteY5" fmla="*/ 891944 h 3609809"/>
              <a:gd name="connsiteX6" fmla="*/ 3889645 w 3897354"/>
              <a:gd name="connsiteY6" fmla="*/ 1159722 h 3609809"/>
              <a:gd name="connsiteX7" fmla="*/ 3643450 w 3897354"/>
              <a:gd name="connsiteY7" fmla="*/ 1775872 h 3609809"/>
              <a:gd name="connsiteX8" fmla="*/ 3520577 w 3897354"/>
              <a:gd name="connsiteY8" fmla="*/ 2551401 h 3609809"/>
              <a:gd name="connsiteX9" fmla="*/ 3232821 w 3897354"/>
              <a:gd name="connsiteY9" fmla="*/ 3102846 h 3609809"/>
              <a:gd name="connsiteX10" fmla="*/ 3085271 w 3897354"/>
              <a:gd name="connsiteY10" fmla="*/ 3604657 h 3609809"/>
              <a:gd name="connsiteX11" fmla="*/ 2297414 w 3897354"/>
              <a:gd name="connsiteY11" fmla="*/ 3344895 h 3609809"/>
              <a:gd name="connsiteX12" fmla="*/ 1223692 w 3897354"/>
              <a:gd name="connsiteY12" fmla="*/ 3045449 h 3609809"/>
              <a:gd name="connsiteX13" fmla="*/ 371692 w 3897354"/>
              <a:gd name="connsiteY13" fmla="*/ 2713782 h 3609809"/>
              <a:gd name="connsiteX14" fmla="*/ 28012 w 3897354"/>
              <a:gd name="connsiteY14" fmla="*/ 2621361 h 3609809"/>
              <a:gd name="connsiteX15" fmla="*/ 47378 w 3897354"/>
              <a:gd name="connsiteY15" fmla="*/ 2404564 h 3609809"/>
              <a:gd name="connsiteX16" fmla="*/ 264279 w 3897354"/>
              <a:gd name="connsiteY16" fmla="*/ 2036349 h 3609809"/>
              <a:gd name="connsiteX17" fmla="*/ 386522 w 3897354"/>
              <a:gd name="connsiteY17" fmla="*/ 1457863 h 3609809"/>
              <a:gd name="connsiteX18" fmla="*/ 692526 w 3897354"/>
              <a:gd name="connsiteY18" fmla="*/ 732144 h 3609809"/>
              <a:gd name="connsiteX19" fmla="*/ 740699 w 3897354"/>
              <a:gd name="connsiteY19" fmla="*/ 112891 h 3609809"/>
              <a:gd name="connsiteX20" fmla="*/ 944691 w 3897354"/>
              <a:gd name="connsiteY20" fmla="*/ 649 h 36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97354" h="3609809">
                <a:moveTo>
                  <a:pt x="944691" y="649"/>
                </a:moveTo>
                <a:cubicBezTo>
                  <a:pt x="977761" y="2483"/>
                  <a:pt x="1015089" y="8130"/>
                  <a:pt x="1057465" y="16638"/>
                </a:cubicBezTo>
                <a:cubicBezTo>
                  <a:pt x="1226969" y="50670"/>
                  <a:pt x="1518326" y="242183"/>
                  <a:pt x="1757723" y="317078"/>
                </a:cubicBezTo>
                <a:cubicBezTo>
                  <a:pt x="1997121" y="391974"/>
                  <a:pt x="2252569" y="390517"/>
                  <a:pt x="2493847" y="466012"/>
                </a:cubicBezTo>
                <a:cubicBezTo>
                  <a:pt x="2735126" y="541507"/>
                  <a:pt x="2991703" y="699063"/>
                  <a:pt x="3205396" y="770052"/>
                </a:cubicBezTo>
                <a:cubicBezTo>
                  <a:pt x="3419089" y="841040"/>
                  <a:pt x="3661965" y="826999"/>
                  <a:pt x="3776007" y="891944"/>
                </a:cubicBezTo>
                <a:cubicBezTo>
                  <a:pt x="3890048" y="956888"/>
                  <a:pt x="3911737" y="1012400"/>
                  <a:pt x="3889645" y="1159722"/>
                </a:cubicBezTo>
                <a:cubicBezTo>
                  <a:pt x="3867552" y="1307043"/>
                  <a:pt x="3704961" y="1543925"/>
                  <a:pt x="3643450" y="1775872"/>
                </a:cubicBezTo>
                <a:cubicBezTo>
                  <a:pt x="3581939" y="2007818"/>
                  <a:pt x="3589014" y="2330239"/>
                  <a:pt x="3520577" y="2551401"/>
                </a:cubicBezTo>
                <a:cubicBezTo>
                  <a:pt x="3452139" y="2772563"/>
                  <a:pt x="3305371" y="2927303"/>
                  <a:pt x="3232821" y="3102846"/>
                </a:cubicBezTo>
                <a:cubicBezTo>
                  <a:pt x="3160270" y="3278388"/>
                  <a:pt x="3241172" y="3564315"/>
                  <a:pt x="3085271" y="3604657"/>
                </a:cubicBezTo>
                <a:cubicBezTo>
                  <a:pt x="2929369" y="3644998"/>
                  <a:pt x="2607677" y="3438096"/>
                  <a:pt x="2297414" y="3344895"/>
                </a:cubicBezTo>
                <a:cubicBezTo>
                  <a:pt x="1987151" y="3251694"/>
                  <a:pt x="1544645" y="3150634"/>
                  <a:pt x="1223692" y="3045449"/>
                </a:cubicBezTo>
                <a:cubicBezTo>
                  <a:pt x="902738" y="2940263"/>
                  <a:pt x="570972" y="2784463"/>
                  <a:pt x="371692" y="2713782"/>
                </a:cubicBezTo>
                <a:cubicBezTo>
                  <a:pt x="172412" y="2643101"/>
                  <a:pt x="82064" y="2672897"/>
                  <a:pt x="28012" y="2621361"/>
                </a:cubicBezTo>
                <a:cubicBezTo>
                  <a:pt x="-26041" y="2569825"/>
                  <a:pt x="8000" y="2502065"/>
                  <a:pt x="47378" y="2404564"/>
                </a:cubicBezTo>
                <a:cubicBezTo>
                  <a:pt x="86757" y="2307062"/>
                  <a:pt x="207755" y="2194133"/>
                  <a:pt x="264279" y="2036349"/>
                </a:cubicBezTo>
                <a:cubicBezTo>
                  <a:pt x="320803" y="1878566"/>
                  <a:pt x="315147" y="1675230"/>
                  <a:pt x="386522" y="1457863"/>
                </a:cubicBezTo>
                <a:cubicBezTo>
                  <a:pt x="457897" y="1240495"/>
                  <a:pt x="633496" y="956305"/>
                  <a:pt x="692526" y="732144"/>
                </a:cubicBezTo>
                <a:cubicBezTo>
                  <a:pt x="751555" y="507982"/>
                  <a:pt x="682171" y="231444"/>
                  <a:pt x="740699" y="112891"/>
                </a:cubicBezTo>
                <a:cubicBezTo>
                  <a:pt x="784595" y="23976"/>
                  <a:pt x="845482" y="-4851"/>
                  <a:pt x="944691" y="64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7132914" y="1172884"/>
            <a:ext cx="3897354" cy="3609809"/>
          </a:xfrm>
          <a:custGeom>
            <a:avLst/>
            <a:gdLst>
              <a:gd name="connsiteX0" fmla="*/ 944691 w 3897354"/>
              <a:gd name="connsiteY0" fmla="*/ 649 h 3609809"/>
              <a:gd name="connsiteX1" fmla="*/ 1057465 w 3897354"/>
              <a:gd name="connsiteY1" fmla="*/ 16638 h 3609809"/>
              <a:gd name="connsiteX2" fmla="*/ 1757723 w 3897354"/>
              <a:gd name="connsiteY2" fmla="*/ 317078 h 3609809"/>
              <a:gd name="connsiteX3" fmla="*/ 2493847 w 3897354"/>
              <a:gd name="connsiteY3" fmla="*/ 466012 h 3609809"/>
              <a:gd name="connsiteX4" fmla="*/ 3205396 w 3897354"/>
              <a:gd name="connsiteY4" fmla="*/ 770052 h 3609809"/>
              <a:gd name="connsiteX5" fmla="*/ 3776007 w 3897354"/>
              <a:gd name="connsiteY5" fmla="*/ 891944 h 3609809"/>
              <a:gd name="connsiteX6" fmla="*/ 3889645 w 3897354"/>
              <a:gd name="connsiteY6" fmla="*/ 1159722 h 3609809"/>
              <a:gd name="connsiteX7" fmla="*/ 3643450 w 3897354"/>
              <a:gd name="connsiteY7" fmla="*/ 1775872 h 3609809"/>
              <a:gd name="connsiteX8" fmla="*/ 3520577 w 3897354"/>
              <a:gd name="connsiteY8" fmla="*/ 2551401 h 3609809"/>
              <a:gd name="connsiteX9" fmla="*/ 3232820 w 3897354"/>
              <a:gd name="connsiteY9" fmla="*/ 3102846 h 3609809"/>
              <a:gd name="connsiteX10" fmla="*/ 3085270 w 3897354"/>
              <a:gd name="connsiteY10" fmla="*/ 3604657 h 3609809"/>
              <a:gd name="connsiteX11" fmla="*/ 2297413 w 3897354"/>
              <a:gd name="connsiteY11" fmla="*/ 3344895 h 3609809"/>
              <a:gd name="connsiteX12" fmla="*/ 1223692 w 3897354"/>
              <a:gd name="connsiteY12" fmla="*/ 3045449 h 3609809"/>
              <a:gd name="connsiteX13" fmla="*/ 371692 w 3897354"/>
              <a:gd name="connsiteY13" fmla="*/ 2713782 h 3609809"/>
              <a:gd name="connsiteX14" fmla="*/ 28012 w 3897354"/>
              <a:gd name="connsiteY14" fmla="*/ 2621361 h 3609809"/>
              <a:gd name="connsiteX15" fmla="*/ 47378 w 3897354"/>
              <a:gd name="connsiteY15" fmla="*/ 2404564 h 3609809"/>
              <a:gd name="connsiteX16" fmla="*/ 264279 w 3897354"/>
              <a:gd name="connsiteY16" fmla="*/ 2036349 h 3609809"/>
              <a:gd name="connsiteX17" fmla="*/ 386522 w 3897354"/>
              <a:gd name="connsiteY17" fmla="*/ 1457863 h 3609809"/>
              <a:gd name="connsiteX18" fmla="*/ 692526 w 3897354"/>
              <a:gd name="connsiteY18" fmla="*/ 732144 h 3609809"/>
              <a:gd name="connsiteX19" fmla="*/ 740699 w 3897354"/>
              <a:gd name="connsiteY19" fmla="*/ 112891 h 3609809"/>
              <a:gd name="connsiteX20" fmla="*/ 944691 w 3897354"/>
              <a:gd name="connsiteY20" fmla="*/ 649 h 36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97354" h="3609809">
                <a:moveTo>
                  <a:pt x="944691" y="649"/>
                </a:moveTo>
                <a:cubicBezTo>
                  <a:pt x="977761" y="2483"/>
                  <a:pt x="1015089" y="8130"/>
                  <a:pt x="1057465" y="16638"/>
                </a:cubicBezTo>
                <a:cubicBezTo>
                  <a:pt x="1226969" y="50670"/>
                  <a:pt x="1518326" y="242183"/>
                  <a:pt x="1757723" y="317078"/>
                </a:cubicBezTo>
                <a:cubicBezTo>
                  <a:pt x="1997121" y="391974"/>
                  <a:pt x="2252568" y="390517"/>
                  <a:pt x="2493847" y="466012"/>
                </a:cubicBezTo>
                <a:cubicBezTo>
                  <a:pt x="2735126" y="541507"/>
                  <a:pt x="2991703" y="699063"/>
                  <a:pt x="3205396" y="770052"/>
                </a:cubicBezTo>
                <a:cubicBezTo>
                  <a:pt x="3419089" y="841040"/>
                  <a:pt x="3661965" y="826999"/>
                  <a:pt x="3776007" y="891944"/>
                </a:cubicBezTo>
                <a:cubicBezTo>
                  <a:pt x="3890048" y="956888"/>
                  <a:pt x="3911737" y="1012400"/>
                  <a:pt x="3889645" y="1159722"/>
                </a:cubicBezTo>
                <a:cubicBezTo>
                  <a:pt x="3867552" y="1307043"/>
                  <a:pt x="3704961" y="1543925"/>
                  <a:pt x="3643450" y="1775872"/>
                </a:cubicBezTo>
                <a:cubicBezTo>
                  <a:pt x="3581939" y="2007818"/>
                  <a:pt x="3589014" y="2330239"/>
                  <a:pt x="3520577" y="2551401"/>
                </a:cubicBezTo>
                <a:cubicBezTo>
                  <a:pt x="3452139" y="2772563"/>
                  <a:pt x="3305371" y="2927303"/>
                  <a:pt x="3232820" y="3102846"/>
                </a:cubicBezTo>
                <a:cubicBezTo>
                  <a:pt x="3160269" y="3278388"/>
                  <a:pt x="3241172" y="3564315"/>
                  <a:pt x="3085270" y="3604657"/>
                </a:cubicBezTo>
                <a:cubicBezTo>
                  <a:pt x="2929369" y="3644998"/>
                  <a:pt x="2607676" y="3438096"/>
                  <a:pt x="2297413" y="3344895"/>
                </a:cubicBezTo>
                <a:cubicBezTo>
                  <a:pt x="1987150" y="3251694"/>
                  <a:pt x="1544645" y="3150634"/>
                  <a:pt x="1223692" y="3045449"/>
                </a:cubicBezTo>
                <a:cubicBezTo>
                  <a:pt x="902738" y="2940263"/>
                  <a:pt x="570972" y="2784463"/>
                  <a:pt x="371692" y="2713782"/>
                </a:cubicBezTo>
                <a:cubicBezTo>
                  <a:pt x="172412" y="2643101"/>
                  <a:pt x="82064" y="2672897"/>
                  <a:pt x="28012" y="2621361"/>
                </a:cubicBezTo>
                <a:cubicBezTo>
                  <a:pt x="-26041" y="2569825"/>
                  <a:pt x="8000" y="2502065"/>
                  <a:pt x="47378" y="2404564"/>
                </a:cubicBezTo>
                <a:cubicBezTo>
                  <a:pt x="86757" y="2307062"/>
                  <a:pt x="207755" y="2194133"/>
                  <a:pt x="264279" y="2036349"/>
                </a:cubicBezTo>
                <a:cubicBezTo>
                  <a:pt x="320803" y="1878566"/>
                  <a:pt x="315147" y="1675230"/>
                  <a:pt x="386522" y="1457863"/>
                </a:cubicBezTo>
                <a:cubicBezTo>
                  <a:pt x="457897" y="1240495"/>
                  <a:pt x="633496" y="956305"/>
                  <a:pt x="692526" y="732144"/>
                </a:cubicBezTo>
                <a:cubicBezTo>
                  <a:pt x="751555" y="507982"/>
                  <a:pt x="682171" y="231444"/>
                  <a:pt x="740699" y="112891"/>
                </a:cubicBezTo>
                <a:cubicBezTo>
                  <a:pt x="784595" y="23976"/>
                  <a:pt x="845482" y="-4851"/>
                  <a:pt x="944691" y="64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4706788" y="942848"/>
            <a:ext cx="5022451" cy="4709621"/>
          </a:xfrm>
          <a:custGeom>
            <a:avLst/>
            <a:gdLst>
              <a:gd name="connsiteX0" fmla="*/ 3372654 w 5022451"/>
              <a:gd name="connsiteY0" fmla="*/ 890 h 4709621"/>
              <a:gd name="connsiteX1" fmla="*/ 3604776 w 5022451"/>
              <a:gd name="connsiteY1" fmla="*/ 48763 h 4709621"/>
              <a:gd name="connsiteX2" fmla="*/ 4537306 w 5022451"/>
              <a:gd name="connsiteY2" fmla="*/ 830161 h 4709621"/>
              <a:gd name="connsiteX3" fmla="*/ 5010795 w 5022451"/>
              <a:gd name="connsiteY3" fmla="*/ 1894068 h 4709621"/>
              <a:gd name="connsiteX4" fmla="*/ 4793783 w 5022451"/>
              <a:gd name="connsiteY4" fmla="*/ 3323752 h 4709621"/>
              <a:gd name="connsiteX5" fmla="*/ 3904511 w 5022451"/>
              <a:gd name="connsiteY5" fmla="*/ 4533901 h 4709621"/>
              <a:gd name="connsiteX6" fmla="*/ 2283647 w 5022451"/>
              <a:gd name="connsiteY6" fmla="*/ 4667354 h 4709621"/>
              <a:gd name="connsiteX7" fmla="*/ 856767 w 5022451"/>
              <a:gd name="connsiteY7" fmla="*/ 4190198 h 4709621"/>
              <a:gd name="connsiteX8" fmla="*/ 100249 w 5022451"/>
              <a:gd name="connsiteY8" fmla="*/ 2584351 h 4709621"/>
              <a:gd name="connsiteX9" fmla="*/ 37846 w 5022451"/>
              <a:gd name="connsiteY9" fmla="*/ 1527855 h 4709621"/>
              <a:gd name="connsiteX10" fmla="*/ 388696 w 5022451"/>
              <a:gd name="connsiteY10" fmla="*/ 1027847 h 4709621"/>
              <a:gd name="connsiteX11" fmla="*/ 1496696 w 5022451"/>
              <a:gd name="connsiteY11" fmla="*/ 269006 h 4709621"/>
              <a:gd name="connsiteX12" fmla="*/ 2651566 w 5022451"/>
              <a:gd name="connsiteY12" fmla="*/ 102748 h 4709621"/>
              <a:gd name="connsiteX13" fmla="*/ 3372654 w 5022451"/>
              <a:gd name="connsiteY13" fmla="*/ 890 h 470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22451" h="4709621">
                <a:moveTo>
                  <a:pt x="3372654" y="890"/>
                </a:moveTo>
                <a:cubicBezTo>
                  <a:pt x="3449301" y="4380"/>
                  <a:pt x="3526204" y="18454"/>
                  <a:pt x="3604776" y="48763"/>
                </a:cubicBezTo>
                <a:cubicBezTo>
                  <a:pt x="3919067" y="169999"/>
                  <a:pt x="4302970" y="522610"/>
                  <a:pt x="4537306" y="830161"/>
                </a:cubicBezTo>
                <a:cubicBezTo>
                  <a:pt x="4771642" y="1137712"/>
                  <a:pt x="4968049" y="1478471"/>
                  <a:pt x="5010795" y="1894068"/>
                </a:cubicBezTo>
                <a:cubicBezTo>
                  <a:pt x="5053542" y="2309666"/>
                  <a:pt x="4978163" y="2883780"/>
                  <a:pt x="4793783" y="3323752"/>
                </a:cubicBezTo>
                <a:cubicBezTo>
                  <a:pt x="4609402" y="3763723"/>
                  <a:pt x="4322867" y="4309967"/>
                  <a:pt x="3904511" y="4533901"/>
                </a:cubicBezTo>
                <a:cubicBezTo>
                  <a:pt x="3486155" y="4757834"/>
                  <a:pt x="2791605" y="4724638"/>
                  <a:pt x="2283647" y="4667354"/>
                </a:cubicBezTo>
                <a:cubicBezTo>
                  <a:pt x="1775690" y="4610071"/>
                  <a:pt x="1220666" y="4537365"/>
                  <a:pt x="856767" y="4190198"/>
                </a:cubicBezTo>
                <a:cubicBezTo>
                  <a:pt x="492867" y="3843031"/>
                  <a:pt x="236737" y="3028075"/>
                  <a:pt x="100249" y="2584351"/>
                </a:cubicBezTo>
                <a:cubicBezTo>
                  <a:pt x="-36238" y="2140628"/>
                  <a:pt x="-8136" y="1786972"/>
                  <a:pt x="37846" y="1527855"/>
                </a:cubicBezTo>
                <a:cubicBezTo>
                  <a:pt x="83828" y="1268739"/>
                  <a:pt x="145555" y="1237656"/>
                  <a:pt x="388696" y="1027847"/>
                </a:cubicBezTo>
                <a:cubicBezTo>
                  <a:pt x="631838" y="818039"/>
                  <a:pt x="1119551" y="423189"/>
                  <a:pt x="1496696" y="269006"/>
                </a:cubicBezTo>
                <a:cubicBezTo>
                  <a:pt x="1873841" y="114822"/>
                  <a:pt x="2300220" y="139456"/>
                  <a:pt x="2651566" y="102748"/>
                </a:cubicBezTo>
                <a:cubicBezTo>
                  <a:pt x="2915076" y="75218"/>
                  <a:pt x="3142714" y="-9579"/>
                  <a:pt x="3372654" y="89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2566497" y="606102"/>
            <a:ext cx="1675327" cy="1723217"/>
          </a:xfrm>
          <a:custGeom>
            <a:avLst/>
            <a:gdLst>
              <a:gd name="connsiteX0" fmla="*/ 807337 w 1675327"/>
              <a:gd name="connsiteY0" fmla="*/ 90 h 1723217"/>
              <a:gd name="connsiteX1" fmla="*/ 954185 w 1675327"/>
              <a:gd name="connsiteY1" fmla="*/ 52793 h 1723217"/>
              <a:gd name="connsiteX2" fmla="*/ 1334043 w 1675327"/>
              <a:gd name="connsiteY2" fmla="*/ 300203 h 1723217"/>
              <a:gd name="connsiteX3" fmla="*/ 1535177 w 1675327"/>
              <a:gd name="connsiteY3" fmla="*/ 638831 h 1723217"/>
              <a:gd name="connsiteX4" fmla="*/ 1675232 w 1675327"/>
              <a:gd name="connsiteY4" fmla="*/ 929090 h 1723217"/>
              <a:gd name="connsiteX5" fmla="*/ 1552119 w 1675327"/>
              <a:gd name="connsiteY5" fmla="*/ 1320890 h 1723217"/>
              <a:gd name="connsiteX6" fmla="*/ 1281571 w 1675327"/>
              <a:gd name="connsiteY6" fmla="*/ 1606068 h 1723217"/>
              <a:gd name="connsiteX7" fmla="*/ 807703 w 1675327"/>
              <a:gd name="connsiteY7" fmla="*/ 1723212 h 1723217"/>
              <a:gd name="connsiteX8" fmla="*/ 315389 w 1675327"/>
              <a:gd name="connsiteY8" fmla="*/ 1602348 h 1723217"/>
              <a:gd name="connsiteX9" fmla="*/ 64246 w 1675327"/>
              <a:gd name="connsiteY9" fmla="*/ 1114170 h 1723217"/>
              <a:gd name="connsiteX10" fmla="*/ 28584 w 1675327"/>
              <a:gd name="connsiteY10" fmla="*/ 607547 h 1723217"/>
              <a:gd name="connsiteX11" fmla="*/ 431536 w 1675327"/>
              <a:gd name="connsiteY11" fmla="*/ 164057 h 1723217"/>
              <a:gd name="connsiteX12" fmla="*/ 752914 w 1675327"/>
              <a:gd name="connsiteY12" fmla="*/ 8025 h 1723217"/>
              <a:gd name="connsiteX13" fmla="*/ 807337 w 1675327"/>
              <a:gd name="connsiteY13" fmla="*/ 90 h 17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5327" h="1723217">
                <a:moveTo>
                  <a:pt x="807337" y="90"/>
                </a:moveTo>
                <a:cubicBezTo>
                  <a:pt x="853443" y="-1426"/>
                  <a:pt x="881543" y="16271"/>
                  <a:pt x="954185" y="52793"/>
                </a:cubicBezTo>
                <a:cubicBezTo>
                  <a:pt x="1051040" y="101490"/>
                  <a:pt x="1237211" y="202530"/>
                  <a:pt x="1334043" y="300203"/>
                </a:cubicBezTo>
                <a:cubicBezTo>
                  <a:pt x="1430875" y="397876"/>
                  <a:pt x="1478312" y="534017"/>
                  <a:pt x="1535177" y="638831"/>
                </a:cubicBezTo>
                <a:cubicBezTo>
                  <a:pt x="1592042" y="743646"/>
                  <a:pt x="1672409" y="815414"/>
                  <a:pt x="1675232" y="929090"/>
                </a:cubicBezTo>
                <a:cubicBezTo>
                  <a:pt x="1678056" y="1042767"/>
                  <a:pt x="1617729" y="1208060"/>
                  <a:pt x="1552119" y="1320890"/>
                </a:cubicBezTo>
                <a:cubicBezTo>
                  <a:pt x="1486509" y="1433719"/>
                  <a:pt x="1405640" y="1539014"/>
                  <a:pt x="1281571" y="1606068"/>
                </a:cubicBezTo>
                <a:cubicBezTo>
                  <a:pt x="1157502" y="1673122"/>
                  <a:pt x="968733" y="1723832"/>
                  <a:pt x="807703" y="1723212"/>
                </a:cubicBezTo>
                <a:cubicBezTo>
                  <a:pt x="646673" y="1722592"/>
                  <a:pt x="439299" y="1703856"/>
                  <a:pt x="315389" y="1602348"/>
                </a:cubicBezTo>
                <a:cubicBezTo>
                  <a:pt x="191480" y="1500841"/>
                  <a:pt x="112047" y="1279970"/>
                  <a:pt x="64246" y="1114170"/>
                </a:cubicBezTo>
                <a:cubicBezTo>
                  <a:pt x="16445" y="948370"/>
                  <a:pt x="-32631" y="765900"/>
                  <a:pt x="28584" y="607547"/>
                </a:cubicBezTo>
                <a:cubicBezTo>
                  <a:pt x="89799" y="449195"/>
                  <a:pt x="310815" y="263977"/>
                  <a:pt x="431536" y="164057"/>
                </a:cubicBezTo>
                <a:cubicBezTo>
                  <a:pt x="552258" y="64136"/>
                  <a:pt x="666170" y="27182"/>
                  <a:pt x="752914" y="8025"/>
                </a:cubicBezTo>
                <a:cubicBezTo>
                  <a:pt x="774600" y="3235"/>
                  <a:pt x="791969" y="595"/>
                  <a:pt x="807337" y="9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1928844" y="2901768"/>
            <a:ext cx="1590897" cy="1695969"/>
          </a:xfrm>
          <a:custGeom>
            <a:avLst/>
            <a:gdLst>
              <a:gd name="connsiteX0" fmla="*/ 910369 w 1590897"/>
              <a:gd name="connsiteY0" fmla="*/ 388 h 1695969"/>
              <a:gd name="connsiteX1" fmla="*/ 1065420 w 1590897"/>
              <a:gd name="connsiteY1" fmla="*/ 11596 h 1695969"/>
              <a:gd name="connsiteX2" fmla="*/ 1235234 w 1590897"/>
              <a:gd name="connsiteY2" fmla="*/ 128546 h 1695969"/>
              <a:gd name="connsiteX3" fmla="*/ 1494655 w 1590897"/>
              <a:gd name="connsiteY3" fmla="*/ 500305 h 1695969"/>
              <a:gd name="connsiteX4" fmla="*/ 1554189 w 1590897"/>
              <a:gd name="connsiteY4" fmla="*/ 889638 h 1695969"/>
              <a:gd name="connsiteX5" fmla="*/ 1575229 w 1590897"/>
              <a:gd name="connsiteY5" fmla="*/ 1211232 h 1695969"/>
              <a:gd name="connsiteX6" fmla="*/ 1314227 w 1590897"/>
              <a:gd name="connsiteY6" fmla="*/ 1528315 h 1695969"/>
              <a:gd name="connsiteX7" fmla="*/ 956507 w 1590897"/>
              <a:gd name="connsiteY7" fmla="*/ 1691286 h 1695969"/>
              <a:gd name="connsiteX8" fmla="*/ 473280 w 1590897"/>
              <a:gd name="connsiteY8" fmla="*/ 1622260 h 1695969"/>
              <a:gd name="connsiteX9" fmla="*/ 62168 w 1590897"/>
              <a:gd name="connsiteY9" fmla="*/ 1325666 h 1695969"/>
              <a:gd name="connsiteX10" fmla="*/ 12329 w 1590897"/>
              <a:gd name="connsiteY10" fmla="*/ 778942 h 1695969"/>
              <a:gd name="connsiteX11" fmla="*/ 169174 w 1590897"/>
              <a:gd name="connsiteY11" fmla="*/ 295891 h 1695969"/>
              <a:gd name="connsiteX12" fmla="*/ 708987 w 1590897"/>
              <a:gd name="connsiteY12" fmla="*/ 35783 h 1695969"/>
              <a:gd name="connsiteX13" fmla="*/ 910369 w 1590897"/>
              <a:gd name="connsiteY13" fmla="*/ 388 h 169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0897" h="1695969">
                <a:moveTo>
                  <a:pt x="910369" y="388"/>
                </a:moveTo>
                <a:cubicBezTo>
                  <a:pt x="969856" y="-1581"/>
                  <a:pt x="1021620" y="4218"/>
                  <a:pt x="1065420" y="11596"/>
                </a:cubicBezTo>
                <a:cubicBezTo>
                  <a:pt x="1153021" y="26351"/>
                  <a:pt x="1163695" y="47095"/>
                  <a:pt x="1235234" y="128546"/>
                </a:cubicBezTo>
                <a:cubicBezTo>
                  <a:pt x="1306773" y="209998"/>
                  <a:pt x="1441496" y="373457"/>
                  <a:pt x="1494655" y="500305"/>
                </a:cubicBezTo>
                <a:cubicBezTo>
                  <a:pt x="1547814" y="627154"/>
                  <a:pt x="1540760" y="771150"/>
                  <a:pt x="1554189" y="889638"/>
                </a:cubicBezTo>
                <a:cubicBezTo>
                  <a:pt x="1567618" y="1008125"/>
                  <a:pt x="1615223" y="1104786"/>
                  <a:pt x="1575229" y="1211232"/>
                </a:cubicBezTo>
                <a:cubicBezTo>
                  <a:pt x="1535236" y="1317678"/>
                  <a:pt x="1417347" y="1448307"/>
                  <a:pt x="1314227" y="1528315"/>
                </a:cubicBezTo>
                <a:cubicBezTo>
                  <a:pt x="1211107" y="1608324"/>
                  <a:pt x="1096665" y="1675628"/>
                  <a:pt x="956507" y="1691286"/>
                </a:cubicBezTo>
                <a:cubicBezTo>
                  <a:pt x="816350" y="1706943"/>
                  <a:pt x="622336" y="1683197"/>
                  <a:pt x="473280" y="1622260"/>
                </a:cubicBezTo>
                <a:cubicBezTo>
                  <a:pt x="324223" y="1561324"/>
                  <a:pt x="138993" y="1466219"/>
                  <a:pt x="62168" y="1325666"/>
                </a:cubicBezTo>
                <a:cubicBezTo>
                  <a:pt x="-14657" y="1185113"/>
                  <a:pt x="-5505" y="950571"/>
                  <a:pt x="12329" y="778942"/>
                </a:cubicBezTo>
                <a:cubicBezTo>
                  <a:pt x="30163" y="607312"/>
                  <a:pt x="53064" y="419751"/>
                  <a:pt x="169174" y="295891"/>
                </a:cubicBezTo>
                <a:cubicBezTo>
                  <a:pt x="285284" y="172031"/>
                  <a:pt x="559613" y="83166"/>
                  <a:pt x="708987" y="35783"/>
                </a:cubicBezTo>
                <a:cubicBezTo>
                  <a:pt x="783674" y="12092"/>
                  <a:pt x="850883" y="2356"/>
                  <a:pt x="910369" y="38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3161552" y="4721427"/>
            <a:ext cx="1715881" cy="1693339"/>
          </a:xfrm>
          <a:custGeom>
            <a:avLst/>
            <a:gdLst>
              <a:gd name="connsiteX0" fmla="*/ 846281 w 1715881"/>
              <a:gd name="connsiteY0" fmla="*/ 970 h 1693339"/>
              <a:gd name="connsiteX1" fmla="*/ 909336 w 1715881"/>
              <a:gd name="connsiteY1" fmla="*/ 1523 h 1693339"/>
              <a:gd name="connsiteX2" fmla="*/ 1447117 w 1715881"/>
              <a:gd name="connsiteY2" fmla="*/ 265807 h 1693339"/>
              <a:gd name="connsiteX3" fmla="*/ 1686092 w 1715881"/>
              <a:gd name="connsiteY3" fmla="*/ 531364 h 1693339"/>
              <a:gd name="connsiteX4" fmla="*/ 1698848 w 1715881"/>
              <a:gd name="connsiteY4" fmla="*/ 737159 h 1693339"/>
              <a:gd name="connsiteX5" fmla="*/ 1566384 w 1715881"/>
              <a:gd name="connsiteY5" fmla="*/ 1170699 h 1693339"/>
              <a:gd name="connsiteX6" fmla="*/ 1296749 w 1715881"/>
              <a:gd name="connsiteY6" fmla="*/ 1457790 h 1693339"/>
              <a:gd name="connsiteX7" fmla="*/ 1056665 w 1715881"/>
              <a:gd name="connsiteY7" fmla="*/ 1672790 h 1693339"/>
              <a:gd name="connsiteX8" fmla="*/ 646093 w 1715881"/>
              <a:gd name="connsiteY8" fmla="*/ 1663064 h 1693339"/>
              <a:gd name="connsiteX9" fmla="*/ 297114 w 1715881"/>
              <a:gd name="connsiteY9" fmla="*/ 1482132 h 1693339"/>
              <a:gd name="connsiteX10" fmla="*/ 53249 w 1715881"/>
              <a:gd name="connsiteY10" fmla="*/ 1059280 h 1693339"/>
              <a:gd name="connsiteX11" fmla="*/ 32962 w 1715881"/>
              <a:gd name="connsiteY11" fmla="*/ 552753 h 1693339"/>
              <a:gd name="connsiteX12" fmla="*/ 432434 w 1715881"/>
              <a:gd name="connsiteY12" fmla="*/ 176172 h 1693339"/>
              <a:gd name="connsiteX13" fmla="*/ 846281 w 1715881"/>
              <a:gd name="connsiteY13" fmla="*/ 970 h 169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5881" h="1693339">
                <a:moveTo>
                  <a:pt x="846281" y="970"/>
                </a:moveTo>
                <a:cubicBezTo>
                  <a:pt x="867173" y="-452"/>
                  <a:pt x="888197" y="-345"/>
                  <a:pt x="909336" y="1523"/>
                </a:cubicBezTo>
                <a:cubicBezTo>
                  <a:pt x="1078450" y="16462"/>
                  <a:pt x="1317658" y="177500"/>
                  <a:pt x="1447117" y="265807"/>
                </a:cubicBezTo>
                <a:cubicBezTo>
                  <a:pt x="1576576" y="354114"/>
                  <a:pt x="1643648" y="453326"/>
                  <a:pt x="1686092" y="531364"/>
                </a:cubicBezTo>
                <a:cubicBezTo>
                  <a:pt x="1728536" y="609403"/>
                  <a:pt x="1718799" y="630603"/>
                  <a:pt x="1698848" y="737159"/>
                </a:cubicBezTo>
                <a:cubicBezTo>
                  <a:pt x="1678896" y="843715"/>
                  <a:pt x="1633400" y="1050594"/>
                  <a:pt x="1566384" y="1170699"/>
                </a:cubicBezTo>
                <a:cubicBezTo>
                  <a:pt x="1499367" y="1290805"/>
                  <a:pt x="1381701" y="1374108"/>
                  <a:pt x="1296749" y="1457790"/>
                </a:cubicBezTo>
                <a:cubicBezTo>
                  <a:pt x="1211796" y="1541472"/>
                  <a:pt x="1165107" y="1638578"/>
                  <a:pt x="1056665" y="1672790"/>
                </a:cubicBezTo>
                <a:cubicBezTo>
                  <a:pt x="948222" y="1707003"/>
                  <a:pt x="772685" y="1694841"/>
                  <a:pt x="646093" y="1663064"/>
                </a:cubicBezTo>
                <a:cubicBezTo>
                  <a:pt x="519501" y="1631288"/>
                  <a:pt x="395921" y="1582763"/>
                  <a:pt x="297114" y="1482132"/>
                </a:cubicBezTo>
                <a:cubicBezTo>
                  <a:pt x="198307" y="1381502"/>
                  <a:pt x="97274" y="1214176"/>
                  <a:pt x="53249" y="1059280"/>
                </a:cubicBezTo>
                <a:cubicBezTo>
                  <a:pt x="9224" y="904384"/>
                  <a:pt x="-30236" y="699938"/>
                  <a:pt x="32962" y="552753"/>
                </a:cubicBezTo>
                <a:cubicBezTo>
                  <a:pt x="96159" y="405569"/>
                  <a:pt x="286371" y="268044"/>
                  <a:pt x="432434" y="176172"/>
                </a:cubicBezTo>
                <a:cubicBezTo>
                  <a:pt x="560238" y="95784"/>
                  <a:pt x="700035" y="10922"/>
                  <a:pt x="846281" y="97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627704" y="2713546"/>
            <a:ext cx="3648658" cy="2800734"/>
          </a:xfrm>
          <a:custGeom>
            <a:avLst/>
            <a:gdLst>
              <a:gd name="connsiteX0" fmla="*/ 557224 w 3648658"/>
              <a:gd name="connsiteY0" fmla="*/ 1413 h 2800734"/>
              <a:gd name="connsiteX1" fmla="*/ 1325098 w 3648658"/>
              <a:gd name="connsiteY1" fmla="*/ 168446 h 2800734"/>
              <a:gd name="connsiteX2" fmla="*/ 2098572 w 3648658"/>
              <a:gd name="connsiteY2" fmla="*/ 202610 h 2800734"/>
              <a:gd name="connsiteX3" fmla="*/ 2878575 w 3648658"/>
              <a:gd name="connsiteY3" fmla="*/ 371281 h 2800734"/>
              <a:gd name="connsiteX4" fmla="*/ 3479440 w 3648658"/>
              <a:gd name="connsiteY4" fmla="*/ 403226 h 2800734"/>
              <a:gd name="connsiteX5" fmla="*/ 3648315 w 3648658"/>
              <a:gd name="connsiteY5" fmla="*/ 615928 h 2800734"/>
              <a:gd name="connsiteX6" fmla="*/ 3524217 w 3648658"/>
              <a:gd name="connsiteY6" fmla="*/ 1168827 h 2800734"/>
              <a:gd name="connsiteX7" fmla="*/ 3556867 w 3648658"/>
              <a:gd name="connsiteY7" fmla="*/ 1841363 h 2800734"/>
              <a:gd name="connsiteX8" fmla="*/ 3377722 w 3648658"/>
              <a:gd name="connsiteY8" fmla="*/ 2344628 h 2800734"/>
              <a:gd name="connsiteX9" fmla="*/ 3330134 w 3648658"/>
              <a:gd name="connsiteY9" fmla="*/ 2788304 h 2800734"/>
              <a:gd name="connsiteX10" fmla="*/ 2482020 w 3648658"/>
              <a:gd name="connsiteY10" fmla="*/ 2666694 h 2800734"/>
              <a:gd name="connsiteX11" fmla="*/ 1337205 w 3648658"/>
              <a:gd name="connsiteY11" fmla="*/ 2547199 h 2800734"/>
              <a:gd name="connsiteX12" fmla="*/ 409784 w 3648658"/>
              <a:gd name="connsiteY12" fmla="*/ 2372678 h 2800734"/>
              <a:gd name="connsiteX13" fmla="*/ 44041 w 3648658"/>
              <a:gd name="connsiteY13" fmla="*/ 2337333 h 2800734"/>
              <a:gd name="connsiteX14" fmla="*/ 19784 w 3648658"/>
              <a:gd name="connsiteY14" fmla="*/ 2151201 h 2800734"/>
              <a:gd name="connsiteX15" fmla="*/ 164406 w 3648658"/>
              <a:gd name="connsiteY15" fmla="*/ 1812061 h 2800734"/>
              <a:gd name="connsiteX16" fmla="*/ 170941 w 3648658"/>
              <a:gd name="connsiteY16" fmla="*/ 1306576 h 2800734"/>
              <a:gd name="connsiteX17" fmla="*/ 333293 w 3648658"/>
              <a:gd name="connsiteY17" fmla="*/ 653351 h 2800734"/>
              <a:gd name="connsiteX18" fmla="*/ 256791 w 3648658"/>
              <a:gd name="connsiteY18" fmla="*/ 122582 h 2800734"/>
              <a:gd name="connsiteX19" fmla="*/ 557224 w 3648658"/>
              <a:gd name="connsiteY19" fmla="*/ 1413 h 280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48658" h="2800734">
                <a:moveTo>
                  <a:pt x="557224" y="1413"/>
                </a:moveTo>
                <a:cubicBezTo>
                  <a:pt x="735275" y="9057"/>
                  <a:pt x="1068207" y="134913"/>
                  <a:pt x="1325098" y="168446"/>
                </a:cubicBezTo>
                <a:cubicBezTo>
                  <a:pt x="1581990" y="201979"/>
                  <a:pt x="1839659" y="168804"/>
                  <a:pt x="2098572" y="202610"/>
                </a:cubicBezTo>
                <a:cubicBezTo>
                  <a:pt x="2357484" y="236416"/>
                  <a:pt x="2648430" y="337846"/>
                  <a:pt x="2878575" y="371281"/>
                </a:cubicBezTo>
                <a:cubicBezTo>
                  <a:pt x="3108720" y="404717"/>
                  <a:pt x="3351150" y="362451"/>
                  <a:pt x="3479440" y="403226"/>
                </a:cubicBezTo>
                <a:cubicBezTo>
                  <a:pt x="3607730" y="444000"/>
                  <a:pt x="3640852" y="488328"/>
                  <a:pt x="3648315" y="615928"/>
                </a:cubicBezTo>
                <a:cubicBezTo>
                  <a:pt x="3655778" y="743528"/>
                  <a:pt x="3539459" y="964588"/>
                  <a:pt x="3524217" y="1168827"/>
                </a:cubicBezTo>
                <a:cubicBezTo>
                  <a:pt x="3508976" y="1373066"/>
                  <a:pt x="3581283" y="1645396"/>
                  <a:pt x="3556867" y="1841363"/>
                </a:cubicBezTo>
                <a:cubicBezTo>
                  <a:pt x="3532451" y="2037330"/>
                  <a:pt x="3415511" y="2186804"/>
                  <a:pt x="3377722" y="2344628"/>
                </a:cubicBezTo>
                <a:cubicBezTo>
                  <a:pt x="3339934" y="2502452"/>
                  <a:pt x="3479418" y="2734627"/>
                  <a:pt x="3330134" y="2788304"/>
                </a:cubicBezTo>
                <a:cubicBezTo>
                  <a:pt x="3180850" y="2841982"/>
                  <a:pt x="2814174" y="2706879"/>
                  <a:pt x="2482020" y="2666694"/>
                </a:cubicBezTo>
                <a:cubicBezTo>
                  <a:pt x="2149865" y="2626510"/>
                  <a:pt x="1682577" y="2596202"/>
                  <a:pt x="1337205" y="2547199"/>
                </a:cubicBezTo>
                <a:cubicBezTo>
                  <a:pt x="991832" y="2498197"/>
                  <a:pt x="625312" y="2407656"/>
                  <a:pt x="409784" y="2372678"/>
                </a:cubicBezTo>
                <a:cubicBezTo>
                  <a:pt x="194257" y="2337701"/>
                  <a:pt x="109041" y="2374246"/>
                  <a:pt x="44041" y="2337333"/>
                </a:cubicBezTo>
                <a:cubicBezTo>
                  <a:pt x="-20959" y="2300420"/>
                  <a:pt x="-277" y="2238746"/>
                  <a:pt x="19784" y="2151201"/>
                </a:cubicBezTo>
                <a:cubicBezTo>
                  <a:pt x="39845" y="2063656"/>
                  <a:pt x="139213" y="1952832"/>
                  <a:pt x="164406" y="1812061"/>
                </a:cubicBezTo>
                <a:cubicBezTo>
                  <a:pt x="189598" y="1671290"/>
                  <a:pt x="142793" y="1499694"/>
                  <a:pt x="170941" y="1306576"/>
                </a:cubicBezTo>
                <a:cubicBezTo>
                  <a:pt x="199090" y="1113458"/>
                  <a:pt x="318985" y="850684"/>
                  <a:pt x="333293" y="653351"/>
                </a:cubicBezTo>
                <a:cubicBezTo>
                  <a:pt x="347601" y="456019"/>
                  <a:pt x="221645" y="230361"/>
                  <a:pt x="256791" y="122582"/>
                </a:cubicBezTo>
                <a:cubicBezTo>
                  <a:pt x="291936" y="14804"/>
                  <a:pt x="379173" y="-6231"/>
                  <a:pt x="557224" y="141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951322" y="3010961"/>
            <a:ext cx="4167193" cy="3314979"/>
          </a:xfrm>
          <a:custGeom>
            <a:avLst/>
            <a:gdLst>
              <a:gd name="connsiteX0" fmla="*/ 3301740 w 4167193"/>
              <a:gd name="connsiteY0" fmla="*/ 173 h 3314979"/>
              <a:gd name="connsiteX1" fmla="*/ 3467839 w 4167193"/>
              <a:gd name="connsiteY1" fmla="*/ 120635 h 3314979"/>
              <a:gd name="connsiteX2" fmla="*/ 3596158 w 4167193"/>
              <a:gd name="connsiteY2" fmla="*/ 672848 h 3314979"/>
              <a:gd name="connsiteX3" fmla="*/ 3927940 w 4167193"/>
              <a:gd name="connsiteY3" fmla="*/ 1260395 h 3314979"/>
              <a:gd name="connsiteX4" fmla="*/ 3981399 w 4167193"/>
              <a:gd name="connsiteY4" fmla="*/ 1793373 h 3314979"/>
              <a:gd name="connsiteX5" fmla="*/ 4134126 w 4167193"/>
              <a:gd name="connsiteY5" fmla="*/ 2212667 h 3314979"/>
              <a:gd name="connsiteX6" fmla="*/ 3268160 w 4167193"/>
              <a:gd name="connsiteY6" fmla="*/ 2492462 h 3314979"/>
              <a:gd name="connsiteX7" fmla="*/ 2119204 w 4167193"/>
              <a:gd name="connsiteY7" fmla="*/ 2910149 h 3314979"/>
              <a:gd name="connsiteX8" fmla="*/ 1153700 w 4167193"/>
              <a:gd name="connsiteY8" fmla="*/ 3178893 h 3314979"/>
              <a:gd name="connsiteX9" fmla="*/ 787898 w 4167193"/>
              <a:gd name="connsiteY9" fmla="*/ 3314871 h 3314979"/>
              <a:gd name="connsiteX10" fmla="*/ 681508 w 4167193"/>
              <a:gd name="connsiteY10" fmla="*/ 3159237 h 3314979"/>
              <a:gd name="connsiteX11" fmla="*/ 668354 w 4167193"/>
              <a:gd name="connsiteY11" fmla="*/ 2789120 h 3314979"/>
              <a:gd name="connsiteX12" fmla="*/ 448721 w 4167193"/>
              <a:gd name="connsiteY12" fmla="*/ 2333269 h 3314979"/>
              <a:gd name="connsiteX13" fmla="*/ 312179 w 4167193"/>
              <a:gd name="connsiteY13" fmla="*/ 1673642 h 3314979"/>
              <a:gd name="connsiteX14" fmla="*/ 1781 w 4167193"/>
              <a:gd name="connsiteY14" fmla="*/ 1233202 h 3314979"/>
              <a:gd name="connsiteX15" fmla="*/ 235141 w 4167193"/>
              <a:gd name="connsiteY15" fmla="*/ 986942 h 3314979"/>
              <a:gd name="connsiteX16" fmla="*/ 1044618 w 4167193"/>
              <a:gd name="connsiteY16" fmla="*/ 784619 h 3314979"/>
              <a:gd name="connsiteX17" fmla="*/ 1800078 w 4167193"/>
              <a:gd name="connsiteY17" fmla="*/ 460695 h 3314979"/>
              <a:gd name="connsiteX18" fmla="*/ 2621894 w 4167193"/>
              <a:gd name="connsiteY18" fmla="*/ 254280 h 3314979"/>
              <a:gd name="connsiteX19" fmla="*/ 3211180 w 4167193"/>
              <a:gd name="connsiteY19" fmla="*/ 7485 h 3314979"/>
              <a:gd name="connsiteX20" fmla="*/ 3301740 w 4167193"/>
              <a:gd name="connsiteY20" fmla="*/ 173 h 331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7193" h="3314979">
                <a:moveTo>
                  <a:pt x="3301740" y="173"/>
                </a:moveTo>
                <a:cubicBezTo>
                  <a:pt x="3378714" y="2874"/>
                  <a:pt x="3419717" y="37465"/>
                  <a:pt x="3467839" y="120635"/>
                </a:cubicBezTo>
                <a:cubicBezTo>
                  <a:pt x="3532002" y="231529"/>
                  <a:pt x="3519474" y="482889"/>
                  <a:pt x="3596158" y="672848"/>
                </a:cubicBezTo>
                <a:cubicBezTo>
                  <a:pt x="3672841" y="862808"/>
                  <a:pt x="3863733" y="1073641"/>
                  <a:pt x="3927940" y="1260395"/>
                </a:cubicBezTo>
                <a:cubicBezTo>
                  <a:pt x="3992147" y="1447149"/>
                  <a:pt x="3947035" y="1634661"/>
                  <a:pt x="3981399" y="1793373"/>
                </a:cubicBezTo>
                <a:cubicBezTo>
                  <a:pt x="4015764" y="1952086"/>
                  <a:pt x="4252999" y="2096152"/>
                  <a:pt x="4134126" y="2212667"/>
                </a:cubicBezTo>
                <a:cubicBezTo>
                  <a:pt x="4015252" y="2329182"/>
                  <a:pt x="3603979" y="2376216"/>
                  <a:pt x="3268160" y="2492462"/>
                </a:cubicBezTo>
                <a:cubicBezTo>
                  <a:pt x="2932340" y="2608709"/>
                  <a:pt x="2471614" y="2795743"/>
                  <a:pt x="2119204" y="2910149"/>
                </a:cubicBezTo>
                <a:cubicBezTo>
                  <a:pt x="1766794" y="3024554"/>
                  <a:pt x="1375583" y="3111439"/>
                  <a:pt x="1153700" y="3178893"/>
                </a:cubicBezTo>
                <a:cubicBezTo>
                  <a:pt x="931816" y="3246347"/>
                  <a:pt x="866597" y="3318147"/>
                  <a:pt x="787898" y="3314871"/>
                </a:cubicBezTo>
                <a:cubicBezTo>
                  <a:pt x="709199" y="3311595"/>
                  <a:pt x="701432" y="3246863"/>
                  <a:pt x="681508" y="3159237"/>
                </a:cubicBezTo>
                <a:cubicBezTo>
                  <a:pt x="661584" y="3071612"/>
                  <a:pt x="707152" y="2926781"/>
                  <a:pt x="668354" y="2789120"/>
                </a:cubicBezTo>
                <a:cubicBezTo>
                  <a:pt x="629556" y="2651458"/>
                  <a:pt x="508083" y="2519183"/>
                  <a:pt x="448721" y="2333269"/>
                </a:cubicBezTo>
                <a:cubicBezTo>
                  <a:pt x="389359" y="2147356"/>
                  <a:pt x="386669" y="1856987"/>
                  <a:pt x="312179" y="1673642"/>
                </a:cubicBezTo>
                <a:cubicBezTo>
                  <a:pt x="237689" y="1490298"/>
                  <a:pt x="16312" y="1345868"/>
                  <a:pt x="1781" y="1233202"/>
                </a:cubicBezTo>
                <a:cubicBezTo>
                  <a:pt x="-12749" y="1120537"/>
                  <a:pt x="61335" y="1061706"/>
                  <a:pt x="235141" y="986942"/>
                </a:cubicBezTo>
                <a:cubicBezTo>
                  <a:pt x="408947" y="912178"/>
                  <a:pt x="783795" y="872327"/>
                  <a:pt x="1044618" y="784619"/>
                </a:cubicBezTo>
                <a:cubicBezTo>
                  <a:pt x="1305441" y="696911"/>
                  <a:pt x="1537199" y="549085"/>
                  <a:pt x="1800078" y="460695"/>
                </a:cubicBezTo>
                <a:cubicBezTo>
                  <a:pt x="2062956" y="372305"/>
                  <a:pt x="2386710" y="329816"/>
                  <a:pt x="2621894" y="254280"/>
                </a:cubicBezTo>
                <a:cubicBezTo>
                  <a:pt x="2857078" y="178745"/>
                  <a:pt x="3070189" y="29759"/>
                  <a:pt x="3211180" y="7485"/>
                </a:cubicBezTo>
                <a:cubicBezTo>
                  <a:pt x="3246427" y="1917"/>
                  <a:pt x="3276082" y="-727"/>
                  <a:pt x="3301740" y="17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16663" y="2206744"/>
            <a:ext cx="3698695" cy="3349640"/>
          </a:xfrm>
          <a:custGeom>
            <a:avLst/>
            <a:gdLst>
              <a:gd name="connsiteX0" fmla="*/ 937335 w 3698695"/>
              <a:gd name="connsiteY0" fmla="*/ 1440 h 3349640"/>
              <a:gd name="connsiteX1" fmla="*/ 1122367 w 3698695"/>
              <a:gd name="connsiteY1" fmla="*/ 32082 h 3349640"/>
              <a:gd name="connsiteX2" fmla="*/ 1755292 w 3698695"/>
              <a:gd name="connsiteY2" fmla="*/ 370330 h 3349640"/>
              <a:gd name="connsiteX3" fmla="*/ 2429910 w 3698695"/>
              <a:gd name="connsiteY3" fmla="*/ 582395 h 3349640"/>
              <a:gd name="connsiteX4" fmla="*/ 3073108 w 3698695"/>
              <a:gd name="connsiteY4" fmla="*/ 925027 h 3349640"/>
              <a:gd name="connsiteX5" fmla="*/ 3595684 w 3698695"/>
              <a:gd name="connsiteY5" fmla="*/ 1094952 h 3349640"/>
              <a:gd name="connsiteX6" fmla="*/ 3686220 w 3698695"/>
              <a:gd name="connsiteY6" fmla="*/ 1338173 h 3349640"/>
              <a:gd name="connsiteX7" fmla="*/ 3423576 w 3698695"/>
              <a:gd name="connsiteY7" fmla="*/ 1839885 h 3349640"/>
              <a:gd name="connsiteX8" fmla="*/ 3266476 w 3698695"/>
              <a:gd name="connsiteY8" fmla="*/ 2492715 h 3349640"/>
              <a:gd name="connsiteX9" fmla="*/ 2968873 w 3698695"/>
              <a:gd name="connsiteY9" fmla="*/ 2934047 h 3349640"/>
              <a:gd name="connsiteX10" fmla="*/ 2804097 w 3698695"/>
              <a:gd name="connsiteY10" fmla="*/ 3348699 h 3349640"/>
              <a:gd name="connsiteX11" fmla="*/ 2087647 w 3698695"/>
              <a:gd name="connsiteY11" fmla="*/ 3035433 h 3349640"/>
              <a:gd name="connsiteX12" fmla="*/ 1108208 w 3698695"/>
              <a:gd name="connsiteY12" fmla="*/ 2655423 h 3349640"/>
              <a:gd name="connsiteX13" fmla="*/ 336251 w 3698695"/>
              <a:gd name="connsiteY13" fmla="*/ 2273008 h 3349640"/>
              <a:gd name="connsiteX14" fmla="*/ 22559 w 3698695"/>
              <a:gd name="connsiteY14" fmla="*/ 2154320 h 3349640"/>
              <a:gd name="connsiteX15" fmla="*/ 52577 w 3698695"/>
              <a:gd name="connsiteY15" fmla="*/ 1970113 h 3349640"/>
              <a:gd name="connsiteX16" fmla="*/ 274262 w 3698695"/>
              <a:gd name="connsiteY16" fmla="*/ 1678249 h 3349640"/>
              <a:gd name="connsiteX17" fmla="*/ 419823 w 3698695"/>
              <a:gd name="connsiteY17" fmla="*/ 1194778 h 3349640"/>
              <a:gd name="connsiteX18" fmla="*/ 744042 w 3698695"/>
              <a:gd name="connsiteY18" fmla="*/ 605676 h 3349640"/>
              <a:gd name="connsiteX19" fmla="*/ 823155 w 3698695"/>
              <a:gd name="connsiteY19" fmla="*/ 78698 h 3349640"/>
              <a:gd name="connsiteX20" fmla="*/ 937335 w 3698695"/>
              <a:gd name="connsiteY20" fmla="*/ 1440 h 334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8695" h="3349640">
                <a:moveTo>
                  <a:pt x="937335" y="1440"/>
                </a:moveTo>
                <a:cubicBezTo>
                  <a:pt x="985108" y="-4382"/>
                  <a:pt x="1044689" y="7779"/>
                  <a:pt x="1122367" y="32082"/>
                </a:cubicBezTo>
                <a:cubicBezTo>
                  <a:pt x="1277723" y="80687"/>
                  <a:pt x="1537368" y="278611"/>
                  <a:pt x="1755292" y="370330"/>
                </a:cubicBezTo>
                <a:cubicBezTo>
                  <a:pt x="1973216" y="462049"/>
                  <a:pt x="2210274" y="489946"/>
                  <a:pt x="2429910" y="582395"/>
                </a:cubicBezTo>
                <a:cubicBezTo>
                  <a:pt x="2649546" y="674844"/>
                  <a:pt x="2878812" y="839601"/>
                  <a:pt x="3073108" y="925027"/>
                </a:cubicBezTo>
                <a:cubicBezTo>
                  <a:pt x="3267404" y="1010453"/>
                  <a:pt x="3493499" y="1026095"/>
                  <a:pt x="3595684" y="1094952"/>
                </a:cubicBezTo>
                <a:cubicBezTo>
                  <a:pt x="3697869" y="1163810"/>
                  <a:pt x="3714904" y="1214018"/>
                  <a:pt x="3686220" y="1338173"/>
                </a:cubicBezTo>
                <a:cubicBezTo>
                  <a:pt x="3657535" y="1462329"/>
                  <a:pt x="3493533" y="1647462"/>
                  <a:pt x="3423576" y="1839885"/>
                </a:cubicBezTo>
                <a:cubicBezTo>
                  <a:pt x="3353618" y="2032309"/>
                  <a:pt x="3342260" y="2310355"/>
                  <a:pt x="3266476" y="2492715"/>
                </a:cubicBezTo>
                <a:cubicBezTo>
                  <a:pt x="3190693" y="2675076"/>
                  <a:pt x="3045936" y="2791382"/>
                  <a:pt x="2968873" y="2934047"/>
                </a:cubicBezTo>
                <a:cubicBezTo>
                  <a:pt x="2891810" y="3076711"/>
                  <a:pt x="2950968" y="3331802"/>
                  <a:pt x="2804097" y="3348699"/>
                </a:cubicBezTo>
                <a:cubicBezTo>
                  <a:pt x="2657226" y="3365597"/>
                  <a:pt x="2370295" y="3150979"/>
                  <a:pt x="2087647" y="3035433"/>
                </a:cubicBezTo>
                <a:cubicBezTo>
                  <a:pt x="1804999" y="2919887"/>
                  <a:pt x="1400108" y="2782493"/>
                  <a:pt x="1108208" y="2655423"/>
                </a:cubicBezTo>
                <a:cubicBezTo>
                  <a:pt x="816309" y="2528352"/>
                  <a:pt x="517193" y="2356525"/>
                  <a:pt x="336251" y="2273008"/>
                </a:cubicBezTo>
                <a:cubicBezTo>
                  <a:pt x="155310" y="2189491"/>
                  <a:pt x="69838" y="2204802"/>
                  <a:pt x="22559" y="2154320"/>
                </a:cubicBezTo>
                <a:cubicBezTo>
                  <a:pt x="-24721" y="2103837"/>
                  <a:pt x="10626" y="2049458"/>
                  <a:pt x="52577" y="1970113"/>
                </a:cubicBezTo>
                <a:cubicBezTo>
                  <a:pt x="94527" y="1890768"/>
                  <a:pt x="213054" y="1807471"/>
                  <a:pt x="274262" y="1678249"/>
                </a:cubicBezTo>
                <a:cubicBezTo>
                  <a:pt x="335470" y="1549026"/>
                  <a:pt x="341526" y="1373540"/>
                  <a:pt x="419823" y="1194778"/>
                </a:cubicBezTo>
                <a:cubicBezTo>
                  <a:pt x="498120" y="1016016"/>
                  <a:pt x="676820" y="791689"/>
                  <a:pt x="744042" y="605676"/>
                </a:cubicBezTo>
                <a:cubicBezTo>
                  <a:pt x="811264" y="419663"/>
                  <a:pt x="762269" y="173960"/>
                  <a:pt x="823155" y="78698"/>
                </a:cubicBezTo>
                <a:cubicBezTo>
                  <a:pt x="853598" y="31068"/>
                  <a:pt x="889562" y="7263"/>
                  <a:pt x="937335" y="144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285661" y="893732"/>
            <a:ext cx="4111839" cy="2427445"/>
          </a:xfrm>
          <a:custGeom>
            <a:avLst/>
            <a:gdLst>
              <a:gd name="connsiteX0" fmla="*/ 2157571 w 4111839"/>
              <a:gd name="connsiteY0" fmla="*/ 17 h 2427445"/>
              <a:gd name="connsiteX1" fmla="*/ 3091578 w 4111839"/>
              <a:gd name="connsiteY1" fmla="*/ 62743 h 2427445"/>
              <a:gd name="connsiteX2" fmla="*/ 3795676 w 4111839"/>
              <a:gd name="connsiteY2" fmla="*/ 13956 h 2427445"/>
              <a:gd name="connsiteX3" fmla="*/ 4025586 w 4111839"/>
              <a:gd name="connsiteY3" fmla="*/ 202135 h 2427445"/>
              <a:gd name="connsiteX4" fmla="*/ 3968108 w 4111839"/>
              <a:gd name="connsiteY4" fmla="*/ 766671 h 2427445"/>
              <a:gd name="connsiteX5" fmla="*/ 4111802 w 4111839"/>
              <a:gd name="connsiteY5" fmla="*/ 1428781 h 2427445"/>
              <a:gd name="connsiteX6" fmla="*/ 3982478 w 4111839"/>
              <a:gd name="connsiteY6" fmla="*/ 1951499 h 2427445"/>
              <a:gd name="connsiteX7" fmla="*/ 3996847 w 4111839"/>
              <a:gd name="connsiteY7" fmla="*/ 2397552 h 2427445"/>
              <a:gd name="connsiteX8" fmla="*/ 2990993 w 4111839"/>
              <a:gd name="connsiteY8" fmla="*/ 2390583 h 2427445"/>
              <a:gd name="connsiteX9" fmla="*/ 1640274 w 4111839"/>
              <a:gd name="connsiteY9" fmla="*/ 2425431 h 2427445"/>
              <a:gd name="connsiteX10" fmla="*/ 533835 w 4111839"/>
              <a:gd name="connsiteY10" fmla="*/ 2376643 h 2427445"/>
              <a:gd name="connsiteX11" fmla="*/ 102754 w 4111839"/>
              <a:gd name="connsiteY11" fmla="*/ 2390583 h 2427445"/>
              <a:gd name="connsiteX12" fmla="*/ 45277 w 4111839"/>
              <a:gd name="connsiteY12" fmla="*/ 2209374 h 2427445"/>
              <a:gd name="connsiteX13" fmla="*/ 160232 w 4111839"/>
              <a:gd name="connsiteY13" fmla="*/ 1853925 h 2427445"/>
              <a:gd name="connsiteX14" fmla="*/ 88385 w 4111839"/>
              <a:gd name="connsiteY14" fmla="*/ 1352115 h 2427445"/>
              <a:gd name="connsiteX15" fmla="*/ 174601 w 4111839"/>
              <a:gd name="connsiteY15" fmla="*/ 683036 h 2427445"/>
              <a:gd name="connsiteX16" fmla="*/ 2169 w 4111839"/>
              <a:gd name="connsiteY16" fmla="*/ 167287 h 2427445"/>
              <a:gd name="connsiteX17" fmla="*/ 332664 w 4111839"/>
              <a:gd name="connsiteY17" fmla="*/ 6987 h 2427445"/>
              <a:gd name="connsiteX18" fmla="*/ 1252302 w 4111839"/>
              <a:gd name="connsiteY18" fmla="*/ 69713 h 2427445"/>
              <a:gd name="connsiteX19" fmla="*/ 2157571 w 4111839"/>
              <a:gd name="connsiteY19" fmla="*/ 17 h 242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1839" h="2427445">
                <a:moveTo>
                  <a:pt x="2157571" y="17"/>
                </a:moveTo>
                <a:cubicBezTo>
                  <a:pt x="2464116" y="-1145"/>
                  <a:pt x="2818561" y="60420"/>
                  <a:pt x="3091578" y="62743"/>
                </a:cubicBezTo>
                <a:cubicBezTo>
                  <a:pt x="3364596" y="65066"/>
                  <a:pt x="3640009" y="-9276"/>
                  <a:pt x="3795676" y="13956"/>
                </a:cubicBezTo>
                <a:cubicBezTo>
                  <a:pt x="3951344" y="37188"/>
                  <a:pt x="3996847" y="76682"/>
                  <a:pt x="4025586" y="202135"/>
                </a:cubicBezTo>
                <a:cubicBezTo>
                  <a:pt x="4054324" y="327587"/>
                  <a:pt x="3953739" y="562230"/>
                  <a:pt x="3968108" y="766671"/>
                </a:cubicBezTo>
                <a:cubicBezTo>
                  <a:pt x="3982478" y="971112"/>
                  <a:pt x="4109407" y="1231310"/>
                  <a:pt x="4111802" y="1428781"/>
                </a:cubicBezTo>
                <a:cubicBezTo>
                  <a:pt x="4114197" y="1626252"/>
                  <a:pt x="4001636" y="1790037"/>
                  <a:pt x="3982478" y="1951499"/>
                </a:cubicBezTo>
                <a:cubicBezTo>
                  <a:pt x="3963319" y="2112961"/>
                  <a:pt x="4162094" y="2324372"/>
                  <a:pt x="3996847" y="2397552"/>
                </a:cubicBezTo>
                <a:cubicBezTo>
                  <a:pt x="3831600" y="2470733"/>
                  <a:pt x="3383755" y="2385936"/>
                  <a:pt x="2990993" y="2390583"/>
                </a:cubicBezTo>
                <a:cubicBezTo>
                  <a:pt x="2598231" y="2395229"/>
                  <a:pt x="2049801" y="2427754"/>
                  <a:pt x="1640274" y="2425431"/>
                </a:cubicBezTo>
                <a:cubicBezTo>
                  <a:pt x="1230748" y="2423108"/>
                  <a:pt x="790088" y="2382451"/>
                  <a:pt x="533835" y="2376643"/>
                </a:cubicBezTo>
                <a:cubicBezTo>
                  <a:pt x="277582" y="2370836"/>
                  <a:pt x="184181" y="2418461"/>
                  <a:pt x="102754" y="2390583"/>
                </a:cubicBezTo>
                <a:cubicBezTo>
                  <a:pt x="21328" y="2362704"/>
                  <a:pt x="35697" y="2298816"/>
                  <a:pt x="45277" y="2209374"/>
                </a:cubicBezTo>
                <a:cubicBezTo>
                  <a:pt x="54857" y="2119931"/>
                  <a:pt x="153047" y="1996801"/>
                  <a:pt x="160232" y="1853925"/>
                </a:cubicBezTo>
                <a:cubicBezTo>
                  <a:pt x="167417" y="1711049"/>
                  <a:pt x="85990" y="1547264"/>
                  <a:pt x="88385" y="1352115"/>
                </a:cubicBezTo>
                <a:cubicBezTo>
                  <a:pt x="90780" y="1156967"/>
                  <a:pt x="188971" y="880507"/>
                  <a:pt x="174601" y="683036"/>
                </a:cubicBezTo>
                <a:cubicBezTo>
                  <a:pt x="160232" y="485565"/>
                  <a:pt x="-21780" y="278800"/>
                  <a:pt x="2169" y="167287"/>
                </a:cubicBezTo>
                <a:cubicBezTo>
                  <a:pt x="26118" y="55774"/>
                  <a:pt x="124308" y="23249"/>
                  <a:pt x="332664" y="6987"/>
                </a:cubicBezTo>
                <a:cubicBezTo>
                  <a:pt x="541019" y="-9276"/>
                  <a:pt x="948151" y="70875"/>
                  <a:pt x="1252302" y="69713"/>
                </a:cubicBezTo>
                <a:cubicBezTo>
                  <a:pt x="1556454" y="68551"/>
                  <a:pt x="1851025" y="1179"/>
                  <a:pt x="2157571" y="1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103728" y="942646"/>
            <a:ext cx="3381949" cy="2374912"/>
          </a:xfrm>
          <a:custGeom>
            <a:avLst/>
            <a:gdLst>
              <a:gd name="connsiteX0" fmla="*/ 1064523 w 3381949"/>
              <a:gd name="connsiteY0" fmla="*/ 1175 h 2374912"/>
              <a:gd name="connsiteX1" fmla="*/ 1765798 w 3381949"/>
              <a:gd name="connsiteY1" fmla="*/ 142080 h 2374912"/>
              <a:gd name="connsiteX2" fmla="*/ 2127288 w 3381949"/>
              <a:gd name="connsiteY2" fmla="*/ 17652 h 2374912"/>
              <a:gd name="connsiteX3" fmla="*/ 2603548 w 3381949"/>
              <a:gd name="connsiteY3" fmla="*/ 259861 h 2374912"/>
              <a:gd name="connsiteX4" fmla="*/ 3086926 w 3381949"/>
              <a:gd name="connsiteY4" fmla="*/ 399078 h 2374912"/>
              <a:gd name="connsiteX5" fmla="*/ 3248363 w 3381949"/>
              <a:gd name="connsiteY5" fmla="*/ 771847 h 2374912"/>
              <a:gd name="connsiteX6" fmla="*/ 3381814 w 3381949"/>
              <a:gd name="connsiteY6" fmla="*/ 1103729 h 2374912"/>
              <a:gd name="connsiteX7" fmla="*/ 3271636 w 3381949"/>
              <a:gd name="connsiteY7" fmla="*/ 1385636 h 2374912"/>
              <a:gd name="connsiteX8" fmla="*/ 3180707 w 3381949"/>
              <a:gd name="connsiteY8" fmla="*/ 1843283 h 2374912"/>
              <a:gd name="connsiteX9" fmla="*/ 2787003 w 3381949"/>
              <a:gd name="connsiteY9" fmla="*/ 2046876 h 2374912"/>
              <a:gd name="connsiteX10" fmla="*/ 2453148 w 3381949"/>
              <a:gd name="connsiteY10" fmla="*/ 2292975 h 2374912"/>
              <a:gd name="connsiteX11" fmla="*/ 1977807 w 3381949"/>
              <a:gd name="connsiteY11" fmla="*/ 2180475 h 2374912"/>
              <a:gd name="connsiteX12" fmla="*/ 1441846 w 3381949"/>
              <a:gd name="connsiteY12" fmla="*/ 2373073 h 2374912"/>
              <a:gd name="connsiteX13" fmla="*/ 911868 w 3381949"/>
              <a:gd name="connsiteY13" fmla="*/ 2041691 h 2374912"/>
              <a:gd name="connsiteX14" fmla="*/ 423060 w 3381949"/>
              <a:gd name="connsiteY14" fmla="*/ 1787569 h 2374912"/>
              <a:gd name="connsiteX15" fmla="*/ 323377 w 3381949"/>
              <a:gd name="connsiteY15" fmla="*/ 1530692 h 2374912"/>
              <a:gd name="connsiteX16" fmla="*/ 5163 w 3381949"/>
              <a:gd name="connsiteY16" fmla="*/ 1247664 h 2374912"/>
              <a:gd name="connsiteX17" fmla="*/ 128874 w 3381949"/>
              <a:gd name="connsiteY17" fmla="*/ 921346 h 2374912"/>
              <a:gd name="connsiteX18" fmla="*/ 163128 w 3381949"/>
              <a:gd name="connsiteY18" fmla="*/ 543499 h 2374912"/>
              <a:gd name="connsiteX19" fmla="*/ 595814 w 3381949"/>
              <a:gd name="connsiteY19" fmla="*/ 238536 h 2374912"/>
              <a:gd name="connsiteX20" fmla="*/ 1064523 w 3381949"/>
              <a:gd name="connsiteY20" fmla="*/ 1175 h 23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81949" h="2374912">
                <a:moveTo>
                  <a:pt x="1064523" y="1175"/>
                </a:moveTo>
                <a:cubicBezTo>
                  <a:pt x="1259520" y="-14901"/>
                  <a:pt x="1588670" y="139334"/>
                  <a:pt x="1765798" y="142080"/>
                </a:cubicBezTo>
                <a:cubicBezTo>
                  <a:pt x="1942925" y="144827"/>
                  <a:pt x="1987663" y="-1978"/>
                  <a:pt x="2127288" y="17652"/>
                </a:cubicBezTo>
                <a:cubicBezTo>
                  <a:pt x="2266913" y="37283"/>
                  <a:pt x="2443608" y="196290"/>
                  <a:pt x="2603548" y="259861"/>
                </a:cubicBezTo>
                <a:cubicBezTo>
                  <a:pt x="2763488" y="323432"/>
                  <a:pt x="2979457" y="313747"/>
                  <a:pt x="3086926" y="399078"/>
                </a:cubicBezTo>
                <a:cubicBezTo>
                  <a:pt x="3194395" y="484409"/>
                  <a:pt x="3199215" y="654404"/>
                  <a:pt x="3248363" y="771847"/>
                </a:cubicBezTo>
                <a:cubicBezTo>
                  <a:pt x="3297511" y="889289"/>
                  <a:pt x="3377935" y="1001431"/>
                  <a:pt x="3381814" y="1103729"/>
                </a:cubicBezTo>
                <a:cubicBezTo>
                  <a:pt x="3385692" y="1206027"/>
                  <a:pt x="3305154" y="1262377"/>
                  <a:pt x="3271636" y="1385636"/>
                </a:cubicBezTo>
                <a:cubicBezTo>
                  <a:pt x="3238119" y="1508895"/>
                  <a:pt x="3261479" y="1733076"/>
                  <a:pt x="3180707" y="1843283"/>
                </a:cubicBezTo>
                <a:cubicBezTo>
                  <a:pt x="3099935" y="1953490"/>
                  <a:pt x="2908263" y="1971927"/>
                  <a:pt x="2787003" y="2046876"/>
                </a:cubicBezTo>
                <a:cubicBezTo>
                  <a:pt x="2665743" y="2121824"/>
                  <a:pt x="2588014" y="2270709"/>
                  <a:pt x="2453148" y="2292975"/>
                </a:cubicBezTo>
                <a:cubicBezTo>
                  <a:pt x="2318283" y="2315242"/>
                  <a:pt x="2146357" y="2167126"/>
                  <a:pt x="1977807" y="2180475"/>
                </a:cubicBezTo>
                <a:cubicBezTo>
                  <a:pt x="1809257" y="2193825"/>
                  <a:pt x="1619502" y="2396204"/>
                  <a:pt x="1441846" y="2373073"/>
                </a:cubicBezTo>
                <a:cubicBezTo>
                  <a:pt x="1264190" y="2349943"/>
                  <a:pt x="1081666" y="2139275"/>
                  <a:pt x="911868" y="2041691"/>
                </a:cubicBezTo>
                <a:cubicBezTo>
                  <a:pt x="742070" y="1944107"/>
                  <a:pt x="521141" y="1872736"/>
                  <a:pt x="423060" y="1787569"/>
                </a:cubicBezTo>
                <a:cubicBezTo>
                  <a:pt x="324978" y="1702403"/>
                  <a:pt x="393026" y="1620676"/>
                  <a:pt x="323377" y="1530692"/>
                </a:cubicBezTo>
                <a:cubicBezTo>
                  <a:pt x="253728" y="1440707"/>
                  <a:pt x="37580" y="1349222"/>
                  <a:pt x="5163" y="1247664"/>
                </a:cubicBezTo>
                <a:cubicBezTo>
                  <a:pt x="-27254" y="1146107"/>
                  <a:pt x="102547" y="1038707"/>
                  <a:pt x="128874" y="921346"/>
                </a:cubicBezTo>
                <a:cubicBezTo>
                  <a:pt x="155202" y="803986"/>
                  <a:pt x="88148" y="656819"/>
                  <a:pt x="163128" y="543499"/>
                </a:cubicBezTo>
                <a:cubicBezTo>
                  <a:pt x="238108" y="430179"/>
                  <a:pt x="445581" y="328923"/>
                  <a:pt x="595814" y="238536"/>
                </a:cubicBezTo>
                <a:cubicBezTo>
                  <a:pt x="746046" y="148148"/>
                  <a:pt x="869526" y="17251"/>
                  <a:pt x="1064523" y="1175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6010061" y="3613277"/>
            <a:ext cx="4492839" cy="2427445"/>
          </a:xfrm>
          <a:custGeom>
            <a:avLst/>
            <a:gdLst>
              <a:gd name="connsiteX0" fmla="*/ 2357490 w 4492839"/>
              <a:gd name="connsiteY0" fmla="*/ 17 h 2427445"/>
              <a:gd name="connsiteX1" fmla="*/ 3378041 w 4492839"/>
              <a:gd name="connsiteY1" fmla="*/ 62743 h 2427445"/>
              <a:gd name="connsiteX2" fmla="*/ 4147381 w 4492839"/>
              <a:gd name="connsiteY2" fmla="*/ 13956 h 2427445"/>
              <a:gd name="connsiteX3" fmla="*/ 4398593 w 4492839"/>
              <a:gd name="connsiteY3" fmla="*/ 202135 h 2427445"/>
              <a:gd name="connsiteX4" fmla="*/ 4335790 w 4492839"/>
              <a:gd name="connsiteY4" fmla="*/ 766671 h 2427445"/>
              <a:gd name="connsiteX5" fmla="*/ 4492798 w 4492839"/>
              <a:gd name="connsiteY5" fmla="*/ 1428781 h 2427445"/>
              <a:gd name="connsiteX6" fmla="*/ 4351491 w 4492839"/>
              <a:gd name="connsiteY6" fmla="*/ 1951499 h 2427445"/>
              <a:gd name="connsiteX7" fmla="*/ 4367192 w 4492839"/>
              <a:gd name="connsiteY7" fmla="*/ 2397552 h 2427445"/>
              <a:gd name="connsiteX8" fmla="*/ 3268136 w 4492839"/>
              <a:gd name="connsiteY8" fmla="*/ 2390583 h 2427445"/>
              <a:gd name="connsiteX9" fmla="*/ 1792261 w 4492839"/>
              <a:gd name="connsiteY9" fmla="*/ 2425431 h 2427445"/>
              <a:gd name="connsiteX10" fmla="*/ 583299 w 4492839"/>
              <a:gd name="connsiteY10" fmla="*/ 2376643 h 2427445"/>
              <a:gd name="connsiteX11" fmla="*/ 112276 w 4492839"/>
              <a:gd name="connsiteY11" fmla="*/ 2390583 h 2427445"/>
              <a:gd name="connsiteX12" fmla="*/ 49472 w 4492839"/>
              <a:gd name="connsiteY12" fmla="*/ 2209374 h 2427445"/>
              <a:gd name="connsiteX13" fmla="*/ 175079 w 4492839"/>
              <a:gd name="connsiteY13" fmla="*/ 1853925 h 2427445"/>
              <a:gd name="connsiteX14" fmla="*/ 96575 w 4492839"/>
              <a:gd name="connsiteY14" fmla="*/ 1352115 h 2427445"/>
              <a:gd name="connsiteX15" fmla="*/ 190780 w 4492839"/>
              <a:gd name="connsiteY15" fmla="*/ 683036 h 2427445"/>
              <a:gd name="connsiteX16" fmla="*/ 2370 w 4492839"/>
              <a:gd name="connsiteY16" fmla="*/ 167287 h 2427445"/>
              <a:gd name="connsiteX17" fmla="*/ 363488 w 4492839"/>
              <a:gd name="connsiteY17" fmla="*/ 6987 h 2427445"/>
              <a:gd name="connsiteX18" fmla="*/ 1368339 w 4492839"/>
              <a:gd name="connsiteY18" fmla="*/ 69713 h 2427445"/>
              <a:gd name="connsiteX19" fmla="*/ 2357490 w 4492839"/>
              <a:gd name="connsiteY19" fmla="*/ 17 h 242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2839" h="2427445">
                <a:moveTo>
                  <a:pt x="2357490" y="17"/>
                </a:moveTo>
                <a:cubicBezTo>
                  <a:pt x="2692439" y="-1145"/>
                  <a:pt x="3079726" y="60420"/>
                  <a:pt x="3378041" y="62743"/>
                </a:cubicBezTo>
                <a:cubicBezTo>
                  <a:pt x="3676357" y="65066"/>
                  <a:pt x="3977289" y="-9276"/>
                  <a:pt x="4147381" y="13956"/>
                </a:cubicBezTo>
                <a:cubicBezTo>
                  <a:pt x="4317472" y="37188"/>
                  <a:pt x="4367192" y="76682"/>
                  <a:pt x="4398593" y="202135"/>
                </a:cubicBezTo>
                <a:cubicBezTo>
                  <a:pt x="4429995" y="327587"/>
                  <a:pt x="4320089" y="562230"/>
                  <a:pt x="4335790" y="766671"/>
                </a:cubicBezTo>
                <a:cubicBezTo>
                  <a:pt x="4351491" y="971112"/>
                  <a:pt x="4490181" y="1231310"/>
                  <a:pt x="4492798" y="1428781"/>
                </a:cubicBezTo>
                <a:cubicBezTo>
                  <a:pt x="4495415" y="1626252"/>
                  <a:pt x="4372425" y="1790037"/>
                  <a:pt x="4351491" y="1951499"/>
                </a:cubicBezTo>
                <a:cubicBezTo>
                  <a:pt x="4330557" y="2112961"/>
                  <a:pt x="4547751" y="2324372"/>
                  <a:pt x="4367192" y="2397552"/>
                </a:cubicBezTo>
                <a:cubicBezTo>
                  <a:pt x="4186633" y="2470733"/>
                  <a:pt x="3697291" y="2385936"/>
                  <a:pt x="3268136" y="2390583"/>
                </a:cubicBezTo>
                <a:cubicBezTo>
                  <a:pt x="2838981" y="2395229"/>
                  <a:pt x="2239734" y="2427754"/>
                  <a:pt x="1792261" y="2425431"/>
                </a:cubicBezTo>
                <a:cubicBezTo>
                  <a:pt x="1344788" y="2423108"/>
                  <a:pt x="863297" y="2382451"/>
                  <a:pt x="583299" y="2376643"/>
                </a:cubicBezTo>
                <a:cubicBezTo>
                  <a:pt x="303302" y="2370836"/>
                  <a:pt x="201247" y="2418461"/>
                  <a:pt x="112276" y="2390583"/>
                </a:cubicBezTo>
                <a:cubicBezTo>
                  <a:pt x="23304" y="2362704"/>
                  <a:pt x="39005" y="2298816"/>
                  <a:pt x="49472" y="2209374"/>
                </a:cubicBezTo>
                <a:cubicBezTo>
                  <a:pt x="59940" y="2119931"/>
                  <a:pt x="167228" y="1996801"/>
                  <a:pt x="175079" y="1853925"/>
                </a:cubicBezTo>
                <a:cubicBezTo>
                  <a:pt x="182929" y="1711049"/>
                  <a:pt x="93958" y="1547264"/>
                  <a:pt x="96575" y="1352115"/>
                </a:cubicBezTo>
                <a:cubicBezTo>
                  <a:pt x="99192" y="1156967"/>
                  <a:pt x="206480" y="880507"/>
                  <a:pt x="190780" y="683036"/>
                </a:cubicBezTo>
                <a:cubicBezTo>
                  <a:pt x="175079" y="485565"/>
                  <a:pt x="-23798" y="278800"/>
                  <a:pt x="2370" y="167287"/>
                </a:cubicBezTo>
                <a:cubicBezTo>
                  <a:pt x="28538" y="55774"/>
                  <a:pt x="135827" y="23249"/>
                  <a:pt x="363488" y="6987"/>
                </a:cubicBezTo>
                <a:cubicBezTo>
                  <a:pt x="591150" y="-9276"/>
                  <a:pt x="1036005" y="70875"/>
                  <a:pt x="1368339" y="69713"/>
                </a:cubicBezTo>
                <a:cubicBezTo>
                  <a:pt x="1700673" y="68551"/>
                  <a:pt x="2022540" y="1179"/>
                  <a:pt x="2357490" y="1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647503" y="1314827"/>
            <a:ext cx="4107937" cy="4414761"/>
          </a:xfrm>
          <a:custGeom>
            <a:avLst/>
            <a:gdLst>
              <a:gd name="connsiteX0" fmla="*/ 3189767 w 4107937"/>
              <a:gd name="connsiteY0" fmla="*/ 699 h 4414761"/>
              <a:gd name="connsiteX1" fmla="*/ 3442073 w 4107937"/>
              <a:gd name="connsiteY1" fmla="*/ 266830 h 4414761"/>
              <a:gd name="connsiteX2" fmla="*/ 3561950 w 4107937"/>
              <a:gd name="connsiteY2" fmla="*/ 1183736 h 4414761"/>
              <a:gd name="connsiteX3" fmla="*/ 3882526 w 4107937"/>
              <a:gd name="connsiteY3" fmla="*/ 2225636 h 4414761"/>
              <a:gd name="connsiteX4" fmla="*/ 3928640 w 4107937"/>
              <a:gd name="connsiteY4" fmla="*/ 3086693 h 4414761"/>
              <a:gd name="connsiteX5" fmla="*/ 4074327 w 4107937"/>
              <a:gd name="connsiteY5" fmla="*/ 3801680 h 4414761"/>
              <a:gd name="connsiteX6" fmla="*/ 3214690 w 4107937"/>
              <a:gd name="connsiteY6" fmla="*/ 3950007 h 4414761"/>
              <a:gd name="connsiteX7" fmla="*/ 2073545 w 4107937"/>
              <a:gd name="connsiteY7" fmla="*/ 4220275 h 4414761"/>
              <a:gd name="connsiteX8" fmla="*/ 1115644 w 4107937"/>
              <a:gd name="connsiteY8" fmla="*/ 4317311 h 4414761"/>
              <a:gd name="connsiteX9" fmla="*/ 752291 w 4107937"/>
              <a:gd name="connsiteY9" fmla="*/ 4408098 h 4414761"/>
              <a:gd name="connsiteX10" fmla="*/ 649080 w 4107937"/>
              <a:gd name="connsiteY10" fmla="*/ 4125825 h 4414761"/>
              <a:gd name="connsiteX11" fmla="*/ 640754 w 4107937"/>
              <a:gd name="connsiteY11" fmla="*/ 3536021 h 4414761"/>
              <a:gd name="connsiteX12" fmla="*/ 429385 w 4107937"/>
              <a:gd name="connsiteY12" fmla="*/ 2740493 h 4414761"/>
              <a:gd name="connsiteX13" fmla="*/ 302735 w 4107937"/>
              <a:gd name="connsiteY13" fmla="*/ 1650920 h 4414761"/>
              <a:gd name="connsiteX14" fmla="*/ 1441 w 4107937"/>
              <a:gd name="connsiteY14" fmla="*/ 848931 h 4414761"/>
              <a:gd name="connsiteX15" fmla="*/ 235254 w 4107937"/>
              <a:gd name="connsiteY15" fmla="*/ 538745 h 4414761"/>
              <a:gd name="connsiteX16" fmla="*/ 1038066 w 4107937"/>
              <a:gd name="connsiteY16" fmla="*/ 493751 h 4414761"/>
              <a:gd name="connsiteX17" fmla="*/ 1789013 w 4107937"/>
              <a:gd name="connsiteY17" fmla="*/ 238097 h 4414761"/>
              <a:gd name="connsiteX18" fmla="*/ 2604076 w 4107937"/>
              <a:gd name="connsiteY18" fmla="*/ 190824 h 4414761"/>
              <a:gd name="connsiteX19" fmla="*/ 3189767 w 4107937"/>
              <a:gd name="connsiteY19" fmla="*/ 699 h 441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07937" h="4414761">
                <a:moveTo>
                  <a:pt x="3189767" y="699"/>
                </a:moveTo>
                <a:cubicBezTo>
                  <a:pt x="3329433" y="13366"/>
                  <a:pt x="3380042" y="69657"/>
                  <a:pt x="3442073" y="266830"/>
                </a:cubicBezTo>
                <a:cubicBezTo>
                  <a:pt x="3504103" y="464003"/>
                  <a:pt x="3488541" y="857268"/>
                  <a:pt x="3561950" y="1183736"/>
                </a:cubicBezTo>
                <a:cubicBezTo>
                  <a:pt x="3635359" y="1510203"/>
                  <a:pt x="3821411" y="1908477"/>
                  <a:pt x="3882526" y="2225636"/>
                </a:cubicBezTo>
                <a:cubicBezTo>
                  <a:pt x="3943642" y="2542795"/>
                  <a:pt x="3896673" y="2824019"/>
                  <a:pt x="3928640" y="3086693"/>
                </a:cubicBezTo>
                <a:cubicBezTo>
                  <a:pt x="3960607" y="3349368"/>
                  <a:pt x="4193319" y="3657794"/>
                  <a:pt x="4074327" y="3801680"/>
                </a:cubicBezTo>
                <a:cubicBezTo>
                  <a:pt x="3955335" y="3945565"/>
                  <a:pt x="3548154" y="3880241"/>
                  <a:pt x="3214690" y="3950007"/>
                </a:cubicBezTo>
                <a:cubicBezTo>
                  <a:pt x="2881227" y="4019773"/>
                  <a:pt x="2423386" y="4159057"/>
                  <a:pt x="2073545" y="4220275"/>
                </a:cubicBezTo>
                <a:cubicBezTo>
                  <a:pt x="1723704" y="4281492"/>
                  <a:pt x="1335852" y="4286007"/>
                  <a:pt x="1115644" y="4317311"/>
                </a:cubicBezTo>
                <a:cubicBezTo>
                  <a:pt x="895435" y="4348616"/>
                  <a:pt x="830052" y="4440012"/>
                  <a:pt x="752291" y="4408098"/>
                </a:cubicBezTo>
                <a:cubicBezTo>
                  <a:pt x="674531" y="4376183"/>
                  <a:pt x="667669" y="4271171"/>
                  <a:pt x="649080" y="4125825"/>
                </a:cubicBezTo>
                <a:cubicBezTo>
                  <a:pt x="630491" y="3980479"/>
                  <a:pt x="677370" y="3766910"/>
                  <a:pt x="640754" y="3536021"/>
                </a:cubicBezTo>
                <a:cubicBezTo>
                  <a:pt x="604138" y="3305133"/>
                  <a:pt x="485721" y="3054677"/>
                  <a:pt x="429385" y="2740493"/>
                </a:cubicBezTo>
                <a:cubicBezTo>
                  <a:pt x="373049" y="2426309"/>
                  <a:pt x="374059" y="1966180"/>
                  <a:pt x="302735" y="1650920"/>
                </a:cubicBezTo>
                <a:cubicBezTo>
                  <a:pt x="231411" y="1335660"/>
                  <a:pt x="14381" y="1032046"/>
                  <a:pt x="1441" y="848931"/>
                </a:cubicBezTo>
                <a:cubicBezTo>
                  <a:pt x="-11500" y="665816"/>
                  <a:pt x="62483" y="597941"/>
                  <a:pt x="235254" y="538745"/>
                </a:cubicBezTo>
                <a:cubicBezTo>
                  <a:pt x="408025" y="479549"/>
                  <a:pt x="779106" y="543859"/>
                  <a:pt x="1038066" y="493751"/>
                </a:cubicBezTo>
                <a:cubicBezTo>
                  <a:pt x="1297026" y="443642"/>
                  <a:pt x="1528012" y="288585"/>
                  <a:pt x="1789013" y="238097"/>
                </a:cubicBezTo>
                <a:cubicBezTo>
                  <a:pt x="2050014" y="187609"/>
                  <a:pt x="2370617" y="230390"/>
                  <a:pt x="2604076" y="190824"/>
                </a:cubicBezTo>
                <a:cubicBezTo>
                  <a:pt x="2837535" y="151257"/>
                  <a:pt x="3050101" y="-11969"/>
                  <a:pt x="3189767" y="69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392990" y="2003733"/>
            <a:ext cx="3288548" cy="3626851"/>
          </a:xfrm>
          <a:custGeom>
            <a:avLst/>
            <a:gdLst>
              <a:gd name="connsiteX0" fmla="*/ 760002 w 3288548"/>
              <a:gd name="connsiteY0" fmla="*/ 526 h 3626851"/>
              <a:gd name="connsiteX1" fmla="*/ 1385749 w 3288548"/>
              <a:gd name="connsiteY1" fmla="*/ 199813 h 3626851"/>
              <a:gd name="connsiteX2" fmla="*/ 2033219 w 3288548"/>
              <a:gd name="connsiteY2" fmla="*/ 223247 h 3626851"/>
              <a:gd name="connsiteX3" fmla="*/ 2668977 w 3288548"/>
              <a:gd name="connsiteY3" fmla="*/ 424360 h 3626851"/>
              <a:gd name="connsiteX4" fmla="*/ 3171266 w 3288548"/>
              <a:gd name="connsiteY4" fmla="*/ 449710 h 3626851"/>
              <a:gd name="connsiteX5" fmla="*/ 3286362 w 3288548"/>
              <a:gd name="connsiteY5" fmla="*/ 726226 h 3626851"/>
              <a:gd name="connsiteX6" fmla="*/ 3111018 w 3288548"/>
              <a:gd name="connsiteY6" fmla="*/ 1460832 h 3626851"/>
              <a:gd name="connsiteX7" fmla="*/ 3052461 w 3288548"/>
              <a:gd name="connsiteY7" fmla="*/ 2349232 h 3626851"/>
              <a:gd name="connsiteX8" fmla="*/ 2837078 w 3288548"/>
              <a:gd name="connsiteY8" fmla="*/ 3019753 h 3626851"/>
              <a:gd name="connsiteX9" fmla="*/ 2740190 w 3288548"/>
              <a:gd name="connsiteY9" fmla="*/ 3607779 h 3626851"/>
              <a:gd name="connsiteX10" fmla="*/ 2041008 w 3288548"/>
              <a:gd name="connsiteY10" fmla="*/ 3470811 h 3626851"/>
              <a:gd name="connsiteX11" fmla="*/ 1091512 w 3288548"/>
              <a:gd name="connsiteY11" fmla="*/ 3344981 h 3626851"/>
              <a:gd name="connsiteX12" fmla="*/ 332267 w 3288548"/>
              <a:gd name="connsiteY12" fmla="*/ 3140276 h 3626851"/>
              <a:gd name="connsiteX13" fmla="*/ 28561 w 3288548"/>
              <a:gd name="connsiteY13" fmla="*/ 3103820 h 3626851"/>
              <a:gd name="connsiteX14" fmla="*/ 31941 w 3288548"/>
              <a:gd name="connsiteY14" fmla="*/ 2858373 h 3626851"/>
              <a:gd name="connsiteX15" fmla="*/ 197224 w 3288548"/>
              <a:gd name="connsiteY15" fmla="*/ 2405851 h 3626851"/>
              <a:gd name="connsiteX16" fmla="*/ 267425 w 3288548"/>
              <a:gd name="connsiteY16" fmla="*/ 1737247 h 3626851"/>
              <a:gd name="connsiteX17" fmla="*/ 487848 w 3288548"/>
              <a:gd name="connsiteY17" fmla="*/ 868902 h 3626851"/>
              <a:gd name="connsiteX18" fmla="*/ 491305 w 3288548"/>
              <a:gd name="connsiteY18" fmla="*/ 169198 h 3626851"/>
              <a:gd name="connsiteX19" fmla="*/ 760002 w 3288548"/>
              <a:gd name="connsiteY19" fmla="*/ 526 h 362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88548" h="3626851">
                <a:moveTo>
                  <a:pt x="760002" y="526"/>
                </a:moveTo>
                <a:cubicBezTo>
                  <a:pt x="909076" y="5629"/>
                  <a:pt x="1173546" y="162693"/>
                  <a:pt x="1385749" y="199813"/>
                </a:cubicBezTo>
                <a:cubicBezTo>
                  <a:pt x="1597952" y="236933"/>
                  <a:pt x="1819348" y="185822"/>
                  <a:pt x="2033219" y="223247"/>
                </a:cubicBezTo>
                <a:cubicBezTo>
                  <a:pt x="2247090" y="260671"/>
                  <a:pt x="2479303" y="386616"/>
                  <a:pt x="2668977" y="424360"/>
                </a:cubicBezTo>
                <a:cubicBezTo>
                  <a:pt x="2858652" y="462103"/>
                  <a:pt x="3068369" y="399399"/>
                  <a:pt x="3171266" y="449710"/>
                </a:cubicBezTo>
                <a:cubicBezTo>
                  <a:pt x="3274163" y="500020"/>
                  <a:pt x="3296403" y="557706"/>
                  <a:pt x="3286362" y="726226"/>
                </a:cubicBezTo>
                <a:cubicBezTo>
                  <a:pt x="3276321" y="894747"/>
                  <a:pt x="3150002" y="1190332"/>
                  <a:pt x="3111018" y="1460832"/>
                </a:cubicBezTo>
                <a:cubicBezTo>
                  <a:pt x="3072035" y="1731333"/>
                  <a:pt x="3098117" y="2089412"/>
                  <a:pt x="3052461" y="2349232"/>
                </a:cubicBezTo>
                <a:cubicBezTo>
                  <a:pt x="3006804" y="2609052"/>
                  <a:pt x="2889123" y="2809995"/>
                  <a:pt x="2837078" y="3019753"/>
                </a:cubicBezTo>
                <a:cubicBezTo>
                  <a:pt x="2785033" y="3229511"/>
                  <a:pt x="2872868" y="3532602"/>
                  <a:pt x="2740190" y="3607779"/>
                </a:cubicBezTo>
                <a:cubicBezTo>
                  <a:pt x="2607512" y="3682955"/>
                  <a:pt x="2315788" y="3514611"/>
                  <a:pt x="2041008" y="3470811"/>
                </a:cubicBezTo>
                <a:cubicBezTo>
                  <a:pt x="1766229" y="3427012"/>
                  <a:pt x="1376303" y="3400070"/>
                  <a:pt x="1091512" y="3344981"/>
                </a:cubicBezTo>
                <a:cubicBezTo>
                  <a:pt x="806722" y="3289892"/>
                  <a:pt x="509425" y="3180470"/>
                  <a:pt x="332267" y="3140276"/>
                </a:cubicBezTo>
                <a:cubicBezTo>
                  <a:pt x="155109" y="3100083"/>
                  <a:pt x="78616" y="3150804"/>
                  <a:pt x="28561" y="3103820"/>
                </a:cubicBezTo>
                <a:cubicBezTo>
                  <a:pt x="-21493" y="3056837"/>
                  <a:pt x="3830" y="2974701"/>
                  <a:pt x="31941" y="2858373"/>
                </a:cubicBezTo>
                <a:cubicBezTo>
                  <a:pt x="60051" y="2742045"/>
                  <a:pt x="157977" y="2592706"/>
                  <a:pt x="197224" y="2405851"/>
                </a:cubicBezTo>
                <a:cubicBezTo>
                  <a:pt x="236472" y="2218997"/>
                  <a:pt x="218988" y="1993405"/>
                  <a:pt x="267425" y="1737247"/>
                </a:cubicBezTo>
                <a:cubicBezTo>
                  <a:pt x="315863" y="1481089"/>
                  <a:pt x="450535" y="1130243"/>
                  <a:pt x="487848" y="868902"/>
                </a:cubicBezTo>
                <a:cubicBezTo>
                  <a:pt x="525162" y="607560"/>
                  <a:pt x="447893" y="312705"/>
                  <a:pt x="491305" y="169198"/>
                </a:cubicBezTo>
                <a:cubicBezTo>
                  <a:pt x="534717" y="25691"/>
                  <a:pt x="610929" y="-4577"/>
                  <a:pt x="760002" y="526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5370894" y="3115909"/>
            <a:ext cx="2955293" cy="3099599"/>
          </a:xfrm>
          <a:custGeom>
            <a:avLst/>
            <a:gdLst>
              <a:gd name="connsiteX0" fmla="*/ 1192908 w 2955293"/>
              <a:gd name="connsiteY0" fmla="*/ 2753 h 3099599"/>
              <a:gd name="connsiteX1" fmla="*/ 1265318 w 2955293"/>
              <a:gd name="connsiteY1" fmla="*/ 23013 h 3099599"/>
              <a:gd name="connsiteX2" fmla="*/ 1671339 w 2955293"/>
              <a:gd name="connsiteY2" fmla="*/ 314004 h 3099599"/>
              <a:gd name="connsiteX3" fmla="*/ 2134333 w 2955293"/>
              <a:gd name="connsiteY3" fmla="*/ 482848 h 3099599"/>
              <a:gd name="connsiteX4" fmla="*/ 2547171 w 2955293"/>
              <a:gd name="connsiteY4" fmla="*/ 777508 h 3099599"/>
              <a:gd name="connsiteX5" fmla="*/ 2904666 w 2955293"/>
              <a:gd name="connsiteY5" fmla="*/ 913681 h 3099599"/>
              <a:gd name="connsiteX6" fmla="*/ 2923079 w 2955293"/>
              <a:gd name="connsiteY6" fmla="*/ 1140761 h 3099599"/>
              <a:gd name="connsiteX7" fmla="*/ 2623876 w 2955293"/>
              <a:gd name="connsiteY7" fmla="*/ 1631167 h 3099599"/>
              <a:gd name="connsiteX8" fmla="*/ 2373098 w 2955293"/>
              <a:gd name="connsiteY8" fmla="*/ 2260250 h 3099599"/>
              <a:gd name="connsiteX9" fmla="*/ 2059957 w 2955293"/>
              <a:gd name="connsiteY9" fmla="*/ 2694894 h 3099599"/>
              <a:gd name="connsiteX10" fmla="*/ 1851909 w 2955293"/>
              <a:gd name="connsiteY10" fmla="*/ 3097644 h 3099599"/>
              <a:gd name="connsiteX11" fmla="*/ 1378132 w 2955293"/>
              <a:gd name="connsiteY11" fmla="*/ 2834519 h 3099599"/>
              <a:gd name="connsiteX12" fmla="*/ 720622 w 2955293"/>
              <a:gd name="connsiteY12" fmla="*/ 2520732 h 3099599"/>
              <a:gd name="connsiteX13" fmla="*/ 219276 w 2955293"/>
              <a:gd name="connsiteY13" fmla="*/ 2194505 h 3099599"/>
              <a:gd name="connsiteX14" fmla="*/ 8075 w 2955293"/>
              <a:gd name="connsiteY14" fmla="*/ 2096881 h 3099599"/>
              <a:gd name="connsiteX15" fmla="*/ 68099 w 2955293"/>
              <a:gd name="connsiteY15" fmla="*/ 1920075 h 3099599"/>
              <a:gd name="connsiteX16" fmla="*/ 293849 w 2955293"/>
              <a:gd name="connsiteY16" fmla="*/ 1631417 h 3099599"/>
              <a:gd name="connsiteX17" fmla="*/ 501491 w 2955293"/>
              <a:gd name="connsiteY17" fmla="*/ 1164102 h 3099599"/>
              <a:gd name="connsiteX18" fmla="*/ 864685 w 2955293"/>
              <a:gd name="connsiteY18" fmla="*/ 587501 h 3099599"/>
              <a:gd name="connsiteX19" fmla="*/ 1031328 w 2955293"/>
              <a:gd name="connsiteY19" fmla="*/ 82026 h 3099599"/>
              <a:gd name="connsiteX20" fmla="*/ 1192908 w 2955293"/>
              <a:gd name="connsiteY20" fmla="*/ 2753 h 309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55293" h="3099599">
                <a:moveTo>
                  <a:pt x="1192908" y="2753"/>
                </a:moveTo>
                <a:cubicBezTo>
                  <a:pt x="1214760" y="6350"/>
                  <a:pt x="1238651" y="13347"/>
                  <a:pt x="1265318" y="23013"/>
                </a:cubicBezTo>
                <a:cubicBezTo>
                  <a:pt x="1371986" y="61676"/>
                  <a:pt x="1526503" y="237365"/>
                  <a:pt x="1671339" y="314004"/>
                </a:cubicBezTo>
                <a:cubicBezTo>
                  <a:pt x="1816176" y="390643"/>
                  <a:pt x="1988361" y="405597"/>
                  <a:pt x="2134333" y="482848"/>
                </a:cubicBezTo>
                <a:cubicBezTo>
                  <a:pt x="2280305" y="560098"/>
                  <a:pt x="2418782" y="705703"/>
                  <a:pt x="2547171" y="777508"/>
                </a:cubicBezTo>
                <a:cubicBezTo>
                  <a:pt x="2675560" y="849314"/>
                  <a:pt x="2842014" y="853139"/>
                  <a:pt x="2904666" y="913681"/>
                </a:cubicBezTo>
                <a:cubicBezTo>
                  <a:pt x="2967317" y="974223"/>
                  <a:pt x="2969877" y="1021180"/>
                  <a:pt x="2923079" y="1140761"/>
                </a:cubicBezTo>
                <a:cubicBezTo>
                  <a:pt x="2876280" y="1260342"/>
                  <a:pt x="2715539" y="1444586"/>
                  <a:pt x="2623876" y="1631167"/>
                </a:cubicBezTo>
                <a:cubicBezTo>
                  <a:pt x="2532212" y="1817749"/>
                  <a:pt x="2467084" y="2082963"/>
                  <a:pt x="2373098" y="2260250"/>
                </a:cubicBezTo>
                <a:cubicBezTo>
                  <a:pt x="2279112" y="2437538"/>
                  <a:pt x="2146822" y="2555328"/>
                  <a:pt x="2059957" y="2694894"/>
                </a:cubicBezTo>
                <a:cubicBezTo>
                  <a:pt x="1973093" y="2834460"/>
                  <a:pt x="1965546" y="3074373"/>
                  <a:pt x="1851909" y="3097644"/>
                </a:cubicBezTo>
                <a:cubicBezTo>
                  <a:pt x="1738271" y="3120915"/>
                  <a:pt x="1566680" y="2930671"/>
                  <a:pt x="1378132" y="2834519"/>
                </a:cubicBezTo>
                <a:cubicBezTo>
                  <a:pt x="1189584" y="2738367"/>
                  <a:pt x="913765" y="2627401"/>
                  <a:pt x="720622" y="2520732"/>
                </a:cubicBezTo>
                <a:cubicBezTo>
                  <a:pt x="527480" y="2414063"/>
                  <a:pt x="338034" y="2265146"/>
                  <a:pt x="219276" y="2194505"/>
                </a:cubicBezTo>
                <a:cubicBezTo>
                  <a:pt x="100518" y="2123863"/>
                  <a:pt x="33271" y="2142619"/>
                  <a:pt x="8075" y="2096881"/>
                </a:cubicBezTo>
                <a:cubicBezTo>
                  <a:pt x="-17121" y="2051142"/>
                  <a:pt x="20470" y="1997652"/>
                  <a:pt x="68099" y="1920075"/>
                </a:cubicBezTo>
                <a:cubicBezTo>
                  <a:pt x="115728" y="1842498"/>
                  <a:pt x="221617" y="1757412"/>
                  <a:pt x="293849" y="1631417"/>
                </a:cubicBezTo>
                <a:cubicBezTo>
                  <a:pt x="366081" y="1505421"/>
                  <a:pt x="406351" y="1338088"/>
                  <a:pt x="501491" y="1164102"/>
                </a:cubicBezTo>
                <a:cubicBezTo>
                  <a:pt x="596630" y="990116"/>
                  <a:pt x="776379" y="767847"/>
                  <a:pt x="864685" y="587501"/>
                </a:cubicBezTo>
                <a:cubicBezTo>
                  <a:pt x="952991" y="407155"/>
                  <a:pt x="966251" y="175680"/>
                  <a:pt x="1031328" y="82026"/>
                </a:cubicBezTo>
                <a:cubicBezTo>
                  <a:pt x="1080136" y="11786"/>
                  <a:pt x="1127350" y="-8037"/>
                  <a:pt x="1192908" y="27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874164" y="1696915"/>
            <a:ext cx="2962766" cy="3243666"/>
          </a:xfrm>
          <a:custGeom>
            <a:avLst/>
            <a:gdLst>
              <a:gd name="connsiteX0" fmla="*/ 1612697 w 2962766"/>
              <a:gd name="connsiteY0" fmla="*/ 1253 h 3243666"/>
              <a:gd name="connsiteX1" fmla="*/ 1753282 w 2962766"/>
              <a:gd name="connsiteY1" fmla="*/ 79209 h 3243666"/>
              <a:gd name="connsiteX2" fmla="*/ 1965799 w 2962766"/>
              <a:gd name="connsiteY2" fmla="*/ 443938 h 3243666"/>
              <a:gd name="connsiteX3" fmla="*/ 2052766 w 2962766"/>
              <a:gd name="connsiteY3" fmla="*/ 803462 h 3243666"/>
              <a:gd name="connsiteX4" fmla="*/ 2412237 w 2962766"/>
              <a:gd name="connsiteY4" fmla="*/ 960479 h 3243666"/>
              <a:gd name="connsiteX5" fmla="*/ 2678501 w 2962766"/>
              <a:gd name="connsiteY5" fmla="*/ 1181547 h 3243666"/>
              <a:gd name="connsiteX6" fmla="*/ 2931514 w 2962766"/>
              <a:gd name="connsiteY6" fmla="*/ 1327863 h 3243666"/>
              <a:gd name="connsiteX7" fmla="*/ 2923362 w 2962766"/>
              <a:gd name="connsiteY7" fmla="*/ 1615530 h 3243666"/>
              <a:gd name="connsiteX8" fmla="*/ 2611345 w 2962766"/>
              <a:gd name="connsiteY8" fmla="*/ 1982410 h 3243666"/>
              <a:gd name="connsiteX9" fmla="*/ 2312631 w 2962766"/>
              <a:gd name="connsiteY9" fmla="*/ 2180056 h 3243666"/>
              <a:gd name="connsiteX10" fmla="*/ 2168122 w 2962766"/>
              <a:gd name="connsiteY10" fmla="*/ 3056946 h 3243666"/>
              <a:gd name="connsiteX11" fmla="*/ 2043501 w 2962766"/>
              <a:gd name="connsiteY11" fmla="*/ 3241687 h 3243666"/>
              <a:gd name="connsiteX12" fmla="*/ 1527755 w 2962766"/>
              <a:gd name="connsiteY12" fmla="*/ 3001473 h 3243666"/>
              <a:gd name="connsiteX13" fmla="*/ 1289320 w 2962766"/>
              <a:gd name="connsiteY13" fmla="*/ 2776529 h 3243666"/>
              <a:gd name="connsiteX14" fmla="*/ 794872 w 2962766"/>
              <a:gd name="connsiteY14" fmla="*/ 2811369 h 3243666"/>
              <a:gd name="connsiteX15" fmla="*/ 397163 w 2962766"/>
              <a:gd name="connsiteY15" fmla="*/ 2909330 h 3243666"/>
              <a:gd name="connsiteX16" fmla="*/ 163880 w 2962766"/>
              <a:gd name="connsiteY16" fmla="*/ 2802819 h 3243666"/>
              <a:gd name="connsiteX17" fmla="*/ 255865 w 2962766"/>
              <a:gd name="connsiteY17" fmla="*/ 2404180 h 3243666"/>
              <a:gd name="connsiteX18" fmla="*/ 345248 w 2962766"/>
              <a:gd name="connsiteY18" fmla="*/ 2068316 h 3243666"/>
              <a:gd name="connsiteX19" fmla="*/ 349178 w 2962766"/>
              <a:gd name="connsiteY19" fmla="*/ 1852161 h 3243666"/>
              <a:gd name="connsiteX20" fmla="*/ 37372 w 2962766"/>
              <a:gd name="connsiteY20" fmla="*/ 1243103 h 3243666"/>
              <a:gd name="connsiteX21" fmla="*/ 13818 w 2962766"/>
              <a:gd name="connsiteY21" fmla="*/ 931484 h 3243666"/>
              <a:gd name="connsiteX22" fmla="*/ 111247 w 2962766"/>
              <a:gd name="connsiteY22" fmla="*/ 795922 h 3243666"/>
              <a:gd name="connsiteX23" fmla="*/ 877216 w 2962766"/>
              <a:gd name="connsiteY23" fmla="*/ 612614 h 3243666"/>
              <a:gd name="connsiteX24" fmla="*/ 1243565 w 2962766"/>
              <a:gd name="connsiteY24" fmla="*/ 391360 h 3243666"/>
              <a:gd name="connsiteX25" fmla="*/ 1555582 w 2962766"/>
              <a:gd name="connsiteY25" fmla="*/ 24480 h 3243666"/>
              <a:gd name="connsiteX26" fmla="*/ 1612697 w 2962766"/>
              <a:gd name="connsiteY26" fmla="*/ 1253 h 324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2766" h="3243666">
                <a:moveTo>
                  <a:pt x="1612697" y="1253"/>
                </a:moveTo>
                <a:cubicBezTo>
                  <a:pt x="1664223" y="-7056"/>
                  <a:pt x="1702005" y="26777"/>
                  <a:pt x="1753282" y="79209"/>
                </a:cubicBezTo>
                <a:cubicBezTo>
                  <a:pt x="1821652" y="149119"/>
                  <a:pt x="1915885" y="323229"/>
                  <a:pt x="1965799" y="443938"/>
                </a:cubicBezTo>
                <a:cubicBezTo>
                  <a:pt x="2015713" y="564646"/>
                  <a:pt x="1978360" y="717371"/>
                  <a:pt x="2052766" y="803462"/>
                </a:cubicBezTo>
                <a:cubicBezTo>
                  <a:pt x="2127173" y="889552"/>
                  <a:pt x="2307948" y="897465"/>
                  <a:pt x="2412237" y="960479"/>
                </a:cubicBezTo>
                <a:cubicBezTo>
                  <a:pt x="2516526" y="1023493"/>
                  <a:pt x="2591955" y="1120316"/>
                  <a:pt x="2678501" y="1181547"/>
                </a:cubicBezTo>
                <a:cubicBezTo>
                  <a:pt x="2765047" y="1242778"/>
                  <a:pt x="2890704" y="1255532"/>
                  <a:pt x="2931514" y="1327863"/>
                </a:cubicBezTo>
                <a:cubicBezTo>
                  <a:pt x="2972324" y="1400194"/>
                  <a:pt x="2976724" y="1506439"/>
                  <a:pt x="2923362" y="1615530"/>
                </a:cubicBezTo>
                <a:cubicBezTo>
                  <a:pt x="2870001" y="1724621"/>
                  <a:pt x="2713133" y="1888322"/>
                  <a:pt x="2611345" y="1982410"/>
                </a:cubicBezTo>
                <a:cubicBezTo>
                  <a:pt x="2509557" y="2076498"/>
                  <a:pt x="2386502" y="2000967"/>
                  <a:pt x="2312631" y="2180056"/>
                </a:cubicBezTo>
                <a:cubicBezTo>
                  <a:pt x="2238761" y="2359146"/>
                  <a:pt x="2212976" y="2880007"/>
                  <a:pt x="2168122" y="3056946"/>
                </a:cubicBezTo>
                <a:cubicBezTo>
                  <a:pt x="2123267" y="3233884"/>
                  <a:pt x="2150228" y="3250932"/>
                  <a:pt x="2043501" y="3241687"/>
                </a:cubicBezTo>
                <a:cubicBezTo>
                  <a:pt x="1936773" y="3232442"/>
                  <a:pt x="1653452" y="3079000"/>
                  <a:pt x="1527755" y="3001473"/>
                </a:cubicBezTo>
                <a:cubicBezTo>
                  <a:pt x="1402059" y="2923947"/>
                  <a:pt x="1411468" y="2808213"/>
                  <a:pt x="1289320" y="2776529"/>
                </a:cubicBezTo>
                <a:cubicBezTo>
                  <a:pt x="1167173" y="2744845"/>
                  <a:pt x="943565" y="2789236"/>
                  <a:pt x="794872" y="2811369"/>
                </a:cubicBezTo>
                <a:cubicBezTo>
                  <a:pt x="646179" y="2833503"/>
                  <a:pt x="502328" y="2910755"/>
                  <a:pt x="397163" y="2909330"/>
                </a:cubicBezTo>
                <a:cubicBezTo>
                  <a:pt x="291997" y="2907905"/>
                  <a:pt x="187429" y="2887010"/>
                  <a:pt x="163880" y="2802819"/>
                </a:cubicBezTo>
                <a:cubicBezTo>
                  <a:pt x="140330" y="2718628"/>
                  <a:pt x="225637" y="2526597"/>
                  <a:pt x="255865" y="2404180"/>
                </a:cubicBezTo>
                <a:cubicBezTo>
                  <a:pt x="286093" y="2281762"/>
                  <a:pt x="329696" y="2160319"/>
                  <a:pt x="345248" y="2068316"/>
                </a:cubicBezTo>
                <a:cubicBezTo>
                  <a:pt x="360800" y="1976313"/>
                  <a:pt x="400490" y="1989697"/>
                  <a:pt x="349178" y="1852161"/>
                </a:cubicBezTo>
                <a:cubicBezTo>
                  <a:pt x="297865" y="1714625"/>
                  <a:pt x="93265" y="1396549"/>
                  <a:pt x="37372" y="1243103"/>
                </a:cubicBezTo>
                <a:cubicBezTo>
                  <a:pt x="-18521" y="1089657"/>
                  <a:pt x="1505" y="1006014"/>
                  <a:pt x="13818" y="931484"/>
                </a:cubicBezTo>
                <a:cubicBezTo>
                  <a:pt x="26130" y="856953"/>
                  <a:pt x="-19221" y="833483"/>
                  <a:pt x="111247" y="795922"/>
                </a:cubicBezTo>
                <a:cubicBezTo>
                  <a:pt x="255146" y="742777"/>
                  <a:pt x="688497" y="680041"/>
                  <a:pt x="877216" y="612614"/>
                </a:cubicBezTo>
                <a:cubicBezTo>
                  <a:pt x="1065936" y="545187"/>
                  <a:pt x="1130504" y="489383"/>
                  <a:pt x="1243565" y="391360"/>
                </a:cubicBezTo>
                <a:cubicBezTo>
                  <a:pt x="1356626" y="293338"/>
                  <a:pt x="1470629" y="76505"/>
                  <a:pt x="1555582" y="24480"/>
                </a:cubicBezTo>
                <a:cubicBezTo>
                  <a:pt x="1576820" y="11474"/>
                  <a:pt x="1595522" y="4022"/>
                  <a:pt x="1612697" y="12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438271" y="1898312"/>
            <a:ext cx="2974188" cy="3208825"/>
          </a:xfrm>
          <a:custGeom>
            <a:avLst/>
            <a:gdLst>
              <a:gd name="connsiteX0" fmla="*/ 1058055 w 2974188"/>
              <a:gd name="connsiteY0" fmla="*/ 872 h 3208825"/>
              <a:gd name="connsiteX1" fmla="*/ 1174109 w 2974188"/>
              <a:gd name="connsiteY1" fmla="*/ 22179 h 3208825"/>
              <a:gd name="connsiteX2" fmla="*/ 1532482 w 2974188"/>
              <a:gd name="connsiteY2" fmla="*/ 245248 h 3208825"/>
              <a:gd name="connsiteX3" fmla="*/ 1777435 w 2974188"/>
              <a:gd name="connsiteY3" fmla="*/ 522409 h 3208825"/>
              <a:gd name="connsiteX4" fmla="*/ 2168611 w 2974188"/>
              <a:gd name="connsiteY4" fmla="*/ 493162 h 3208825"/>
              <a:gd name="connsiteX5" fmla="*/ 2507335 w 2974188"/>
              <a:gd name="connsiteY5" fmla="*/ 564109 h 3208825"/>
              <a:gd name="connsiteX6" fmla="*/ 2799400 w 2974188"/>
              <a:gd name="connsiteY6" fmla="*/ 575170 h 3208825"/>
              <a:gd name="connsiteX7" fmla="*/ 2926675 w 2974188"/>
              <a:gd name="connsiteY7" fmla="*/ 833278 h 3208825"/>
              <a:gd name="connsiteX8" fmla="*/ 2822366 w 2974188"/>
              <a:gd name="connsiteY8" fmla="*/ 1303464 h 3208825"/>
              <a:gd name="connsiteX9" fmla="*/ 2650703 w 2974188"/>
              <a:gd name="connsiteY9" fmla="*/ 1617830 h 3208825"/>
              <a:gd name="connsiteX10" fmla="*/ 2932896 w 2974188"/>
              <a:gd name="connsiteY10" fmla="*/ 2460555 h 3208825"/>
              <a:gd name="connsiteX11" fmla="*/ 2909096 w 2974188"/>
              <a:gd name="connsiteY11" fmla="*/ 2682125 h 3208825"/>
              <a:gd name="connsiteX12" fmla="*/ 2340881 w 2974188"/>
              <a:gd name="connsiteY12" fmla="*/ 2710884 h 3208825"/>
              <a:gd name="connsiteX13" fmla="*/ 2024945 w 2974188"/>
              <a:gd name="connsiteY13" fmla="*/ 2623500 h 3208825"/>
              <a:gd name="connsiteX14" fmla="*/ 1604142 w 2974188"/>
              <a:gd name="connsiteY14" fmla="*/ 2885449 h 3208825"/>
              <a:gd name="connsiteX15" fmla="*/ 1298364 w 2974188"/>
              <a:gd name="connsiteY15" fmla="*/ 3157972 h 3208825"/>
              <a:gd name="connsiteX16" fmla="*/ 1042350 w 2974188"/>
              <a:gd name="connsiteY16" fmla="*/ 3172875 h 3208825"/>
              <a:gd name="connsiteX17" fmla="*/ 937303 w 2974188"/>
              <a:gd name="connsiteY17" fmla="*/ 2777477 h 3208825"/>
              <a:gd name="connsiteX18" fmla="*/ 859304 w 2974188"/>
              <a:gd name="connsiteY18" fmla="*/ 2438789 h 3208825"/>
              <a:gd name="connsiteX19" fmla="*/ 761727 w 2974188"/>
              <a:gd name="connsiteY19" fmla="*/ 2245871 h 3208825"/>
              <a:gd name="connsiteX20" fmla="*/ 201361 w 2974188"/>
              <a:gd name="connsiteY20" fmla="*/ 1853232 h 3208825"/>
              <a:gd name="connsiteX21" fmla="*/ 34860 w 2974188"/>
              <a:gd name="connsiteY21" fmla="*/ 1588773 h 3208825"/>
              <a:gd name="connsiteX22" fmla="*/ 57613 w 2974188"/>
              <a:gd name="connsiteY22" fmla="*/ 1423390 h 3208825"/>
              <a:gd name="connsiteX23" fmla="*/ 649033 w 2974188"/>
              <a:gd name="connsiteY23" fmla="*/ 903261 h 3208825"/>
              <a:gd name="connsiteX24" fmla="*/ 869449 w 2974188"/>
              <a:gd name="connsiteY24" fmla="*/ 536408 h 3208825"/>
              <a:gd name="connsiteX25" fmla="*/ 973758 w 2974188"/>
              <a:gd name="connsiteY25" fmla="*/ 66222 h 3208825"/>
              <a:gd name="connsiteX26" fmla="*/ 1058055 w 2974188"/>
              <a:gd name="connsiteY26" fmla="*/ 872 h 320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74188" h="3208825">
                <a:moveTo>
                  <a:pt x="1058055" y="872"/>
                </a:moveTo>
                <a:cubicBezTo>
                  <a:pt x="1090155" y="-3155"/>
                  <a:pt x="1127549" y="7260"/>
                  <a:pt x="1174109" y="22179"/>
                </a:cubicBezTo>
                <a:cubicBezTo>
                  <a:pt x="1267230" y="52016"/>
                  <a:pt x="1431928" y="161876"/>
                  <a:pt x="1532482" y="245248"/>
                </a:cubicBezTo>
                <a:cubicBezTo>
                  <a:pt x="1633036" y="328619"/>
                  <a:pt x="1671414" y="481090"/>
                  <a:pt x="1777435" y="522409"/>
                </a:cubicBezTo>
                <a:cubicBezTo>
                  <a:pt x="1883457" y="563728"/>
                  <a:pt x="2046961" y="486213"/>
                  <a:pt x="2168611" y="493162"/>
                </a:cubicBezTo>
                <a:cubicBezTo>
                  <a:pt x="2290260" y="500112"/>
                  <a:pt x="2402204" y="550441"/>
                  <a:pt x="2507335" y="564109"/>
                </a:cubicBezTo>
                <a:cubicBezTo>
                  <a:pt x="2612466" y="577777"/>
                  <a:pt x="2729509" y="530309"/>
                  <a:pt x="2799400" y="575170"/>
                </a:cubicBezTo>
                <a:cubicBezTo>
                  <a:pt x="2869290" y="620032"/>
                  <a:pt x="2922848" y="711895"/>
                  <a:pt x="2926675" y="833278"/>
                </a:cubicBezTo>
                <a:cubicBezTo>
                  <a:pt x="2930503" y="954661"/>
                  <a:pt x="2868362" y="1172706"/>
                  <a:pt x="2822366" y="1303464"/>
                </a:cubicBezTo>
                <a:cubicBezTo>
                  <a:pt x="2776371" y="1434223"/>
                  <a:pt x="2632281" y="1424982"/>
                  <a:pt x="2650703" y="1617830"/>
                </a:cubicBezTo>
                <a:cubicBezTo>
                  <a:pt x="2669124" y="1810678"/>
                  <a:pt x="2889830" y="2283172"/>
                  <a:pt x="2932896" y="2460555"/>
                </a:cubicBezTo>
                <a:cubicBezTo>
                  <a:pt x="2975962" y="2637937"/>
                  <a:pt x="3007765" y="2640403"/>
                  <a:pt x="2909096" y="2682125"/>
                </a:cubicBezTo>
                <a:cubicBezTo>
                  <a:pt x="2810427" y="2723846"/>
                  <a:pt x="2488239" y="2720654"/>
                  <a:pt x="2340881" y="2710884"/>
                </a:cubicBezTo>
                <a:cubicBezTo>
                  <a:pt x="2193522" y="2701113"/>
                  <a:pt x="2147735" y="2594405"/>
                  <a:pt x="2024945" y="2623500"/>
                </a:cubicBezTo>
                <a:cubicBezTo>
                  <a:pt x="1902155" y="2652594"/>
                  <a:pt x="1725239" y="2796371"/>
                  <a:pt x="1604142" y="2885449"/>
                </a:cubicBezTo>
                <a:cubicBezTo>
                  <a:pt x="1483045" y="2974528"/>
                  <a:pt x="1391996" y="3110068"/>
                  <a:pt x="1298364" y="3157972"/>
                </a:cubicBezTo>
                <a:cubicBezTo>
                  <a:pt x="1204732" y="3205877"/>
                  <a:pt x="1102526" y="3236291"/>
                  <a:pt x="1042350" y="3172875"/>
                </a:cubicBezTo>
                <a:cubicBezTo>
                  <a:pt x="982173" y="3109460"/>
                  <a:pt x="967811" y="2899825"/>
                  <a:pt x="937303" y="2777477"/>
                </a:cubicBezTo>
                <a:cubicBezTo>
                  <a:pt x="906795" y="2655129"/>
                  <a:pt x="888567" y="2527390"/>
                  <a:pt x="859304" y="2438789"/>
                </a:cubicBezTo>
                <a:cubicBezTo>
                  <a:pt x="830041" y="2350188"/>
                  <a:pt x="871384" y="2343464"/>
                  <a:pt x="761727" y="2245871"/>
                </a:cubicBezTo>
                <a:cubicBezTo>
                  <a:pt x="652070" y="2148278"/>
                  <a:pt x="322506" y="1962748"/>
                  <a:pt x="201361" y="1853232"/>
                </a:cubicBezTo>
                <a:cubicBezTo>
                  <a:pt x="80217" y="1743716"/>
                  <a:pt x="58818" y="1660414"/>
                  <a:pt x="34860" y="1588773"/>
                </a:cubicBezTo>
                <a:cubicBezTo>
                  <a:pt x="10902" y="1517133"/>
                  <a:pt x="-40161" y="1517587"/>
                  <a:pt x="57613" y="1423390"/>
                </a:cubicBezTo>
                <a:cubicBezTo>
                  <a:pt x="159975" y="1309138"/>
                  <a:pt x="513727" y="1051091"/>
                  <a:pt x="649033" y="903261"/>
                </a:cubicBezTo>
                <a:cubicBezTo>
                  <a:pt x="784339" y="755431"/>
                  <a:pt x="815328" y="675915"/>
                  <a:pt x="869449" y="536408"/>
                </a:cubicBezTo>
                <a:cubicBezTo>
                  <a:pt x="923570" y="396901"/>
                  <a:pt x="922981" y="151927"/>
                  <a:pt x="973758" y="66222"/>
                </a:cubicBezTo>
                <a:cubicBezTo>
                  <a:pt x="999146" y="23369"/>
                  <a:pt x="1025954" y="4899"/>
                  <a:pt x="1058055" y="87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136976" y="1880190"/>
            <a:ext cx="3161139" cy="3103844"/>
          </a:xfrm>
          <a:custGeom>
            <a:avLst/>
            <a:gdLst>
              <a:gd name="connsiteX0" fmla="*/ 704001 w 3161139"/>
              <a:gd name="connsiteY0" fmla="*/ 368 h 3103844"/>
              <a:gd name="connsiteX1" fmla="*/ 769873 w 3161139"/>
              <a:gd name="connsiteY1" fmla="*/ 1820 h 3103844"/>
              <a:gd name="connsiteX2" fmla="*/ 1172401 w 3161139"/>
              <a:gd name="connsiteY2" fmla="*/ 128946 h 3103844"/>
              <a:gd name="connsiteX3" fmla="*/ 1478488 w 3161139"/>
              <a:gd name="connsiteY3" fmla="*/ 336627 h 3103844"/>
              <a:gd name="connsiteX4" fmla="*/ 1850160 w 3161139"/>
              <a:gd name="connsiteY4" fmla="*/ 211193 h 3103844"/>
              <a:gd name="connsiteX5" fmla="*/ 2195894 w 3161139"/>
              <a:gd name="connsiteY5" fmla="*/ 195836 h 3103844"/>
              <a:gd name="connsiteX6" fmla="*/ 2481563 w 3161139"/>
              <a:gd name="connsiteY6" fmla="*/ 134050 h 3103844"/>
              <a:gd name="connsiteX7" fmla="*/ 2668926 w 3161139"/>
              <a:gd name="connsiteY7" fmla="*/ 352485 h 3103844"/>
              <a:gd name="connsiteX8" fmla="*/ 2684598 w 3161139"/>
              <a:gd name="connsiteY8" fmla="*/ 833848 h 3103844"/>
              <a:gd name="connsiteX9" fmla="*/ 2596344 w 3161139"/>
              <a:gd name="connsiteY9" fmla="*/ 1180986 h 3103844"/>
              <a:gd name="connsiteX10" fmla="*/ 3078897 w 3161139"/>
              <a:gd name="connsiteY10" fmla="*/ 1927284 h 3103844"/>
              <a:gd name="connsiteX11" fmla="*/ 3110843 w 3161139"/>
              <a:gd name="connsiteY11" fmla="*/ 2147827 h 3103844"/>
              <a:gd name="connsiteX12" fmla="*/ 2567552 w 3161139"/>
              <a:gd name="connsiteY12" fmla="*/ 2316736 h 3103844"/>
              <a:gd name="connsiteX13" fmla="*/ 2239814 w 3161139"/>
              <a:gd name="connsiteY13" fmla="*/ 2310513 h 3103844"/>
              <a:gd name="connsiteX14" fmla="*/ 1897206 w 3161139"/>
              <a:gd name="connsiteY14" fmla="*/ 2668721 h 3103844"/>
              <a:gd name="connsiteX15" fmla="*/ 1668649 w 3161139"/>
              <a:gd name="connsiteY15" fmla="*/ 3008619 h 3103844"/>
              <a:gd name="connsiteX16" fmla="*/ 1424347 w 3161139"/>
              <a:gd name="connsiteY16" fmla="*/ 3086607 h 3103844"/>
              <a:gd name="connsiteX17" fmla="*/ 1224437 w 3161139"/>
              <a:gd name="connsiteY17" fmla="*/ 2729661 h 3103844"/>
              <a:gd name="connsiteX18" fmla="*/ 1064805 w 3161139"/>
              <a:gd name="connsiteY18" fmla="*/ 2420936 h 3103844"/>
              <a:gd name="connsiteX19" fmla="*/ 922394 w 3161139"/>
              <a:gd name="connsiteY19" fmla="*/ 2258278 h 3103844"/>
              <a:gd name="connsiteX20" fmla="*/ 282101 w 3161139"/>
              <a:gd name="connsiteY20" fmla="*/ 2017031 h 3103844"/>
              <a:gd name="connsiteX21" fmla="*/ 55164 w 3161139"/>
              <a:gd name="connsiteY21" fmla="*/ 1802180 h 3103844"/>
              <a:gd name="connsiteX22" fmla="*/ 36151 w 3161139"/>
              <a:gd name="connsiteY22" fmla="*/ 1636325 h 3103844"/>
              <a:gd name="connsiteX23" fmla="*/ 479946 w 3161139"/>
              <a:gd name="connsiteY23" fmla="*/ 985666 h 3103844"/>
              <a:gd name="connsiteX24" fmla="*/ 602397 w 3161139"/>
              <a:gd name="connsiteY24" fmla="*/ 575581 h 3103844"/>
              <a:gd name="connsiteX25" fmla="*/ 586725 w 3161139"/>
              <a:gd name="connsiteY25" fmla="*/ 94218 h 3103844"/>
              <a:gd name="connsiteX26" fmla="*/ 704001 w 3161139"/>
              <a:gd name="connsiteY26" fmla="*/ 368 h 310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61139" h="3103844">
                <a:moveTo>
                  <a:pt x="704001" y="368"/>
                </a:moveTo>
                <a:cubicBezTo>
                  <a:pt x="723566" y="-552"/>
                  <a:pt x="745470" y="373"/>
                  <a:pt x="769873" y="1820"/>
                </a:cubicBezTo>
                <a:cubicBezTo>
                  <a:pt x="867485" y="7608"/>
                  <a:pt x="1054299" y="73145"/>
                  <a:pt x="1172401" y="128946"/>
                </a:cubicBezTo>
                <a:cubicBezTo>
                  <a:pt x="1290504" y="184747"/>
                  <a:pt x="1365529" y="322919"/>
                  <a:pt x="1478488" y="336627"/>
                </a:cubicBezTo>
                <a:cubicBezTo>
                  <a:pt x="1591448" y="350335"/>
                  <a:pt x="1730593" y="234658"/>
                  <a:pt x="1850160" y="211193"/>
                </a:cubicBezTo>
                <a:cubicBezTo>
                  <a:pt x="1969728" y="187727"/>
                  <a:pt x="2090660" y="208693"/>
                  <a:pt x="2195894" y="195836"/>
                </a:cubicBezTo>
                <a:cubicBezTo>
                  <a:pt x="2301127" y="182979"/>
                  <a:pt x="2402724" y="107942"/>
                  <a:pt x="2481563" y="134050"/>
                </a:cubicBezTo>
                <a:cubicBezTo>
                  <a:pt x="2560401" y="160159"/>
                  <a:pt x="2635087" y="235852"/>
                  <a:pt x="2668926" y="352485"/>
                </a:cubicBezTo>
                <a:cubicBezTo>
                  <a:pt x="2702765" y="469118"/>
                  <a:pt x="2696695" y="695764"/>
                  <a:pt x="2684598" y="833848"/>
                </a:cubicBezTo>
                <a:cubicBezTo>
                  <a:pt x="2672501" y="971932"/>
                  <a:pt x="2530627" y="998747"/>
                  <a:pt x="2596344" y="1180986"/>
                </a:cubicBezTo>
                <a:cubicBezTo>
                  <a:pt x="2662060" y="1363226"/>
                  <a:pt x="2993147" y="1766144"/>
                  <a:pt x="3078897" y="1927284"/>
                </a:cubicBezTo>
                <a:cubicBezTo>
                  <a:pt x="3164647" y="2088424"/>
                  <a:pt x="3196067" y="2082918"/>
                  <a:pt x="3110843" y="2147827"/>
                </a:cubicBezTo>
                <a:cubicBezTo>
                  <a:pt x="3025619" y="2212736"/>
                  <a:pt x="2712724" y="2289622"/>
                  <a:pt x="2567552" y="2316736"/>
                </a:cubicBezTo>
                <a:cubicBezTo>
                  <a:pt x="2422381" y="2343851"/>
                  <a:pt x="2351538" y="2251849"/>
                  <a:pt x="2239814" y="2310513"/>
                </a:cubicBezTo>
                <a:cubicBezTo>
                  <a:pt x="2128089" y="2369178"/>
                  <a:pt x="1992401" y="2552371"/>
                  <a:pt x="1897206" y="2668721"/>
                </a:cubicBezTo>
                <a:cubicBezTo>
                  <a:pt x="1802012" y="2785073"/>
                  <a:pt x="1747459" y="2938971"/>
                  <a:pt x="1668649" y="3008619"/>
                </a:cubicBezTo>
                <a:cubicBezTo>
                  <a:pt x="1589838" y="3078267"/>
                  <a:pt x="1498382" y="3133100"/>
                  <a:pt x="1424347" y="3086607"/>
                </a:cubicBezTo>
                <a:cubicBezTo>
                  <a:pt x="1350312" y="3040114"/>
                  <a:pt x="1284361" y="2840606"/>
                  <a:pt x="1224437" y="2729661"/>
                </a:cubicBezTo>
                <a:cubicBezTo>
                  <a:pt x="1164513" y="2618716"/>
                  <a:pt x="1115146" y="2499499"/>
                  <a:pt x="1064805" y="2420936"/>
                </a:cubicBezTo>
                <a:cubicBezTo>
                  <a:pt x="1014464" y="2342372"/>
                  <a:pt x="1052844" y="2325596"/>
                  <a:pt x="922394" y="2258278"/>
                </a:cubicBezTo>
                <a:cubicBezTo>
                  <a:pt x="791943" y="2190960"/>
                  <a:pt x="426639" y="2093047"/>
                  <a:pt x="282101" y="2017031"/>
                </a:cubicBezTo>
                <a:cubicBezTo>
                  <a:pt x="137564" y="1941014"/>
                  <a:pt x="96156" y="1865631"/>
                  <a:pt x="55164" y="1802180"/>
                </a:cubicBezTo>
                <a:cubicBezTo>
                  <a:pt x="14172" y="1738730"/>
                  <a:pt x="-35180" y="1751845"/>
                  <a:pt x="36151" y="1636325"/>
                </a:cubicBezTo>
                <a:cubicBezTo>
                  <a:pt x="106948" y="1500240"/>
                  <a:pt x="385571" y="1162457"/>
                  <a:pt x="479946" y="985666"/>
                </a:cubicBezTo>
                <a:cubicBezTo>
                  <a:pt x="574320" y="808876"/>
                  <a:pt x="584601" y="724156"/>
                  <a:pt x="602397" y="575581"/>
                </a:cubicBezTo>
                <a:cubicBezTo>
                  <a:pt x="620194" y="427006"/>
                  <a:pt x="558813" y="189845"/>
                  <a:pt x="586725" y="94218"/>
                </a:cubicBezTo>
                <a:cubicBezTo>
                  <a:pt x="607659" y="22498"/>
                  <a:pt x="645306" y="3129"/>
                  <a:pt x="704001" y="36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41599" y="717859"/>
            <a:ext cx="6731000" cy="5551311"/>
          </a:xfrm>
          <a:custGeom>
            <a:avLst/>
            <a:gdLst>
              <a:gd name="connsiteX0" fmla="*/ 4502990 w 6731000"/>
              <a:gd name="connsiteY0" fmla="*/ 80 h 5551311"/>
              <a:gd name="connsiteX1" fmla="*/ 5065945 w 6731000"/>
              <a:gd name="connsiteY1" fmla="*/ 51988 h 5551311"/>
              <a:gd name="connsiteX2" fmla="*/ 5951829 w 6731000"/>
              <a:gd name="connsiteY2" fmla="*/ 148048 h 5551311"/>
              <a:gd name="connsiteX3" fmla="*/ 6485495 w 6731000"/>
              <a:gd name="connsiteY3" fmla="*/ 681713 h 5551311"/>
              <a:gd name="connsiteX4" fmla="*/ 6730981 w 6731000"/>
              <a:gd name="connsiteY4" fmla="*/ 1610292 h 5551311"/>
              <a:gd name="connsiteX5" fmla="*/ 6474822 w 6731000"/>
              <a:gd name="connsiteY5" fmla="*/ 2410791 h 5551311"/>
              <a:gd name="connsiteX6" fmla="*/ 6218663 w 6731000"/>
              <a:gd name="connsiteY6" fmla="*/ 3232636 h 5551311"/>
              <a:gd name="connsiteX7" fmla="*/ 5300758 w 6731000"/>
              <a:gd name="connsiteY7" fmla="*/ 4171888 h 5551311"/>
              <a:gd name="connsiteX8" fmla="*/ 4713725 w 6731000"/>
              <a:gd name="connsiteY8" fmla="*/ 4812287 h 5551311"/>
              <a:gd name="connsiteX9" fmla="*/ 3881206 w 6731000"/>
              <a:gd name="connsiteY9" fmla="*/ 5217873 h 5551311"/>
              <a:gd name="connsiteX10" fmla="*/ 3379560 w 6731000"/>
              <a:gd name="connsiteY10" fmla="*/ 5548745 h 5551311"/>
              <a:gd name="connsiteX11" fmla="*/ 2909935 w 6731000"/>
              <a:gd name="connsiteY11" fmla="*/ 5356626 h 5551311"/>
              <a:gd name="connsiteX12" fmla="*/ 2386942 w 6731000"/>
              <a:gd name="connsiteY12" fmla="*/ 5089793 h 5551311"/>
              <a:gd name="connsiteX13" fmla="*/ 2002703 w 6731000"/>
              <a:gd name="connsiteY13" fmla="*/ 4609494 h 5551311"/>
              <a:gd name="connsiteX14" fmla="*/ 1287591 w 6731000"/>
              <a:gd name="connsiteY14" fmla="*/ 4107848 h 5551311"/>
              <a:gd name="connsiteX15" fmla="*/ 636518 w 6731000"/>
              <a:gd name="connsiteY15" fmla="*/ 3510142 h 5551311"/>
              <a:gd name="connsiteX16" fmla="*/ 369686 w 6731000"/>
              <a:gd name="connsiteY16" fmla="*/ 2837723 h 5551311"/>
              <a:gd name="connsiteX17" fmla="*/ 70832 w 6731000"/>
              <a:gd name="connsiteY17" fmla="*/ 2218671 h 5551311"/>
              <a:gd name="connsiteX18" fmla="*/ 6793 w 6731000"/>
              <a:gd name="connsiteY18" fmla="*/ 1514232 h 5551311"/>
              <a:gd name="connsiteX19" fmla="*/ 188239 w 6731000"/>
              <a:gd name="connsiteY19" fmla="*/ 873833 h 5551311"/>
              <a:gd name="connsiteX20" fmla="*/ 497765 w 6731000"/>
              <a:gd name="connsiteY20" fmla="*/ 510940 h 5551311"/>
              <a:gd name="connsiteX21" fmla="*/ 967391 w 6731000"/>
              <a:gd name="connsiteY21" fmla="*/ 148048 h 5551311"/>
              <a:gd name="connsiteX22" fmla="*/ 1458364 w 6731000"/>
              <a:gd name="connsiteY22" fmla="*/ 148048 h 5551311"/>
              <a:gd name="connsiteX23" fmla="*/ 1938663 w 6731000"/>
              <a:gd name="connsiteY23" fmla="*/ 62661 h 5551311"/>
              <a:gd name="connsiteX24" fmla="*/ 2579062 w 6731000"/>
              <a:gd name="connsiteY24" fmla="*/ 318821 h 5551311"/>
              <a:gd name="connsiteX25" fmla="*/ 3187441 w 6731000"/>
              <a:gd name="connsiteY25" fmla="*/ 713733 h 5551311"/>
              <a:gd name="connsiteX26" fmla="*/ 4158713 w 6731000"/>
              <a:gd name="connsiteY26" fmla="*/ 51988 h 5551311"/>
              <a:gd name="connsiteX27" fmla="*/ 4502990 w 6731000"/>
              <a:gd name="connsiteY27" fmla="*/ 80 h 555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31000" h="5551311">
                <a:moveTo>
                  <a:pt x="4502990" y="80"/>
                </a:moveTo>
                <a:cubicBezTo>
                  <a:pt x="4692379" y="2095"/>
                  <a:pt x="4879162" y="41982"/>
                  <a:pt x="5065945" y="51988"/>
                </a:cubicBezTo>
                <a:cubicBezTo>
                  <a:pt x="5364797" y="67998"/>
                  <a:pt x="5715238" y="43094"/>
                  <a:pt x="5951829" y="148048"/>
                </a:cubicBezTo>
                <a:cubicBezTo>
                  <a:pt x="6188421" y="253002"/>
                  <a:pt x="6355637" y="438006"/>
                  <a:pt x="6485495" y="681713"/>
                </a:cubicBezTo>
                <a:cubicBezTo>
                  <a:pt x="6615355" y="925420"/>
                  <a:pt x="6732761" y="1322112"/>
                  <a:pt x="6730981" y="1610292"/>
                </a:cubicBezTo>
                <a:cubicBezTo>
                  <a:pt x="6729203" y="1898471"/>
                  <a:pt x="6560209" y="2140400"/>
                  <a:pt x="6474822" y="2410791"/>
                </a:cubicBezTo>
                <a:cubicBezTo>
                  <a:pt x="6389435" y="2681181"/>
                  <a:pt x="6414339" y="2939120"/>
                  <a:pt x="6218663" y="3232636"/>
                </a:cubicBezTo>
                <a:cubicBezTo>
                  <a:pt x="6022985" y="3526152"/>
                  <a:pt x="5551580" y="3908612"/>
                  <a:pt x="5300758" y="4171888"/>
                </a:cubicBezTo>
                <a:cubicBezTo>
                  <a:pt x="5049935" y="4435163"/>
                  <a:pt x="4950317" y="4637956"/>
                  <a:pt x="4713725" y="4812287"/>
                </a:cubicBezTo>
                <a:cubicBezTo>
                  <a:pt x="4477133" y="4986617"/>
                  <a:pt x="4103567" y="5095130"/>
                  <a:pt x="3881206" y="5217873"/>
                </a:cubicBezTo>
                <a:cubicBezTo>
                  <a:pt x="3658846" y="5340616"/>
                  <a:pt x="3541439" y="5525620"/>
                  <a:pt x="3379560" y="5548745"/>
                </a:cubicBezTo>
                <a:cubicBezTo>
                  <a:pt x="3217682" y="5571871"/>
                  <a:pt x="3075371" y="5433118"/>
                  <a:pt x="2909935" y="5356626"/>
                </a:cubicBezTo>
                <a:cubicBezTo>
                  <a:pt x="2744498" y="5280133"/>
                  <a:pt x="2538148" y="5214315"/>
                  <a:pt x="2386942" y="5089793"/>
                </a:cubicBezTo>
                <a:cubicBezTo>
                  <a:pt x="2235736" y="4965271"/>
                  <a:pt x="2185928" y="4773151"/>
                  <a:pt x="2002703" y="4609494"/>
                </a:cubicBezTo>
                <a:cubicBezTo>
                  <a:pt x="1819477" y="4445836"/>
                  <a:pt x="1515288" y="4291073"/>
                  <a:pt x="1287591" y="4107848"/>
                </a:cubicBezTo>
                <a:cubicBezTo>
                  <a:pt x="1059893" y="3924622"/>
                  <a:pt x="789502" y="3721829"/>
                  <a:pt x="636518" y="3510142"/>
                </a:cubicBezTo>
                <a:cubicBezTo>
                  <a:pt x="483535" y="3298455"/>
                  <a:pt x="463966" y="3052969"/>
                  <a:pt x="369686" y="2837723"/>
                </a:cubicBezTo>
                <a:cubicBezTo>
                  <a:pt x="275405" y="2622478"/>
                  <a:pt x="131315" y="2439253"/>
                  <a:pt x="70832" y="2218671"/>
                </a:cubicBezTo>
                <a:cubicBezTo>
                  <a:pt x="10350" y="1998089"/>
                  <a:pt x="-12775" y="1738372"/>
                  <a:pt x="6793" y="1514232"/>
                </a:cubicBezTo>
                <a:cubicBezTo>
                  <a:pt x="26360" y="1290092"/>
                  <a:pt x="106410" y="1041049"/>
                  <a:pt x="188239" y="873833"/>
                </a:cubicBezTo>
                <a:cubicBezTo>
                  <a:pt x="270068" y="706618"/>
                  <a:pt x="367906" y="631904"/>
                  <a:pt x="497765" y="510940"/>
                </a:cubicBezTo>
                <a:cubicBezTo>
                  <a:pt x="627624" y="389976"/>
                  <a:pt x="807291" y="208530"/>
                  <a:pt x="967391" y="148048"/>
                </a:cubicBezTo>
                <a:cubicBezTo>
                  <a:pt x="1127491" y="87565"/>
                  <a:pt x="1296485" y="162278"/>
                  <a:pt x="1458364" y="148048"/>
                </a:cubicBezTo>
                <a:cubicBezTo>
                  <a:pt x="1620243" y="133817"/>
                  <a:pt x="1751880" y="34199"/>
                  <a:pt x="1938663" y="62661"/>
                </a:cubicBezTo>
                <a:cubicBezTo>
                  <a:pt x="2125446" y="91124"/>
                  <a:pt x="2370932" y="210308"/>
                  <a:pt x="2579062" y="318821"/>
                </a:cubicBezTo>
                <a:cubicBezTo>
                  <a:pt x="2787191" y="427333"/>
                  <a:pt x="2924165" y="758206"/>
                  <a:pt x="3187441" y="713733"/>
                </a:cubicBezTo>
                <a:cubicBezTo>
                  <a:pt x="3450716" y="669261"/>
                  <a:pt x="3849186" y="160500"/>
                  <a:pt x="4158713" y="51988"/>
                </a:cubicBezTo>
                <a:cubicBezTo>
                  <a:pt x="4274785" y="11296"/>
                  <a:pt x="4389356" y="-1129"/>
                  <a:pt x="4502990" y="8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1104899" y="3949702"/>
            <a:ext cx="2812370" cy="2319467"/>
          </a:xfrm>
          <a:custGeom>
            <a:avLst/>
            <a:gdLst>
              <a:gd name="connsiteX0" fmla="*/ 1833837 w 2812370"/>
              <a:gd name="connsiteY0" fmla="*/ 1653 h 2319467"/>
              <a:gd name="connsiteX1" fmla="*/ 2116671 w 2812370"/>
              <a:gd name="connsiteY1" fmla="*/ 21721 h 2319467"/>
              <a:gd name="connsiteX2" fmla="*/ 2486814 w 2812370"/>
              <a:gd name="connsiteY2" fmla="*/ 61858 h 2319467"/>
              <a:gd name="connsiteX3" fmla="*/ 2709792 w 2812370"/>
              <a:gd name="connsiteY3" fmla="*/ 284836 h 2319467"/>
              <a:gd name="connsiteX4" fmla="*/ 2812362 w 2812370"/>
              <a:gd name="connsiteY4" fmla="*/ 672817 h 2319467"/>
              <a:gd name="connsiteX5" fmla="*/ 2705333 w 2812370"/>
              <a:gd name="connsiteY5" fmla="*/ 1007284 h 2319467"/>
              <a:gd name="connsiteX6" fmla="*/ 2598303 w 2812370"/>
              <a:gd name="connsiteY6" fmla="*/ 1350670 h 2319467"/>
              <a:gd name="connsiteX7" fmla="*/ 2214781 w 2812370"/>
              <a:gd name="connsiteY7" fmla="*/ 1743112 h 2319467"/>
              <a:gd name="connsiteX8" fmla="*/ 1969505 w 2812370"/>
              <a:gd name="connsiteY8" fmla="*/ 2010685 h 2319467"/>
              <a:gd name="connsiteX9" fmla="*/ 1621659 w 2812370"/>
              <a:gd name="connsiteY9" fmla="*/ 2180149 h 2319467"/>
              <a:gd name="connsiteX10" fmla="*/ 1412060 w 2812370"/>
              <a:gd name="connsiteY10" fmla="*/ 2318395 h 2319467"/>
              <a:gd name="connsiteX11" fmla="*/ 1215839 w 2812370"/>
              <a:gd name="connsiteY11" fmla="*/ 2238123 h 2319467"/>
              <a:gd name="connsiteX12" fmla="*/ 997321 w 2812370"/>
              <a:gd name="connsiteY12" fmla="*/ 2126634 h 2319467"/>
              <a:gd name="connsiteX13" fmla="*/ 836777 w 2812370"/>
              <a:gd name="connsiteY13" fmla="*/ 1925954 h 2319467"/>
              <a:gd name="connsiteX14" fmla="*/ 537986 w 2812370"/>
              <a:gd name="connsiteY14" fmla="*/ 1716354 h 2319467"/>
              <a:gd name="connsiteX15" fmla="*/ 265953 w 2812370"/>
              <a:gd name="connsiteY15" fmla="*/ 1466619 h 2319467"/>
              <a:gd name="connsiteX16" fmla="*/ 154464 w 2812370"/>
              <a:gd name="connsiteY16" fmla="*/ 1185667 h 2319467"/>
              <a:gd name="connsiteX17" fmla="*/ 29596 w 2812370"/>
              <a:gd name="connsiteY17" fmla="*/ 927012 h 2319467"/>
              <a:gd name="connsiteX18" fmla="*/ 2839 w 2812370"/>
              <a:gd name="connsiteY18" fmla="*/ 632681 h 2319467"/>
              <a:gd name="connsiteX19" fmla="*/ 78651 w 2812370"/>
              <a:gd name="connsiteY19" fmla="*/ 365108 h 2319467"/>
              <a:gd name="connsiteX20" fmla="*/ 207979 w 2812370"/>
              <a:gd name="connsiteY20" fmla="*/ 213483 h 2319467"/>
              <a:gd name="connsiteX21" fmla="*/ 404199 w 2812370"/>
              <a:gd name="connsiteY21" fmla="*/ 61858 h 2319467"/>
              <a:gd name="connsiteX22" fmla="*/ 609339 w 2812370"/>
              <a:gd name="connsiteY22" fmla="*/ 61858 h 2319467"/>
              <a:gd name="connsiteX23" fmla="*/ 810019 w 2812370"/>
              <a:gd name="connsiteY23" fmla="*/ 26181 h 2319467"/>
              <a:gd name="connsiteX24" fmla="*/ 1077593 w 2812370"/>
              <a:gd name="connsiteY24" fmla="*/ 133211 h 2319467"/>
              <a:gd name="connsiteX25" fmla="*/ 1331788 w 2812370"/>
              <a:gd name="connsiteY25" fmla="*/ 298214 h 2319467"/>
              <a:gd name="connsiteX26" fmla="*/ 1737608 w 2812370"/>
              <a:gd name="connsiteY26" fmla="*/ 21721 h 2319467"/>
              <a:gd name="connsiteX27" fmla="*/ 1833837 w 2812370"/>
              <a:gd name="connsiteY27" fmla="*/ 1653 h 231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12370" h="2319467">
                <a:moveTo>
                  <a:pt x="1833837" y="1653"/>
                </a:moveTo>
                <a:cubicBezTo>
                  <a:pt x="1929369" y="-6290"/>
                  <a:pt x="2023020" y="16705"/>
                  <a:pt x="2116671" y="21721"/>
                </a:cubicBezTo>
                <a:cubicBezTo>
                  <a:pt x="2241539" y="28411"/>
                  <a:pt x="2387960" y="18005"/>
                  <a:pt x="2486814" y="61858"/>
                </a:cubicBezTo>
                <a:cubicBezTo>
                  <a:pt x="2585668" y="105710"/>
                  <a:pt x="2655534" y="183009"/>
                  <a:pt x="2709792" y="284836"/>
                </a:cubicBezTo>
                <a:cubicBezTo>
                  <a:pt x="2764051" y="386662"/>
                  <a:pt x="2813106" y="552409"/>
                  <a:pt x="2812362" y="672817"/>
                </a:cubicBezTo>
                <a:cubicBezTo>
                  <a:pt x="2811619" y="793225"/>
                  <a:pt x="2741009" y="894309"/>
                  <a:pt x="2705333" y="1007284"/>
                </a:cubicBezTo>
                <a:cubicBezTo>
                  <a:pt x="2669656" y="1120260"/>
                  <a:pt x="2680062" y="1228033"/>
                  <a:pt x="2598303" y="1350670"/>
                </a:cubicBezTo>
                <a:cubicBezTo>
                  <a:pt x="2516545" y="1473308"/>
                  <a:pt x="2319581" y="1633109"/>
                  <a:pt x="2214781" y="1743112"/>
                </a:cubicBezTo>
                <a:cubicBezTo>
                  <a:pt x="2109981" y="1853114"/>
                  <a:pt x="2068359" y="1937846"/>
                  <a:pt x="1969505" y="2010685"/>
                </a:cubicBezTo>
                <a:cubicBezTo>
                  <a:pt x="1870652" y="2083525"/>
                  <a:pt x="1714567" y="2128864"/>
                  <a:pt x="1621659" y="2180149"/>
                </a:cubicBezTo>
                <a:cubicBezTo>
                  <a:pt x="1528752" y="2231434"/>
                  <a:pt x="1479697" y="2308733"/>
                  <a:pt x="1412060" y="2318395"/>
                </a:cubicBezTo>
                <a:cubicBezTo>
                  <a:pt x="1344423" y="2328058"/>
                  <a:pt x="1284963" y="2270083"/>
                  <a:pt x="1215839" y="2238123"/>
                </a:cubicBezTo>
                <a:cubicBezTo>
                  <a:pt x="1146716" y="2206163"/>
                  <a:pt x="1060498" y="2178662"/>
                  <a:pt x="997321" y="2126634"/>
                </a:cubicBezTo>
                <a:cubicBezTo>
                  <a:pt x="934144" y="2074606"/>
                  <a:pt x="913333" y="1994334"/>
                  <a:pt x="836777" y="1925954"/>
                </a:cubicBezTo>
                <a:cubicBezTo>
                  <a:pt x="760221" y="1857574"/>
                  <a:pt x="633123" y="1792910"/>
                  <a:pt x="537986" y="1716354"/>
                </a:cubicBezTo>
                <a:cubicBezTo>
                  <a:pt x="442849" y="1639799"/>
                  <a:pt x="329873" y="1555067"/>
                  <a:pt x="265953" y="1466619"/>
                </a:cubicBezTo>
                <a:cubicBezTo>
                  <a:pt x="202033" y="1378171"/>
                  <a:pt x="193857" y="1275601"/>
                  <a:pt x="154464" y="1185667"/>
                </a:cubicBezTo>
                <a:cubicBezTo>
                  <a:pt x="115071" y="1095732"/>
                  <a:pt x="54867" y="1019177"/>
                  <a:pt x="29596" y="927012"/>
                </a:cubicBezTo>
                <a:cubicBezTo>
                  <a:pt x="4325" y="834848"/>
                  <a:pt x="-5337" y="726332"/>
                  <a:pt x="2839" y="632681"/>
                </a:cubicBezTo>
                <a:cubicBezTo>
                  <a:pt x="11015" y="539030"/>
                  <a:pt x="44461" y="434974"/>
                  <a:pt x="78651" y="365108"/>
                </a:cubicBezTo>
                <a:cubicBezTo>
                  <a:pt x="112841" y="295241"/>
                  <a:pt x="153720" y="264024"/>
                  <a:pt x="207979" y="213483"/>
                </a:cubicBezTo>
                <a:cubicBezTo>
                  <a:pt x="262237" y="162941"/>
                  <a:pt x="337306" y="87128"/>
                  <a:pt x="404199" y="61858"/>
                </a:cubicBezTo>
                <a:cubicBezTo>
                  <a:pt x="471093" y="36587"/>
                  <a:pt x="541702" y="67804"/>
                  <a:pt x="609339" y="61858"/>
                </a:cubicBezTo>
                <a:cubicBezTo>
                  <a:pt x="676976" y="55911"/>
                  <a:pt x="731977" y="14289"/>
                  <a:pt x="810019" y="26181"/>
                </a:cubicBezTo>
                <a:cubicBezTo>
                  <a:pt x="888062" y="38073"/>
                  <a:pt x="990631" y="87871"/>
                  <a:pt x="1077593" y="133211"/>
                </a:cubicBezTo>
                <a:cubicBezTo>
                  <a:pt x="1164555" y="178549"/>
                  <a:pt x="1221785" y="316796"/>
                  <a:pt x="1331788" y="298214"/>
                </a:cubicBezTo>
                <a:cubicBezTo>
                  <a:pt x="1441791" y="279633"/>
                  <a:pt x="1608281" y="67061"/>
                  <a:pt x="1737608" y="21721"/>
                </a:cubicBezTo>
                <a:cubicBezTo>
                  <a:pt x="1769940" y="10387"/>
                  <a:pt x="1801993" y="4301"/>
                  <a:pt x="1833837" y="16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2" cstate="email"/>
          <a:srcRect/>
          <a:stretch>
            <a:fillRect/>
          </a:stretch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457208" y="444751"/>
            <a:ext cx="1056247" cy="1108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5" cstate="email"/>
          <a:stretch>
            <a:fillRect/>
          </a:stretch>
        </p:blipFill>
        <p:spPr>
          <a:xfrm>
            <a:off x="-6945" y="0"/>
            <a:ext cx="65788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7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2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1127" y="-3139"/>
            <a:ext cx="12232335" cy="68611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66059" y="1660522"/>
            <a:ext cx="166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9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98579" y="2254217"/>
            <a:ext cx="1660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8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恩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43451" y="3003182"/>
            <a:ext cx="16601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9900" dirty="0">
                <a:solidFill>
                  <a:srgbClr val="FFB1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44096" y="3946152"/>
            <a:ext cx="16601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3800" dirty="0">
                <a:solidFill>
                  <a:srgbClr val="FFB1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亲</a:t>
            </a:r>
          </a:p>
        </p:txBody>
      </p:sp>
      <p:sp>
        <p:nvSpPr>
          <p:cNvPr id="14" name="矩形 13"/>
          <p:cNvSpPr/>
          <p:nvPr/>
        </p:nvSpPr>
        <p:spPr>
          <a:xfrm>
            <a:off x="9384716" y="1808365"/>
            <a:ext cx="3122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Mother's Day</a:t>
            </a:r>
            <a:endParaRPr lang="zh-CN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bright-heart_63426"/>
          <p:cNvSpPr>
            <a:spLocks noChangeAspect="1"/>
          </p:cNvSpPr>
          <p:nvPr/>
        </p:nvSpPr>
        <p:spPr bwMode="auto">
          <a:xfrm>
            <a:off x="8989030" y="3230182"/>
            <a:ext cx="419509" cy="333606"/>
          </a:xfrm>
          <a:custGeom>
            <a:avLst/>
            <a:gdLst>
              <a:gd name="connsiteX0" fmla="*/ 47366 w 337416"/>
              <a:gd name="connsiteY0" fmla="*/ 101076 h 268288"/>
              <a:gd name="connsiteX1" fmla="*/ 39462 w 337416"/>
              <a:gd name="connsiteY1" fmla="*/ 120958 h 268288"/>
              <a:gd name="connsiteX2" fmla="*/ 135624 w 337416"/>
              <a:gd name="connsiteY2" fmla="*/ 232299 h 268288"/>
              <a:gd name="connsiteX3" fmla="*/ 143528 w 337416"/>
              <a:gd name="connsiteY3" fmla="*/ 234950 h 268288"/>
              <a:gd name="connsiteX4" fmla="*/ 155383 w 337416"/>
              <a:gd name="connsiteY4" fmla="*/ 226997 h 268288"/>
              <a:gd name="connsiteX5" fmla="*/ 150114 w 337416"/>
              <a:gd name="connsiteY5" fmla="*/ 207115 h 268288"/>
              <a:gd name="connsiteX6" fmla="*/ 67125 w 337416"/>
              <a:gd name="connsiteY6" fmla="*/ 109029 h 268288"/>
              <a:gd name="connsiteX7" fmla="*/ 47366 w 337416"/>
              <a:gd name="connsiteY7" fmla="*/ 101076 h 268288"/>
              <a:gd name="connsiteX8" fmla="*/ 40273 w 337416"/>
              <a:gd name="connsiteY8" fmla="*/ 58738 h 268288"/>
              <a:gd name="connsiteX9" fmla="*/ 22810 w 337416"/>
              <a:gd name="connsiteY9" fmla="*/ 76201 h 268288"/>
              <a:gd name="connsiteX10" fmla="*/ 40273 w 337416"/>
              <a:gd name="connsiteY10" fmla="*/ 93664 h 268288"/>
              <a:gd name="connsiteX11" fmla="*/ 57736 w 337416"/>
              <a:gd name="connsiteY11" fmla="*/ 76201 h 268288"/>
              <a:gd name="connsiteX12" fmla="*/ 40273 w 337416"/>
              <a:gd name="connsiteY12" fmla="*/ 58738 h 268288"/>
              <a:gd name="connsiteX13" fmla="*/ 84386 w 337416"/>
              <a:gd name="connsiteY13" fmla="*/ 0 h 268288"/>
              <a:gd name="connsiteX14" fmla="*/ 168725 w 337416"/>
              <a:gd name="connsiteY14" fmla="*/ 69702 h 268288"/>
              <a:gd name="connsiteX15" fmla="*/ 251748 w 337416"/>
              <a:gd name="connsiteY15" fmla="*/ 0 h 268288"/>
              <a:gd name="connsiteX16" fmla="*/ 337405 w 337416"/>
              <a:gd name="connsiteY16" fmla="*/ 84169 h 268288"/>
              <a:gd name="connsiteX17" fmla="*/ 170043 w 337416"/>
              <a:gd name="connsiteY17" fmla="*/ 268288 h 268288"/>
              <a:gd name="connsiteX18" fmla="*/ 167408 w 337416"/>
              <a:gd name="connsiteY18" fmla="*/ 268288 h 268288"/>
              <a:gd name="connsiteX19" fmla="*/ 46 w 337416"/>
              <a:gd name="connsiteY19" fmla="*/ 84169 h 268288"/>
              <a:gd name="connsiteX20" fmla="*/ 84386 w 337416"/>
              <a:gd name="connsiteY20" fmla="*/ 0 h 26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7416" h="268288">
                <a:moveTo>
                  <a:pt x="47366" y="101076"/>
                </a:moveTo>
                <a:cubicBezTo>
                  <a:pt x="39462" y="105052"/>
                  <a:pt x="35510" y="114331"/>
                  <a:pt x="39462" y="120958"/>
                </a:cubicBezTo>
                <a:cubicBezTo>
                  <a:pt x="72394" y="193860"/>
                  <a:pt x="132989" y="230974"/>
                  <a:pt x="135624" y="232299"/>
                </a:cubicBezTo>
                <a:cubicBezTo>
                  <a:pt x="138258" y="233625"/>
                  <a:pt x="140893" y="234950"/>
                  <a:pt x="143528" y="234950"/>
                </a:cubicBezTo>
                <a:cubicBezTo>
                  <a:pt x="147479" y="234950"/>
                  <a:pt x="152749" y="232299"/>
                  <a:pt x="155383" y="226997"/>
                </a:cubicBezTo>
                <a:cubicBezTo>
                  <a:pt x="159335" y="220370"/>
                  <a:pt x="158018" y="211091"/>
                  <a:pt x="150114" y="207115"/>
                </a:cubicBezTo>
                <a:cubicBezTo>
                  <a:pt x="150114" y="205789"/>
                  <a:pt x="96105" y="172652"/>
                  <a:pt x="67125" y="109029"/>
                </a:cubicBezTo>
                <a:cubicBezTo>
                  <a:pt x="63173" y="101076"/>
                  <a:pt x="53952" y="98425"/>
                  <a:pt x="47366" y="101076"/>
                </a:cubicBezTo>
                <a:close/>
                <a:moveTo>
                  <a:pt x="40273" y="58738"/>
                </a:moveTo>
                <a:cubicBezTo>
                  <a:pt x="30628" y="58738"/>
                  <a:pt x="22810" y="66556"/>
                  <a:pt x="22810" y="76201"/>
                </a:cubicBezTo>
                <a:cubicBezTo>
                  <a:pt x="22810" y="85846"/>
                  <a:pt x="30628" y="93664"/>
                  <a:pt x="40273" y="93664"/>
                </a:cubicBezTo>
                <a:cubicBezTo>
                  <a:pt x="49918" y="93664"/>
                  <a:pt x="57736" y="85846"/>
                  <a:pt x="57736" y="76201"/>
                </a:cubicBezTo>
                <a:cubicBezTo>
                  <a:pt x="57736" y="66556"/>
                  <a:pt x="49918" y="58738"/>
                  <a:pt x="40273" y="58738"/>
                </a:cubicBezTo>
                <a:close/>
                <a:moveTo>
                  <a:pt x="84386" y="0"/>
                </a:moveTo>
                <a:cubicBezTo>
                  <a:pt x="126555" y="0"/>
                  <a:pt x="162136" y="30248"/>
                  <a:pt x="168725" y="69702"/>
                </a:cubicBezTo>
                <a:cubicBezTo>
                  <a:pt x="175314" y="30248"/>
                  <a:pt x="209578" y="0"/>
                  <a:pt x="251748" y="0"/>
                </a:cubicBezTo>
                <a:cubicBezTo>
                  <a:pt x="299189" y="0"/>
                  <a:pt x="337405" y="38139"/>
                  <a:pt x="337405" y="84169"/>
                </a:cubicBezTo>
                <a:cubicBezTo>
                  <a:pt x="338723" y="153871"/>
                  <a:pt x="230663" y="266973"/>
                  <a:pt x="170043" y="268288"/>
                </a:cubicBezTo>
                <a:cubicBezTo>
                  <a:pt x="170043" y="268288"/>
                  <a:pt x="170043" y="268288"/>
                  <a:pt x="167408" y="268288"/>
                </a:cubicBezTo>
                <a:cubicBezTo>
                  <a:pt x="106788" y="266973"/>
                  <a:pt x="-2590" y="153871"/>
                  <a:pt x="46" y="84169"/>
                </a:cubicBezTo>
                <a:cubicBezTo>
                  <a:pt x="46" y="38139"/>
                  <a:pt x="38262" y="0"/>
                  <a:pt x="843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 l="35344" t="2154" r="36409" b="46938"/>
          <a:stretch>
            <a:fillRect/>
          </a:stretch>
        </p:blipFill>
        <p:spPr>
          <a:xfrm>
            <a:off x="482446" y="449703"/>
            <a:ext cx="6143427" cy="622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10522" y="-3140"/>
            <a:ext cx="12401729" cy="7071360"/>
            <a:chOff x="-211345" y="-3140"/>
            <a:chExt cx="12403344" cy="707136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010782" y="1030547"/>
            <a:ext cx="3566963" cy="1524368"/>
            <a:chOff x="6452680" y="3397046"/>
            <a:chExt cx="3567427" cy="1524368"/>
          </a:xfrm>
        </p:grpSpPr>
        <p:sp>
          <p:nvSpPr>
            <p:cNvPr id="3" name="矩形 2"/>
            <p:cNvSpPr/>
            <p:nvPr/>
          </p:nvSpPr>
          <p:spPr>
            <a:xfrm>
              <a:off x="6452681" y="3967307"/>
              <a:ext cx="35674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452680" y="339704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感恩母亲</a:t>
              </a:r>
              <a:r>
                <a:rPr lang="en-US" altLang="zh-CN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769034" y="803279"/>
            <a:ext cx="5023784" cy="4848225"/>
          </a:xfrm>
          <a:ln>
            <a:noFill/>
          </a:ln>
        </p:spPr>
      </p:pic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/>
          <a:srcRect t="65" b="65"/>
          <a:stretch>
            <a:fillRect/>
          </a:stretch>
        </p:blipFill>
        <p:spPr>
          <a:ln>
            <a:noFill/>
          </a:ln>
        </p:spPr>
      </p:pic>
      <p:pic>
        <p:nvPicPr>
          <p:cNvPr id="22" name="图片占位符 21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/>
          <a:srcRect l="151" r="151"/>
          <a:stretch>
            <a:fillRect/>
          </a:stretch>
        </p:blipFill>
        <p:spPr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10522" y="-3140"/>
            <a:ext cx="12401729" cy="7071360"/>
            <a:chOff x="-211345" y="-3140"/>
            <a:chExt cx="12403344" cy="707136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sp>
        <p:nvSpPr>
          <p:cNvPr id="14" name="任意多边形: 形状 13"/>
          <p:cNvSpPr/>
          <p:nvPr/>
        </p:nvSpPr>
        <p:spPr>
          <a:xfrm>
            <a:off x="3641549" y="206602"/>
            <a:ext cx="4866983" cy="6208266"/>
          </a:xfrm>
          <a:custGeom>
            <a:avLst/>
            <a:gdLst>
              <a:gd name="connsiteX0" fmla="*/ 84601 w 4572606"/>
              <a:gd name="connsiteY0" fmla="*/ 1059491 h 5531976"/>
              <a:gd name="connsiteX1" fmla="*/ 1463235 w 4572606"/>
              <a:gd name="connsiteY1" fmla="*/ 46617 h 5531976"/>
              <a:gd name="connsiteX2" fmla="*/ 4558128 w 4572606"/>
              <a:gd name="connsiteY2" fmla="*/ 2213042 h 5531976"/>
              <a:gd name="connsiteX3" fmla="*/ 2532380 w 4572606"/>
              <a:gd name="connsiteY3" fmla="*/ 5322002 h 5531976"/>
              <a:gd name="connsiteX4" fmla="*/ 408158 w 4572606"/>
              <a:gd name="connsiteY4" fmla="*/ 4787429 h 5531976"/>
              <a:gd name="connsiteX5" fmla="*/ 84601 w 4572606"/>
              <a:gd name="connsiteY5" fmla="*/ 1059491 h 553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606" h="5531976">
                <a:moveTo>
                  <a:pt x="84601" y="1059491"/>
                </a:moveTo>
                <a:cubicBezTo>
                  <a:pt x="260447" y="269356"/>
                  <a:pt x="717647" y="-145642"/>
                  <a:pt x="1463235" y="46617"/>
                </a:cubicBezTo>
                <a:cubicBezTo>
                  <a:pt x="2208823" y="238875"/>
                  <a:pt x="4379937" y="1333811"/>
                  <a:pt x="4558128" y="2213042"/>
                </a:cubicBezTo>
                <a:cubicBezTo>
                  <a:pt x="4736319" y="3092273"/>
                  <a:pt x="3224042" y="4892938"/>
                  <a:pt x="2532380" y="5322002"/>
                </a:cubicBezTo>
                <a:cubicBezTo>
                  <a:pt x="1840718" y="5751067"/>
                  <a:pt x="813777" y="5497848"/>
                  <a:pt x="408158" y="4787429"/>
                </a:cubicBezTo>
                <a:cubicBezTo>
                  <a:pt x="2539" y="4077011"/>
                  <a:pt x="-91245" y="1849626"/>
                  <a:pt x="84601" y="1059491"/>
                </a:cubicBezTo>
                <a:close/>
              </a:path>
            </a:pathLst>
          </a:cu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8919858" y="3209796"/>
            <a:ext cx="2860020" cy="3648207"/>
          </a:xfrm>
          <a:custGeom>
            <a:avLst/>
            <a:gdLst>
              <a:gd name="connsiteX0" fmla="*/ 84601 w 4572606"/>
              <a:gd name="connsiteY0" fmla="*/ 1059491 h 5531976"/>
              <a:gd name="connsiteX1" fmla="*/ 1463235 w 4572606"/>
              <a:gd name="connsiteY1" fmla="*/ 46617 h 5531976"/>
              <a:gd name="connsiteX2" fmla="*/ 4558128 w 4572606"/>
              <a:gd name="connsiteY2" fmla="*/ 2213042 h 5531976"/>
              <a:gd name="connsiteX3" fmla="*/ 2532380 w 4572606"/>
              <a:gd name="connsiteY3" fmla="*/ 5322002 h 5531976"/>
              <a:gd name="connsiteX4" fmla="*/ 408158 w 4572606"/>
              <a:gd name="connsiteY4" fmla="*/ 4787429 h 5531976"/>
              <a:gd name="connsiteX5" fmla="*/ 84601 w 4572606"/>
              <a:gd name="connsiteY5" fmla="*/ 1059491 h 553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606" h="5531976">
                <a:moveTo>
                  <a:pt x="84601" y="1059491"/>
                </a:moveTo>
                <a:cubicBezTo>
                  <a:pt x="260447" y="269356"/>
                  <a:pt x="717647" y="-145642"/>
                  <a:pt x="1463235" y="46617"/>
                </a:cubicBezTo>
                <a:cubicBezTo>
                  <a:pt x="2208823" y="238875"/>
                  <a:pt x="4379937" y="1333811"/>
                  <a:pt x="4558128" y="2213042"/>
                </a:cubicBezTo>
                <a:cubicBezTo>
                  <a:pt x="4736319" y="3092273"/>
                  <a:pt x="3224042" y="4892938"/>
                  <a:pt x="2532380" y="5322002"/>
                </a:cubicBezTo>
                <a:cubicBezTo>
                  <a:pt x="1840718" y="5751067"/>
                  <a:pt x="813777" y="5497848"/>
                  <a:pt x="408158" y="4787429"/>
                </a:cubicBezTo>
                <a:cubicBezTo>
                  <a:pt x="2539" y="4077011"/>
                  <a:pt x="-91245" y="1849626"/>
                  <a:pt x="84601" y="1059491"/>
                </a:cubicBezTo>
                <a:close/>
              </a:path>
            </a:pathLst>
          </a:cu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10522" y="-3140"/>
            <a:ext cx="12401729" cy="7071360"/>
            <a:chOff x="-211345" y="-3140"/>
            <a:chExt cx="12403344" cy="707136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034031" y="2972931"/>
            <a:ext cx="3566962" cy="1538882"/>
            <a:chOff x="6452681" y="3382532"/>
            <a:chExt cx="3567426" cy="1538882"/>
          </a:xfrm>
        </p:grpSpPr>
        <p:sp>
          <p:nvSpPr>
            <p:cNvPr id="3" name="矩形 2"/>
            <p:cNvSpPr/>
            <p:nvPr/>
          </p:nvSpPr>
          <p:spPr>
            <a:xfrm>
              <a:off x="6452681" y="3967307"/>
              <a:ext cx="35674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153690" y="3382532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感恩母亲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829531" y="480068"/>
            <a:ext cx="4894399" cy="5964809"/>
          </a:xfrm>
          <a:custGeom>
            <a:avLst/>
            <a:gdLst>
              <a:gd name="connsiteX0" fmla="*/ 1554118 w 5537229"/>
              <a:gd name="connsiteY0" fmla="*/ 259379 h 6747349"/>
              <a:gd name="connsiteX1" fmla="*/ 48875 w 5537229"/>
              <a:gd name="connsiteY1" fmla="*/ 2327329 h 6747349"/>
              <a:gd name="connsiteX2" fmla="*/ 808530 w 5537229"/>
              <a:gd name="connsiteY2" fmla="*/ 6322554 h 6747349"/>
              <a:gd name="connsiteX3" fmla="*/ 4958500 w 5537229"/>
              <a:gd name="connsiteY3" fmla="*/ 6210013 h 6747349"/>
              <a:gd name="connsiteX4" fmla="*/ 5436801 w 5537229"/>
              <a:gd name="connsiteY4" fmla="*/ 2580548 h 6747349"/>
              <a:gd name="connsiteX5" fmla="*/ 4311386 w 5537229"/>
              <a:gd name="connsiteY5" fmla="*/ 287514 h 6747349"/>
              <a:gd name="connsiteX6" fmla="*/ 1554118 w 5537229"/>
              <a:gd name="connsiteY6" fmla="*/ 259379 h 674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7229" h="6747349">
                <a:moveTo>
                  <a:pt x="1554118" y="259379"/>
                </a:moveTo>
                <a:cubicBezTo>
                  <a:pt x="843699" y="599348"/>
                  <a:pt x="173140" y="1316800"/>
                  <a:pt x="48875" y="2327329"/>
                </a:cubicBezTo>
                <a:cubicBezTo>
                  <a:pt x="-75390" y="3337858"/>
                  <a:pt x="-9741" y="5675440"/>
                  <a:pt x="808530" y="6322554"/>
                </a:cubicBezTo>
                <a:cubicBezTo>
                  <a:pt x="1626801" y="6969668"/>
                  <a:pt x="4187122" y="6833681"/>
                  <a:pt x="4958500" y="6210013"/>
                </a:cubicBezTo>
                <a:cubicBezTo>
                  <a:pt x="5729878" y="5586345"/>
                  <a:pt x="5544653" y="3567631"/>
                  <a:pt x="5436801" y="2580548"/>
                </a:cubicBezTo>
                <a:cubicBezTo>
                  <a:pt x="5328949" y="1593465"/>
                  <a:pt x="4960844" y="676720"/>
                  <a:pt x="4311386" y="287514"/>
                </a:cubicBezTo>
                <a:cubicBezTo>
                  <a:pt x="3661928" y="-101692"/>
                  <a:pt x="2264537" y="-80590"/>
                  <a:pt x="1554118" y="259379"/>
                </a:cubicBezTo>
                <a:close/>
              </a:path>
            </a:pathLst>
          </a:cu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10522" y="-3140"/>
            <a:ext cx="12401729" cy="7071360"/>
            <a:chOff x="-211345" y="-3140"/>
            <a:chExt cx="12403344" cy="707136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212405" y="4783271"/>
            <a:ext cx="7557870" cy="1154161"/>
            <a:chOff x="6452681" y="3336366"/>
            <a:chExt cx="7558854" cy="1154161"/>
          </a:xfrm>
        </p:grpSpPr>
        <p:sp>
          <p:nvSpPr>
            <p:cNvPr id="3" name="矩形 2"/>
            <p:cNvSpPr/>
            <p:nvPr/>
          </p:nvSpPr>
          <p:spPr>
            <a:xfrm>
              <a:off x="6452681" y="3967307"/>
              <a:ext cx="7558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167744" y="333636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感恩母亲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任意多边形: 形状 19"/>
          <p:cNvSpPr/>
          <p:nvPr/>
        </p:nvSpPr>
        <p:spPr>
          <a:xfrm>
            <a:off x="-156137" y="-527112"/>
            <a:ext cx="12462353" cy="4389809"/>
          </a:xfrm>
          <a:custGeom>
            <a:avLst/>
            <a:gdLst>
              <a:gd name="connsiteX0" fmla="*/ 0 w 12463975"/>
              <a:gd name="connsiteY0" fmla="*/ 365760 h 3774479"/>
              <a:gd name="connsiteX1" fmla="*/ 1786596 w 12463975"/>
              <a:gd name="connsiteY1" fmla="*/ 1406769 h 3774479"/>
              <a:gd name="connsiteX2" fmla="*/ 4853353 w 12463975"/>
              <a:gd name="connsiteY2" fmla="*/ 2138289 h 3774479"/>
              <a:gd name="connsiteX3" fmla="*/ 7371470 w 12463975"/>
              <a:gd name="connsiteY3" fmla="*/ 3770141 h 3774479"/>
              <a:gd name="connsiteX4" fmla="*/ 10916529 w 12463975"/>
              <a:gd name="connsiteY4" fmla="*/ 2644726 h 3774479"/>
              <a:gd name="connsiteX5" fmla="*/ 12435840 w 12463975"/>
              <a:gd name="connsiteY5" fmla="*/ 3559126 h 3774479"/>
              <a:gd name="connsiteX6" fmla="*/ 12435840 w 12463975"/>
              <a:gd name="connsiteY6" fmla="*/ 3559126 h 3774479"/>
              <a:gd name="connsiteX7" fmla="*/ 12463975 w 12463975"/>
              <a:gd name="connsiteY7" fmla="*/ 0 h 377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3975" h="3774479">
                <a:moveTo>
                  <a:pt x="0" y="365760"/>
                </a:moveTo>
                <a:cubicBezTo>
                  <a:pt x="488852" y="738554"/>
                  <a:pt x="977704" y="1111348"/>
                  <a:pt x="1786596" y="1406769"/>
                </a:cubicBezTo>
                <a:cubicBezTo>
                  <a:pt x="2595488" y="1702190"/>
                  <a:pt x="3922541" y="1744394"/>
                  <a:pt x="4853353" y="2138289"/>
                </a:cubicBezTo>
                <a:cubicBezTo>
                  <a:pt x="5784165" y="2532184"/>
                  <a:pt x="6360941" y="3685735"/>
                  <a:pt x="7371470" y="3770141"/>
                </a:cubicBezTo>
                <a:cubicBezTo>
                  <a:pt x="8381999" y="3854547"/>
                  <a:pt x="10072467" y="2679895"/>
                  <a:pt x="10916529" y="2644726"/>
                </a:cubicBezTo>
                <a:cubicBezTo>
                  <a:pt x="11760591" y="2609557"/>
                  <a:pt x="12435840" y="3559126"/>
                  <a:pt x="12435840" y="3559126"/>
                </a:cubicBezTo>
                <a:lnTo>
                  <a:pt x="12435840" y="3559126"/>
                </a:lnTo>
                <a:lnTo>
                  <a:pt x="12463975" y="0"/>
                </a:lnTo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210522" y="-3140"/>
            <a:ext cx="12401729" cy="7071360"/>
            <a:chOff x="-211345" y="-3140"/>
            <a:chExt cx="12403344" cy="707136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159342" y="844373"/>
            <a:ext cx="5021797" cy="4709621"/>
          </a:xfrm>
          <a:ln>
            <a:noFill/>
          </a:ln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/>
          <a:srcRect l="1" r="1"/>
          <a:stretch>
            <a:fillRect/>
          </a:stretch>
        </p:blipFill>
        <p:spPr>
          <a:ln>
            <a:noFill/>
          </a:ln>
        </p:spPr>
      </p:pic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/>
          <a:srcRect/>
          <a:stretch>
            <a:fillRect/>
          </a:stretch>
        </p:blipFill>
        <p:spPr>
          <a:ln>
            <a:noFill/>
          </a:ln>
        </p:spPr>
      </p:pic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email"/>
          <a:srcRect t="47" b="47"/>
          <a:stretch>
            <a:fillRect/>
          </a:stretch>
        </p:blipFill>
        <p:spPr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22831" y="-3140"/>
            <a:ext cx="12401729" cy="7071360"/>
            <a:chOff x="-211345" y="-3140"/>
            <a:chExt cx="12403344" cy="707136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452510" y="1088008"/>
            <a:ext cx="6815925" cy="1093481"/>
            <a:chOff x="6452680" y="3397046"/>
            <a:chExt cx="6816812" cy="1093481"/>
          </a:xfrm>
        </p:grpSpPr>
        <p:sp>
          <p:nvSpPr>
            <p:cNvPr id="3" name="矩形 2"/>
            <p:cNvSpPr/>
            <p:nvPr/>
          </p:nvSpPr>
          <p:spPr>
            <a:xfrm>
              <a:off x="6452681" y="3967307"/>
              <a:ext cx="6816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452680" y="339704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感恩母亲</a:t>
              </a:r>
              <a:r>
                <a:rPr lang="en-US" altLang="zh-CN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7689672" y="2181488"/>
            <a:ext cx="4072398" cy="4526775"/>
          </a:xfrm>
          <a:custGeom>
            <a:avLst/>
            <a:gdLst>
              <a:gd name="connsiteX0" fmla="*/ 775204 w 4072928"/>
              <a:gd name="connsiteY0" fmla="*/ 492311 h 4526775"/>
              <a:gd name="connsiteX1" fmla="*/ 2561801 w 4072928"/>
              <a:gd name="connsiteY1" fmla="*/ 182822 h 4526775"/>
              <a:gd name="connsiteX2" fmla="*/ 4067044 w 4072928"/>
              <a:gd name="connsiteY2" fmla="*/ 2518059 h 4526775"/>
              <a:gd name="connsiteX3" fmla="*/ 1999094 w 4072928"/>
              <a:gd name="connsiteY3" fmla="*/ 4515671 h 4526775"/>
              <a:gd name="connsiteX4" fmla="*/ 43684 w 4072928"/>
              <a:gd name="connsiteY4" fmla="*/ 3193308 h 4526775"/>
              <a:gd name="connsiteX5" fmla="*/ 775204 w 4072928"/>
              <a:gd name="connsiteY5" fmla="*/ 492311 h 452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2928" h="4526775">
                <a:moveTo>
                  <a:pt x="775204" y="492311"/>
                </a:moveTo>
                <a:cubicBezTo>
                  <a:pt x="1194890" y="-9437"/>
                  <a:pt x="2013161" y="-154803"/>
                  <a:pt x="2561801" y="182822"/>
                </a:cubicBezTo>
                <a:cubicBezTo>
                  <a:pt x="3110441" y="520447"/>
                  <a:pt x="4160829" y="1795918"/>
                  <a:pt x="4067044" y="2518059"/>
                </a:cubicBezTo>
                <a:cubicBezTo>
                  <a:pt x="3973260" y="3240201"/>
                  <a:pt x="2669654" y="4403130"/>
                  <a:pt x="1999094" y="4515671"/>
                </a:cubicBezTo>
                <a:cubicBezTo>
                  <a:pt x="1328534" y="4628212"/>
                  <a:pt x="240632" y="3863868"/>
                  <a:pt x="43684" y="3193308"/>
                </a:cubicBezTo>
                <a:cubicBezTo>
                  <a:pt x="-153264" y="2522748"/>
                  <a:pt x="355518" y="994059"/>
                  <a:pt x="775204" y="492311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3913901" y="3441497"/>
            <a:ext cx="2809302" cy="3122750"/>
          </a:xfrm>
          <a:custGeom>
            <a:avLst/>
            <a:gdLst>
              <a:gd name="connsiteX0" fmla="*/ 775204 w 4072928"/>
              <a:gd name="connsiteY0" fmla="*/ 492311 h 4526775"/>
              <a:gd name="connsiteX1" fmla="*/ 2561801 w 4072928"/>
              <a:gd name="connsiteY1" fmla="*/ 182822 h 4526775"/>
              <a:gd name="connsiteX2" fmla="*/ 4067044 w 4072928"/>
              <a:gd name="connsiteY2" fmla="*/ 2518059 h 4526775"/>
              <a:gd name="connsiteX3" fmla="*/ 1999094 w 4072928"/>
              <a:gd name="connsiteY3" fmla="*/ 4515671 h 4526775"/>
              <a:gd name="connsiteX4" fmla="*/ 43684 w 4072928"/>
              <a:gd name="connsiteY4" fmla="*/ 3193308 h 4526775"/>
              <a:gd name="connsiteX5" fmla="*/ 775204 w 4072928"/>
              <a:gd name="connsiteY5" fmla="*/ 492311 h 452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2928" h="4526775">
                <a:moveTo>
                  <a:pt x="775204" y="492311"/>
                </a:moveTo>
                <a:cubicBezTo>
                  <a:pt x="1194890" y="-9437"/>
                  <a:pt x="2013161" y="-154803"/>
                  <a:pt x="2561801" y="182822"/>
                </a:cubicBezTo>
                <a:cubicBezTo>
                  <a:pt x="3110441" y="520447"/>
                  <a:pt x="4160829" y="1795918"/>
                  <a:pt x="4067044" y="2518059"/>
                </a:cubicBezTo>
                <a:cubicBezTo>
                  <a:pt x="3973260" y="3240201"/>
                  <a:pt x="2669654" y="4403130"/>
                  <a:pt x="1999094" y="4515671"/>
                </a:cubicBezTo>
                <a:cubicBezTo>
                  <a:pt x="1328534" y="4628212"/>
                  <a:pt x="240632" y="3863868"/>
                  <a:pt x="43684" y="3193308"/>
                </a:cubicBezTo>
                <a:cubicBezTo>
                  <a:pt x="-153264" y="2522748"/>
                  <a:pt x="355518" y="994059"/>
                  <a:pt x="775204" y="492311"/>
                </a:cubicBezTo>
                <a:close/>
              </a:path>
            </a:pathLst>
          </a:cu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22831" y="-3140"/>
            <a:ext cx="12401729" cy="7071360"/>
            <a:chOff x="-211345" y="-3140"/>
            <a:chExt cx="12403344" cy="707136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085090" y="4712467"/>
            <a:ext cx="3438163" cy="1524368"/>
            <a:chOff x="6452680" y="3397046"/>
            <a:chExt cx="3438611" cy="1524368"/>
          </a:xfrm>
        </p:grpSpPr>
        <p:sp>
          <p:nvSpPr>
            <p:cNvPr id="3" name="矩形 2"/>
            <p:cNvSpPr/>
            <p:nvPr/>
          </p:nvSpPr>
          <p:spPr>
            <a:xfrm>
              <a:off x="6452680" y="3967307"/>
              <a:ext cx="34386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452680" y="339704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感恩母亲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12375" y="-408193"/>
            <a:ext cx="5627864" cy="6357389"/>
          </a:xfrm>
          <a:custGeom>
            <a:avLst/>
            <a:gdLst>
              <a:gd name="connsiteX0" fmla="*/ 860584 w 5628597"/>
              <a:gd name="connsiteY0" fmla="*/ 450397 h 6357389"/>
              <a:gd name="connsiteX1" fmla="*/ 16522 w 5628597"/>
              <a:gd name="connsiteY1" fmla="*/ 3249868 h 6357389"/>
              <a:gd name="connsiteX2" fmla="*/ 1282614 w 5628597"/>
              <a:gd name="connsiteY2" fmla="*/ 6330693 h 6357389"/>
              <a:gd name="connsiteX3" fmla="*/ 5376313 w 5628597"/>
              <a:gd name="connsiteY3" fmla="*/ 4501893 h 6357389"/>
              <a:gd name="connsiteX4" fmla="*/ 4715131 w 5628597"/>
              <a:gd name="connsiteY4" fmla="*/ 422262 h 6357389"/>
              <a:gd name="connsiteX5" fmla="*/ 860584 w 5628597"/>
              <a:gd name="connsiteY5" fmla="*/ 450397 h 635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8597" h="6357389">
                <a:moveTo>
                  <a:pt x="860584" y="450397"/>
                </a:moveTo>
                <a:cubicBezTo>
                  <a:pt x="77483" y="921665"/>
                  <a:pt x="-53816" y="2269819"/>
                  <a:pt x="16522" y="3249868"/>
                </a:cubicBezTo>
                <a:cubicBezTo>
                  <a:pt x="86860" y="4229917"/>
                  <a:pt x="389315" y="6122022"/>
                  <a:pt x="1282614" y="6330693"/>
                </a:cubicBezTo>
                <a:cubicBezTo>
                  <a:pt x="2175913" y="6539364"/>
                  <a:pt x="4804227" y="5486631"/>
                  <a:pt x="5376313" y="4501893"/>
                </a:cubicBezTo>
                <a:cubicBezTo>
                  <a:pt x="5948399" y="3517155"/>
                  <a:pt x="5470097" y="1099856"/>
                  <a:pt x="4715131" y="422262"/>
                </a:cubicBezTo>
                <a:cubicBezTo>
                  <a:pt x="3960165" y="-255332"/>
                  <a:pt x="1643685" y="-20871"/>
                  <a:pt x="860584" y="450397"/>
                </a:cubicBezTo>
                <a:close/>
              </a:path>
            </a:pathLst>
          </a:custGeom>
          <a:solidFill>
            <a:srgbClr val="FF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6551036" y="-597608"/>
            <a:ext cx="5627864" cy="6357389"/>
          </a:xfrm>
          <a:custGeom>
            <a:avLst/>
            <a:gdLst>
              <a:gd name="connsiteX0" fmla="*/ 860584 w 5628597"/>
              <a:gd name="connsiteY0" fmla="*/ 450397 h 6357389"/>
              <a:gd name="connsiteX1" fmla="*/ 16522 w 5628597"/>
              <a:gd name="connsiteY1" fmla="*/ 3249868 h 6357389"/>
              <a:gd name="connsiteX2" fmla="*/ 1282614 w 5628597"/>
              <a:gd name="connsiteY2" fmla="*/ 6330693 h 6357389"/>
              <a:gd name="connsiteX3" fmla="*/ 5376313 w 5628597"/>
              <a:gd name="connsiteY3" fmla="*/ 4501893 h 6357389"/>
              <a:gd name="connsiteX4" fmla="*/ 4715131 w 5628597"/>
              <a:gd name="connsiteY4" fmla="*/ 422262 h 6357389"/>
              <a:gd name="connsiteX5" fmla="*/ 860584 w 5628597"/>
              <a:gd name="connsiteY5" fmla="*/ 450397 h 635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8597" h="6357389">
                <a:moveTo>
                  <a:pt x="860584" y="450397"/>
                </a:moveTo>
                <a:cubicBezTo>
                  <a:pt x="77483" y="921665"/>
                  <a:pt x="-53816" y="2269819"/>
                  <a:pt x="16522" y="3249868"/>
                </a:cubicBezTo>
                <a:cubicBezTo>
                  <a:pt x="86860" y="4229917"/>
                  <a:pt x="389315" y="6122022"/>
                  <a:pt x="1282614" y="6330693"/>
                </a:cubicBezTo>
                <a:cubicBezTo>
                  <a:pt x="2175913" y="6539364"/>
                  <a:pt x="4804227" y="5486631"/>
                  <a:pt x="5376313" y="4501893"/>
                </a:cubicBezTo>
                <a:cubicBezTo>
                  <a:pt x="5948399" y="3517155"/>
                  <a:pt x="5470097" y="1099856"/>
                  <a:pt x="4715131" y="422262"/>
                </a:cubicBezTo>
                <a:cubicBezTo>
                  <a:pt x="3960165" y="-255332"/>
                  <a:pt x="1643685" y="-20871"/>
                  <a:pt x="860584" y="450397"/>
                </a:cubicBezTo>
                <a:close/>
              </a:path>
            </a:pathLst>
          </a:cu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22831" y="-3140"/>
            <a:ext cx="12401729" cy="7071360"/>
            <a:chOff x="-211345" y="-3140"/>
            <a:chExt cx="12403344" cy="707136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8454246" y="1682432"/>
            <a:ext cx="2866044" cy="1739812"/>
            <a:chOff x="6452680" y="3397046"/>
            <a:chExt cx="2866417" cy="1739812"/>
          </a:xfrm>
        </p:grpSpPr>
        <p:sp>
          <p:nvSpPr>
            <p:cNvPr id="6" name="矩形 5"/>
            <p:cNvSpPr/>
            <p:nvPr/>
          </p:nvSpPr>
          <p:spPr>
            <a:xfrm>
              <a:off x="6452681" y="3967307"/>
              <a:ext cx="28664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52680" y="339704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感恩母亲</a:t>
              </a:r>
              <a:r>
                <a:rPr lang="en-US" altLang="zh-CN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6" name="任意多边形: 形状 15"/>
          <p:cNvSpPr/>
          <p:nvPr/>
        </p:nvSpPr>
        <p:spPr>
          <a:xfrm>
            <a:off x="3157182" y="897404"/>
            <a:ext cx="4544887" cy="5126206"/>
          </a:xfrm>
          <a:custGeom>
            <a:avLst/>
            <a:gdLst>
              <a:gd name="connsiteX0" fmla="*/ 908767 w 4545479"/>
              <a:gd name="connsiteY0" fmla="*/ 59199 h 5126206"/>
              <a:gd name="connsiteX1" fmla="*/ 8435 w 4545479"/>
              <a:gd name="connsiteY1" fmla="*/ 1930202 h 5126206"/>
              <a:gd name="connsiteX2" fmla="*/ 613346 w 4545479"/>
              <a:gd name="connsiteY2" fmla="*/ 4490522 h 5126206"/>
              <a:gd name="connsiteX3" fmla="*/ 2962650 w 4545479"/>
              <a:gd name="connsiteY3" fmla="*/ 5039162 h 5126206"/>
              <a:gd name="connsiteX4" fmla="*/ 4524164 w 4545479"/>
              <a:gd name="connsiteY4" fmla="*/ 3069685 h 5126206"/>
              <a:gd name="connsiteX5" fmla="*/ 3666035 w 4545479"/>
              <a:gd name="connsiteY5" fmla="*/ 706313 h 5126206"/>
              <a:gd name="connsiteX6" fmla="*/ 908767 w 4545479"/>
              <a:gd name="connsiteY6" fmla="*/ 59199 h 512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5479" h="5126206">
                <a:moveTo>
                  <a:pt x="908767" y="59199"/>
                </a:moveTo>
                <a:cubicBezTo>
                  <a:pt x="299167" y="263181"/>
                  <a:pt x="57672" y="1191648"/>
                  <a:pt x="8435" y="1930202"/>
                </a:cubicBezTo>
                <a:cubicBezTo>
                  <a:pt x="-40802" y="2668756"/>
                  <a:pt x="120977" y="3972362"/>
                  <a:pt x="613346" y="4490522"/>
                </a:cubicBezTo>
                <a:cubicBezTo>
                  <a:pt x="1105715" y="5008682"/>
                  <a:pt x="2310847" y="5275968"/>
                  <a:pt x="2962650" y="5039162"/>
                </a:cubicBezTo>
                <a:cubicBezTo>
                  <a:pt x="3614453" y="4802356"/>
                  <a:pt x="4406933" y="3791826"/>
                  <a:pt x="4524164" y="3069685"/>
                </a:cubicBezTo>
                <a:cubicBezTo>
                  <a:pt x="4641395" y="2347544"/>
                  <a:pt x="4263912" y="1208061"/>
                  <a:pt x="3666035" y="706313"/>
                </a:cubicBezTo>
                <a:cubicBezTo>
                  <a:pt x="3068158" y="204565"/>
                  <a:pt x="1518367" y="-144783"/>
                  <a:pt x="908767" y="59199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7774159" y="3952779"/>
            <a:ext cx="2416039" cy="2725066"/>
          </a:xfrm>
          <a:custGeom>
            <a:avLst/>
            <a:gdLst>
              <a:gd name="connsiteX0" fmla="*/ 908767 w 4545479"/>
              <a:gd name="connsiteY0" fmla="*/ 59199 h 5126206"/>
              <a:gd name="connsiteX1" fmla="*/ 8435 w 4545479"/>
              <a:gd name="connsiteY1" fmla="*/ 1930202 h 5126206"/>
              <a:gd name="connsiteX2" fmla="*/ 613346 w 4545479"/>
              <a:gd name="connsiteY2" fmla="*/ 4490522 h 5126206"/>
              <a:gd name="connsiteX3" fmla="*/ 2962650 w 4545479"/>
              <a:gd name="connsiteY3" fmla="*/ 5039162 h 5126206"/>
              <a:gd name="connsiteX4" fmla="*/ 4524164 w 4545479"/>
              <a:gd name="connsiteY4" fmla="*/ 3069685 h 5126206"/>
              <a:gd name="connsiteX5" fmla="*/ 3666035 w 4545479"/>
              <a:gd name="connsiteY5" fmla="*/ 706313 h 5126206"/>
              <a:gd name="connsiteX6" fmla="*/ 908767 w 4545479"/>
              <a:gd name="connsiteY6" fmla="*/ 59199 h 512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5479" h="5126206">
                <a:moveTo>
                  <a:pt x="908767" y="59199"/>
                </a:moveTo>
                <a:cubicBezTo>
                  <a:pt x="299167" y="263181"/>
                  <a:pt x="57672" y="1191648"/>
                  <a:pt x="8435" y="1930202"/>
                </a:cubicBezTo>
                <a:cubicBezTo>
                  <a:pt x="-40802" y="2668756"/>
                  <a:pt x="120977" y="3972362"/>
                  <a:pt x="613346" y="4490522"/>
                </a:cubicBezTo>
                <a:cubicBezTo>
                  <a:pt x="1105715" y="5008682"/>
                  <a:pt x="2310847" y="5275968"/>
                  <a:pt x="2962650" y="5039162"/>
                </a:cubicBezTo>
                <a:cubicBezTo>
                  <a:pt x="3614453" y="4802356"/>
                  <a:pt x="4406933" y="3791826"/>
                  <a:pt x="4524164" y="3069685"/>
                </a:cubicBezTo>
                <a:cubicBezTo>
                  <a:pt x="4641395" y="2347544"/>
                  <a:pt x="4263912" y="1208061"/>
                  <a:pt x="3666035" y="706313"/>
                </a:cubicBezTo>
                <a:cubicBezTo>
                  <a:pt x="3068158" y="204565"/>
                  <a:pt x="1518367" y="-144783"/>
                  <a:pt x="908767" y="59199"/>
                </a:cubicBezTo>
                <a:close/>
              </a:path>
            </a:pathLst>
          </a:cu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22831" y="-3140"/>
            <a:ext cx="12401729" cy="7071360"/>
            <a:chOff x="-211345" y="-3140"/>
            <a:chExt cx="12403344" cy="70713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sp>
        <p:nvSpPr>
          <p:cNvPr id="12" name="任意多边形: 形状 11"/>
          <p:cNvSpPr/>
          <p:nvPr/>
        </p:nvSpPr>
        <p:spPr>
          <a:xfrm>
            <a:off x="1210461" y="-14068"/>
            <a:ext cx="10985437" cy="6879102"/>
          </a:xfrm>
          <a:custGeom>
            <a:avLst/>
            <a:gdLst>
              <a:gd name="connsiteX0" fmla="*/ 0 w 10986867"/>
              <a:gd name="connsiteY0" fmla="*/ 0 h 6879102"/>
              <a:gd name="connsiteX1" fmla="*/ 1969476 w 10986867"/>
              <a:gd name="connsiteY1" fmla="*/ 2208628 h 6879102"/>
              <a:gd name="connsiteX2" fmla="*/ 4895556 w 10986867"/>
              <a:gd name="connsiteY2" fmla="*/ 3179299 h 6879102"/>
              <a:gd name="connsiteX3" fmla="*/ 7244861 w 10986867"/>
              <a:gd name="connsiteY3" fmla="*/ 6246056 h 6879102"/>
              <a:gd name="connsiteX4" fmla="*/ 10986867 w 10986867"/>
              <a:gd name="connsiteY4" fmla="*/ 6879102 h 6879102"/>
              <a:gd name="connsiteX5" fmla="*/ 10986867 w 10986867"/>
              <a:gd name="connsiteY5" fmla="*/ 6879102 h 6879102"/>
              <a:gd name="connsiteX6" fmla="*/ 10986867 w 10986867"/>
              <a:gd name="connsiteY6" fmla="*/ 14068 h 687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6867" h="6879102">
                <a:moveTo>
                  <a:pt x="0" y="0"/>
                </a:moveTo>
                <a:cubicBezTo>
                  <a:pt x="576775" y="839372"/>
                  <a:pt x="1153550" y="1678745"/>
                  <a:pt x="1969476" y="2208628"/>
                </a:cubicBezTo>
                <a:cubicBezTo>
                  <a:pt x="2785402" y="2738511"/>
                  <a:pt x="4016325" y="2506394"/>
                  <a:pt x="4895556" y="3179299"/>
                </a:cubicBezTo>
                <a:cubicBezTo>
                  <a:pt x="5774787" y="3852204"/>
                  <a:pt x="6229643" y="5629422"/>
                  <a:pt x="7244861" y="6246056"/>
                </a:cubicBezTo>
                <a:cubicBezTo>
                  <a:pt x="8260079" y="6862690"/>
                  <a:pt x="10986867" y="6879102"/>
                  <a:pt x="10986867" y="6879102"/>
                </a:cubicBezTo>
                <a:lnTo>
                  <a:pt x="10986867" y="6879102"/>
                </a:lnTo>
                <a:lnTo>
                  <a:pt x="10986867" y="14068"/>
                </a:lnTo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>
            <a:off x="4007936" y="3854305"/>
            <a:ext cx="2416039" cy="2725066"/>
          </a:xfrm>
          <a:custGeom>
            <a:avLst/>
            <a:gdLst>
              <a:gd name="connsiteX0" fmla="*/ 908767 w 4545479"/>
              <a:gd name="connsiteY0" fmla="*/ 59199 h 5126206"/>
              <a:gd name="connsiteX1" fmla="*/ 8435 w 4545479"/>
              <a:gd name="connsiteY1" fmla="*/ 1930202 h 5126206"/>
              <a:gd name="connsiteX2" fmla="*/ 613346 w 4545479"/>
              <a:gd name="connsiteY2" fmla="*/ 4490522 h 5126206"/>
              <a:gd name="connsiteX3" fmla="*/ 2962650 w 4545479"/>
              <a:gd name="connsiteY3" fmla="*/ 5039162 h 5126206"/>
              <a:gd name="connsiteX4" fmla="*/ 4524164 w 4545479"/>
              <a:gd name="connsiteY4" fmla="*/ 3069685 h 5126206"/>
              <a:gd name="connsiteX5" fmla="*/ 3666035 w 4545479"/>
              <a:gd name="connsiteY5" fmla="*/ 706313 h 5126206"/>
              <a:gd name="connsiteX6" fmla="*/ 908767 w 4545479"/>
              <a:gd name="connsiteY6" fmla="*/ 59199 h 512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5479" h="5126206">
                <a:moveTo>
                  <a:pt x="908767" y="59199"/>
                </a:moveTo>
                <a:cubicBezTo>
                  <a:pt x="299167" y="263181"/>
                  <a:pt x="57672" y="1191648"/>
                  <a:pt x="8435" y="1930202"/>
                </a:cubicBezTo>
                <a:cubicBezTo>
                  <a:pt x="-40802" y="2668756"/>
                  <a:pt x="120977" y="3972362"/>
                  <a:pt x="613346" y="4490522"/>
                </a:cubicBezTo>
                <a:cubicBezTo>
                  <a:pt x="1105715" y="5008682"/>
                  <a:pt x="2310847" y="5275968"/>
                  <a:pt x="2962650" y="5039162"/>
                </a:cubicBezTo>
                <a:cubicBezTo>
                  <a:pt x="3614453" y="4802356"/>
                  <a:pt x="4406933" y="3791826"/>
                  <a:pt x="4524164" y="3069685"/>
                </a:cubicBezTo>
                <a:cubicBezTo>
                  <a:pt x="4641395" y="2347544"/>
                  <a:pt x="4263912" y="1208061"/>
                  <a:pt x="3666035" y="706313"/>
                </a:cubicBezTo>
                <a:cubicBezTo>
                  <a:pt x="3068158" y="204565"/>
                  <a:pt x="1518367" y="-144783"/>
                  <a:pt x="908767" y="59199"/>
                </a:cubicBezTo>
                <a:close/>
              </a:path>
            </a:pathLst>
          </a:cu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222831" y="-3140"/>
            <a:ext cx="12401729" cy="7071360"/>
            <a:chOff x="-211345" y="-3140"/>
            <a:chExt cx="12403344" cy="707136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626061" y="4406406"/>
            <a:ext cx="2866044" cy="1739812"/>
            <a:chOff x="6452680" y="3397046"/>
            <a:chExt cx="2866417" cy="1739812"/>
          </a:xfrm>
        </p:grpSpPr>
        <p:sp>
          <p:nvSpPr>
            <p:cNvPr id="5" name="矩形 4"/>
            <p:cNvSpPr/>
            <p:nvPr/>
          </p:nvSpPr>
          <p:spPr>
            <a:xfrm>
              <a:off x="6452681" y="3967307"/>
              <a:ext cx="28664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52680" y="339704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感恩母亲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210522" y="-3140"/>
            <a:ext cx="12401729" cy="7071360"/>
            <a:chOff x="-211345" y="-3140"/>
            <a:chExt cx="12403344" cy="707136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294636" y="1249683"/>
            <a:ext cx="37654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white"/>
                </a:solidFill>
                <a:cs typeface="+mn-ea"/>
                <a:sym typeface="+mn-lt"/>
              </a:rPr>
              <a:t>养儿方知育儿难，</a:t>
            </a:r>
            <a:endParaRPr lang="en-US" altLang="zh-CN" sz="240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white"/>
                </a:solidFill>
                <a:cs typeface="+mn-ea"/>
                <a:sym typeface="+mn-lt"/>
              </a:rPr>
              <a:t>母亲是子女的一片天；</a:t>
            </a:r>
            <a:endParaRPr lang="en-US" altLang="zh-CN" sz="240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white"/>
                </a:solidFill>
                <a:cs typeface="+mn-ea"/>
                <a:sym typeface="+mn-lt"/>
              </a:rPr>
              <a:t>养儿方知父母恩，</a:t>
            </a:r>
            <a:endParaRPr lang="en-US" altLang="zh-CN" sz="240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white"/>
                </a:solidFill>
                <a:cs typeface="+mn-ea"/>
                <a:sym typeface="+mn-lt"/>
              </a:rPr>
              <a:t>儿女会报答您的一片心；</a:t>
            </a:r>
            <a:endParaRPr lang="en-US" altLang="zh-CN" sz="240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B1B1"/>
                </a:solidFill>
                <a:cs typeface="+mn-ea"/>
                <a:sym typeface="+mn-lt"/>
              </a:rPr>
              <a:t>养儿方知家中暖，</a:t>
            </a:r>
            <a:endParaRPr lang="en-US" altLang="zh-CN" sz="2400" dirty="0">
              <a:solidFill>
                <a:srgbClr val="FFB1B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B1B1"/>
                </a:solidFill>
                <a:cs typeface="+mn-ea"/>
                <a:sym typeface="+mn-lt"/>
              </a:rPr>
              <a:t>我要让母亲幸福无限！</a:t>
            </a:r>
            <a:endParaRPr lang="en-US" altLang="zh-CN" sz="2400" dirty="0">
              <a:solidFill>
                <a:srgbClr val="FFB1B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B1B1"/>
                </a:solidFill>
                <a:cs typeface="+mn-ea"/>
                <a:sym typeface="+mn-lt"/>
              </a:rPr>
              <a:t>妈妈您辛苦了，</a:t>
            </a:r>
            <a:endParaRPr lang="en-US" altLang="zh-CN" sz="2400" dirty="0">
              <a:solidFill>
                <a:srgbClr val="FFB1B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B1B1"/>
                </a:solidFill>
                <a:cs typeface="+mn-ea"/>
                <a:sym typeface="+mn-lt"/>
              </a:rPr>
              <a:t>祝您母亲节愉快！</a:t>
            </a:r>
          </a:p>
        </p:txBody>
      </p:sp>
      <p:sp>
        <p:nvSpPr>
          <p:cNvPr id="25" name="任意多边形: 形状 24"/>
          <p:cNvSpPr/>
          <p:nvPr/>
        </p:nvSpPr>
        <p:spPr>
          <a:xfrm>
            <a:off x="7623010" y="1631914"/>
            <a:ext cx="4072398" cy="4526775"/>
          </a:xfrm>
          <a:custGeom>
            <a:avLst/>
            <a:gdLst>
              <a:gd name="connsiteX0" fmla="*/ 775204 w 4072928"/>
              <a:gd name="connsiteY0" fmla="*/ 492311 h 4526775"/>
              <a:gd name="connsiteX1" fmla="*/ 2561801 w 4072928"/>
              <a:gd name="connsiteY1" fmla="*/ 182822 h 4526775"/>
              <a:gd name="connsiteX2" fmla="*/ 4067044 w 4072928"/>
              <a:gd name="connsiteY2" fmla="*/ 2518059 h 4526775"/>
              <a:gd name="connsiteX3" fmla="*/ 1999094 w 4072928"/>
              <a:gd name="connsiteY3" fmla="*/ 4515671 h 4526775"/>
              <a:gd name="connsiteX4" fmla="*/ 43684 w 4072928"/>
              <a:gd name="connsiteY4" fmla="*/ 3193308 h 4526775"/>
              <a:gd name="connsiteX5" fmla="*/ 775204 w 4072928"/>
              <a:gd name="connsiteY5" fmla="*/ 492311 h 452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2928" h="4526775">
                <a:moveTo>
                  <a:pt x="775204" y="492311"/>
                </a:moveTo>
                <a:cubicBezTo>
                  <a:pt x="1194890" y="-9437"/>
                  <a:pt x="2013161" y="-154803"/>
                  <a:pt x="2561801" y="182822"/>
                </a:cubicBezTo>
                <a:cubicBezTo>
                  <a:pt x="3110441" y="520447"/>
                  <a:pt x="4160829" y="1795918"/>
                  <a:pt x="4067044" y="2518059"/>
                </a:cubicBezTo>
                <a:cubicBezTo>
                  <a:pt x="3973260" y="3240201"/>
                  <a:pt x="2669654" y="4403130"/>
                  <a:pt x="1999094" y="4515671"/>
                </a:cubicBezTo>
                <a:cubicBezTo>
                  <a:pt x="1328534" y="4628212"/>
                  <a:pt x="240632" y="3863868"/>
                  <a:pt x="43684" y="3193308"/>
                </a:cubicBezTo>
                <a:cubicBezTo>
                  <a:pt x="-153264" y="2522748"/>
                  <a:pt x="355518" y="994059"/>
                  <a:pt x="775204" y="492311"/>
                </a:cubicBezTo>
                <a:close/>
              </a:path>
            </a:pathLst>
          </a:cu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1127" y="-3139"/>
            <a:ext cx="12232335" cy="68611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82446" y="449703"/>
            <a:ext cx="6143427" cy="62281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510754" y="2501959"/>
            <a:ext cx="50765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谨此献给</a:t>
            </a:r>
            <a:endParaRPr lang="en-US" altLang="zh-CN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6600" dirty="0">
                <a:solidFill>
                  <a:srgbClr val="FFB1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伟大的母亲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10522" y="-3140"/>
            <a:ext cx="12401729" cy="7071360"/>
            <a:chOff x="-211345" y="-3140"/>
            <a:chExt cx="12403344" cy="707136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3459649" y="4223229"/>
            <a:ext cx="3566963" cy="1524368"/>
            <a:chOff x="6452680" y="3397046"/>
            <a:chExt cx="3567427" cy="1524368"/>
          </a:xfrm>
        </p:grpSpPr>
        <p:sp>
          <p:nvSpPr>
            <p:cNvPr id="7" name="矩形 6"/>
            <p:cNvSpPr/>
            <p:nvPr/>
          </p:nvSpPr>
          <p:spPr>
            <a:xfrm>
              <a:off x="6452681" y="3967307"/>
              <a:ext cx="35674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452680" y="339704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感恩母亲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任意多边形: 形状 15"/>
          <p:cNvSpPr/>
          <p:nvPr/>
        </p:nvSpPr>
        <p:spPr>
          <a:xfrm>
            <a:off x="3518791" y="493714"/>
            <a:ext cx="2857063" cy="2789922"/>
          </a:xfrm>
          <a:custGeom>
            <a:avLst/>
            <a:gdLst>
              <a:gd name="connsiteX0" fmla="*/ 633992 w 2857435"/>
              <a:gd name="connsiteY0" fmla="*/ 490443 h 2789922"/>
              <a:gd name="connsiteX1" fmla="*/ 1660934 w 2857435"/>
              <a:gd name="connsiteY1" fmla="*/ 26209 h 2789922"/>
              <a:gd name="connsiteX2" fmla="*/ 2856688 w 2857435"/>
              <a:gd name="connsiteY2" fmla="*/ 1306369 h 2789922"/>
              <a:gd name="connsiteX3" fmla="*/ 1815679 w 2857435"/>
              <a:gd name="connsiteY3" fmla="*/ 2727206 h 2789922"/>
              <a:gd name="connsiteX4" fmla="*/ 338571 w 2857435"/>
              <a:gd name="connsiteY4" fmla="*/ 2389581 h 2789922"/>
              <a:gd name="connsiteX5" fmla="*/ 15014 w 2857435"/>
              <a:gd name="connsiteY5" fmla="*/ 1053150 h 2789922"/>
              <a:gd name="connsiteX6" fmla="*/ 633992 w 2857435"/>
              <a:gd name="connsiteY6" fmla="*/ 490443 h 278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435" h="2789922">
                <a:moveTo>
                  <a:pt x="633992" y="490443"/>
                </a:moveTo>
                <a:cubicBezTo>
                  <a:pt x="908312" y="319286"/>
                  <a:pt x="1290485" y="-109779"/>
                  <a:pt x="1660934" y="26209"/>
                </a:cubicBezTo>
                <a:cubicBezTo>
                  <a:pt x="2031383" y="162197"/>
                  <a:pt x="2830897" y="856203"/>
                  <a:pt x="2856688" y="1306369"/>
                </a:cubicBezTo>
                <a:cubicBezTo>
                  <a:pt x="2882479" y="1756535"/>
                  <a:pt x="2235365" y="2546671"/>
                  <a:pt x="1815679" y="2727206"/>
                </a:cubicBezTo>
                <a:cubicBezTo>
                  <a:pt x="1395993" y="2907741"/>
                  <a:pt x="638682" y="2668590"/>
                  <a:pt x="338571" y="2389581"/>
                </a:cubicBezTo>
                <a:cubicBezTo>
                  <a:pt x="38460" y="2110572"/>
                  <a:pt x="-36568" y="1367329"/>
                  <a:pt x="15014" y="1053150"/>
                </a:cubicBezTo>
                <a:cubicBezTo>
                  <a:pt x="66596" y="738971"/>
                  <a:pt x="359672" y="661600"/>
                  <a:pt x="633992" y="490443"/>
                </a:cubicBezTo>
                <a:close/>
              </a:path>
            </a:pathLst>
          </a:cu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7304252">
            <a:off x="6834638" y="1285529"/>
            <a:ext cx="2857435" cy="2789559"/>
          </a:xfrm>
          <a:custGeom>
            <a:avLst/>
            <a:gdLst>
              <a:gd name="connsiteX0" fmla="*/ 633992 w 2857435"/>
              <a:gd name="connsiteY0" fmla="*/ 490443 h 2789922"/>
              <a:gd name="connsiteX1" fmla="*/ 1660934 w 2857435"/>
              <a:gd name="connsiteY1" fmla="*/ 26209 h 2789922"/>
              <a:gd name="connsiteX2" fmla="*/ 2856688 w 2857435"/>
              <a:gd name="connsiteY2" fmla="*/ 1306369 h 2789922"/>
              <a:gd name="connsiteX3" fmla="*/ 1815679 w 2857435"/>
              <a:gd name="connsiteY3" fmla="*/ 2727206 h 2789922"/>
              <a:gd name="connsiteX4" fmla="*/ 338571 w 2857435"/>
              <a:gd name="connsiteY4" fmla="*/ 2389581 h 2789922"/>
              <a:gd name="connsiteX5" fmla="*/ 15014 w 2857435"/>
              <a:gd name="connsiteY5" fmla="*/ 1053150 h 2789922"/>
              <a:gd name="connsiteX6" fmla="*/ 633992 w 2857435"/>
              <a:gd name="connsiteY6" fmla="*/ 490443 h 278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435" h="2789922">
                <a:moveTo>
                  <a:pt x="633992" y="490443"/>
                </a:moveTo>
                <a:cubicBezTo>
                  <a:pt x="908312" y="319286"/>
                  <a:pt x="1290485" y="-109779"/>
                  <a:pt x="1660934" y="26209"/>
                </a:cubicBezTo>
                <a:cubicBezTo>
                  <a:pt x="2031383" y="162197"/>
                  <a:pt x="2830897" y="856203"/>
                  <a:pt x="2856688" y="1306369"/>
                </a:cubicBezTo>
                <a:cubicBezTo>
                  <a:pt x="2882479" y="1756535"/>
                  <a:pt x="2235365" y="2546671"/>
                  <a:pt x="1815679" y="2727206"/>
                </a:cubicBezTo>
                <a:cubicBezTo>
                  <a:pt x="1395993" y="2907741"/>
                  <a:pt x="638682" y="2668590"/>
                  <a:pt x="338571" y="2389581"/>
                </a:cubicBezTo>
                <a:cubicBezTo>
                  <a:pt x="38460" y="2110572"/>
                  <a:pt x="-36568" y="1367329"/>
                  <a:pt x="15014" y="1053150"/>
                </a:cubicBezTo>
                <a:cubicBezTo>
                  <a:pt x="66596" y="738971"/>
                  <a:pt x="359672" y="661600"/>
                  <a:pt x="633992" y="490443"/>
                </a:cubicBezTo>
                <a:close/>
              </a:path>
            </a:pathLst>
          </a:custGeom>
          <a:blipFill dpi="0" rotWithShape="0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: 形状 18"/>
          <p:cNvSpPr/>
          <p:nvPr/>
        </p:nvSpPr>
        <p:spPr>
          <a:xfrm rot="18122960">
            <a:off x="8960059" y="3745828"/>
            <a:ext cx="2857435" cy="2789559"/>
          </a:xfrm>
          <a:custGeom>
            <a:avLst/>
            <a:gdLst>
              <a:gd name="connsiteX0" fmla="*/ 633992 w 2857435"/>
              <a:gd name="connsiteY0" fmla="*/ 490443 h 2789922"/>
              <a:gd name="connsiteX1" fmla="*/ 1660934 w 2857435"/>
              <a:gd name="connsiteY1" fmla="*/ 26209 h 2789922"/>
              <a:gd name="connsiteX2" fmla="*/ 2856688 w 2857435"/>
              <a:gd name="connsiteY2" fmla="*/ 1306369 h 2789922"/>
              <a:gd name="connsiteX3" fmla="*/ 1815679 w 2857435"/>
              <a:gd name="connsiteY3" fmla="*/ 2727206 h 2789922"/>
              <a:gd name="connsiteX4" fmla="*/ 338571 w 2857435"/>
              <a:gd name="connsiteY4" fmla="*/ 2389581 h 2789922"/>
              <a:gd name="connsiteX5" fmla="*/ 15014 w 2857435"/>
              <a:gd name="connsiteY5" fmla="*/ 1053150 h 2789922"/>
              <a:gd name="connsiteX6" fmla="*/ 633992 w 2857435"/>
              <a:gd name="connsiteY6" fmla="*/ 490443 h 278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435" h="2789922">
                <a:moveTo>
                  <a:pt x="633992" y="490443"/>
                </a:moveTo>
                <a:cubicBezTo>
                  <a:pt x="908312" y="319286"/>
                  <a:pt x="1290485" y="-109779"/>
                  <a:pt x="1660934" y="26209"/>
                </a:cubicBezTo>
                <a:cubicBezTo>
                  <a:pt x="2031383" y="162197"/>
                  <a:pt x="2830897" y="856203"/>
                  <a:pt x="2856688" y="1306369"/>
                </a:cubicBezTo>
                <a:cubicBezTo>
                  <a:pt x="2882479" y="1756535"/>
                  <a:pt x="2235365" y="2546671"/>
                  <a:pt x="1815679" y="2727206"/>
                </a:cubicBezTo>
                <a:cubicBezTo>
                  <a:pt x="1395993" y="2907741"/>
                  <a:pt x="638682" y="2668590"/>
                  <a:pt x="338571" y="2389581"/>
                </a:cubicBezTo>
                <a:cubicBezTo>
                  <a:pt x="38460" y="2110572"/>
                  <a:pt x="-36568" y="1367329"/>
                  <a:pt x="15014" y="1053150"/>
                </a:cubicBezTo>
                <a:cubicBezTo>
                  <a:pt x="66596" y="738971"/>
                  <a:pt x="359672" y="661600"/>
                  <a:pt x="633992" y="490443"/>
                </a:cubicBezTo>
                <a:close/>
              </a:path>
            </a:pathLst>
          </a:custGeom>
          <a:blipFill dpi="0" rotWithShape="0"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10522" y="-3140"/>
            <a:ext cx="12401729" cy="7071360"/>
            <a:chOff x="-211345" y="-3140"/>
            <a:chExt cx="12403344" cy="707136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8272322" y="3863135"/>
            <a:ext cx="2866044" cy="1955256"/>
            <a:chOff x="6452680" y="3397046"/>
            <a:chExt cx="2866417" cy="1955256"/>
          </a:xfrm>
        </p:grpSpPr>
        <p:sp>
          <p:nvSpPr>
            <p:cNvPr id="6" name="矩形 5"/>
            <p:cNvSpPr/>
            <p:nvPr/>
          </p:nvSpPr>
          <p:spPr>
            <a:xfrm>
              <a:off x="6452681" y="3967307"/>
              <a:ext cx="25604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52680" y="339704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感恩母亲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任意多边形: 形状 12"/>
          <p:cNvSpPr/>
          <p:nvPr/>
        </p:nvSpPr>
        <p:spPr>
          <a:xfrm>
            <a:off x="3559618" y="1102894"/>
            <a:ext cx="3659860" cy="4983546"/>
          </a:xfrm>
          <a:custGeom>
            <a:avLst/>
            <a:gdLst>
              <a:gd name="connsiteX0" fmla="*/ 6380 w 3660336"/>
              <a:gd name="connsiteY0" fmla="*/ 1640306 h 4983546"/>
              <a:gd name="connsiteX1" fmla="*/ 498750 w 3660336"/>
              <a:gd name="connsiteY1" fmla="*/ 149131 h 4983546"/>
              <a:gd name="connsiteX2" fmla="*/ 3087205 w 3660336"/>
              <a:gd name="connsiteY2" fmla="*/ 543026 h 4983546"/>
              <a:gd name="connsiteX3" fmla="*/ 3452965 w 3660336"/>
              <a:gd name="connsiteY3" fmla="*/ 4481980 h 4983546"/>
              <a:gd name="connsiteX4" fmla="*/ 484682 w 3660336"/>
              <a:gd name="connsiteY4" fmla="*/ 4622657 h 4983546"/>
              <a:gd name="connsiteX5" fmla="*/ 6380 w 3660336"/>
              <a:gd name="connsiteY5" fmla="*/ 1640306 h 498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336" h="4983546">
                <a:moveTo>
                  <a:pt x="6380" y="1640306"/>
                </a:moveTo>
                <a:cubicBezTo>
                  <a:pt x="8725" y="894718"/>
                  <a:pt x="-14721" y="332011"/>
                  <a:pt x="498750" y="149131"/>
                </a:cubicBezTo>
                <a:cubicBezTo>
                  <a:pt x="1012221" y="-33749"/>
                  <a:pt x="2594836" y="-179116"/>
                  <a:pt x="3087205" y="543026"/>
                </a:cubicBezTo>
                <a:cubicBezTo>
                  <a:pt x="3579574" y="1265167"/>
                  <a:pt x="3886719" y="3802042"/>
                  <a:pt x="3452965" y="4481980"/>
                </a:cubicBezTo>
                <a:cubicBezTo>
                  <a:pt x="3019211" y="5161918"/>
                  <a:pt x="1054423" y="5091580"/>
                  <a:pt x="484682" y="4622657"/>
                </a:cubicBezTo>
                <a:cubicBezTo>
                  <a:pt x="-85059" y="4153734"/>
                  <a:pt x="4035" y="2385894"/>
                  <a:pt x="6380" y="1640306"/>
                </a:cubicBezTo>
                <a:close/>
              </a:path>
            </a:pathLst>
          </a:cu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10522" y="-3140"/>
            <a:ext cx="12401729" cy="7071360"/>
            <a:chOff x="-211345" y="-3140"/>
            <a:chExt cx="12403344" cy="707136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3745943" y="1472173"/>
            <a:ext cx="2866044" cy="1955256"/>
            <a:chOff x="6452680" y="3397046"/>
            <a:chExt cx="2866417" cy="1955256"/>
          </a:xfrm>
        </p:grpSpPr>
        <p:sp>
          <p:nvSpPr>
            <p:cNvPr id="7" name="矩形 6"/>
            <p:cNvSpPr/>
            <p:nvPr/>
          </p:nvSpPr>
          <p:spPr>
            <a:xfrm>
              <a:off x="6452681" y="3967307"/>
              <a:ext cx="25604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452680" y="339704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感恩母亲</a:t>
              </a:r>
              <a:r>
                <a:rPr lang="en-US" altLang="zh-CN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1" name="任意多边形: 形状 20"/>
          <p:cNvSpPr/>
          <p:nvPr/>
        </p:nvSpPr>
        <p:spPr>
          <a:xfrm rot="7562366">
            <a:off x="7333399" y="1551317"/>
            <a:ext cx="4555445" cy="3752224"/>
          </a:xfrm>
          <a:custGeom>
            <a:avLst/>
            <a:gdLst>
              <a:gd name="connsiteX0" fmla="*/ 337560 w 2582074"/>
              <a:gd name="connsiteY0" fmla="*/ 409869 h 2127077"/>
              <a:gd name="connsiteX1" fmla="*/ 126544 w 2582074"/>
              <a:gd name="connsiteY1" fmla="*/ 1872909 h 2127077"/>
              <a:gd name="connsiteX2" fmla="*/ 2067886 w 2582074"/>
              <a:gd name="connsiteY2" fmla="*/ 2027653 h 2127077"/>
              <a:gd name="connsiteX3" fmla="*/ 2560255 w 2582074"/>
              <a:gd name="connsiteY3" fmla="*/ 817832 h 2127077"/>
              <a:gd name="connsiteX4" fmla="*/ 1547381 w 2582074"/>
              <a:gd name="connsiteY4" fmla="*/ 15973 h 2127077"/>
              <a:gd name="connsiteX5" fmla="*/ 337560 w 2582074"/>
              <a:gd name="connsiteY5" fmla="*/ 409869 h 21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2074" h="2127077">
                <a:moveTo>
                  <a:pt x="337560" y="409869"/>
                </a:moveTo>
                <a:cubicBezTo>
                  <a:pt x="100754" y="719358"/>
                  <a:pt x="-161844" y="1603278"/>
                  <a:pt x="126544" y="1872909"/>
                </a:cubicBezTo>
                <a:cubicBezTo>
                  <a:pt x="414932" y="2142540"/>
                  <a:pt x="1662268" y="2203499"/>
                  <a:pt x="2067886" y="2027653"/>
                </a:cubicBezTo>
                <a:cubicBezTo>
                  <a:pt x="2473504" y="1851807"/>
                  <a:pt x="2647006" y="1153112"/>
                  <a:pt x="2560255" y="817832"/>
                </a:cubicBezTo>
                <a:cubicBezTo>
                  <a:pt x="2473504" y="482552"/>
                  <a:pt x="1910796" y="83967"/>
                  <a:pt x="1547381" y="15973"/>
                </a:cubicBezTo>
                <a:cubicBezTo>
                  <a:pt x="1183966" y="-52021"/>
                  <a:pt x="574366" y="100380"/>
                  <a:pt x="337560" y="409869"/>
                </a:cubicBezTo>
                <a:close/>
              </a:path>
            </a:pathLst>
          </a:custGeom>
          <a:blipFill dpi="0" rotWithShape="0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322095">
            <a:off x="5677983" y="4037563"/>
            <a:ext cx="3043683" cy="2507670"/>
          </a:xfrm>
          <a:custGeom>
            <a:avLst/>
            <a:gdLst>
              <a:gd name="connsiteX0" fmla="*/ 337560 w 2582074"/>
              <a:gd name="connsiteY0" fmla="*/ 409869 h 2127077"/>
              <a:gd name="connsiteX1" fmla="*/ 126544 w 2582074"/>
              <a:gd name="connsiteY1" fmla="*/ 1872909 h 2127077"/>
              <a:gd name="connsiteX2" fmla="*/ 2067886 w 2582074"/>
              <a:gd name="connsiteY2" fmla="*/ 2027653 h 2127077"/>
              <a:gd name="connsiteX3" fmla="*/ 2560255 w 2582074"/>
              <a:gd name="connsiteY3" fmla="*/ 817832 h 2127077"/>
              <a:gd name="connsiteX4" fmla="*/ 1547381 w 2582074"/>
              <a:gd name="connsiteY4" fmla="*/ 15973 h 2127077"/>
              <a:gd name="connsiteX5" fmla="*/ 337560 w 2582074"/>
              <a:gd name="connsiteY5" fmla="*/ 409869 h 21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2074" h="2127077">
                <a:moveTo>
                  <a:pt x="337560" y="409869"/>
                </a:moveTo>
                <a:cubicBezTo>
                  <a:pt x="100754" y="719358"/>
                  <a:pt x="-161844" y="1603278"/>
                  <a:pt x="126544" y="1872909"/>
                </a:cubicBezTo>
                <a:cubicBezTo>
                  <a:pt x="414932" y="2142540"/>
                  <a:pt x="1662268" y="2203499"/>
                  <a:pt x="2067886" y="2027653"/>
                </a:cubicBezTo>
                <a:cubicBezTo>
                  <a:pt x="2473504" y="1851807"/>
                  <a:pt x="2647006" y="1153112"/>
                  <a:pt x="2560255" y="817832"/>
                </a:cubicBezTo>
                <a:cubicBezTo>
                  <a:pt x="2473504" y="482552"/>
                  <a:pt x="1910796" y="83967"/>
                  <a:pt x="1547381" y="15973"/>
                </a:cubicBezTo>
                <a:cubicBezTo>
                  <a:pt x="1183966" y="-52021"/>
                  <a:pt x="574366" y="100380"/>
                  <a:pt x="337560" y="409869"/>
                </a:cubicBezTo>
                <a:close/>
              </a:path>
            </a:pathLst>
          </a:custGeom>
          <a:blipFill>
            <a:blip r:embed="rId6" cstate="email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10522" y="-3140"/>
            <a:ext cx="12401729" cy="7071360"/>
            <a:chOff x="-211345" y="-3140"/>
            <a:chExt cx="12403344" cy="707136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7431711" y="1333069"/>
            <a:ext cx="3566963" cy="1524368"/>
            <a:chOff x="6452680" y="3397046"/>
            <a:chExt cx="3567427" cy="1524368"/>
          </a:xfrm>
        </p:grpSpPr>
        <p:sp>
          <p:nvSpPr>
            <p:cNvPr id="3" name="矩形 2"/>
            <p:cNvSpPr/>
            <p:nvPr/>
          </p:nvSpPr>
          <p:spPr>
            <a:xfrm>
              <a:off x="6452681" y="3967307"/>
              <a:ext cx="35674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452680" y="339704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感恩母亲</a:t>
              </a:r>
              <a:r>
                <a:rPr lang="en-US" altLang="zh-CN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494099" y="515706"/>
            <a:ext cx="5209468" cy="5823446"/>
          </a:xfrm>
          <a:ln>
            <a:noFill/>
          </a:ln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/>
          <a:srcRect/>
          <a:stretch>
            <a:fillRect/>
          </a:stretch>
        </p:blipFill>
        <p:spPr>
          <a:xfrm rot="1266889">
            <a:off x="7896968" y="3549556"/>
            <a:ext cx="3557124" cy="3246437"/>
          </a:xfr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10522" y="-3140"/>
            <a:ext cx="12401729" cy="7071360"/>
            <a:chOff x="-211345" y="-3140"/>
            <a:chExt cx="12403344" cy="707136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sp>
        <p:nvSpPr>
          <p:cNvPr id="15" name="任意多边形: 形状 14"/>
          <p:cNvSpPr/>
          <p:nvPr/>
        </p:nvSpPr>
        <p:spPr>
          <a:xfrm rot="524338">
            <a:off x="1761153" y="3648457"/>
            <a:ext cx="7455928" cy="5509434"/>
          </a:xfrm>
          <a:custGeom>
            <a:avLst/>
            <a:gdLst>
              <a:gd name="connsiteX0" fmla="*/ 760075 w 2217028"/>
              <a:gd name="connsiteY0" fmla="*/ 3112 h 1638023"/>
              <a:gd name="connsiteX1" fmla="*/ 56691 w 2217028"/>
              <a:gd name="connsiteY1" fmla="*/ 1578693 h 1638023"/>
              <a:gd name="connsiteX2" fmla="*/ 2209048 w 2217028"/>
              <a:gd name="connsiteY2" fmla="*/ 1184798 h 1638023"/>
              <a:gd name="connsiteX3" fmla="*/ 760075 w 2217028"/>
              <a:gd name="connsiteY3" fmla="*/ 3112 h 163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028" h="1638023">
                <a:moveTo>
                  <a:pt x="760075" y="3112"/>
                </a:moveTo>
                <a:cubicBezTo>
                  <a:pt x="401349" y="68761"/>
                  <a:pt x="-184804" y="1381745"/>
                  <a:pt x="56691" y="1578693"/>
                </a:cubicBezTo>
                <a:cubicBezTo>
                  <a:pt x="298186" y="1775641"/>
                  <a:pt x="2091817" y="1440361"/>
                  <a:pt x="2209048" y="1184798"/>
                </a:cubicBezTo>
                <a:cubicBezTo>
                  <a:pt x="2326279" y="929235"/>
                  <a:pt x="1118801" y="-62537"/>
                  <a:pt x="760075" y="3112"/>
                </a:cubicBezTo>
                <a:close/>
              </a:path>
            </a:pathLst>
          </a:cu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任意多边形: 形状 16"/>
          <p:cNvSpPr/>
          <p:nvPr/>
        </p:nvSpPr>
        <p:spPr>
          <a:xfrm rot="11700000">
            <a:off x="4433788" y="-1436076"/>
            <a:ext cx="7455928" cy="5509434"/>
          </a:xfrm>
          <a:custGeom>
            <a:avLst/>
            <a:gdLst>
              <a:gd name="connsiteX0" fmla="*/ 760075 w 2217028"/>
              <a:gd name="connsiteY0" fmla="*/ 3112 h 1638023"/>
              <a:gd name="connsiteX1" fmla="*/ 56691 w 2217028"/>
              <a:gd name="connsiteY1" fmla="*/ 1578693 h 1638023"/>
              <a:gd name="connsiteX2" fmla="*/ 2209048 w 2217028"/>
              <a:gd name="connsiteY2" fmla="*/ 1184798 h 1638023"/>
              <a:gd name="connsiteX3" fmla="*/ 760075 w 2217028"/>
              <a:gd name="connsiteY3" fmla="*/ 3112 h 163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028" h="1638023">
                <a:moveTo>
                  <a:pt x="760075" y="3112"/>
                </a:moveTo>
                <a:cubicBezTo>
                  <a:pt x="401349" y="68761"/>
                  <a:pt x="-184804" y="1381745"/>
                  <a:pt x="56691" y="1578693"/>
                </a:cubicBezTo>
                <a:cubicBezTo>
                  <a:pt x="298186" y="1775641"/>
                  <a:pt x="2091817" y="1440361"/>
                  <a:pt x="2209048" y="1184798"/>
                </a:cubicBezTo>
                <a:cubicBezTo>
                  <a:pt x="2326279" y="929235"/>
                  <a:pt x="1118801" y="-62537"/>
                  <a:pt x="760075" y="3112"/>
                </a:cubicBezTo>
                <a:close/>
              </a:path>
            </a:pathLst>
          </a:custGeom>
          <a:blipFill dpi="0" rotWithShape="0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10522" y="-3140"/>
            <a:ext cx="12401729" cy="7071360"/>
            <a:chOff x="-211345" y="-3140"/>
            <a:chExt cx="12403344" cy="707136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3343781" y="1055056"/>
            <a:ext cx="4849809" cy="1393780"/>
            <a:chOff x="6452681" y="3312191"/>
            <a:chExt cx="4850440" cy="1393780"/>
          </a:xfrm>
        </p:grpSpPr>
        <p:sp>
          <p:nvSpPr>
            <p:cNvPr id="6" name="矩形 5"/>
            <p:cNvSpPr/>
            <p:nvPr/>
          </p:nvSpPr>
          <p:spPr>
            <a:xfrm>
              <a:off x="6452681" y="3967307"/>
              <a:ext cx="48504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028262" y="3312191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感恩母亲</a:t>
              </a:r>
              <a:r>
                <a:rPr lang="en-US" altLang="zh-CN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3" name="任意多边形: 形状 22"/>
          <p:cNvSpPr/>
          <p:nvPr/>
        </p:nvSpPr>
        <p:spPr>
          <a:xfrm>
            <a:off x="3207812" y="-7032"/>
            <a:ext cx="8997463" cy="6935372"/>
          </a:xfrm>
          <a:custGeom>
            <a:avLst/>
            <a:gdLst>
              <a:gd name="connsiteX0" fmla="*/ 7610622 w 8848579"/>
              <a:gd name="connsiteY0" fmla="*/ 0 h 6935372"/>
              <a:gd name="connsiteX1" fmla="*/ 6203853 w 8848579"/>
              <a:gd name="connsiteY1" fmla="*/ 1125415 h 6935372"/>
              <a:gd name="connsiteX2" fmla="*/ 4135902 w 8848579"/>
              <a:gd name="connsiteY2" fmla="*/ 4375052 h 6935372"/>
              <a:gd name="connsiteX3" fmla="*/ 0 w 8848579"/>
              <a:gd name="connsiteY3" fmla="*/ 6935372 h 6935372"/>
              <a:gd name="connsiteX4" fmla="*/ 0 w 8848579"/>
              <a:gd name="connsiteY4" fmla="*/ 6935372 h 6935372"/>
              <a:gd name="connsiteX5" fmla="*/ 8848579 w 8848579"/>
              <a:gd name="connsiteY5" fmla="*/ 6935372 h 6935372"/>
              <a:gd name="connsiteX6" fmla="*/ 8848579 w 8848579"/>
              <a:gd name="connsiteY6" fmla="*/ 6935372 h 6935372"/>
              <a:gd name="connsiteX7" fmla="*/ 8848579 w 8848579"/>
              <a:gd name="connsiteY7" fmla="*/ 0 h 693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8579" h="6935372">
                <a:moveTo>
                  <a:pt x="7610622" y="0"/>
                </a:moveTo>
                <a:cubicBezTo>
                  <a:pt x="7196797" y="198120"/>
                  <a:pt x="6782973" y="396240"/>
                  <a:pt x="6203853" y="1125415"/>
                </a:cubicBezTo>
                <a:cubicBezTo>
                  <a:pt x="5624733" y="1854590"/>
                  <a:pt x="5169877" y="3406726"/>
                  <a:pt x="4135902" y="4375052"/>
                </a:cubicBezTo>
                <a:cubicBezTo>
                  <a:pt x="3101926" y="5343378"/>
                  <a:pt x="0" y="6935372"/>
                  <a:pt x="0" y="6935372"/>
                </a:cubicBezTo>
                <a:lnTo>
                  <a:pt x="0" y="6935372"/>
                </a:lnTo>
                <a:lnTo>
                  <a:pt x="8848579" y="6935372"/>
                </a:lnTo>
                <a:lnTo>
                  <a:pt x="8848579" y="6935372"/>
                </a:lnTo>
                <a:lnTo>
                  <a:pt x="8848579" y="0"/>
                </a:lnTo>
              </a:path>
            </a:pathLst>
          </a:custGeom>
          <a:solidFill>
            <a:srgbClr val="FF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>
          <a:xfrm>
            <a:off x="3454198" y="0"/>
            <a:ext cx="8847427" cy="6935372"/>
          </a:xfrm>
          <a:custGeom>
            <a:avLst/>
            <a:gdLst>
              <a:gd name="connsiteX0" fmla="*/ 7610622 w 8848579"/>
              <a:gd name="connsiteY0" fmla="*/ 0 h 6935372"/>
              <a:gd name="connsiteX1" fmla="*/ 6203853 w 8848579"/>
              <a:gd name="connsiteY1" fmla="*/ 1125415 h 6935372"/>
              <a:gd name="connsiteX2" fmla="*/ 4135902 w 8848579"/>
              <a:gd name="connsiteY2" fmla="*/ 4375052 h 6935372"/>
              <a:gd name="connsiteX3" fmla="*/ 0 w 8848579"/>
              <a:gd name="connsiteY3" fmla="*/ 6935372 h 6935372"/>
              <a:gd name="connsiteX4" fmla="*/ 0 w 8848579"/>
              <a:gd name="connsiteY4" fmla="*/ 6935372 h 6935372"/>
              <a:gd name="connsiteX5" fmla="*/ 8848579 w 8848579"/>
              <a:gd name="connsiteY5" fmla="*/ 6935372 h 6935372"/>
              <a:gd name="connsiteX6" fmla="*/ 8848579 w 8848579"/>
              <a:gd name="connsiteY6" fmla="*/ 6935372 h 6935372"/>
              <a:gd name="connsiteX7" fmla="*/ 8848579 w 8848579"/>
              <a:gd name="connsiteY7" fmla="*/ 0 h 693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8579" h="6935372">
                <a:moveTo>
                  <a:pt x="7610622" y="0"/>
                </a:moveTo>
                <a:cubicBezTo>
                  <a:pt x="7196797" y="198120"/>
                  <a:pt x="6782973" y="396240"/>
                  <a:pt x="6203853" y="1125415"/>
                </a:cubicBezTo>
                <a:cubicBezTo>
                  <a:pt x="5624733" y="1854590"/>
                  <a:pt x="5169877" y="3406726"/>
                  <a:pt x="4135902" y="4375052"/>
                </a:cubicBezTo>
                <a:cubicBezTo>
                  <a:pt x="3101926" y="5343378"/>
                  <a:pt x="0" y="6935372"/>
                  <a:pt x="0" y="6935372"/>
                </a:cubicBezTo>
                <a:lnTo>
                  <a:pt x="0" y="6935372"/>
                </a:lnTo>
                <a:lnTo>
                  <a:pt x="8848579" y="6935372"/>
                </a:lnTo>
                <a:lnTo>
                  <a:pt x="8848579" y="6935372"/>
                </a:lnTo>
                <a:lnTo>
                  <a:pt x="8848579" y="0"/>
                </a:lnTo>
              </a:path>
            </a:pathLst>
          </a:cu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10522" y="-3140"/>
            <a:ext cx="12401729" cy="7071360"/>
            <a:chOff x="-211345" y="-3140"/>
            <a:chExt cx="12403344" cy="707136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928" y="-3140"/>
              <a:ext cx="12233927" cy="686113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21439444">
              <a:off x="-211345" y="2067951"/>
              <a:ext cx="3193366" cy="500026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8308136" y="4712467"/>
            <a:ext cx="3566963" cy="1524368"/>
            <a:chOff x="6452680" y="3397046"/>
            <a:chExt cx="3567427" cy="1524368"/>
          </a:xfrm>
        </p:grpSpPr>
        <p:sp>
          <p:nvSpPr>
            <p:cNvPr id="6" name="矩形 5"/>
            <p:cNvSpPr/>
            <p:nvPr/>
          </p:nvSpPr>
          <p:spPr>
            <a:xfrm>
              <a:off x="6452681" y="3967307"/>
              <a:ext cx="35674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亲爱的妈妈，岁月已将您的青春燃烧，但您的关怀和勉励将伴我信步风雨人生。用我心抚平你额上的皱纹，用我的情感染黑您头上的白发。祝您幸福万年长！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52680" y="3397046"/>
              <a:ext cx="286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感恩母亲</a:t>
              </a:r>
              <a:r>
                <a:rPr lang="en-US" altLang="zh-CN" sz="3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844025" y="462730"/>
            <a:ext cx="3185697" cy="2328863"/>
          </a:xfrm>
          <a:ln>
            <a:noFill/>
          </a:ln>
        </p:spPr>
      </p:pic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971012" y="2370905"/>
            <a:ext cx="3369823" cy="2341563"/>
          </a:xfrm>
          <a:ln>
            <a:noFill/>
          </a:ln>
        </p:spPr>
      </p:pic>
      <p:pic>
        <p:nvPicPr>
          <p:cNvPr id="22" name="图片占位符 21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5256714" y="3913958"/>
            <a:ext cx="2896810" cy="2365375"/>
          </a:xfr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799</Words>
  <Application>Microsoft Office PowerPoint</Application>
  <PresentationFormat>宽屏</PresentationFormat>
  <Paragraphs>61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宋体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2021-07-07T00:22:43Z</dcterms:created>
  <dcterms:modified xsi:type="dcterms:W3CDTF">2023-01-10T06:42:19Z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6D38F3FA3AD242DC8C75327A80D6EA2F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