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4.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15.xml" ContentType="application/vnd.openxmlformats-officedocument.presentationml.notesSlide+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notesSlides/notesSlide16.xml" ContentType="application/vnd.openxmlformats-officedocument.presentationml.notesSlide+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notesSlides/notesSlide17.xml" ContentType="application/vnd.openxmlformats-officedocument.presentationml.notesSlide+xml"/>
  <Override PartName="/ppt/tags/tag610.xml" ContentType="application/vnd.openxmlformats-officedocument.presentationml.tags+xml"/>
  <Override PartName="/ppt/notesSlides/notesSlide18.xml" ContentType="application/vnd.openxmlformats-officedocument.presentationml.notesSlide+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19.xml" ContentType="application/vnd.openxmlformats-officedocument.presentationml.notesSlid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05.xml" ContentType="application/vnd.openxmlformats-officedocument.presentationml.tags+xml"/>
  <Override PartName="/ppt/tags/tag706.xml" ContentType="application/vnd.openxmlformats-officedocument.presentationml.tags+xml"/>
  <Override PartName="/ppt/notesSlides/notesSlide22.xml" ContentType="application/vnd.openxmlformats-officedocument.presentationml.notesSlide+xml"/>
  <Override PartName="/ppt/tags/tag707.xml" ContentType="application/vnd.openxmlformats-officedocument.presentationml.tags+xml"/>
  <Override PartName="/ppt/tags/tag708.xml" ContentType="application/vnd.openxmlformats-officedocument.presentationml.tags+xml"/>
  <Override PartName="/ppt/notesSlides/notesSlide23.xml" ContentType="application/vnd.openxmlformats-officedocument.presentationml.notesSl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24.xml" ContentType="application/vnd.openxmlformats-officedocument.presentationml.notesSlide+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notesSlides/notesSlide25.xml" ContentType="application/vnd.openxmlformats-officedocument.presentationml.notesSlid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Lst>
  <p:notesMasterIdLst>
    <p:notesMasterId r:id="rId29"/>
  </p:notesMasterIdLst>
  <p:sldIdLst>
    <p:sldId id="324" r:id="rId3"/>
    <p:sldId id="316" r:id="rId4"/>
    <p:sldId id="275" r:id="rId5"/>
    <p:sldId id="318" r:id="rId6"/>
    <p:sldId id="287" r:id="rId7"/>
    <p:sldId id="264" r:id="rId8"/>
    <p:sldId id="319" r:id="rId9"/>
    <p:sldId id="276" r:id="rId10"/>
    <p:sldId id="349" r:id="rId11"/>
    <p:sldId id="295" r:id="rId12"/>
    <p:sldId id="299" r:id="rId13"/>
    <p:sldId id="310" r:id="rId14"/>
    <p:sldId id="278" r:id="rId15"/>
    <p:sldId id="296" r:id="rId16"/>
    <p:sldId id="320" r:id="rId17"/>
    <p:sldId id="261" r:id="rId18"/>
    <p:sldId id="309" r:id="rId19"/>
    <p:sldId id="321" r:id="rId20"/>
    <p:sldId id="313" r:id="rId21"/>
    <p:sldId id="290" r:id="rId22"/>
    <p:sldId id="279" r:id="rId23"/>
    <p:sldId id="262" r:id="rId24"/>
    <p:sldId id="348" r:id="rId25"/>
    <p:sldId id="347" r:id="rId26"/>
    <p:sldId id="314" r:id="rId27"/>
    <p:sldId id="306" r:id="rId28"/>
  </p:sldIdLst>
  <p:sldSz cx="12192000" cy="6858000"/>
  <p:notesSz cx="6858000" cy="9144000"/>
  <p:embeddedFontLst>
    <p:embeddedFont>
      <p:font typeface="华文中宋" panose="02010600040101010101" pitchFamily="2" charset="-122"/>
      <p:regular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时尚中黑简体" panose="02010600030101010101" charset="-122"/>
      <p:regular r:id="rId37"/>
    </p:embeddedFont>
    <p:embeddedFont>
      <p:font typeface="Impact" panose="020B0806030902050204" pitchFamily="34" charset="0"/>
      <p:regular r:id="rId38"/>
    </p:embeddedFont>
    <p:embeddedFont>
      <p:font typeface="Segoe UI" panose="020B0502040204020203" pitchFamily="34" charset="0"/>
      <p:regular r:id="rId39"/>
      <p:bold r:id="rId40"/>
      <p:italic r:id="rId41"/>
      <p:boldItalic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p15:clr>
            <a:srgbClr val="A4A3A4"/>
          </p15:clr>
        </p15:guide>
        <p15:guide id="2" pos="3840">
          <p15:clr>
            <a:srgbClr val="A4A3A4"/>
          </p15:clr>
        </p15:guide>
      </p15:sldGuideLst>
    </p:ext>
    <p:ext uri="{2D200454-40CA-4A62-9FC3-DE9A4176ACB9}">
      <p15:notesGuideLst xmlns:p15="http://schemas.microsoft.com/office/powerpoint/2012/main">
        <p15:guide id="1" orient="horz" pos="29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EDA"/>
    <a:srgbClr val="CF0069"/>
    <a:srgbClr val="7BB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2028" autoAdjust="0"/>
  </p:normalViewPr>
  <p:slideViewPr>
    <p:cSldViewPr>
      <p:cViewPr varScale="1">
        <p:scale>
          <a:sx n="105" d="100"/>
          <a:sy n="105" d="100"/>
        </p:scale>
        <p:origin x="780" y="108"/>
      </p:cViewPr>
      <p:guideLst>
        <p:guide orient="horz" pos="2220"/>
        <p:guide pos="384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54" d="100"/>
          <a:sy n="54" d="100"/>
        </p:scale>
        <p:origin x="-2682" y="-84"/>
      </p:cViewPr>
      <p:guideLst>
        <p:guide orient="horz" pos="29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D21B8-FD5D-4866-B249-9171E4F2686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C472D-E06A-4DEE-A03D-A77B88F9E2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40C85-3F93-4D68-8A6F-45DB800B9F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381000" y="685800"/>
            <a:ext cx="6096000" cy="34290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ea typeface="宋体" panose="02010600030101010101" pitchFamily="2" charset="-122"/>
            </a:endParaRPr>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F12CEBA-539A-48DB-8485-733839D4D627}"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pic>
        <p:nvPicPr>
          <p:cNvPr id="4" name="图片 3" descr="2ppt"/>
          <p:cNvPicPr>
            <a:picLocks noChangeAspect="1"/>
          </p:cNvPicPr>
          <p:nvPr userDrawn="1"/>
        </p:nvPicPr>
        <p:blipFill>
          <a:blip r:embed="rId8"/>
          <a:stretch>
            <a:fillRect/>
          </a:stretch>
        </p:blipFill>
        <p:spPr>
          <a:xfrm>
            <a:off x="-36830" y="0"/>
            <a:ext cx="1231265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3201" cy="6858000"/>
          </a:xfrm>
          <a:prstGeom prst="rect">
            <a:avLst/>
          </a:prstGeom>
          <a:gradFill>
            <a:gsLst>
              <a:gs pos="0">
                <a:schemeClr val="bg1">
                  <a:lumMod val="94000"/>
                </a:schemeClr>
              </a:gs>
              <a:gs pos="100000">
                <a:schemeClr val="bg1">
                  <a:lumMod val="97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0" y="0"/>
            <a:ext cx="12193201" cy="6858000"/>
          </a:xfrm>
          <a:prstGeom prst="rect">
            <a:avLst/>
          </a:prstGeom>
          <a:blipFill dpi="0" rotWithShape="1">
            <a:blip r:embed="rId2" cstate="email">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a:xfrm>
            <a:off x="929713" y="170020"/>
            <a:ext cx="9976256" cy="858753"/>
          </a:xfrm>
        </p:spPr>
        <p:txBody>
          <a:bodyPr vert="horz" lIns="68580" tIns="34290" rIns="68580" bIns="34290" rtlCol="0" anchor="ctr">
            <a:normAutofit/>
          </a:bodyPr>
          <a:lstStyle>
            <a:lvl1pPr algn="l">
              <a:defRPr lang="zh-CN" altLang="en-US" sz="3200" b="0" i="0" baseline="0" dirty="0">
                <a:solidFill>
                  <a:schemeClr val="tx1">
                    <a:lumMod val="50000"/>
                    <a:lumOff val="50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4" name="页脚占位符 3"/>
          <p:cNvSpPr>
            <a:spLocks noGrp="1"/>
          </p:cNvSpPr>
          <p:nvPr>
            <p:ph type="ftr" sz="quarter" idx="11"/>
          </p:nvPr>
        </p:nvSpPr>
        <p:spPr>
          <a:xfrm>
            <a:off x="4166010" y="6388019"/>
            <a:ext cx="3861180" cy="365125"/>
          </a:xfrm>
        </p:spPr>
        <p:txBody>
          <a:bodyPr/>
          <a:lstStyle>
            <a:lvl1pPr>
              <a:defRPr sz="1400"/>
            </a:lvl1pPr>
          </a:lstStyle>
          <a:p>
            <a:r>
              <a:rPr lang="en-US" altLang="zh-CN" dirty="0"/>
              <a:t>WWW.YOURBUSINESS.COM</a:t>
            </a:r>
          </a:p>
        </p:txBody>
      </p:sp>
      <p:sp>
        <p:nvSpPr>
          <p:cNvPr id="5" name="灯片编号占位符 4"/>
          <p:cNvSpPr>
            <a:spLocks noGrp="1"/>
          </p:cNvSpPr>
          <p:nvPr>
            <p:ph type="sldNum" sz="quarter" idx="12"/>
          </p:nvPr>
        </p:nvSpPr>
        <p:spPr>
          <a:xfrm>
            <a:off x="9937405" y="6383140"/>
            <a:ext cx="1632342" cy="406233"/>
          </a:xfrm>
        </p:spPr>
        <p:txBody>
          <a:bodyPr/>
          <a:lstStyle>
            <a:lvl1pPr algn="ctr">
              <a:defRPr sz="1865">
                <a:latin typeface="Impact" panose="020B0806030902050204" pitchFamily="34" charset="0"/>
              </a:defRPr>
            </a:lvl1pPr>
          </a:lstStyle>
          <a:p>
            <a:fld id="{D7083653-667E-442B-889B-3B8AF0E0F233}" type="slidenum">
              <a:rPr lang="zh-CN" altLang="en-US" smtClean="0"/>
              <a:t>‹#›</a:t>
            </a:fld>
            <a:endParaRPr lang="zh-CN" altLang="en-US" dirty="0"/>
          </a:p>
        </p:txBody>
      </p:sp>
      <p:cxnSp>
        <p:nvCxnSpPr>
          <p:cNvPr id="10" name="直接连接符 9"/>
          <p:cNvCxnSpPr/>
          <p:nvPr userDrawn="1"/>
        </p:nvCxnSpPr>
        <p:spPr>
          <a:xfrm>
            <a:off x="0" y="957203"/>
            <a:ext cx="1089760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userDrawn="1"/>
        </p:nvSpPr>
        <p:spPr>
          <a:xfrm>
            <a:off x="431413" y="504908"/>
            <a:ext cx="192040"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2400">
              <a:solidFill>
                <a:schemeClr val="accent1"/>
              </a:solidFill>
            </a:endParaRPr>
          </a:p>
        </p:txBody>
      </p:sp>
      <p:sp>
        <p:nvSpPr>
          <p:cNvPr id="13" name="KSO_Shape"/>
          <p:cNvSpPr/>
          <p:nvPr userDrawn="1"/>
        </p:nvSpPr>
        <p:spPr bwMode="auto">
          <a:xfrm>
            <a:off x="10993626" y="420271"/>
            <a:ext cx="292818"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900" fill="hold"/>
                                        <p:tgtEl>
                                          <p:spTgt spid="13"/>
                                        </p:tgtEl>
                                        <p:attrNameLst>
                                          <p:attrName>ppt_x</p:attrName>
                                        </p:attrNameLst>
                                      </p:cBhvr>
                                      <p:tavLst>
                                        <p:tav tm="0">
                                          <p:val>
                                            <p:strVal val="0-#ppt_w/2"/>
                                          </p:val>
                                        </p:tav>
                                        <p:tav tm="100000">
                                          <p:val>
                                            <p:strVal val="#ppt_x"/>
                                          </p:val>
                                        </p:tav>
                                      </p:tavLst>
                                    </p:anim>
                                    <p:anim calcmode="lin" valueType="num">
                                      <p:cBhvr additive="base">
                                        <p:cTn id="24" dur="9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bldLvl="0" animBg="1"/>
      <p:bldP spid="13" grpId="0" bldLvl="0" animBg="1"/>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5" name="矩形 4"/>
          <p:cNvSpPr/>
          <p:nvPr/>
        </p:nvSpPr>
        <p:spPr>
          <a:xfrm>
            <a:off x="0" y="0"/>
            <a:ext cx="12193201" cy="6858000"/>
          </a:xfrm>
          <a:prstGeom prst="rect">
            <a:avLst/>
          </a:prstGeom>
          <a:gradFill>
            <a:gsLst>
              <a:gs pos="0">
                <a:schemeClr val="bg1">
                  <a:lumMod val="94000"/>
                </a:schemeClr>
              </a:gs>
              <a:gs pos="100000">
                <a:schemeClr val="bg1">
                  <a:lumMod val="97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0"/>
            <a:ext cx="12193201" cy="6858000"/>
          </a:xfrm>
          <a:prstGeom prst="rect">
            <a:avLst/>
          </a:prstGeom>
          <a:blipFill dpi="0" rotWithShape="1">
            <a:blip r:embed="rId2" cstate="email">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日期占位符 1"/>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083653-667E-442B-889B-3B8AF0E0F23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7.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5.xml"/><Relationship Id="rId16" Type="http://schemas.openxmlformats.org/officeDocument/2006/relationships/tags" Target="../tags/tag10.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9.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5"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7"/>
            <a:ext cx="1097388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60" y="1600201"/>
            <a:ext cx="1097388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60" y="6356352"/>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2023-01-10</a:t>
            </a:fld>
            <a:endParaRPr lang="zh-CN" altLang="en-US"/>
          </a:p>
        </p:txBody>
      </p:sp>
      <p:sp>
        <p:nvSpPr>
          <p:cNvPr id="5" name="页脚占位符 4"/>
          <p:cNvSpPr>
            <a:spLocks noGrp="1"/>
          </p:cNvSpPr>
          <p:nvPr>
            <p:ph type="ftr" sz="quarter" idx="3"/>
          </p:nvPr>
        </p:nvSpPr>
        <p:spPr>
          <a:xfrm>
            <a:off x="4166010" y="6356352"/>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2"/>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0365"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165"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notesSlide" Target="../notesSlides/notesSlide10.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notesSlide" Target="../notesSlides/notesSlide1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slideLayout" Target="../slideLayouts/slideLayout2.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s>
</file>

<file path=ppt/slides/_rels/slide12.xml.rels><?xml version="1.0" encoding="UTF-8" standalone="yes"?>
<Relationships xmlns="http://schemas.openxmlformats.org/package/2006/relationships"><Relationship Id="rId117" Type="http://schemas.openxmlformats.org/officeDocument/2006/relationships/tags" Target="../tags/tag257.xml"/><Relationship Id="rId299" Type="http://schemas.openxmlformats.org/officeDocument/2006/relationships/tags" Target="../tags/tag439.xml"/><Relationship Id="rId21" Type="http://schemas.openxmlformats.org/officeDocument/2006/relationships/tags" Target="../tags/tag161.xml"/><Relationship Id="rId63" Type="http://schemas.openxmlformats.org/officeDocument/2006/relationships/tags" Target="../tags/tag203.xml"/><Relationship Id="rId159" Type="http://schemas.openxmlformats.org/officeDocument/2006/relationships/tags" Target="../tags/tag299.xml"/><Relationship Id="rId324" Type="http://schemas.openxmlformats.org/officeDocument/2006/relationships/tags" Target="../tags/tag464.xml"/><Relationship Id="rId366" Type="http://schemas.openxmlformats.org/officeDocument/2006/relationships/tags" Target="../tags/tag506.xml"/><Relationship Id="rId170" Type="http://schemas.openxmlformats.org/officeDocument/2006/relationships/tags" Target="../tags/tag310.xml"/><Relationship Id="rId226" Type="http://schemas.openxmlformats.org/officeDocument/2006/relationships/tags" Target="../tags/tag366.xml"/><Relationship Id="rId268" Type="http://schemas.openxmlformats.org/officeDocument/2006/relationships/tags" Target="../tags/tag408.xml"/><Relationship Id="rId32" Type="http://schemas.openxmlformats.org/officeDocument/2006/relationships/tags" Target="../tags/tag172.xml"/><Relationship Id="rId74" Type="http://schemas.openxmlformats.org/officeDocument/2006/relationships/tags" Target="../tags/tag214.xml"/><Relationship Id="rId128" Type="http://schemas.openxmlformats.org/officeDocument/2006/relationships/tags" Target="../tags/tag268.xml"/><Relationship Id="rId335" Type="http://schemas.openxmlformats.org/officeDocument/2006/relationships/tags" Target="../tags/tag475.xml"/><Relationship Id="rId377" Type="http://schemas.openxmlformats.org/officeDocument/2006/relationships/tags" Target="../tags/tag517.xml"/><Relationship Id="rId5" Type="http://schemas.openxmlformats.org/officeDocument/2006/relationships/tags" Target="../tags/tag145.xml"/><Relationship Id="rId181" Type="http://schemas.openxmlformats.org/officeDocument/2006/relationships/tags" Target="../tags/tag321.xml"/><Relationship Id="rId237" Type="http://schemas.openxmlformats.org/officeDocument/2006/relationships/tags" Target="../tags/tag377.xml"/><Relationship Id="rId402" Type="http://schemas.openxmlformats.org/officeDocument/2006/relationships/slideLayout" Target="../slideLayouts/slideLayout2.xml"/><Relationship Id="rId279" Type="http://schemas.openxmlformats.org/officeDocument/2006/relationships/tags" Target="../tags/tag419.xml"/><Relationship Id="rId43" Type="http://schemas.openxmlformats.org/officeDocument/2006/relationships/tags" Target="../tags/tag183.xml"/><Relationship Id="rId139" Type="http://schemas.openxmlformats.org/officeDocument/2006/relationships/tags" Target="../tags/tag279.xml"/><Relationship Id="rId290" Type="http://schemas.openxmlformats.org/officeDocument/2006/relationships/tags" Target="../tags/tag430.xml"/><Relationship Id="rId304" Type="http://schemas.openxmlformats.org/officeDocument/2006/relationships/tags" Target="../tags/tag444.xml"/><Relationship Id="rId346" Type="http://schemas.openxmlformats.org/officeDocument/2006/relationships/tags" Target="../tags/tag486.xml"/><Relationship Id="rId388" Type="http://schemas.openxmlformats.org/officeDocument/2006/relationships/tags" Target="../tags/tag528.xml"/><Relationship Id="rId85" Type="http://schemas.openxmlformats.org/officeDocument/2006/relationships/tags" Target="../tags/tag225.xml"/><Relationship Id="rId150" Type="http://schemas.openxmlformats.org/officeDocument/2006/relationships/tags" Target="../tags/tag290.xml"/><Relationship Id="rId192" Type="http://schemas.openxmlformats.org/officeDocument/2006/relationships/tags" Target="../tags/tag332.xml"/><Relationship Id="rId206" Type="http://schemas.openxmlformats.org/officeDocument/2006/relationships/tags" Target="../tags/tag346.xml"/><Relationship Id="rId248" Type="http://schemas.openxmlformats.org/officeDocument/2006/relationships/tags" Target="../tags/tag388.xml"/><Relationship Id="rId12" Type="http://schemas.openxmlformats.org/officeDocument/2006/relationships/tags" Target="../tags/tag152.xml"/><Relationship Id="rId108" Type="http://schemas.openxmlformats.org/officeDocument/2006/relationships/tags" Target="../tags/tag248.xml"/><Relationship Id="rId315" Type="http://schemas.openxmlformats.org/officeDocument/2006/relationships/tags" Target="../tags/tag455.xml"/><Relationship Id="rId357" Type="http://schemas.openxmlformats.org/officeDocument/2006/relationships/tags" Target="../tags/tag497.xml"/><Relationship Id="rId54" Type="http://schemas.openxmlformats.org/officeDocument/2006/relationships/tags" Target="../tags/tag194.xml"/><Relationship Id="rId96" Type="http://schemas.openxmlformats.org/officeDocument/2006/relationships/tags" Target="../tags/tag236.xml"/><Relationship Id="rId161" Type="http://schemas.openxmlformats.org/officeDocument/2006/relationships/tags" Target="../tags/tag301.xml"/><Relationship Id="rId217" Type="http://schemas.openxmlformats.org/officeDocument/2006/relationships/tags" Target="../tags/tag357.xml"/><Relationship Id="rId399" Type="http://schemas.openxmlformats.org/officeDocument/2006/relationships/tags" Target="../tags/tag539.xml"/><Relationship Id="rId259" Type="http://schemas.openxmlformats.org/officeDocument/2006/relationships/tags" Target="../tags/tag399.xml"/><Relationship Id="rId23" Type="http://schemas.openxmlformats.org/officeDocument/2006/relationships/tags" Target="../tags/tag163.xml"/><Relationship Id="rId119" Type="http://schemas.openxmlformats.org/officeDocument/2006/relationships/tags" Target="../tags/tag259.xml"/><Relationship Id="rId270" Type="http://schemas.openxmlformats.org/officeDocument/2006/relationships/tags" Target="../tags/tag410.xml"/><Relationship Id="rId326" Type="http://schemas.openxmlformats.org/officeDocument/2006/relationships/tags" Target="../tags/tag466.xml"/><Relationship Id="rId65" Type="http://schemas.openxmlformats.org/officeDocument/2006/relationships/tags" Target="../tags/tag205.xml"/><Relationship Id="rId130" Type="http://schemas.openxmlformats.org/officeDocument/2006/relationships/tags" Target="../tags/tag270.xml"/><Relationship Id="rId368" Type="http://schemas.openxmlformats.org/officeDocument/2006/relationships/tags" Target="../tags/tag508.xml"/><Relationship Id="rId172" Type="http://schemas.openxmlformats.org/officeDocument/2006/relationships/tags" Target="../tags/tag312.xml"/><Relationship Id="rId228" Type="http://schemas.openxmlformats.org/officeDocument/2006/relationships/tags" Target="../tags/tag368.xml"/><Relationship Id="rId281" Type="http://schemas.openxmlformats.org/officeDocument/2006/relationships/tags" Target="../tags/tag421.xml"/><Relationship Id="rId337" Type="http://schemas.openxmlformats.org/officeDocument/2006/relationships/tags" Target="../tags/tag477.xml"/><Relationship Id="rId34" Type="http://schemas.openxmlformats.org/officeDocument/2006/relationships/tags" Target="../tags/tag174.xml"/><Relationship Id="rId76" Type="http://schemas.openxmlformats.org/officeDocument/2006/relationships/tags" Target="../tags/tag216.xml"/><Relationship Id="rId141" Type="http://schemas.openxmlformats.org/officeDocument/2006/relationships/tags" Target="../tags/tag281.xml"/><Relationship Id="rId379" Type="http://schemas.openxmlformats.org/officeDocument/2006/relationships/tags" Target="../tags/tag519.xml"/><Relationship Id="rId7" Type="http://schemas.openxmlformats.org/officeDocument/2006/relationships/tags" Target="../tags/tag147.xml"/><Relationship Id="rId183" Type="http://schemas.openxmlformats.org/officeDocument/2006/relationships/tags" Target="../tags/tag323.xml"/><Relationship Id="rId239" Type="http://schemas.openxmlformats.org/officeDocument/2006/relationships/tags" Target="../tags/tag379.xml"/><Relationship Id="rId390" Type="http://schemas.openxmlformats.org/officeDocument/2006/relationships/tags" Target="../tags/tag530.xml"/><Relationship Id="rId250" Type="http://schemas.openxmlformats.org/officeDocument/2006/relationships/tags" Target="../tags/tag390.xml"/><Relationship Id="rId292" Type="http://schemas.openxmlformats.org/officeDocument/2006/relationships/tags" Target="../tags/tag432.xml"/><Relationship Id="rId306" Type="http://schemas.openxmlformats.org/officeDocument/2006/relationships/tags" Target="../tags/tag446.xml"/><Relationship Id="rId45" Type="http://schemas.openxmlformats.org/officeDocument/2006/relationships/tags" Target="../tags/tag185.xml"/><Relationship Id="rId87" Type="http://schemas.openxmlformats.org/officeDocument/2006/relationships/tags" Target="../tags/tag227.xml"/><Relationship Id="rId110" Type="http://schemas.openxmlformats.org/officeDocument/2006/relationships/tags" Target="../tags/tag250.xml"/><Relationship Id="rId348" Type="http://schemas.openxmlformats.org/officeDocument/2006/relationships/tags" Target="../tags/tag488.xml"/><Relationship Id="rId152" Type="http://schemas.openxmlformats.org/officeDocument/2006/relationships/tags" Target="../tags/tag292.xml"/><Relationship Id="rId194" Type="http://schemas.openxmlformats.org/officeDocument/2006/relationships/tags" Target="../tags/tag334.xml"/><Relationship Id="rId208" Type="http://schemas.openxmlformats.org/officeDocument/2006/relationships/tags" Target="../tags/tag348.xml"/><Relationship Id="rId261" Type="http://schemas.openxmlformats.org/officeDocument/2006/relationships/tags" Target="../tags/tag401.xml"/><Relationship Id="rId14" Type="http://schemas.openxmlformats.org/officeDocument/2006/relationships/tags" Target="../tags/tag154.xml"/><Relationship Id="rId56" Type="http://schemas.openxmlformats.org/officeDocument/2006/relationships/tags" Target="../tags/tag196.xml"/><Relationship Id="rId317" Type="http://schemas.openxmlformats.org/officeDocument/2006/relationships/tags" Target="../tags/tag457.xml"/><Relationship Id="rId359" Type="http://schemas.openxmlformats.org/officeDocument/2006/relationships/tags" Target="../tags/tag499.xml"/><Relationship Id="rId98" Type="http://schemas.openxmlformats.org/officeDocument/2006/relationships/tags" Target="../tags/tag238.xml"/><Relationship Id="rId121" Type="http://schemas.openxmlformats.org/officeDocument/2006/relationships/tags" Target="../tags/tag261.xml"/><Relationship Id="rId163" Type="http://schemas.openxmlformats.org/officeDocument/2006/relationships/tags" Target="../tags/tag303.xml"/><Relationship Id="rId219" Type="http://schemas.openxmlformats.org/officeDocument/2006/relationships/tags" Target="../tags/tag359.xml"/><Relationship Id="rId370" Type="http://schemas.openxmlformats.org/officeDocument/2006/relationships/tags" Target="../tags/tag510.xml"/><Relationship Id="rId230" Type="http://schemas.openxmlformats.org/officeDocument/2006/relationships/tags" Target="../tags/tag370.xml"/><Relationship Id="rId25" Type="http://schemas.openxmlformats.org/officeDocument/2006/relationships/tags" Target="../tags/tag165.xml"/><Relationship Id="rId67" Type="http://schemas.openxmlformats.org/officeDocument/2006/relationships/tags" Target="../tags/tag207.xml"/><Relationship Id="rId272" Type="http://schemas.openxmlformats.org/officeDocument/2006/relationships/tags" Target="../tags/tag412.xml"/><Relationship Id="rId328" Type="http://schemas.openxmlformats.org/officeDocument/2006/relationships/tags" Target="../tags/tag468.xml"/><Relationship Id="rId132" Type="http://schemas.openxmlformats.org/officeDocument/2006/relationships/tags" Target="../tags/tag272.xml"/><Relationship Id="rId174" Type="http://schemas.openxmlformats.org/officeDocument/2006/relationships/tags" Target="../tags/tag314.xml"/><Relationship Id="rId381" Type="http://schemas.openxmlformats.org/officeDocument/2006/relationships/tags" Target="../tags/tag521.xml"/><Relationship Id="rId241" Type="http://schemas.openxmlformats.org/officeDocument/2006/relationships/tags" Target="../tags/tag381.xml"/><Relationship Id="rId36" Type="http://schemas.openxmlformats.org/officeDocument/2006/relationships/tags" Target="../tags/tag176.xml"/><Relationship Id="rId283" Type="http://schemas.openxmlformats.org/officeDocument/2006/relationships/tags" Target="../tags/tag423.xml"/><Relationship Id="rId339" Type="http://schemas.openxmlformats.org/officeDocument/2006/relationships/tags" Target="../tags/tag479.xml"/><Relationship Id="rId78" Type="http://schemas.openxmlformats.org/officeDocument/2006/relationships/tags" Target="../tags/tag218.xml"/><Relationship Id="rId101" Type="http://schemas.openxmlformats.org/officeDocument/2006/relationships/tags" Target="../tags/tag241.xml"/><Relationship Id="rId143" Type="http://schemas.openxmlformats.org/officeDocument/2006/relationships/tags" Target="../tags/tag283.xml"/><Relationship Id="rId185" Type="http://schemas.openxmlformats.org/officeDocument/2006/relationships/tags" Target="../tags/tag325.xml"/><Relationship Id="rId350" Type="http://schemas.openxmlformats.org/officeDocument/2006/relationships/tags" Target="../tags/tag490.xml"/><Relationship Id="rId9" Type="http://schemas.openxmlformats.org/officeDocument/2006/relationships/tags" Target="../tags/tag149.xml"/><Relationship Id="rId210" Type="http://schemas.openxmlformats.org/officeDocument/2006/relationships/tags" Target="../tags/tag350.xml"/><Relationship Id="rId392" Type="http://schemas.openxmlformats.org/officeDocument/2006/relationships/tags" Target="../tags/tag532.xml"/><Relationship Id="rId252" Type="http://schemas.openxmlformats.org/officeDocument/2006/relationships/tags" Target="../tags/tag392.xml"/><Relationship Id="rId294" Type="http://schemas.openxmlformats.org/officeDocument/2006/relationships/tags" Target="../tags/tag434.xml"/><Relationship Id="rId308" Type="http://schemas.openxmlformats.org/officeDocument/2006/relationships/tags" Target="../tags/tag448.xml"/><Relationship Id="rId47" Type="http://schemas.openxmlformats.org/officeDocument/2006/relationships/tags" Target="../tags/tag187.xml"/><Relationship Id="rId89" Type="http://schemas.openxmlformats.org/officeDocument/2006/relationships/tags" Target="../tags/tag229.xml"/><Relationship Id="rId112" Type="http://schemas.openxmlformats.org/officeDocument/2006/relationships/tags" Target="../tags/tag252.xml"/><Relationship Id="rId154" Type="http://schemas.openxmlformats.org/officeDocument/2006/relationships/tags" Target="../tags/tag294.xml"/><Relationship Id="rId361" Type="http://schemas.openxmlformats.org/officeDocument/2006/relationships/tags" Target="../tags/tag501.xml"/><Relationship Id="rId196" Type="http://schemas.openxmlformats.org/officeDocument/2006/relationships/tags" Target="../tags/tag336.xml"/><Relationship Id="rId16" Type="http://schemas.openxmlformats.org/officeDocument/2006/relationships/tags" Target="../tags/tag156.xml"/><Relationship Id="rId221" Type="http://schemas.openxmlformats.org/officeDocument/2006/relationships/tags" Target="../tags/tag361.xml"/><Relationship Id="rId263" Type="http://schemas.openxmlformats.org/officeDocument/2006/relationships/tags" Target="../tags/tag403.xml"/><Relationship Id="rId319" Type="http://schemas.openxmlformats.org/officeDocument/2006/relationships/tags" Target="../tags/tag459.xml"/><Relationship Id="rId58" Type="http://schemas.openxmlformats.org/officeDocument/2006/relationships/tags" Target="../tags/tag198.xml"/><Relationship Id="rId123" Type="http://schemas.openxmlformats.org/officeDocument/2006/relationships/tags" Target="../tags/tag263.xml"/><Relationship Id="rId330" Type="http://schemas.openxmlformats.org/officeDocument/2006/relationships/tags" Target="../tags/tag470.xml"/><Relationship Id="rId90" Type="http://schemas.openxmlformats.org/officeDocument/2006/relationships/tags" Target="../tags/tag230.xml"/><Relationship Id="rId165" Type="http://schemas.openxmlformats.org/officeDocument/2006/relationships/tags" Target="../tags/tag305.xml"/><Relationship Id="rId186" Type="http://schemas.openxmlformats.org/officeDocument/2006/relationships/tags" Target="../tags/tag326.xml"/><Relationship Id="rId351" Type="http://schemas.openxmlformats.org/officeDocument/2006/relationships/tags" Target="../tags/tag491.xml"/><Relationship Id="rId372" Type="http://schemas.openxmlformats.org/officeDocument/2006/relationships/tags" Target="../tags/tag512.xml"/><Relationship Id="rId393" Type="http://schemas.openxmlformats.org/officeDocument/2006/relationships/tags" Target="../tags/tag533.xml"/><Relationship Id="rId211" Type="http://schemas.openxmlformats.org/officeDocument/2006/relationships/tags" Target="../tags/tag351.xml"/><Relationship Id="rId232" Type="http://schemas.openxmlformats.org/officeDocument/2006/relationships/tags" Target="../tags/tag372.xml"/><Relationship Id="rId253" Type="http://schemas.openxmlformats.org/officeDocument/2006/relationships/tags" Target="../tags/tag393.xml"/><Relationship Id="rId274" Type="http://schemas.openxmlformats.org/officeDocument/2006/relationships/tags" Target="../tags/tag414.xml"/><Relationship Id="rId295" Type="http://schemas.openxmlformats.org/officeDocument/2006/relationships/tags" Target="../tags/tag435.xml"/><Relationship Id="rId309" Type="http://schemas.openxmlformats.org/officeDocument/2006/relationships/tags" Target="../tags/tag449.xml"/><Relationship Id="rId27" Type="http://schemas.openxmlformats.org/officeDocument/2006/relationships/tags" Target="../tags/tag167.xml"/><Relationship Id="rId48" Type="http://schemas.openxmlformats.org/officeDocument/2006/relationships/tags" Target="../tags/tag188.xml"/><Relationship Id="rId69" Type="http://schemas.openxmlformats.org/officeDocument/2006/relationships/tags" Target="../tags/tag209.xml"/><Relationship Id="rId113" Type="http://schemas.openxmlformats.org/officeDocument/2006/relationships/tags" Target="../tags/tag253.xml"/><Relationship Id="rId134" Type="http://schemas.openxmlformats.org/officeDocument/2006/relationships/tags" Target="../tags/tag274.xml"/><Relationship Id="rId320" Type="http://schemas.openxmlformats.org/officeDocument/2006/relationships/tags" Target="../tags/tag460.xml"/><Relationship Id="rId80" Type="http://schemas.openxmlformats.org/officeDocument/2006/relationships/tags" Target="../tags/tag220.xml"/><Relationship Id="rId155" Type="http://schemas.openxmlformats.org/officeDocument/2006/relationships/tags" Target="../tags/tag295.xml"/><Relationship Id="rId176" Type="http://schemas.openxmlformats.org/officeDocument/2006/relationships/tags" Target="../tags/tag316.xml"/><Relationship Id="rId197" Type="http://schemas.openxmlformats.org/officeDocument/2006/relationships/tags" Target="../tags/tag337.xml"/><Relationship Id="rId341" Type="http://schemas.openxmlformats.org/officeDocument/2006/relationships/tags" Target="../tags/tag481.xml"/><Relationship Id="rId362" Type="http://schemas.openxmlformats.org/officeDocument/2006/relationships/tags" Target="../tags/tag502.xml"/><Relationship Id="rId383" Type="http://schemas.openxmlformats.org/officeDocument/2006/relationships/tags" Target="../tags/tag523.xml"/><Relationship Id="rId201" Type="http://schemas.openxmlformats.org/officeDocument/2006/relationships/tags" Target="../tags/tag341.xml"/><Relationship Id="rId222" Type="http://schemas.openxmlformats.org/officeDocument/2006/relationships/tags" Target="../tags/tag362.xml"/><Relationship Id="rId243" Type="http://schemas.openxmlformats.org/officeDocument/2006/relationships/tags" Target="../tags/tag383.xml"/><Relationship Id="rId264" Type="http://schemas.openxmlformats.org/officeDocument/2006/relationships/tags" Target="../tags/tag404.xml"/><Relationship Id="rId285" Type="http://schemas.openxmlformats.org/officeDocument/2006/relationships/tags" Target="../tags/tag425.xml"/><Relationship Id="rId17" Type="http://schemas.openxmlformats.org/officeDocument/2006/relationships/tags" Target="../tags/tag157.xml"/><Relationship Id="rId38" Type="http://schemas.openxmlformats.org/officeDocument/2006/relationships/tags" Target="../tags/tag178.xml"/><Relationship Id="rId59" Type="http://schemas.openxmlformats.org/officeDocument/2006/relationships/tags" Target="../tags/tag199.xml"/><Relationship Id="rId103" Type="http://schemas.openxmlformats.org/officeDocument/2006/relationships/tags" Target="../tags/tag243.xml"/><Relationship Id="rId124" Type="http://schemas.openxmlformats.org/officeDocument/2006/relationships/tags" Target="../tags/tag264.xml"/><Relationship Id="rId310" Type="http://schemas.openxmlformats.org/officeDocument/2006/relationships/tags" Target="../tags/tag450.xml"/><Relationship Id="rId70" Type="http://schemas.openxmlformats.org/officeDocument/2006/relationships/tags" Target="../tags/tag210.xml"/><Relationship Id="rId91" Type="http://schemas.openxmlformats.org/officeDocument/2006/relationships/tags" Target="../tags/tag231.xml"/><Relationship Id="rId145" Type="http://schemas.openxmlformats.org/officeDocument/2006/relationships/tags" Target="../tags/tag285.xml"/><Relationship Id="rId166" Type="http://schemas.openxmlformats.org/officeDocument/2006/relationships/tags" Target="../tags/tag306.xml"/><Relationship Id="rId187" Type="http://schemas.openxmlformats.org/officeDocument/2006/relationships/tags" Target="../tags/tag327.xml"/><Relationship Id="rId331" Type="http://schemas.openxmlformats.org/officeDocument/2006/relationships/tags" Target="../tags/tag471.xml"/><Relationship Id="rId352" Type="http://schemas.openxmlformats.org/officeDocument/2006/relationships/tags" Target="../tags/tag492.xml"/><Relationship Id="rId373" Type="http://schemas.openxmlformats.org/officeDocument/2006/relationships/tags" Target="../tags/tag513.xml"/><Relationship Id="rId394" Type="http://schemas.openxmlformats.org/officeDocument/2006/relationships/tags" Target="../tags/tag534.xml"/><Relationship Id="rId1" Type="http://schemas.openxmlformats.org/officeDocument/2006/relationships/tags" Target="../tags/tag141.xml"/><Relationship Id="rId212" Type="http://schemas.openxmlformats.org/officeDocument/2006/relationships/tags" Target="../tags/tag352.xml"/><Relationship Id="rId233" Type="http://schemas.openxmlformats.org/officeDocument/2006/relationships/tags" Target="../tags/tag373.xml"/><Relationship Id="rId254" Type="http://schemas.openxmlformats.org/officeDocument/2006/relationships/tags" Target="../tags/tag394.xml"/><Relationship Id="rId28" Type="http://schemas.openxmlformats.org/officeDocument/2006/relationships/tags" Target="../tags/tag168.xml"/><Relationship Id="rId49" Type="http://schemas.openxmlformats.org/officeDocument/2006/relationships/tags" Target="../tags/tag189.xml"/><Relationship Id="rId114" Type="http://schemas.openxmlformats.org/officeDocument/2006/relationships/tags" Target="../tags/tag254.xml"/><Relationship Id="rId275" Type="http://schemas.openxmlformats.org/officeDocument/2006/relationships/tags" Target="../tags/tag415.xml"/><Relationship Id="rId296" Type="http://schemas.openxmlformats.org/officeDocument/2006/relationships/tags" Target="../tags/tag436.xml"/><Relationship Id="rId300" Type="http://schemas.openxmlformats.org/officeDocument/2006/relationships/tags" Target="../tags/tag440.xml"/><Relationship Id="rId60" Type="http://schemas.openxmlformats.org/officeDocument/2006/relationships/tags" Target="../tags/tag200.xml"/><Relationship Id="rId81" Type="http://schemas.openxmlformats.org/officeDocument/2006/relationships/tags" Target="../tags/tag221.xml"/><Relationship Id="rId135" Type="http://schemas.openxmlformats.org/officeDocument/2006/relationships/tags" Target="../tags/tag275.xml"/><Relationship Id="rId156" Type="http://schemas.openxmlformats.org/officeDocument/2006/relationships/tags" Target="../tags/tag296.xml"/><Relationship Id="rId177" Type="http://schemas.openxmlformats.org/officeDocument/2006/relationships/tags" Target="../tags/tag317.xml"/><Relationship Id="rId198" Type="http://schemas.openxmlformats.org/officeDocument/2006/relationships/tags" Target="../tags/tag338.xml"/><Relationship Id="rId321" Type="http://schemas.openxmlformats.org/officeDocument/2006/relationships/tags" Target="../tags/tag461.xml"/><Relationship Id="rId342" Type="http://schemas.openxmlformats.org/officeDocument/2006/relationships/tags" Target="../tags/tag482.xml"/><Relationship Id="rId363" Type="http://schemas.openxmlformats.org/officeDocument/2006/relationships/tags" Target="../tags/tag503.xml"/><Relationship Id="rId384" Type="http://schemas.openxmlformats.org/officeDocument/2006/relationships/tags" Target="../tags/tag524.xml"/><Relationship Id="rId202" Type="http://schemas.openxmlformats.org/officeDocument/2006/relationships/tags" Target="../tags/tag342.xml"/><Relationship Id="rId223" Type="http://schemas.openxmlformats.org/officeDocument/2006/relationships/tags" Target="../tags/tag363.xml"/><Relationship Id="rId244" Type="http://schemas.openxmlformats.org/officeDocument/2006/relationships/tags" Target="../tags/tag384.xml"/><Relationship Id="rId18" Type="http://schemas.openxmlformats.org/officeDocument/2006/relationships/tags" Target="../tags/tag158.xml"/><Relationship Id="rId39" Type="http://schemas.openxmlformats.org/officeDocument/2006/relationships/tags" Target="../tags/tag179.xml"/><Relationship Id="rId265" Type="http://schemas.openxmlformats.org/officeDocument/2006/relationships/tags" Target="../tags/tag405.xml"/><Relationship Id="rId286" Type="http://schemas.openxmlformats.org/officeDocument/2006/relationships/tags" Target="../tags/tag426.xml"/><Relationship Id="rId50" Type="http://schemas.openxmlformats.org/officeDocument/2006/relationships/tags" Target="../tags/tag190.xml"/><Relationship Id="rId104" Type="http://schemas.openxmlformats.org/officeDocument/2006/relationships/tags" Target="../tags/tag244.xml"/><Relationship Id="rId125" Type="http://schemas.openxmlformats.org/officeDocument/2006/relationships/tags" Target="../tags/tag265.xml"/><Relationship Id="rId146" Type="http://schemas.openxmlformats.org/officeDocument/2006/relationships/tags" Target="../tags/tag286.xml"/><Relationship Id="rId167" Type="http://schemas.openxmlformats.org/officeDocument/2006/relationships/tags" Target="../tags/tag307.xml"/><Relationship Id="rId188" Type="http://schemas.openxmlformats.org/officeDocument/2006/relationships/tags" Target="../tags/tag328.xml"/><Relationship Id="rId311" Type="http://schemas.openxmlformats.org/officeDocument/2006/relationships/tags" Target="../tags/tag451.xml"/><Relationship Id="rId332" Type="http://schemas.openxmlformats.org/officeDocument/2006/relationships/tags" Target="../tags/tag472.xml"/><Relationship Id="rId353" Type="http://schemas.openxmlformats.org/officeDocument/2006/relationships/tags" Target="../tags/tag493.xml"/><Relationship Id="rId374" Type="http://schemas.openxmlformats.org/officeDocument/2006/relationships/tags" Target="../tags/tag514.xml"/><Relationship Id="rId395" Type="http://schemas.openxmlformats.org/officeDocument/2006/relationships/tags" Target="../tags/tag535.xml"/><Relationship Id="rId71" Type="http://schemas.openxmlformats.org/officeDocument/2006/relationships/tags" Target="../tags/tag211.xml"/><Relationship Id="rId92" Type="http://schemas.openxmlformats.org/officeDocument/2006/relationships/tags" Target="../tags/tag232.xml"/><Relationship Id="rId213" Type="http://schemas.openxmlformats.org/officeDocument/2006/relationships/tags" Target="../tags/tag353.xml"/><Relationship Id="rId234" Type="http://schemas.openxmlformats.org/officeDocument/2006/relationships/tags" Target="../tags/tag374.xml"/><Relationship Id="rId2" Type="http://schemas.openxmlformats.org/officeDocument/2006/relationships/tags" Target="../tags/tag142.xml"/><Relationship Id="rId29" Type="http://schemas.openxmlformats.org/officeDocument/2006/relationships/tags" Target="../tags/tag169.xml"/><Relationship Id="rId255" Type="http://schemas.openxmlformats.org/officeDocument/2006/relationships/tags" Target="../tags/tag395.xml"/><Relationship Id="rId276" Type="http://schemas.openxmlformats.org/officeDocument/2006/relationships/tags" Target="../tags/tag416.xml"/><Relationship Id="rId297" Type="http://schemas.openxmlformats.org/officeDocument/2006/relationships/tags" Target="../tags/tag437.xml"/><Relationship Id="rId40" Type="http://schemas.openxmlformats.org/officeDocument/2006/relationships/tags" Target="../tags/tag180.xml"/><Relationship Id="rId115" Type="http://schemas.openxmlformats.org/officeDocument/2006/relationships/tags" Target="../tags/tag255.xml"/><Relationship Id="rId136" Type="http://schemas.openxmlformats.org/officeDocument/2006/relationships/tags" Target="../tags/tag276.xml"/><Relationship Id="rId157" Type="http://schemas.openxmlformats.org/officeDocument/2006/relationships/tags" Target="../tags/tag297.xml"/><Relationship Id="rId178" Type="http://schemas.openxmlformats.org/officeDocument/2006/relationships/tags" Target="../tags/tag318.xml"/><Relationship Id="rId301" Type="http://schemas.openxmlformats.org/officeDocument/2006/relationships/tags" Target="../tags/tag441.xml"/><Relationship Id="rId322" Type="http://schemas.openxmlformats.org/officeDocument/2006/relationships/tags" Target="../tags/tag462.xml"/><Relationship Id="rId343" Type="http://schemas.openxmlformats.org/officeDocument/2006/relationships/tags" Target="../tags/tag483.xml"/><Relationship Id="rId364" Type="http://schemas.openxmlformats.org/officeDocument/2006/relationships/tags" Target="../tags/tag504.xml"/><Relationship Id="rId61" Type="http://schemas.openxmlformats.org/officeDocument/2006/relationships/tags" Target="../tags/tag201.xml"/><Relationship Id="rId82" Type="http://schemas.openxmlformats.org/officeDocument/2006/relationships/tags" Target="../tags/tag222.xml"/><Relationship Id="rId199" Type="http://schemas.openxmlformats.org/officeDocument/2006/relationships/tags" Target="../tags/tag339.xml"/><Relationship Id="rId203" Type="http://schemas.openxmlformats.org/officeDocument/2006/relationships/tags" Target="../tags/tag343.xml"/><Relationship Id="rId385" Type="http://schemas.openxmlformats.org/officeDocument/2006/relationships/tags" Target="../tags/tag525.xml"/><Relationship Id="rId19" Type="http://schemas.openxmlformats.org/officeDocument/2006/relationships/tags" Target="../tags/tag159.xml"/><Relationship Id="rId224" Type="http://schemas.openxmlformats.org/officeDocument/2006/relationships/tags" Target="../tags/tag364.xml"/><Relationship Id="rId245" Type="http://schemas.openxmlformats.org/officeDocument/2006/relationships/tags" Target="../tags/tag385.xml"/><Relationship Id="rId266" Type="http://schemas.openxmlformats.org/officeDocument/2006/relationships/tags" Target="../tags/tag406.xml"/><Relationship Id="rId287" Type="http://schemas.openxmlformats.org/officeDocument/2006/relationships/tags" Target="../tags/tag427.xml"/><Relationship Id="rId30" Type="http://schemas.openxmlformats.org/officeDocument/2006/relationships/tags" Target="../tags/tag170.xml"/><Relationship Id="rId105" Type="http://schemas.openxmlformats.org/officeDocument/2006/relationships/tags" Target="../tags/tag245.xml"/><Relationship Id="rId126" Type="http://schemas.openxmlformats.org/officeDocument/2006/relationships/tags" Target="../tags/tag266.xml"/><Relationship Id="rId147" Type="http://schemas.openxmlformats.org/officeDocument/2006/relationships/tags" Target="../tags/tag287.xml"/><Relationship Id="rId168" Type="http://schemas.openxmlformats.org/officeDocument/2006/relationships/tags" Target="../tags/tag308.xml"/><Relationship Id="rId312" Type="http://schemas.openxmlformats.org/officeDocument/2006/relationships/tags" Target="../tags/tag452.xml"/><Relationship Id="rId333" Type="http://schemas.openxmlformats.org/officeDocument/2006/relationships/tags" Target="../tags/tag473.xml"/><Relationship Id="rId354" Type="http://schemas.openxmlformats.org/officeDocument/2006/relationships/tags" Target="../tags/tag494.xml"/><Relationship Id="rId51" Type="http://schemas.openxmlformats.org/officeDocument/2006/relationships/tags" Target="../tags/tag191.xml"/><Relationship Id="rId72" Type="http://schemas.openxmlformats.org/officeDocument/2006/relationships/tags" Target="../tags/tag212.xml"/><Relationship Id="rId93" Type="http://schemas.openxmlformats.org/officeDocument/2006/relationships/tags" Target="../tags/tag233.xml"/><Relationship Id="rId189" Type="http://schemas.openxmlformats.org/officeDocument/2006/relationships/tags" Target="../tags/tag329.xml"/><Relationship Id="rId375" Type="http://schemas.openxmlformats.org/officeDocument/2006/relationships/tags" Target="../tags/tag515.xml"/><Relationship Id="rId396" Type="http://schemas.openxmlformats.org/officeDocument/2006/relationships/tags" Target="../tags/tag536.xml"/><Relationship Id="rId3" Type="http://schemas.openxmlformats.org/officeDocument/2006/relationships/tags" Target="../tags/tag143.xml"/><Relationship Id="rId214" Type="http://schemas.openxmlformats.org/officeDocument/2006/relationships/tags" Target="../tags/tag354.xml"/><Relationship Id="rId235" Type="http://schemas.openxmlformats.org/officeDocument/2006/relationships/tags" Target="../tags/tag375.xml"/><Relationship Id="rId256" Type="http://schemas.openxmlformats.org/officeDocument/2006/relationships/tags" Target="../tags/tag396.xml"/><Relationship Id="rId277" Type="http://schemas.openxmlformats.org/officeDocument/2006/relationships/tags" Target="../tags/tag417.xml"/><Relationship Id="rId298" Type="http://schemas.openxmlformats.org/officeDocument/2006/relationships/tags" Target="../tags/tag438.xml"/><Relationship Id="rId400" Type="http://schemas.openxmlformats.org/officeDocument/2006/relationships/tags" Target="../tags/tag540.xml"/><Relationship Id="rId116" Type="http://schemas.openxmlformats.org/officeDocument/2006/relationships/tags" Target="../tags/tag256.xml"/><Relationship Id="rId137" Type="http://schemas.openxmlformats.org/officeDocument/2006/relationships/tags" Target="../tags/tag277.xml"/><Relationship Id="rId158" Type="http://schemas.openxmlformats.org/officeDocument/2006/relationships/tags" Target="../tags/tag298.xml"/><Relationship Id="rId302" Type="http://schemas.openxmlformats.org/officeDocument/2006/relationships/tags" Target="../tags/tag442.xml"/><Relationship Id="rId323" Type="http://schemas.openxmlformats.org/officeDocument/2006/relationships/tags" Target="../tags/tag463.xml"/><Relationship Id="rId344" Type="http://schemas.openxmlformats.org/officeDocument/2006/relationships/tags" Target="../tags/tag484.xml"/><Relationship Id="rId20" Type="http://schemas.openxmlformats.org/officeDocument/2006/relationships/tags" Target="../tags/tag160.xml"/><Relationship Id="rId41" Type="http://schemas.openxmlformats.org/officeDocument/2006/relationships/tags" Target="../tags/tag181.xml"/><Relationship Id="rId62" Type="http://schemas.openxmlformats.org/officeDocument/2006/relationships/tags" Target="../tags/tag202.xml"/><Relationship Id="rId83" Type="http://schemas.openxmlformats.org/officeDocument/2006/relationships/tags" Target="../tags/tag223.xml"/><Relationship Id="rId179" Type="http://schemas.openxmlformats.org/officeDocument/2006/relationships/tags" Target="../tags/tag319.xml"/><Relationship Id="rId365" Type="http://schemas.openxmlformats.org/officeDocument/2006/relationships/tags" Target="../tags/tag505.xml"/><Relationship Id="rId386" Type="http://schemas.openxmlformats.org/officeDocument/2006/relationships/tags" Target="../tags/tag526.xml"/><Relationship Id="rId190" Type="http://schemas.openxmlformats.org/officeDocument/2006/relationships/tags" Target="../tags/tag330.xml"/><Relationship Id="rId204" Type="http://schemas.openxmlformats.org/officeDocument/2006/relationships/tags" Target="../tags/tag344.xml"/><Relationship Id="rId225" Type="http://schemas.openxmlformats.org/officeDocument/2006/relationships/tags" Target="../tags/tag365.xml"/><Relationship Id="rId246" Type="http://schemas.openxmlformats.org/officeDocument/2006/relationships/tags" Target="../tags/tag386.xml"/><Relationship Id="rId267" Type="http://schemas.openxmlformats.org/officeDocument/2006/relationships/tags" Target="../tags/tag407.xml"/><Relationship Id="rId288" Type="http://schemas.openxmlformats.org/officeDocument/2006/relationships/tags" Target="../tags/tag428.xml"/><Relationship Id="rId106" Type="http://schemas.openxmlformats.org/officeDocument/2006/relationships/tags" Target="../tags/tag246.xml"/><Relationship Id="rId127" Type="http://schemas.openxmlformats.org/officeDocument/2006/relationships/tags" Target="../tags/tag267.xml"/><Relationship Id="rId313" Type="http://schemas.openxmlformats.org/officeDocument/2006/relationships/tags" Target="../tags/tag453.xml"/><Relationship Id="rId10" Type="http://schemas.openxmlformats.org/officeDocument/2006/relationships/tags" Target="../tags/tag150.xml"/><Relationship Id="rId31" Type="http://schemas.openxmlformats.org/officeDocument/2006/relationships/tags" Target="../tags/tag171.xml"/><Relationship Id="rId52" Type="http://schemas.openxmlformats.org/officeDocument/2006/relationships/tags" Target="../tags/tag192.xml"/><Relationship Id="rId73" Type="http://schemas.openxmlformats.org/officeDocument/2006/relationships/tags" Target="../tags/tag213.xml"/><Relationship Id="rId94" Type="http://schemas.openxmlformats.org/officeDocument/2006/relationships/tags" Target="../tags/tag234.xml"/><Relationship Id="rId148" Type="http://schemas.openxmlformats.org/officeDocument/2006/relationships/tags" Target="../tags/tag288.xml"/><Relationship Id="rId169" Type="http://schemas.openxmlformats.org/officeDocument/2006/relationships/tags" Target="../tags/tag309.xml"/><Relationship Id="rId334" Type="http://schemas.openxmlformats.org/officeDocument/2006/relationships/tags" Target="../tags/tag474.xml"/><Relationship Id="rId355" Type="http://schemas.openxmlformats.org/officeDocument/2006/relationships/tags" Target="../tags/tag495.xml"/><Relationship Id="rId376" Type="http://schemas.openxmlformats.org/officeDocument/2006/relationships/tags" Target="../tags/tag516.xml"/><Relationship Id="rId397" Type="http://schemas.openxmlformats.org/officeDocument/2006/relationships/tags" Target="../tags/tag537.xml"/><Relationship Id="rId4" Type="http://schemas.openxmlformats.org/officeDocument/2006/relationships/tags" Target="../tags/tag144.xml"/><Relationship Id="rId180" Type="http://schemas.openxmlformats.org/officeDocument/2006/relationships/tags" Target="../tags/tag320.xml"/><Relationship Id="rId215" Type="http://schemas.openxmlformats.org/officeDocument/2006/relationships/tags" Target="../tags/tag355.xml"/><Relationship Id="rId236" Type="http://schemas.openxmlformats.org/officeDocument/2006/relationships/tags" Target="../tags/tag376.xml"/><Relationship Id="rId257" Type="http://schemas.openxmlformats.org/officeDocument/2006/relationships/tags" Target="../tags/tag397.xml"/><Relationship Id="rId278" Type="http://schemas.openxmlformats.org/officeDocument/2006/relationships/tags" Target="../tags/tag418.xml"/><Relationship Id="rId401" Type="http://schemas.openxmlformats.org/officeDocument/2006/relationships/tags" Target="../tags/tag541.xml"/><Relationship Id="rId303" Type="http://schemas.openxmlformats.org/officeDocument/2006/relationships/tags" Target="../tags/tag443.xml"/><Relationship Id="rId42" Type="http://schemas.openxmlformats.org/officeDocument/2006/relationships/tags" Target="../tags/tag182.xml"/><Relationship Id="rId84" Type="http://schemas.openxmlformats.org/officeDocument/2006/relationships/tags" Target="../tags/tag224.xml"/><Relationship Id="rId138" Type="http://schemas.openxmlformats.org/officeDocument/2006/relationships/tags" Target="../tags/tag278.xml"/><Relationship Id="rId345" Type="http://schemas.openxmlformats.org/officeDocument/2006/relationships/tags" Target="../tags/tag485.xml"/><Relationship Id="rId387" Type="http://schemas.openxmlformats.org/officeDocument/2006/relationships/tags" Target="../tags/tag527.xml"/><Relationship Id="rId191" Type="http://schemas.openxmlformats.org/officeDocument/2006/relationships/tags" Target="../tags/tag331.xml"/><Relationship Id="rId205" Type="http://schemas.openxmlformats.org/officeDocument/2006/relationships/tags" Target="../tags/tag345.xml"/><Relationship Id="rId247" Type="http://schemas.openxmlformats.org/officeDocument/2006/relationships/tags" Target="../tags/tag387.xml"/><Relationship Id="rId107" Type="http://schemas.openxmlformats.org/officeDocument/2006/relationships/tags" Target="../tags/tag247.xml"/><Relationship Id="rId289" Type="http://schemas.openxmlformats.org/officeDocument/2006/relationships/tags" Target="../tags/tag429.xml"/><Relationship Id="rId11" Type="http://schemas.openxmlformats.org/officeDocument/2006/relationships/tags" Target="../tags/tag151.xml"/><Relationship Id="rId53" Type="http://schemas.openxmlformats.org/officeDocument/2006/relationships/tags" Target="../tags/tag193.xml"/><Relationship Id="rId149" Type="http://schemas.openxmlformats.org/officeDocument/2006/relationships/tags" Target="../tags/tag289.xml"/><Relationship Id="rId314" Type="http://schemas.openxmlformats.org/officeDocument/2006/relationships/tags" Target="../tags/tag454.xml"/><Relationship Id="rId356" Type="http://schemas.openxmlformats.org/officeDocument/2006/relationships/tags" Target="../tags/tag496.xml"/><Relationship Id="rId398" Type="http://schemas.openxmlformats.org/officeDocument/2006/relationships/tags" Target="../tags/tag538.xml"/><Relationship Id="rId95" Type="http://schemas.openxmlformats.org/officeDocument/2006/relationships/tags" Target="../tags/tag235.xml"/><Relationship Id="rId160" Type="http://schemas.openxmlformats.org/officeDocument/2006/relationships/tags" Target="../tags/tag300.xml"/><Relationship Id="rId216" Type="http://schemas.openxmlformats.org/officeDocument/2006/relationships/tags" Target="../tags/tag356.xml"/><Relationship Id="rId258" Type="http://schemas.openxmlformats.org/officeDocument/2006/relationships/tags" Target="../tags/tag398.xml"/><Relationship Id="rId22" Type="http://schemas.openxmlformats.org/officeDocument/2006/relationships/tags" Target="../tags/tag162.xml"/><Relationship Id="rId64" Type="http://schemas.openxmlformats.org/officeDocument/2006/relationships/tags" Target="../tags/tag204.xml"/><Relationship Id="rId118" Type="http://schemas.openxmlformats.org/officeDocument/2006/relationships/tags" Target="../tags/tag258.xml"/><Relationship Id="rId325" Type="http://schemas.openxmlformats.org/officeDocument/2006/relationships/tags" Target="../tags/tag465.xml"/><Relationship Id="rId367" Type="http://schemas.openxmlformats.org/officeDocument/2006/relationships/tags" Target="../tags/tag507.xml"/><Relationship Id="rId171" Type="http://schemas.openxmlformats.org/officeDocument/2006/relationships/tags" Target="../tags/tag311.xml"/><Relationship Id="rId227" Type="http://schemas.openxmlformats.org/officeDocument/2006/relationships/tags" Target="../tags/tag367.xml"/><Relationship Id="rId269" Type="http://schemas.openxmlformats.org/officeDocument/2006/relationships/tags" Target="../tags/tag409.xml"/><Relationship Id="rId33" Type="http://schemas.openxmlformats.org/officeDocument/2006/relationships/tags" Target="../tags/tag173.xml"/><Relationship Id="rId129" Type="http://schemas.openxmlformats.org/officeDocument/2006/relationships/tags" Target="../tags/tag269.xml"/><Relationship Id="rId280" Type="http://schemas.openxmlformats.org/officeDocument/2006/relationships/tags" Target="../tags/tag420.xml"/><Relationship Id="rId336" Type="http://schemas.openxmlformats.org/officeDocument/2006/relationships/tags" Target="../tags/tag476.xml"/><Relationship Id="rId75" Type="http://schemas.openxmlformats.org/officeDocument/2006/relationships/tags" Target="../tags/tag215.xml"/><Relationship Id="rId140" Type="http://schemas.openxmlformats.org/officeDocument/2006/relationships/tags" Target="../tags/tag280.xml"/><Relationship Id="rId182" Type="http://schemas.openxmlformats.org/officeDocument/2006/relationships/tags" Target="../tags/tag322.xml"/><Relationship Id="rId378" Type="http://schemas.openxmlformats.org/officeDocument/2006/relationships/tags" Target="../tags/tag518.xml"/><Relationship Id="rId403" Type="http://schemas.openxmlformats.org/officeDocument/2006/relationships/notesSlide" Target="../notesSlides/notesSlide12.xml"/><Relationship Id="rId6" Type="http://schemas.openxmlformats.org/officeDocument/2006/relationships/tags" Target="../tags/tag146.xml"/><Relationship Id="rId238" Type="http://schemas.openxmlformats.org/officeDocument/2006/relationships/tags" Target="../tags/tag378.xml"/><Relationship Id="rId291" Type="http://schemas.openxmlformats.org/officeDocument/2006/relationships/tags" Target="../tags/tag431.xml"/><Relationship Id="rId305" Type="http://schemas.openxmlformats.org/officeDocument/2006/relationships/tags" Target="../tags/tag445.xml"/><Relationship Id="rId347" Type="http://schemas.openxmlformats.org/officeDocument/2006/relationships/tags" Target="../tags/tag487.xml"/><Relationship Id="rId44" Type="http://schemas.openxmlformats.org/officeDocument/2006/relationships/tags" Target="../tags/tag184.xml"/><Relationship Id="rId86" Type="http://schemas.openxmlformats.org/officeDocument/2006/relationships/tags" Target="../tags/tag226.xml"/><Relationship Id="rId151" Type="http://schemas.openxmlformats.org/officeDocument/2006/relationships/tags" Target="../tags/tag291.xml"/><Relationship Id="rId389" Type="http://schemas.openxmlformats.org/officeDocument/2006/relationships/tags" Target="../tags/tag529.xml"/><Relationship Id="rId193" Type="http://schemas.openxmlformats.org/officeDocument/2006/relationships/tags" Target="../tags/tag333.xml"/><Relationship Id="rId207" Type="http://schemas.openxmlformats.org/officeDocument/2006/relationships/tags" Target="../tags/tag347.xml"/><Relationship Id="rId249" Type="http://schemas.openxmlformats.org/officeDocument/2006/relationships/tags" Target="../tags/tag389.xml"/><Relationship Id="rId13" Type="http://schemas.openxmlformats.org/officeDocument/2006/relationships/tags" Target="../tags/tag153.xml"/><Relationship Id="rId109" Type="http://schemas.openxmlformats.org/officeDocument/2006/relationships/tags" Target="../tags/tag249.xml"/><Relationship Id="rId260" Type="http://schemas.openxmlformats.org/officeDocument/2006/relationships/tags" Target="../tags/tag400.xml"/><Relationship Id="rId316" Type="http://schemas.openxmlformats.org/officeDocument/2006/relationships/tags" Target="../tags/tag456.xml"/><Relationship Id="rId55" Type="http://schemas.openxmlformats.org/officeDocument/2006/relationships/tags" Target="../tags/tag195.xml"/><Relationship Id="rId97" Type="http://schemas.openxmlformats.org/officeDocument/2006/relationships/tags" Target="../tags/tag237.xml"/><Relationship Id="rId120" Type="http://schemas.openxmlformats.org/officeDocument/2006/relationships/tags" Target="../tags/tag260.xml"/><Relationship Id="rId358" Type="http://schemas.openxmlformats.org/officeDocument/2006/relationships/tags" Target="../tags/tag498.xml"/><Relationship Id="rId162" Type="http://schemas.openxmlformats.org/officeDocument/2006/relationships/tags" Target="../tags/tag302.xml"/><Relationship Id="rId218" Type="http://schemas.openxmlformats.org/officeDocument/2006/relationships/tags" Target="../tags/tag358.xml"/><Relationship Id="rId271" Type="http://schemas.openxmlformats.org/officeDocument/2006/relationships/tags" Target="../tags/tag411.xml"/><Relationship Id="rId24" Type="http://schemas.openxmlformats.org/officeDocument/2006/relationships/tags" Target="../tags/tag164.xml"/><Relationship Id="rId66" Type="http://schemas.openxmlformats.org/officeDocument/2006/relationships/tags" Target="../tags/tag206.xml"/><Relationship Id="rId131" Type="http://schemas.openxmlformats.org/officeDocument/2006/relationships/tags" Target="../tags/tag271.xml"/><Relationship Id="rId327" Type="http://schemas.openxmlformats.org/officeDocument/2006/relationships/tags" Target="../tags/tag467.xml"/><Relationship Id="rId369" Type="http://schemas.openxmlformats.org/officeDocument/2006/relationships/tags" Target="../tags/tag509.xml"/><Relationship Id="rId173" Type="http://schemas.openxmlformats.org/officeDocument/2006/relationships/tags" Target="../tags/tag313.xml"/><Relationship Id="rId229" Type="http://schemas.openxmlformats.org/officeDocument/2006/relationships/tags" Target="../tags/tag369.xml"/><Relationship Id="rId380" Type="http://schemas.openxmlformats.org/officeDocument/2006/relationships/tags" Target="../tags/tag520.xml"/><Relationship Id="rId240" Type="http://schemas.openxmlformats.org/officeDocument/2006/relationships/tags" Target="../tags/tag380.xml"/><Relationship Id="rId35" Type="http://schemas.openxmlformats.org/officeDocument/2006/relationships/tags" Target="../tags/tag175.xml"/><Relationship Id="rId77" Type="http://schemas.openxmlformats.org/officeDocument/2006/relationships/tags" Target="../tags/tag217.xml"/><Relationship Id="rId100" Type="http://schemas.openxmlformats.org/officeDocument/2006/relationships/tags" Target="../tags/tag240.xml"/><Relationship Id="rId282" Type="http://schemas.openxmlformats.org/officeDocument/2006/relationships/tags" Target="../tags/tag422.xml"/><Relationship Id="rId338" Type="http://schemas.openxmlformats.org/officeDocument/2006/relationships/tags" Target="../tags/tag478.xml"/><Relationship Id="rId8" Type="http://schemas.openxmlformats.org/officeDocument/2006/relationships/tags" Target="../tags/tag148.xml"/><Relationship Id="rId142" Type="http://schemas.openxmlformats.org/officeDocument/2006/relationships/tags" Target="../tags/tag282.xml"/><Relationship Id="rId184" Type="http://schemas.openxmlformats.org/officeDocument/2006/relationships/tags" Target="../tags/tag324.xml"/><Relationship Id="rId391" Type="http://schemas.openxmlformats.org/officeDocument/2006/relationships/tags" Target="../tags/tag531.xml"/><Relationship Id="rId251" Type="http://schemas.openxmlformats.org/officeDocument/2006/relationships/tags" Target="../tags/tag391.xml"/><Relationship Id="rId46" Type="http://schemas.openxmlformats.org/officeDocument/2006/relationships/tags" Target="../tags/tag186.xml"/><Relationship Id="rId293" Type="http://schemas.openxmlformats.org/officeDocument/2006/relationships/tags" Target="../tags/tag433.xml"/><Relationship Id="rId307" Type="http://schemas.openxmlformats.org/officeDocument/2006/relationships/tags" Target="../tags/tag447.xml"/><Relationship Id="rId349" Type="http://schemas.openxmlformats.org/officeDocument/2006/relationships/tags" Target="../tags/tag489.xml"/><Relationship Id="rId88" Type="http://schemas.openxmlformats.org/officeDocument/2006/relationships/tags" Target="../tags/tag228.xml"/><Relationship Id="rId111" Type="http://schemas.openxmlformats.org/officeDocument/2006/relationships/tags" Target="../tags/tag251.xml"/><Relationship Id="rId153" Type="http://schemas.openxmlformats.org/officeDocument/2006/relationships/tags" Target="../tags/tag293.xml"/><Relationship Id="rId195" Type="http://schemas.openxmlformats.org/officeDocument/2006/relationships/tags" Target="../tags/tag335.xml"/><Relationship Id="rId209" Type="http://schemas.openxmlformats.org/officeDocument/2006/relationships/tags" Target="../tags/tag349.xml"/><Relationship Id="rId360" Type="http://schemas.openxmlformats.org/officeDocument/2006/relationships/tags" Target="../tags/tag500.xml"/><Relationship Id="rId220" Type="http://schemas.openxmlformats.org/officeDocument/2006/relationships/tags" Target="../tags/tag360.xml"/><Relationship Id="rId15" Type="http://schemas.openxmlformats.org/officeDocument/2006/relationships/tags" Target="../tags/tag155.xml"/><Relationship Id="rId57" Type="http://schemas.openxmlformats.org/officeDocument/2006/relationships/tags" Target="../tags/tag197.xml"/><Relationship Id="rId262" Type="http://schemas.openxmlformats.org/officeDocument/2006/relationships/tags" Target="../tags/tag402.xml"/><Relationship Id="rId318" Type="http://schemas.openxmlformats.org/officeDocument/2006/relationships/tags" Target="../tags/tag458.xml"/><Relationship Id="rId99" Type="http://schemas.openxmlformats.org/officeDocument/2006/relationships/tags" Target="../tags/tag239.xml"/><Relationship Id="rId122" Type="http://schemas.openxmlformats.org/officeDocument/2006/relationships/tags" Target="../tags/tag262.xml"/><Relationship Id="rId164" Type="http://schemas.openxmlformats.org/officeDocument/2006/relationships/tags" Target="../tags/tag304.xml"/><Relationship Id="rId371" Type="http://schemas.openxmlformats.org/officeDocument/2006/relationships/tags" Target="../tags/tag511.xml"/><Relationship Id="rId26" Type="http://schemas.openxmlformats.org/officeDocument/2006/relationships/tags" Target="../tags/tag166.xml"/><Relationship Id="rId231" Type="http://schemas.openxmlformats.org/officeDocument/2006/relationships/tags" Target="../tags/tag371.xml"/><Relationship Id="rId273" Type="http://schemas.openxmlformats.org/officeDocument/2006/relationships/tags" Target="../tags/tag413.xml"/><Relationship Id="rId329" Type="http://schemas.openxmlformats.org/officeDocument/2006/relationships/tags" Target="../tags/tag469.xml"/><Relationship Id="rId68" Type="http://schemas.openxmlformats.org/officeDocument/2006/relationships/tags" Target="../tags/tag208.xml"/><Relationship Id="rId133" Type="http://schemas.openxmlformats.org/officeDocument/2006/relationships/tags" Target="../tags/tag273.xml"/><Relationship Id="rId175" Type="http://schemas.openxmlformats.org/officeDocument/2006/relationships/tags" Target="../tags/tag315.xml"/><Relationship Id="rId340" Type="http://schemas.openxmlformats.org/officeDocument/2006/relationships/tags" Target="../tags/tag480.xml"/><Relationship Id="rId200" Type="http://schemas.openxmlformats.org/officeDocument/2006/relationships/tags" Target="../tags/tag340.xml"/><Relationship Id="rId382" Type="http://schemas.openxmlformats.org/officeDocument/2006/relationships/tags" Target="../tags/tag522.xml"/><Relationship Id="rId242" Type="http://schemas.openxmlformats.org/officeDocument/2006/relationships/tags" Target="../tags/tag382.xml"/><Relationship Id="rId284" Type="http://schemas.openxmlformats.org/officeDocument/2006/relationships/tags" Target="../tags/tag424.xml"/><Relationship Id="rId37" Type="http://schemas.openxmlformats.org/officeDocument/2006/relationships/tags" Target="../tags/tag177.xml"/><Relationship Id="rId79" Type="http://schemas.openxmlformats.org/officeDocument/2006/relationships/tags" Target="../tags/tag219.xml"/><Relationship Id="rId102" Type="http://schemas.openxmlformats.org/officeDocument/2006/relationships/tags" Target="../tags/tag242.xml"/><Relationship Id="rId144" Type="http://schemas.openxmlformats.org/officeDocument/2006/relationships/tags" Target="../tags/tag2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549.xml"/><Relationship Id="rId3" Type="http://schemas.openxmlformats.org/officeDocument/2006/relationships/tags" Target="../tags/tag544.xml"/><Relationship Id="rId7" Type="http://schemas.openxmlformats.org/officeDocument/2006/relationships/tags" Target="../tags/tag548.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11" Type="http://schemas.openxmlformats.org/officeDocument/2006/relationships/notesSlide" Target="../notesSlides/notesSlide14.xml"/><Relationship Id="rId5" Type="http://schemas.openxmlformats.org/officeDocument/2006/relationships/tags" Target="../tags/tag546.xml"/><Relationship Id="rId10" Type="http://schemas.openxmlformats.org/officeDocument/2006/relationships/slideLayout" Target="../slideLayouts/slideLayout2.xml"/><Relationship Id="rId4" Type="http://schemas.openxmlformats.org/officeDocument/2006/relationships/tags" Target="../tags/tag545.xml"/><Relationship Id="rId9" Type="http://schemas.openxmlformats.org/officeDocument/2006/relationships/tags" Target="../tags/tag550.xml"/></Relationships>
</file>

<file path=ppt/slides/_rels/slide15.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tags" Target="../tags/tag563.xml"/><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tags" Target="../tags/tag562.xml"/><Relationship Id="rId2" Type="http://schemas.openxmlformats.org/officeDocument/2006/relationships/tags" Target="../tags/tag552.xml"/><Relationship Id="rId16" Type="http://schemas.openxmlformats.org/officeDocument/2006/relationships/notesSlide" Target="../notesSlides/notesSlide15.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5" Type="http://schemas.openxmlformats.org/officeDocument/2006/relationships/slideLayout" Target="../slideLayouts/slideLayout2.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s>
</file>

<file path=ppt/slides/_rels/slide16.xml.rels><?xml version="1.0" encoding="UTF-8" standalone="yes"?>
<Relationships xmlns="http://schemas.openxmlformats.org/package/2006/relationships"><Relationship Id="rId8" Type="http://schemas.openxmlformats.org/officeDocument/2006/relationships/tags" Target="../tags/tag572.xml"/><Relationship Id="rId13" Type="http://schemas.openxmlformats.org/officeDocument/2006/relationships/tags" Target="../tags/tag577.xml"/><Relationship Id="rId18" Type="http://schemas.openxmlformats.org/officeDocument/2006/relationships/tags" Target="../tags/tag582.xml"/><Relationship Id="rId3" Type="http://schemas.openxmlformats.org/officeDocument/2006/relationships/tags" Target="../tags/tag567.xml"/><Relationship Id="rId21" Type="http://schemas.openxmlformats.org/officeDocument/2006/relationships/tags" Target="../tags/tag585.xml"/><Relationship Id="rId7" Type="http://schemas.openxmlformats.org/officeDocument/2006/relationships/tags" Target="../tags/tag571.xml"/><Relationship Id="rId12" Type="http://schemas.openxmlformats.org/officeDocument/2006/relationships/tags" Target="../tags/tag576.xml"/><Relationship Id="rId17" Type="http://schemas.openxmlformats.org/officeDocument/2006/relationships/tags" Target="../tags/tag581.xml"/><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tags" Target="../tags/tag584.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notesSlide" Target="../notesSlides/notesSlide16.xml"/><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slideLayout" Target="../slideLayouts/slideLayout2.xml"/><Relationship Id="rId10" Type="http://schemas.openxmlformats.org/officeDocument/2006/relationships/tags" Target="../tags/tag574.xml"/><Relationship Id="rId19" Type="http://schemas.openxmlformats.org/officeDocument/2006/relationships/tags" Target="../tags/tag583.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tags" Target="../tags/tag586.xml"/></Relationships>
</file>

<file path=ppt/slides/_rels/slide17.xml.rels><?xml version="1.0" encoding="UTF-8" standalone="yes"?>
<Relationships xmlns="http://schemas.openxmlformats.org/package/2006/relationships"><Relationship Id="rId8" Type="http://schemas.openxmlformats.org/officeDocument/2006/relationships/tags" Target="../tags/tag594.xml"/><Relationship Id="rId13" Type="http://schemas.openxmlformats.org/officeDocument/2006/relationships/tags" Target="../tags/tag599.xml"/><Relationship Id="rId18" Type="http://schemas.openxmlformats.org/officeDocument/2006/relationships/tags" Target="../tags/tag604.xml"/><Relationship Id="rId3" Type="http://schemas.openxmlformats.org/officeDocument/2006/relationships/tags" Target="../tags/tag589.xml"/><Relationship Id="rId21" Type="http://schemas.openxmlformats.org/officeDocument/2006/relationships/tags" Target="../tags/tag607.xml"/><Relationship Id="rId7" Type="http://schemas.openxmlformats.org/officeDocument/2006/relationships/tags" Target="../tags/tag593.xml"/><Relationship Id="rId12" Type="http://schemas.openxmlformats.org/officeDocument/2006/relationships/tags" Target="../tags/tag598.xml"/><Relationship Id="rId17" Type="http://schemas.openxmlformats.org/officeDocument/2006/relationships/tags" Target="../tags/tag603.xml"/><Relationship Id="rId25" Type="http://schemas.openxmlformats.org/officeDocument/2006/relationships/notesSlide" Target="../notesSlides/notesSlide17.xml"/><Relationship Id="rId2" Type="http://schemas.openxmlformats.org/officeDocument/2006/relationships/tags" Target="../tags/tag588.xml"/><Relationship Id="rId16" Type="http://schemas.openxmlformats.org/officeDocument/2006/relationships/tags" Target="../tags/tag602.xml"/><Relationship Id="rId20" Type="http://schemas.openxmlformats.org/officeDocument/2006/relationships/tags" Target="../tags/tag606.xml"/><Relationship Id="rId1" Type="http://schemas.openxmlformats.org/officeDocument/2006/relationships/tags" Target="../tags/tag587.xml"/><Relationship Id="rId6" Type="http://schemas.openxmlformats.org/officeDocument/2006/relationships/tags" Target="../tags/tag592.xml"/><Relationship Id="rId11" Type="http://schemas.openxmlformats.org/officeDocument/2006/relationships/tags" Target="../tags/tag597.xml"/><Relationship Id="rId24" Type="http://schemas.openxmlformats.org/officeDocument/2006/relationships/slideLayout" Target="../slideLayouts/slideLayout2.xml"/><Relationship Id="rId5" Type="http://schemas.openxmlformats.org/officeDocument/2006/relationships/tags" Target="../tags/tag591.xml"/><Relationship Id="rId15" Type="http://schemas.openxmlformats.org/officeDocument/2006/relationships/tags" Target="../tags/tag601.xml"/><Relationship Id="rId23" Type="http://schemas.openxmlformats.org/officeDocument/2006/relationships/tags" Target="../tags/tag609.xml"/><Relationship Id="rId10" Type="http://schemas.openxmlformats.org/officeDocument/2006/relationships/tags" Target="../tags/tag596.xml"/><Relationship Id="rId19" Type="http://schemas.openxmlformats.org/officeDocument/2006/relationships/tags" Target="../tags/tag605.xml"/><Relationship Id="rId4" Type="http://schemas.openxmlformats.org/officeDocument/2006/relationships/tags" Target="../tags/tag590.xml"/><Relationship Id="rId9" Type="http://schemas.openxmlformats.org/officeDocument/2006/relationships/tags" Target="../tags/tag595.xml"/><Relationship Id="rId14" Type="http://schemas.openxmlformats.org/officeDocument/2006/relationships/tags" Target="../tags/tag600.xml"/><Relationship Id="rId22" Type="http://schemas.openxmlformats.org/officeDocument/2006/relationships/tags" Target="../tags/tag60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10.xml"/></Relationships>
</file>

<file path=ppt/slides/_rels/slide19.xml.rels><?xml version="1.0" encoding="UTF-8" standalone="yes"?>
<Relationships xmlns="http://schemas.openxmlformats.org/package/2006/relationships"><Relationship Id="rId26" Type="http://schemas.openxmlformats.org/officeDocument/2006/relationships/tags" Target="../tags/tag636.xml"/><Relationship Id="rId21" Type="http://schemas.openxmlformats.org/officeDocument/2006/relationships/tags" Target="../tags/tag631.xml"/><Relationship Id="rId42" Type="http://schemas.openxmlformats.org/officeDocument/2006/relationships/tags" Target="../tags/tag652.xml"/><Relationship Id="rId47" Type="http://schemas.openxmlformats.org/officeDocument/2006/relationships/tags" Target="../tags/tag657.xml"/><Relationship Id="rId63" Type="http://schemas.openxmlformats.org/officeDocument/2006/relationships/tags" Target="../tags/tag673.xml"/><Relationship Id="rId68" Type="http://schemas.openxmlformats.org/officeDocument/2006/relationships/tags" Target="../tags/tag678.xml"/><Relationship Id="rId16" Type="http://schemas.openxmlformats.org/officeDocument/2006/relationships/tags" Target="../tags/tag626.xml"/><Relationship Id="rId11" Type="http://schemas.openxmlformats.org/officeDocument/2006/relationships/tags" Target="../tags/tag621.xml"/><Relationship Id="rId32" Type="http://schemas.openxmlformats.org/officeDocument/2006/relationships/tags" Target="../tags/tag642.xml"/><Relationship Id="rId37" Type="http://schemas.openxmlformats.org/officeDocument/2006/relationships/tags" Target="../tags/tag647.xml"/><Relationship Id="rId53" Type="http://schemas.openxmlformats.org/officeDocument/2006/relationships/tags" Target="../tags/tag663.xml"/><Relationship Id="rId58" Type="http://schemas.openxmlformats.org/officeDocument/2006/relationships/tags" Target="../tags/tag668.xml"/><Relationship Id="rId74" Type="http://schemas.openxmlformats.org/officeDocument/2006/relationships/tags" Target="../tags/tag684.xml"/><Relationship Id="rId79" Type="http://schemas.openxmlformats.org/officeDocument/2006/relationships/tags" Target="../tags/tag689.xml"/><Relationship Id="rId5" Type="http://schemas.openxmlformats.org/officeDocument/2006/relationships/tags" Target="../tags/tag615.xml"/><Relationship Id="rId61" Type="http://schemas.openxmlformats.org/officeDocument/2006/relationships/tags" Target="../tags/tag671.xml"/><Relationship Id="rId82" Type="http://schemas.openxmlformats.org/officeDocument/2006/relationships/slideLayout" Target="../slideLayouts/slideLayout2.xml"/><Relationship Id="rId19" Type="http://schemas.openxmlformats.org/officeDocument/2006/relationships/tags" Target="../tags/tag629.xml"/><Relationship Id="rId14" Type="http://schemas.openxmlformats.org/officeDocument/2006/relationships/tags" Target="../tags/tag624.xml"/><Relationship Id="rId22" Type="http://schemas.openxmlformats.org/officeDocument/2006/relationships/tags" Target="../tags/tag632.xml"/><Relationship Id="rId27" Type="http://schemas.openxmlformats.org/officeDocument/2006/relationships/tags" Target="../tags/tag637.xml"/><Relationship Id="rId30" Type="http://schemas.openxmlformats.org/officeDocument/2006/relationships/tags" Target="../tags/tag640.xml"/><Relationship Id="rId35" Type="http://schemas.openxmlformats.org/officeDocument/2006/relationships/tags" Target="../tags/tag645.xml"/><Relationship Id="rId43" Type="http://schemas.openxmlformats.org/officeDocument/2006/relationships/tags" Target="../tags/tag653.xml"/><Relationship Id="rId48" Type="http://schemas.openxmlformats.org/officeDocument/2006/relationships/tags" Target="../tags/tag658.xml"/><Relationship Id="rId56" Type="http://schemas.openxmlformats.org/officeDocument/2006/relationships/tags" Target="../tags/tag666.xml"/><Relationship Id="rId64" Type="http://schemas.openxmlformats.org/officeDocument/2006/relationships/tags" Target="../tags/tag674.xml"/><Relationship Id="rId69" Type="http://schemas.openxmlformats.org/officeDocument/2006/relationships/tags" Target="../tags/tag679.xml"/><Relationship Id="rId77" Type="http://schemas.openxmlformats.org/officeDocument/2006/relationships/tags" Target="../tags/tag687.xml"/><Relationship Id="rId8" Type="http://schemas.openxmlformats.org/officeDocument/2006/relationships/tags" Target="../tags/tag618.xml"/><Relationship Id="rId51" Type="http://schemas.openxmlformats.org/officeDocument/2006/relationships/tags" Target="../tags/tag661.xml"/><Relationship Id="rId72" Type="http://schemas.openxmlformats.org/officeDocument/2006/relationships/tags" Target="../tags/tag682.xml"/><Relationship Id="rId80" Type="http://schemas.openxmlformats.org/officeDocument/2006/relationships/tags" Target="../tags/tag690.xml"/><Relationship Id="rId3" Type="http://schemas.openxmlformats.org/officeDocument/2006/relationships/tags" Target="../tags/tag613.xml"/><Relationship Id="rId12" Type="http://schemas.openxmlformats.org/officeDocument/2006/relationships/tags" Target="../tags/tag622.xml"/><Relationship Id="rId17" Type="http://schemas.openxmlformats.org/officeDocument/2006/relationships/tags" Target="../tags/tag627.xml"/><Relationship Id="rId25" Type="http://schemas.openxmlformats.org/officeDocument/2006/relationships/tags" Target="../tags/tag635.xml"/><Relationship Id="rId33" Type="http://schemas.openxmlformats.org/officeDocument/2006/relationships/tags" Target="../tags/tag643.xml"/><Relationship Id="rId38" Type="http://schemas.openxmlformats.org/officeDocument/2006/relationships/tags" Target="../tags/tag648.xml"/><Relationship Id="rId46" Type="http://schemas.openxmlformats.org/officeDocument/2006/relationships/tags" Target="../tags/tag656.xml"/><Relationship Id="rId59" Type="http://schemas.openxmlformats.org/officeDocument/2006/relationships/tags" Target="../tags/tag669.xml"/><Relationship Id="rId67" Type="http://schemas.openxmlformats.org/officeDocument/2006/relationships/tags" Target="../tags/tag677.xml"/><Relationship Id="rId20" Type="http://schemas.openxmlformats.org/officeDocument/2006/relationships/tags" Target="../tags/tag630.xml"/><Relationship Id="rId41" Type="http://schemas.openxmlformats.org/officeDocument/2006/relationships/tags" Target="../tags/tag651.xml"/><Relationship Id="rId54" Type="http://schemas.openxmlformats.org/officeDocument/2006/relationships/tags" Target="../tags/tag664.xml"/><Relationship Id="rId62" Type="http://schemas.openxmlformats.org/officeDocument/2006/relationships/tags" Target="../tags/tag672.xml"/><Relationship Id="rId70" Type="http://schemas.openxmlformats.org/officeDocument/2006/relationships/tags" Target="../tags/tag680.xml"/><Relationship Id="rId75" Type="http://schemas.openxmlformats.org/officeDocument/2006/relationships/tags" Target="../tags/tag685.xml"/><Relationship Id="rId83" Type="http://schemas.openxmlformats.org/officeDocument/2006/relationships/notesSlide" Target="../notesSlides/notesSlide19.xml"/><Relationship Id="rId1" Type="http://schemas.openxmlformats.org/officeDocument/2006/relationships/tags" Target="../tags/tag611.xml"/><Relationship Id="rId6" Type="http://schemas.openxmlformats.org/officeDocument/2006/relationships/tags" Target="../tags/tag616.xml"/><Relationship Id="rId15" Type="http://schemas.openxmlformats.org/officeDocument/2006/relationships/tags" Target="../tags/tag625.xml"/><Relationship Id="rId23" Type="http://schemas.openxmlformats.org/officeDocument/2006/relationships/tags" Target="../tags/tag633.xml"/><Relationship Id="rId28" Type="http://schemas.openxmlformats.org/officeDocument/2006/relationships/tags" Target="../tags/tag638.xml"/><Relationship Id="rId36" Type="http://schemas.openxmlformats.org/officeDocument/2006/relationships/tags" Target="../tags/tag646.xml"/><Relationship Id="rId49" Type="http://schemas.openxmlformats.org/officeDocument/2006/relationships/tags" Target="../tags/tag659.xml"/><Relationship Id="rId57" Type="http://schemas.openxmlformats.org/officeDocument/2006/relationships/tags" Target="../tags/tag667.xml"/><Relationship Id="rId10" Type="http://schemas.openxmlformats.org/officeDocument/2006/relationships/tags" Target="../tags/tag620.xml"/><Relationship Id="rId31" Type="http://schemas.openxmlformats.org/officeDocument/2006/relationships/tags" Target="../tags/tag641.xml"/><Relationship Id="rId44" Type="http://schemas.openxmlformats.org/officeDocument/2006/relationships/tags" Target="../tags/tag654.xml"/><Relationship Id="rId52" Type="http://schemas.openxmlformats.org/officeDocument/2006/relationships/tags" Target="../tags/tag662.xml"/><Relationship Id="rId60" Type="http://schemas.openxmlformats.org/officeDocument/2006/relationships/tags" Target="../tags/tag670.xml"/><Relationship Id="rId65" Type="http://schemas.openxmlformats.org/officeDocument/2006/relationships/tags" Target="../tags/tag675.xml"/><Relationship Id="rId73" Type="http://schemas.openxmlformats.org/officeDocument/2006/relationships/tags" Target="../tags/tag683.xml"/><Relationship Id="rId78" Type="http://schemas.openxmlformats.org/officeDocument/2006/relationships/tags" Target="../tags/tag688.xml"/><Relationship Id="rId81" Type="http://schemas.openxmlformats.org/officeDocument/2006/relationships/tags" Target="../tags/tag691.xml"/><Relationship Id="rId4" Type="http://schemas.openxmlformats.org/officeDocument/2006/relationships/tags" Target="../tags/tag614.xml"/><Relationship Id="rId9" Type="http://schemas.openxmlformats.org/officeDocument/2006/relationships/tags" Target="../tags/tag619.xml"/><Relationship Id="rId13" Type="http://schemas.openxmlformats.org/officeDocument/2006/relationships/tags" Target="../tags/tag623.xml"/><Relationship Id="rId18" Type="http://schemas.openxmlformats.org/officeDocument/2006/relationships/tags" Target="../tags/tag628.xml"/><Relationship Id="rId39" Type="http://schemas.openxmlformats.org/officeDocument/2006/relationships/tags" Target="../tags/tag649.xml"/><Relationship Id="rId34" Type="http://schemas.openxmlformats.org/officeDocument/2006/relationships/tags" Target="../tags/tag644.xml"/><Relationship Id="rId50" Type="http://schemas.openxmlformats.org/officeDocument/2006/relationships/tags" Target="../tags/tag660.xml"/><Relationship Id="rId55" Type="http://schemas.openxmlformats.org/officeDocument/2006/relationships/tags" Target="../tags/tag665.xml"/><Relationship Id="rId76" Type="http://schemas.openxmlformats.org/officeDocument/2006/relationships/tags" Target="../tags/tag686.xml"/><Relationship Id="rId7" Type="http://schemas.openxmlformats.org/officeDocument/2006/relationships/tags" Target="../tags/tag617.xml"/><Relationship Id="rId71" Type="http://schemas.openxmlformats.org/officeDocument/2006/relationships/tags" Target="../tags/tag681.xml"/><Relationship Id="rId2" Type="http://schemas.openxmlformats.org/officeDocument/2006/relationships/tags" Target="../tags/tag612.xml"/><Relationship Id="rId29" Type="http://schemas.openxmlformats.org/officeDocument/2006/relationships/tags" Target="../tags/tag639.xml"/><Relationship Id="rId24" Type="http://schemas.openxmlformats.org/officeDocument/2006/relationships/tags" Target="../tags/tag634.xml"/><Relationship Id="rId40" Type="http://schemas.openxmlformats.org/officeDocument/2006/relationships/tags" Target="../tags/tag650.xml"/><Relationship Id="rId45" Type="http://schemas.openxmlformats.org/officeDocument/2006/relationships/tags" Target="../tags/tag655.xml"/><Relationship Id="rId66" Type="http://schemas.openxmlformats.org/officeDocument/2006/relationships/tags" Target="../tags/tag676.xml"/></Relationships>
</file>

<file path=ppt/slides/_rels/slide2.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notesSlide" Target="../notesSlides/notesSlide2.xml"/><Relationship Id="rId4" Type="http://schemas.openxmlformats.org/officeDocument/2006/relationships/tags" Target="../tags/tag68.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699.xml"/><Relationship Id="rId13" Type="http://schemas.openxmlformats.org/officeDocument/2006/relationships/tags" Target="../tags/tag704.xml"/><Relationship Id="rId18" Type="http://schemas.openxmlformats.org/officeDocument/2006/relationships/image" Target="../media/image9.png"/><Relationship Id="rId3" Type="http://schemas.openxmlformats.org/officeDocument/2006/relationships/tags" Target="../tags/tag694.xml"/><Relationship Id="rId21" Type="http://schemas.openxmlformats.org/officeDocument/2006/relationships/image" Target="../media/image11.png"/><Relationship Id="rId7" Type="http://schemas.openxmlformats.org/officeDocument/2006/relationships/tags" Target="../tags/tag698.xml"/><Relationship Id="rId12" Type="http://schemas.openxmlformats.org/officeDocument/2006/relationships/tags" Target="../tags/tag703.xml"/><Relationship Id="rId17" Type="http://schemas.openxmlformats.org/officeDocument/2006/relationships/image" Target="../media/image8.jpeg"/><Relationship Id="rId2" Type="http://schemas.openxmlformats.org/officeDocument/2006/relationships/tags" Target="../tags/tag693.xml"/><Relationship Id="rId16" Type="http://schemas.openxmlformats.org/officeDocument/2006/relationships/image" Target="../media/image7.png"/><Relationship Id="rId20" Type="http://schemas.microsoft.com/office/2007/relationships/hdphoto" Target="../media/hdphoto1.wdp"/><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tags" Target="../tags/tag702.xml"/><Relationship Id="rId5" Type="http://schemas.openxmlformats.org/officeDocument/2006/relationships/tags" Target="../tags/tag696.xml"/><Relationship Id="rId15" Type="http://schemas.openxmlformats.org/officeDocument/2006/relationships/notesSlide" Target="../notesSlides/notesSlide20.xml"/><Relationship Id="rId10" Type="http://schemas.openxmlformats.org/officeDocument/2006/relationships/tags" Target="../tags/tag701.xml"/><Relationship Id="rId19" Type="http://schemas.openxmlformats.org/officeDocument/2006/relationships/image" Target="../media/image10.png"/><Relationship Id="rId4" Type="http://schemas.openxmlformats.org/officeDocument/2006/relationships/tags" Target="../tags/tag695.xml"/><Relationship Id="rId9" Type="http://schemas.openxmlformats.org/officeDocument/2006/relationships/tags" Target="../tags/tag700.xml"/><Relationship Id="rId14" Type="http://schemas.openxmlformats.org/officeDocument/2006/relationships/slideLayout" Target="../slideLayouts/slideLayout2.xml"/><Relationship Id="rId22"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6.xml"/><Relationship Id="rId1" Type="http://schemas.openxmlformats.org/officeDocument/2006/relationships/tags" Target="../tags/tag705.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8.xml"/><Relationship Id="rId1" Type="http://schemas.openxmlformats.org/officeDocument/2006/relationships/tags" Target="../tags/tag707.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tags" Target="../tags/tag721.xml"/><Relationship Id="rId18" Type="http://schemas.openxmlformats.org/officeDocument/2006/relationships/tags" Target="../tags/tag726.xml"/><Relationship Id="rId3" Type="http://schemas.openxmlformats.org/officeDocument/2006/relationships/tags" Target="../tags/tag711.xml"/><Relationship Id="rId21" Type="http://schemas.openxmlformats.org/officeDocument/2006/relationships/tags" Target="../tags/tag729.xml"/><Relationship Id="rId7" Type="http://schemas.openxmlformats.org/officeDocument/2006/relationships/tags" Target="../tags/tag715.xml"/><Relationship Id="rId12" Type="http://schemas.openxmlformats.org/officeDocument/2006/relationships/tags" Target="../tags/tag720.xml"/><Relationship Id="rId17" Type="http://schemas.openxmlformats.org/officeDocument/2006/relationships/tags" Target="../tags/tag725.xml"/><Relationship Id="rId2" Type="http://schemas.openxmlformats.org/officeDocument/2006/relationships/tags" Target="../tags/tag710.xml"/><Relationship Id="rId16" Type="http://schemas.openxmlformats.org/officeDocument/2006/relationships/tags" Target="../tags/tag724.xml"/><Relationship Id="rId20" Type="http://schemas.openxmlformats.org/officeDocument/2006/relationships/tags" Target="../tags/tag728.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tags" Target="../tags/tag719.xml"/><Relationship Id="rId5" Type="http://schemas.openxmlformats.org/officeDocument/2006/relationships/tags" Target="../tags/tag713.xml"/><Relationship Id="rId15" Type="http://schemas.openxmlformats.org/officeDocument/2006/relationships/tags" Target="../tags/tag723.xml"/><Relationship Id="rId23" Type="http://schemas.openxmlformats.org/officeDocument/2006/relationships/notesSlide" Target="../notesSlides/notesSlide24.xml"/><Relationship Id="rId10" Type="http://schemas.openxmlformats.org/officeDocument/2006/relationships/tags" Target="../tags/tag718.xml"/><Relationship Id="rId19" Type="http://schemas.openxmlformats.org/officeDocument/2006/relationships/tags" Target="../tags/tag727.xml"/><Relationship Id="rId4" Type="http://schemas.openxmlformats.org/officeDocument/2006/relationships/tags" Target="../tags/tag712.xml"/><Relationship Id="rId9" Type="http://schemas.openxmlformats.org/officeDocument/2006/relationships/tags" Target="../tags/tag717.xml"/><Relationship Id="rId14" Type="http://schemas.openxmlformats.org/officeDocument/2006/relationships/tags" Target="../tags/tag722.xml"/><Relationship Id="rId2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737.xml"/><Relationship Id="rId13" Type="http://schemas.openxmlformats.org/officeDocument/2006/relationships/tags" Target="../tags/tag742.xml"/><Relationship Id="rId18" Type="http://schemas.openxmlformats.org/officeDocument/2006/relationships/image" Target="../media/image14.jpeg"/><Relationship Id="rId3" Type="http://schemas.openxmlformats.org/officeDocument/2006/relationships/tags" Target="../tags/tag732.xml"/><Relationship Id="rId7" Type="http://schemas.openxmlformats.org/officeDocument/2006/relationships/tags" Target="../tags/tag736.xml"/><Relationship Id="rId12" Type="http://schemas.openxmlformats.org/officeDocument/2006/relationships/tags" Target="../tags/tag741.xml"/><Relationship Id="rId17" Type="http://schemas.openxmlformats.org/officeDocument/2006/relationships/image" Target="../media/image13.jpeg"/><Relationship Id="rId2" Type="http://schemas.openxmlformats.org/officeDocument/2006/relationships/tags" Target="../tags/tag731.xml"/><Relationship Id="rId16" Type="http://schemas.openxmlformats.org/officeDocument/2006/relationships/notesSlide" Target="../notesSlides/notesSlide25.xml"/><Relationship Id="rId1" Type="http://schemas.openxmlformats.org/officeDocument/2006/relationships/tags" Target="../tags/tag730.xml"/><Relationship Id="rId6" Type="http://schemas.openxmlformats.org/officeDocument/2006/relationships/tags" Target="../tags/tag735.xml"/><Relationship Id="rId11" Type="http://schemas.openxmlformats.org/officeDocument/2006/relationships/tags" Target="../tags/tag740.xml"/><Relationship Id="rId5" Type="http://schemas.openxmlformats.org/officeDocument/2006/relationships/tags" Target="../tags/tag734.xml"/><Relationship Id="rId15" Type="http://schemas.openxmlformats.org/officeDocument/2006/relationships/slideLayout" Target="../slideLayouts/slideLayout3.xml"/><Relationship Id="rId10" Type="http://schemas.openxmlformats.org/officeDocument/2006/relationships/tags" Target="../tags/tag739.xml"/><Relationship Id="rId4" Type="http://schemas.openxmlformats.org/officeDocument/2006/relationships/tags" Target="../tags/tag733.xml"/><Relationship Id="rId9" Type="http://schemas.openxmlformats.org/officeDocument/2006/relationships/tags" Target="../tags/tag738.xml"/><Relationship Id="rId14" Type="http://schemas.openxmlformats.org/officeDocument/2006/relationships/tags" Target="../tags/tag743.xml"/></Relationships>
</file>

<file path=ppt/slides/_rels/slide26.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tags" Target="../tags/tag756.xml"/><Relationship Id="rId18" Type="http://schemas.openxmlformats.org/officeDocument/2006/relationships/slideLayout" Target="../slideLayouts/slideLayout3.xml"/><Relationship Id="rId3" Type="http://schemas.openxmlformats.org/officeDocument/2006/relationships/tags" Target="../tags/tag746.xml"/><Relationship Id="rId7" Type="http://schemas.openxmlformats.org/officeDocument/2006/relationships/tags" Target="../tags/tag750.xml"/><Relationship Id="rId12" Type="http://schemas.openxmlformats.org/officeDocument/2006/relationships/tags" Target="../tags/tag755.xml"/><Relationship Id="rId17" Type="http://schemas.openxmlformats.org/officeDocument/2006/relationships/tags" Target="../tags/tag760.xml"/><Relationship Id="rId2" Type="http://schemas.openxmlformats.org/officeDocument/2006/relationships/tags" Target="../tags/tag745.xml"/><Relationship Id="rId16" Type="http://schemas.openxmlformats.org/officeDocument/2006/relationships/tags" Target="../tags/tag759.xml"/><Relationship Id="rId20" Type="http://schemas.openxmlformats.org/officeDocument/2006/relationships/image" Target="../media/image2.jpeg"/><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5" Type="http://schemas.openxmlformats.org/officeDocument/2006/relationships/tags" Target="../tags/tag748.xml"/><Relationship Id="rId15" Type="http://schemas.openxmlformats.org/officeDocument/2006/relationships/tags" Target="../tags/tag758.xml"/><Relationship Id="rId10" Type="http://schemas.openxmlformats.org/officeDocument/2006/relationships/tags" Target="../tags/tag753.xml"/><Relationship Id="rId19" Type="http://schemas.openxmlformats.org/officeDocument/2006/relationships/notesSlide" Target="../notesSlides/notesSlide26.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notesSlide" Target="../notesSlides/notesSlide5.xml"/><Relationship Id="rId4" Type="http://schemas.openxmlformats.org/officeDocument/2006/relationships/tags" Target="../tags/tag7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slideLayout" Target="../slideLayouts/slideLayout2.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image" Target="../media/image6.jpe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notesSlide" Target="../notesSlides/notesSlide6.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7.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7.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8" name="PA_文本框 3"/>
          <p:cNvSpPr txBox="1"/>
          <p:nvPr>
            <p:custDataLst>
              <p:tags r:id="rId2"/>
            </p:custDataLst>
          </p:nvPr>
        </p:nvSpPr>
        <p:spPr>
          <a:xfrm>
            <a:off x="2862580" y="3816985"/>
            <a:ext cx="7141210" cy="701040"/>
          </a:xfrm>
          <a:prstGeom prst="rect">
            <a:avLst/>
          </a:prstGeom>
          <a:noFill/>
          <a:effectLst/>
        </p:spPr>
        <p:txBody>
          <a:bodyPr wrap="square" rtlCol="0">
            <a:spAutoFit/>
          </a:bodyPr>
          <a:lstStyle/>
          <a:p>
            <a:r>
              <a:rPr lang="zh-CN" altLang="en-US" sz="4000" b="1" kern="2200" spc="600" dirty="0">
                <a:solidFill>
                  <a:srgbClr val="E92B86"/>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魅力女人妇女节专题</a:t>
            </a:r>
            <a:r>
              <a:rPr lang="en-US" altLang="zh-CN" sz="4000" b="1" kern="2200" spc="600" dirty="0">
                <a:solidFill>
                  <a:srgbClr val="E92B86"/>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PPT</a:t>
            </a:r>
          </a:p>
        </p:txBody>
      </p:sp>
      <p:sp>
        <p:nvSpPr>
          <p:cNvPr id="4439" name="Rectangle 394"/>
          <p:cNvSpPr>
            <a:spLocks noChangeArrowheads="1"/>
          </p:cNvSpPr>
          <p:nvPr/>
        </p:nvSpPr>
        <p:spPr bwMode="auto">
          <a:xfrm>
            <a:off x="3133846" y="4517878"/>
            <a:ext cx="6151639"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065" dirty="0">
                <a:solidFill>
                  <a:srgbClr val="E92B86"/>
                </a:solidFill>
              </a:rPr>
              <a:t>We have many PowerPoint </a:t>
            </a:r>
            <a:r>
              <a:rPr lang="zh-CN" altLang="en-US" sz="1065" dirty="0">
                <a:solidFill>
                  <a:srgbClr val="E92B86"/>
                </a:solidFill>
              </a:rPr>
              <a:t>templates</a:t>
            </a:r>
            <a:r>
              <a:rPr lang="en-US" altLang="zh-CN" sz="1065" dirty="0">
                <a:solidFill>
                  <a:srgbClr val="E92B86"/>
                </a:solidFill>
              </a:rPr>
              <a:t> that has been specifically designed to help anyone that is stepping into the world of PowerPoint for the very first time.</a:t>
            </a:r>
          </a:p>
        </p:txBody>
      </p:sp>
      <p:pic>
        <p:nvPicPr>
          <p:cNvPr id="3" name="图片 2" descr="5c1a82324da810f6ae0838b7e681e503"/>
          <p:cNvPicPr>
            <a:picLocks noChangeAspect="1"/>
          </p:cNvPicPr>
          <p:nvPr/>
        </p:nvPicPr>
        <p:blipFill>
          <a:blip r:embed="rId6" cstate="email"/>
          <a:stretch>
            <a:fillRect/>
          </a:stretch>
        </p:blipFill>
        <p:spPr>
          <a:xfrm>
            <a:off x="3824605" y="403225"/>
            <a:ext cx="4913630" cy="3611245"/>
          </a:xfrm>
          <a:prstGeom prst="rect">
            <a:avLst/>
          </a:prstGeom>
        </p:spPr>
      </p:pic>
    </p:spTree>
    <p:custDataLst>
      <p:tags r:id="rId1"/>
    </p:custDataLst>
  </p:cSld>
  <p:clrMapOvr>
    <a:masterClrMapping/>
  </p:clrMapOvr>
  <p:transition spd="slow" advTm="555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1" nodeType="afterEffect">
                                  <p:stCondLst>
                                    <p:cond delay="0"/>
                                  </p:stCondLst>
                                  <p:childTnLst>
                                    <p:set>
                                      <p:cBhvr>
                                        <p:cTn id="17" dur="1" fill="hold">
                                          <p:stCondLst>
                                            <p:cond delay="0"/>
                                          </p:stCondLst>
                                        </p:cTn>
                                        <p:tgtEl>
                                          <p:spTgt spid="4439"/>
                                        </p:tgtEl>
                                        <p:attrNameLst>
                                          <p:attrName>style.visibility</p:attrName>
                                        </p:attrNameLst>
                                      </p:cBhvr>
                                      <p:to>
                                        <p:strVal val="visible"/>
                                      </p:to>
                                    </p:set>
                                    <p:animEffect transition="in" filter="fade">
                                      <p:cBhvr>
                                        <p:cTn id="18" dur="1000"/>
                                        <p:tgtEl>
                                          <p:spTgt spid="4439"/>
                                        </p:tgtEl>
                                      </p:cBhvr>
                                    </p:animEffect>
                                    <p:anim calcmode="lin" valueType="num">
                                      <p:cBhvr>
                                        <p:cTn id="19" dur="1000" fill="hold"/>
                                        <p:tgtEl>
                                          <p:spTgt spid="4439"/>
                                        </p:tgtEl>
                                        <p:attrNameLst>
                                          <p:attrName>ppt_x</p:attrName>
                                        </p:attrNameLst>
                                      </p:cBhvr>
                                      <p:tavLst>
                                        <p:tav tm="0">
                                          <p:val>
                                            <p:strVal val="#ppt_x"/>
                                          </p:val>
                                        </p:tav>
                                        <p:tav tm="100000">
                                          <p:val>
                                            <p:strVal val="#ppt_x"/>
                                          </p:val>
                                        </p:tav>
                                      </p:tavLst>
                                    </p:anim>
                                    <p:anim calcmode="lin" valueType="num">
                                      <p:cBhvr>
                                        <p:cTn id="20" dur="1000" fill="hold"/>
                                        <p:tgtEl>
                                          <p:spTgt spid="4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43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0" name="MH_Other_6"/>
          <p:cNvCxnSpPr>
            <a:cxnSpLocks noChangeShapeType="1"/>
          </p:cNvCxnSpPr>
          <p:nvPr>
            <p:custDataLst>
              <p:tags r:id="rId1"/>
            </p:custDataLst>
          </p:nvPr>
        </p:nvCxnSpPr>
        <p:spPr bwMode="auto">
          <a:xfrm>
            <a:off x="4090322" y="2051388"/>
            <a:ext cx="965132" cy="40498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2" name="MH_Other_8"/>
          <p:cNvCxnSpPr>
            <a:cxnSpLocks noChangeShapeType="1"/>
          </p:cNvCxnSpPr>
          <p:nvPr>
            <p:custDataLst>
              <p:tags r:id="rId2"/>
            </p:custDataLst>
          </p:nvPr>
        </p:nvCxnSpPr>
        <p:spPr bwMode="auto">
          <a:xfrm flipH="1">
            <a:off x="7056708" y="2055068"/>
            <a:ext cx="1111524" cy="40130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4" name="MH_Other_10"/>
          <p:cNvCxnSpPr>
            <a:cxnSpLocks noChangeShapeType="1"/>
          </p:cNvCxnSpPr>
          <p:nvPr>
            <p:custDataLst>
              <p:tags r:id="rId3"/>
            </p:custDataLst>
          </p:nvPr>
        </p:nvCxnSpPr>
        <p:spPr bwMode="auto">
          <a:xfrm flipV="1">
            <a:off x="4735182" y="4101075"/>
            <a:ext cx="900404" cy="714528"/>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6" name="MH_Other_12"/>
          <p:cNvCxnSpPr>
            <a:cxnSpLocks noChangeShapeType="1"/>
          </p:cNvCxnSpPr>
          <p:nvPr>
            <p:custDataLst>
              <p:tags r:id="rId4"/>
            </p:custDataLst>
          </p:nvPr>
        </p:nvCxnSpPr>
        <p:spPr bwMode="auto">
          <a:xfrm flipH="1" flipV="1">
            <a:off x="6675695" y="4101075"/>
            <a:ext cx="871407" cy="69463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7" name="MH_Text_1"/>
          <p:cNvSpPr/>
          <p:nvPr>
            <p:custDataLst>
              <p:tags r:id="rId5"/>
            </p:custDataLst>
          </p:nvPr>
        </p:nvSpPr>
        <p:spPr>
          <a:xfrm>
            <a:off x="1391628"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18" name="MH_Text_1"/>
          <p:cNvSpPr/>
          <p:nvPr>
            <p:custDataLst>
              <p:tags r:id="rId6"/>
            </p:custDataLst>
          </p:nvPr>
        </p:nvSpPr>
        <p:spPr>
          <a:xfrm>
            <a:off x="929804"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a:solidFill>
                <a:schemeClr val="tx1">
                  <a:lumMod val="90000"/>
                  <a:lumOff val="10000"/>
                </a:schemeClr>
              </a:solidFill>
              <a:cs typeface="+mn-ea"/>
              <a:sym typeface="+mn-lt"/>
            </a:endParaRPr>
          </a:p>
        </p:txBody>
      </p:sp>
      <p:sp>
        <p:nvSpPr>
          <p:cNvPr id="19" name="MH_Text_1"/>
          <p:cNvSpPr/>
          <p:nvPr>
            <p:custDataLst>
              <p:tags r:id="rId7"/>
            </p:custDataLst>
          </p:nvPr>
        </p:nvSpPr>
        <p:spPr>
          <a:xfrm>
            <a:off x="1462590"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0" name="MH_Text_1"/>
          <p:cNvSpPr/>
          <p:nvPr>
            <p:custDataLst>
              <p:tags r:id="rId8"/>
            </p:custDataLst>
          </p:nvPr>
        </p:nvSpPr>
        <p:spPr>
          <a:xfrm>
            <a:off x="816014"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a:solidFill>
                <a:schemeClr val="tx1">
                  <a:lumMod val="90000"/>
                  <a:lumOff val="10000"/>
                </a:schemeClr>
              </a:solidFill>
              <a:cs typeface="+mn-ea"/>
              <a:sym typeface="+mn-lt"/>
            </a:endParaRPr>
          </a:p>
        </p:txBody>
      </p:sp>
      <p:sp>
        <p:nvSpPr>
          <p:cNvPr id="21" name="MH_Text_1"/>
          <p:cNvSpPr/>
          <p:nvPr>
            <p:custDataLst>
              <p:tags r:id="rId9"/>
            </p:custDataLst>
          </p:nvPr>
        </p:nvSpPr>
        <p:spPr>
          <a:xfrm>
            <a:off x="8633436"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2" name="MH_Text_1"/>
          <p:cNvSpPr/>
          <p:nvPr>
            <p:custDataLst>
              <p:tags r:id="rId10"/>
            </p:custDataLst>
          </p:nvPr>
        </p:nvSpPr>
        <p:spPr>
          <a:xfrm>
            <a:off x="8633436"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a:solidFill>
                <a:schemeClr val="tx1">
                  <a:lumMod val="90000"/>
                  <a:lumOff val="10000"/>
                </a:schemeClr>
              </a:solidFill>
              <a:cs typeface="+mn-ea"/>
              <a:sym typeface="+mn-lt"/>
            </a:endParaRPr>
          </a:p>
        </p:txBody>
      </p:sp>
      <p:sp>
        <p:nvSpPr>
          <p:cNvPr id="23" name="MH_Text_1"/>
          <p:cNvSpPr/>
          <p:nvPr>
            <p:custDataLst>
              <p:tags r:id="rId11"/>
            </p:custDataLst>
          </p:nvPr>
        </p:nvSpPr>
        <p:spPr>
          <a:xfrm>
            <a:off x="8707019"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4" name="MH_Text_1"/>
          <p:cNvSpPr/>
          <p:nvPr>
            <p:custDataLst>
              <p:tags r:id="rId12"/>
            </p:custDataLst>
          </p:nvPr>
        </p:nvSpPr>
        <p:spPr>
          <a:xfrm>
            <a:off x="8707019"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a:solidFill>
                <a:schemeClr val="tx1">
                  <a:lumMod val="90000"/>
                  <a:lumOff val="10000"/>
                </a:schemeClr>
              </a:solidFill>
              <a:cs typeface="+mn-ea"/>
              <a:sym typeface="+mn-lt"/>
            </a:endParaRPr>
          </a:p>
        </p:txBody>
      </p:sp>
      <p:grpSp>
        <p:nvGrpSpPr>
          <p:cNvPr id="25" name="组合 24"/>
          <p:cNvGrpSpPr/>
          <p:nvPr/>
        </p:nvGrpSpPr>
        <p:grpSpPr>
          <a:xfrm>
            <a:off x="8099211" y="1481739"/>
            <a:ext cx="864000" cy="864000"/>
            <a:chOff x="4229236" y="3968984"/>
            <a:chExt cx="792000" cy="792000"/>
          </a:xfrm>
        </p:grpSpPr>
        <p:sp>
          <p:nvSpPr>
            <p:cNvPr id="26" name="MH_Other_2"/>
            <p:cNvSpPr/>
            <p:nvPr>
              <p:custDataLst>
                <p:tags r:id="rId2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2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02</a:t>
              </a:r>
            </a:p>
          </p:txBody>
        </p:sp>
      </p:grpSp>
      <p:grpSp>
        <p:nvGrpSpPr>
          <p:cNvPr id="28" name="组合 27"/>
          <p:cNvGrpSpPr/>
          <p:nvPr/>
        </p:nvGrpSpPr>
        <p:grpSpPr>
          <a:xfrm>
            <a:off x="7444342" y="4598557"/>
            <a:ext cx="864000" cy="864000"/>
            <a:chOff x="4229236" y="3968984"/>
            <a:chExt cx="792000" cy="792000"/>
          </a:xfrm>
        </p:grpSpPr>
        <p:sp>
          <p:nvSpPr>
            <p:cNvPr id="29" name="MH_Other_2"/>
            <p:cNvSpPr/>
            <p:nvPr>
              <p:custDataLst>
                <p:tags r:id="rId2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04</a:t>
              </a:r>
            </a:p>
          </p:txBody>
        </p:sp>
      </p:grpSp>
      <p:grpSp>
        <p:nvGrpSpPr>
          <p:cNvPr id="31" name="组合 30"/>
          <p:cNvGrpSpPr/>
          <p:nvPr/>
        </p:nvGrpSpPr>
        <p:grpSpPr>
          <a:xfrm>
            <a:off x="3316674" y="1481739"/>
            <a:ext cx="864000" cy="864000"/>
            <a:chOff x="4229236" y="3968984"/>
            <a:chExt cx="792000" cy="792000"/>
          </a:xfrm>
        </p:grpSpPr>
        <p:sp>
          <p:nvSpPr>
            <p:cNvPr id="32"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3" name="MH_Title_1"/>
            <p:cNvSpPr/>
            <p:nvPr>
              <p:custDataLst>
                <p:tags r:id="rId22"/>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01</a:t>
              </a:r>
            </a:p>
          </p:txBody>
        </p:sp>
      </p:grpSp>
      <p:grpSp>
        <p:nvGrpSpPr>
          <p:cNvPr id="34" name="组合 33"/>
          <p:cNvGrpSpPr/>
          <p:nvPr/>
        </p:nvGrpSpPr>
        <p:grpSpPr>
          <a:xfrm>
            <a:off x="4004782" y="4598557"/>
            <a:ext cx="864000" cy="864000"/>
            <a:chOff x="4229236" y="3968984"/>
            <a:chExt cx="792000" cy="792000"/>
          </a:xfrm>
        </p:grpSpPr>
        <p:sp>
          <p:nvSpPr>
            <p:cNvPr id="35"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2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03</a:t>
              </a:r>
            </a:p>
          </p:txBody>
        </p:sp>
      </p:grpSp>
      <p:grpSp>
        <p:nvGrpSpPr>
          <p:cNvPr id="37" name="组合 36"/>
          <p:cNvGrpSpPr/>
          <p:nvPr/>
        </p:nvGrpSpPr>
        <p:grpSpPr>
          <a:xfrm>
            <a:off x="5033819" y="1753177"/>
            <a:ext cx="2224413" cy="3819725"/>
            <a:chOff x="3753648" y="1314883"/>
            <a:chExt cx="1668310" cy="2864794"/>
          </a:xfrm>
          <a:effectLst>
            <a:outerShdw blurRad="279400" dist="228600" dir="8100000" algn="tr" rotWithShape="0">
              <a:prstClr val="black">
                <a:alpha val="30000"/>
              </a:prstClr>
            </a:outerShdw>
          </a:effectLst>
        </p:grpSpPr>
        <p:sp>
          <p:nvSpPr>
            <p:cNvPr id="5" name="MH_Other_1"/>
            <p:cNvSpPr/>
            <p:nvPr>
              <p:custDataLst>
                <p:tags r:id="rId14"/>
              </p:custDataLst>
            </p:nvPr>
          </p:nvSpPr>
          <p:spPr>
            <a:xfrm>
              <a:off x="4204973" y="3372803"/>
              <a:ext cx="780082" cy="158544"/>
            </a:xfrm>
            <a:prstGeom prst="roundRect">
              <a:avLst>
                <a:gd name="adj" fmla="val 50000"/>
              </a:avLst>
            </a:prstGeom>
            <a:solidFill>
              <a:srgbClr val="CF0069"/>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6" name="MH_Other_2"/>
            <p:cNvSpPr/>
            <p:nvPr>
              <p:custDataLst>
                <p:tags r:id="rId15"/>
              </p:custDataLst>
            </p:nvPr>
          </p:nvSpPr>
          <p:spPr>
            <a:xfrm>
              <a:off x="4272743" y="3608661"/>
              <a:ext cx="644542" cy="144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7" name="MH_Other_3"/>
            <p:cNvSpPr/>
            <p:nvPr>
              <p:custDataLst>
                <p:tags r:id="rId16"/>
              </p:custDataLst>
            </p:nvPr>
          </p:nvSpPr>
          <p:spPr>
            <a:xfrm>
              <a:off x="4204973" y="3830032"/>
              <a:ext cx="780082" cy="158544"/>
            </a:xfrm>
            <a:prstGeom prst="roundRect">
              <a:avLst>
                <a:gd name="adj" fmla="val 50000"/>
              </a:avLst>
            </a:prstGeom>
            <a:solidFill>
              <a:srgbClr val="7BBF7C"/>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8" name="MH_Other_4"/>
            <p:cNvSpPr/>
            <p:nvPr>
              <p:custDataLst>
                <p:tags r:id="rId17"/>
              </p:custDataLst>
            </p:nvPr>
          </p:nvSpPr>
          <p:spPr>
            <a:xfrm>
              <a:off x="4349167" y="4059354"/>
              <a:ext cx="491697" cy="120323"/>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4" name="MH_Title_1"/>
            <p:cNvSpPr/>
            <p:nvPr>
              <p:custDataLst>
                <p:tags r:id="rId18"/>
              </p:custDataLst>
            </p:nvPr>
          </p:nvSpPr>
          <p:spPr>
            <a:xfrm>
              <a:off x="3753648" y="1314883"/>
              <a:ext cx="1668310" cy="189969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b="1" dirty="0">
                <a:solidFill>
                  <a:schemeClr val="accent1"/>
                </a:solidFill>
              </a:endParaRPr>
            </a:p>
          </p:txBody>
        </p:sp>
      </p:grpSp>
      <p:sp>
        <p:nvSpPr>
          <p:cNvPr id="44" name="MH_Other_9"/>
          <p:cNvSpPr/>
          <p:nvPr>
            <p:custDataLst>
              <p:tags r:id="rId13"/>
            </p:custDataLst>
          </p:nvPr>
        </p:nvSpPr>
        <p:spPr>
          <a:xfrm>
            <a:off x="5541226" y="2256123"/>
            <a:ext cx="1209600" cy="1211677"/>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7200" b="1" dirty="0">
                <a:ea typeface="微软雅黑" panose="020B0503020204020204" pitchFamily="34" charset="-122"/>
              </a:rPr>
              <a:t>?</a:t>
            </a:r>
            <a:endParaRPr lang="zh-CN" altLang="en-US" sz="7200" b="1" dirty="0">
              <a:ea typeface="微软雅黑" panose="020B0503020204020204" pitchFamily="34" charset="-122"/>
            </a:endParaRPr>
          </a:p>
        </p:txBody>
      </p:sp>
    </p:spTree>
  </p:cSld>
  <p:clrMapOvr>
    <a:masterClrMapping/>
  </p:clrMapOvr>
  <p:transition spd="slow" advTm="7847">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H_Other_1"/>
          <p:cNvSpPr/>
          <p:nvPr>
            <p:custDataLst>
              <p:tags r:id="rId1"/>
            </p:custDataLst>
          </p:nvPr>
        </p:nvSpPr>
        <p:spPr bwMode="auto">
          <a:xfrm rot="3843633">
            <a:off x="8862042" y="3761405"/>
            <a:ext cx="1212851" cy="89772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3" name="MH_Other_2"/>
          <p:cNvSpPr>
            <a:spLocks noChangeShapeType="1"/>
          </p:cNvSpPr>
          <p:nvPr>
            <p:custDataLst>
              <p:tags r:id="rId2"/>
            </p:custDataLst>
          </p:nvPr>
        </p:nvSpPr>
        <p:spPr bwMode="auto">
          <a:xfrm flipV="1">
            <a:off x="6745687" y="3648293"/>
            <a:ext cx="3014817" cy="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4" name="MH_Other_3"/>
          <p:cNvSpPr>
            <a:spLocks noChangeShapeType="1"/>
          </p:cNvSpPr>
          <p:nvPr>
            <p:custDataLst>
              <p:tags r:id="rId3"/>
            </p:custDataLst>
          </p:nvPr>
        </p:nvSpPr>
        <p:spPr bwMode="auto">
          <a:xfrm flipH="1">
            <a:off x="7236963" y="2478305"/>
            <a:ext cx="1081751"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5" name="MH_Other_4"/>
          <p:cNvSpPr>
            <a:spLocks noChangeShapeType="1"/>
          </p:cNvSpPr>
          <p:nvPr>
            <p:custDataLst>
              <p:tags r:id="rId4"/>
            </p:custDataLst>
          </p:nvPr>
        </p:nvSpPr>
        <p:spPr bwMode="auto">
          <a:xfrm>
            <a:off x="8318708" y="2478305"/>
            <a:ext cx="984137"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6" name="MH_Other_5"/>
          <p:cNvSpPr>
            <a:spLocks noChangeShapeType="1"/>
          </p:cNvSpPr>
          <p:nvPr>
            <p:custDataLst>
              <p:tags r:id="rId5"/>
            </p:custDataLst>
          </p:nvPr>
        </p:nvSpPr>
        <p:spPr bwMode="auto">
          <a:xfrm flipH="1">
            <a:off x="7236932" y="3648297"/>
            <a:ext cx="25555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7" name="MH_Other_6"/>
          <p:cNvSpPr>
            <a:spLocks noChangeShapeType="1"/>
          </p:cNvSpPr>
          <p:nvPr>
            <p:custDataLst>
              <p:tags r:id="rId6"/>
            </p:custDataLst>
          </p:nvPr>
        </p:nvSpPr>
        <p:spPr bwMode="auto">
          <a:xfrm>
            <a:off x="6745664" y="3648297"/>
            <a:ext cx="25571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8" name="MH_Other_7"/>
          <p:cNvSpPr/>
          <p:nvPr>
            <p:custDataLst>
              <p:tags r:id="rId7"/>
            </p:custDataLst>
          </p:nvPr>
        </p:nvSpPr>
        <p:spPr bwMode="auto">
          <a:xfrm rot="8181971">
            <a:off x="7651390" y="4654807"/>
            <a:ext cx="1220968"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9" name="MH_Other_9"/>
          <p:cNvSpPr/>
          <p:nvPr>
            <p:custDataLst>
              <p:tags r:id="rId8"/>
            </p:custDataLst>
          </p:nvPr>
        </p:nvSpPr>
        <p:spPr bwMode="auto">
          <a:xfrm rot="12426840">
            <a:off x="6526482" y="3799105"/>
            <a:ext cx="1220969"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0" name="MH_Other_10"/>
          <p:cNvSpPr/>
          <p:nvPr>
            <p:custDataLst>
              <p:tags r:id="rId9"/>
            </p:custDataLst>
          </p:nvPr>
        </p:nvSpPr>
        <p:spPr bwMode="auto">
          <a:xfrm rot="16765840">
            <a:off x="6955372" y="2478264"/>
            <a:ext cx="1211263" cy="1217769"/>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1" name="MH_Other_11"/>
          <p:cNvSpPr/>
          <p:nvPr>
            <p:custDataLst>
              <p:tags r:id="rId10"/>
            </p:custDataLst>
          </p:nvPr>
        </p:nvSpPr>
        <p:spPr bwMode="auto">
          <a:xfrm rot="21229832">
            <a:off x="8331528" y="2510061"/>
            <a:ext cx="1220969" cy="11191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2" name="椭圆 11"/>
          <p:cNvSpPr/>
          <p:nvPr/>
        </p:nvSpPr>
        <p:spPr bwMode="auto">
          <a:xfrm>
            <a:off x="7506030" y="3320972"/>
            <a:ext cx="1589129" cy="158846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2665" b="1" dirty="0">
                <a:solidFill>
                  <a:schemeClr val="tx1">
                    <a:lumMod val="90000"/>
                    <a:lumOff val="10000"/>
                  </a:schemeClr>
                </a:solidFill>
                <a:sym typeface="+mn-lt"/>
              </a:rPr>
              <a:t>单击此处</a:t>
            </a:r>
          </a:p>
          <a:p>
            <a:pPr algn="ctr"/>
            <a:r>
              <a:rPr lang="zh-CN" altLang="en-US" sz="2665" b="1" dirty="0">
                <a:solidFill>
                  <a:schemeClr val="tx1">
                    <a:lumMod val="90000"/>
                    <a:lumOff val="10000"/>
                  </a:schemeClr>
                </a:solidFill>
                <a:sym typeface="+mn-lt"/>
              </a:rPr>
              <a:t>添加标题</a:t>
            </a:r>
          </a:p>
        </p:txBody>
      </p:sp>
      <p:sp>
        <p:nvSpPr>
          <p:cNvPr id="13" name="椭圆 12"/>
          <p:cNvSpPr/>
          <p:nvPr/>
        </p:nvSpPr>
        <p:spPr bwMode="auto">
          <a:xfrm>
            <a:off x="7881608" y="192454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zh-CN" altLang="en-US" sz="1865" b="1" dirty="0">
                <a:solidFill>
                  <a:schemeClr val="bg1"/>
                </a:solidFill>
                <a:cs typeface="+mn-ea"/>
                <a:sym typeface="+mn-lt"/>
              </a:rPr>
              <a:t>向心力</a:t>
            </a:r>
          </a:p>
        </p:txBody>
      </p:sp>
      <p:sp>
        <p:nvSpPr>
          <p:cNvPr id="14" name="椭圆 13"/>
          <p:cNvSpPr/>
          <p:nvPr/>
        </p:nvSpPr>
        <p:spPr bwMode="auto">
          <a:xfrm>
            <a:off x="6162315"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决策力</a:t>
            </a:r>
          </a:p>
        </p:txBody>
      </p:sp>
      <p:sp>
        <p:nvSpPr>
          <p:cNvPr id="15" name="椭圆 14"/>
          <p:cNvSpPr/>
          <p:nvPr/>
        </p:nvSpPr>
        <p:spPr bwMode="auto">
          <a:xfrm>
            <a:off x="6825491"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执行力</a:t>
            </a:r>
          </a:p>
        </p:txBody>
      </p:sp>
      <p:sp>
        <p:nvSpPr>
          <p:cNvPr id="16" name="椭圆 15"/>
          <p:cNvSpPr/>
          <p:nvPr/>
        </p:nvSpPr>
        <p:spPr bwMode="auto">
          <a:xfrm>
            <a:off x="8785006"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领导力</a:t>
            </a:r>
          </a:p>
        </p:txBody>
      </p:sp>
      <p:sp>
        <p:nvSpPr>
          <p:cNvPr id="17" name="椭圆 16"/>
          <p:cNvSpPr/>
          <p:nvPr/>
        </p:nvSpPr>
        <p:spPr bwMode="auto">
          <a:xfrm>
            <a:off x="9356203"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协调力</a:t>
            </a:r>
          </a:p>
        </p:txBody>
      </p:sp>
      <p:sp>
        <p:nvSpPr>
          <p:cNvPr id="18" name="TextBox 17"/>
          <p:cNvSpPr txBox="1"/>
          <p:nvPr/>
        </p:nvSpPr>
        <p:spPr>
          <a:xfrm>
            <a:off x="7547103" y="1349933"/>
            <a:ext cx="1536000" cy="554355"/>
          </a:xfrm>
          <a:prstGeom prst="rect">
            <a:avLst/>
          </a:prstGeom>
          <a:noFill/>
        </p:spPr>
        <p:txBody>
          <a:bodyPr wrap="square" rtlCol="0">
            <a:spAutoFit/>
          </a:bodyPr>
          <a:lstStyle/>
          <a:p>
            <a:pPr algn="ctr"/>
            <a:r>
              <a:rPr lang="zh-CN" altLang="en-US" sz="1465" b="1" dirty="0">
                <a:solidFill>
                  <a:schemeClr val="tx1">
                    <a:lumMod val="90000"/>
                    <a:lumOff val="10000"/>
                  </a:schemeClr>
                </a:solidFill>
                <a:cs typeface="+mn-ea"/>
                <a:sym typeface="+mn-lt"/>
              </a:rPr>
              <a:t>单击此处</a:t>
            </a:r>
          </a:p>
          <a:p>
            <a:pPr algn="ctr"/>
            <a:r>
              <a:rPr lang="zh-CN" altLang="en-US" sz="1465" b="1" dirty="0">
                <a:solidFill>
                  <a:schemeClr val="tx1">
                    <a:lumMod val="90000"/>
                    <a:lumOff val="10000"/>
                  </a:schemeClr>
                </a:solidFill>
                <a:cs typeface="+mn-ea"/>
                <a:sym typeface="+mn-lt"/>
              </a:rPr>
              <a:t>添加标题</a:t>
            </a:r>
          </a:p>
        </p:txBody>
      </p:sp>
      <p:sp>
        <p:nvSpPr>
          <p:cNvPr id="19" name="TextBox 18"/>
          <p:cNvSpPr txBox="1"/>
          <p:nvPr/>
        </p:nvSpPr>
        <p:spPr>
          <a:xfrm>
            <a:off x="10361219" y="3463652"/>
            <a:ext cx="1536000" cy="554355"/>
          </a:xfrm>
          <a:prstGeom prst="rect">
            <a:avLst/>
          </a:prstGeom>
          <a:noFill/>
        </p:spPr>
        <p:txBody>
          <a:bodyPr wrap="square" rtlCol="0">
            <a:spAutoFit/>
          </a:bodyPr>
          <a:lstStyle/>
          <a:p>
            <a:r>
              <a:rPr lang="zh-CN" altLang="en-US" sz="1465" b="1" dirty="0">
                <a:solidFill>
                  <a:schemeClr val="tx1">
                    <a:lumMod val="90000"/>
                    <a:lumOff val="10000"/>
                  </a:schemeClr>
                </a:solidFill>
                <a:cs typeface="+mn-ea"/>
                <a:sym typeface="+mn-lt"/>
              </a:rPr>
              <a:t>单击此处</a:t>
            </a:r>
          </a:p>
          <a:p>
            <a:r>
              <a:rPr lang="zh-CN" altLang="en-US" sz="1465" b="1" dirty="0">
                <a:solidFill>
                  <a:schemeClr val="tx1">
                    <a:lumMod val="90000"/>
                    <a:lumOff val="10000"/>
                  </a:schemeClr>
                </a:solidFill>
                <a:cs typeface="+mn-ea"/>
                <a:sym typeface="+mn-lt"/>
              </a:rPr>
              <a:t>添加标题</a:t>
            </a:r>
          </a:p>
        </p:txBody>
      </p:sp>
      <p:sp>
        <p:nvSpPr>
          <p:cNvPr id="20" name="TextBox 19"/>
          <p:cNvSpPr txBox="1"/>
          <p:nvPr/>
        </p:nvSpPr>
        <p:spPr>
          <a:xfrm>
            <a:off x="9841016" y="5198433"/>
            <a:ext cx="1536000" cy="554355"/>
          </a:xfrm>
          <a:prstGeom prst="rect">
            <a:avLst/>
          </a:prstGeom>
          <a:noFill/>
        </p:spPr>
        <p:txBody>
          <a:bodyPr wrap="square" rtlCol="0">
            <a:spAutoFit/>
          </a:bodyPr>
          <a:lstStyle/>
          <a:p>
            <a:r>
              <a:rPr lang="zh-CN" altLang="en-US" sz="1465" b="1" dirty="0">
                <a:solidFill>
                  <a:schemeClr val="tx1">
                    <a:lumMod val="90000"/>
                    <a:lumOff val="10000"/>
                  </a:schemeClr>
                </a:solidFill>
                <a:cs typeface="+mn-ea"/>
                <a:sym typeface="+mn-lt"/>
              </a:rPr>
              <a:t>单击此处</a:t>
            </a:r>
          </a:p>
          <a:p>
            <a:r>
              <a:rPr lang="zh-CN" altLang="en-US" sz="1465" b="1" dirty="0">
                <a:solidFill>
                  <a:schemeClr val="tx1">
                    <a:lumMod val="90000"/>
                    <a:lumOff val="10000"/>
                  </a:schemeClr>
                </a:solidFill>
                <a:cs typeface="+mn-ea"/>
                <a:sym typeface="+mn-lt"/>
              </a:rPr>
              <a:t>添加标题</a:t>
            </a:r>
          </a:p>
        </p:txBody>
      </p:sp>
      <p:sp>
        <p:nvSpPr>
          <p:cNvPr id="21" name="TextBox 20"/>
          <p:cNvSpPr txBox="1"/>
          <p:nvPr/>
        </p:nvSpPr>
        <p:spPr>
          <a:xfrm>
            <a:off x="4825389" y="5212411"/>
            <a:ext cx="1536000" cy="554355"/>
          </a:xfrm>
          <a:prstGeom prst="rect">
            <a:avLst/>
          </a:prstGeom>
          <a:noFill/>
        </p:spPr>
        <p:txBody>
          <a:bodyPr wrap="square" rtlCol="0">
            <a:spAutoFit/>
          </a:bodyPr>
          <a:lstStyle/>
          <a:p>
            <a:pPr algn="r"/>
            <a:r>
              <a:rPr lang="zh-CN" altLang="en-US" sz="1465" b="1" dirty="0">
                <a:solidFill>
                  <a:schemeClr val="tx1">
                    <a:lumMod val="90000"/>
                    <a:lumOff val="10000"/>
                  </a:schemeClr>
                </a:solidFill>
                <a:cs typeface="+mn-ea"/>
                <a:sym typeface="+mn-lt"/>
              </a:rPr>
              <a:t>单击此处</a:t>
            </a:r>
          </a:p>
          <a:p>
            <a:pPr algn="r"/>
            <a:r>
              <a:rPr lang="zh-CN" altLang="en-US" sz="1465" b="1" dirty="0">
                <a:solidFill>
                  <a:schemeClr val="tx1">
                    <a:lumMod val="90000"/>
                    <a:lumOff val="10000"/>
                  </a:schemeClr>
                </a:solidFill>
                <a:cs typeface="+mn-ea"/>
                <a:sym typeface="+mn-lt"/>
              </a:rPr>
              <a:t>添加标题</a:t>
            </a:r>
          </a:p>
        </p:txBody>
      </p:sp>
      <p:sp>
        <p:nvSpPr>
          <p:cNvPr id="22" name="TextBox 21"/>
          <p:cNvSpPr txBox="1"/>
          <p:nvPr/>
        </p:nvSpPr>
        <p:spPr>
          <a:xfrm>
            <a:off x="4441175" y="3402611"/>
            <a:ext cx="1536000" cy="554355"/>
          </a:xfrm>
          <a:prstGeom prst="rect">
            <a:avLst/>
          </a:prstGeom>
          <a:noFill/>
        </p:spPr>
        <p:txBody>
          <a:bodyPr wrap="square" rtlCol="0">
            <a:spAutoFit/>
          </a:bodyPr>
          <a:lstStyle/>
          <a:p>
            <a:pPr algn="r"/>
            <a:r>
              <a:rPr lang="zh-CN" altLang="en-US" sz="1465" b="1" dirty="0">
                <a:solidFill>
                  <a:schemeClr val="tx1">
                    <a:lumMod val="90000"/>
                    <a:lumOff val="10000"/>
                  </a:schemeClr>
                </a:solidFill>
                <a:cs typeface="+mn-ea"/>
                <a:sym typeface="+mn-lt"/>
              </a:rPr>
              <a:t>单击此处</a:t>
            </a:r>
          </a:p>
          <a:p>
            <a:pPr algn="r"/>
            <a:r>
              <a:rPr lang="zh-CN" altLang="en-US" sz="1465" b="1" dirty="0">
                <a:solidFill>
                  <a:schemeClr val="tx1">
                    <a:lumMod val="90000"/>
                    <a:lumOff val="10000"/>
                  </a:schemeClr>
                </a:solidFill>
                <a:cs typeface="+mn-ea"/>
                <a:sym typeface="+mn-lt"/>
              </a:rPr>
              <a:t>添加标题</a:t>
            </a:r>
          </a:p>
        </p:txBody>
      </p:sp>
      <p:sp>
        <p:nvSpPr>
          <p:cNvPr id="23" name="圆角矩形 22"/>
          <p:cNvSpPr/>
          <p:nvPr/>
        </p:nvSpPr>
        <p:spPr>
          <a:xfrm>
            <a:off x="939616" y="2388660"/>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7" name="椭圆 26"/>
          <p:cNvSpPr/>
          <p:nvPr/>
        </p:nvSpPr>
        <p:spPr bwMode="auto">
          <a:xfrm>
            <a:off x="716483" y="2536560"/>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8" name="椭圆 27"/>
          <p:cNvSpPr/>
          <p:nvPr/>
        </p:nvSpPr>
        <p:spPr bwMode="auto">
          <a:xfrm>
            <a:off x="1550194" y="2180861"/>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9" name="椭圆 28"/>
          <p:cNvSpPr/>
          <p:nvPr/>
        </p:nvSpPr>
        <p:spPr bwMode="auto">
          <a:xfrm>
            <a:off x="4026168" y="4545145"/>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0" name="椭圆 29"/>
          <p:cNvSpPr/>
          <p:nvPr/>
        </p:nvSpPr>
        <p:spPr bwMode="auto">
          <a:xfrm>
            <a:off x="1267442" y="2379211"/>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31" name="椭圆 30"/>
          <p:cNvSpPr/>
          <p:nvPr/>
        </p:nvSpPr>
        <p:spPr bwMode="auto">
          <a:xfrm>
            <a:off x="2146024" y="227535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2" name="椭圆 31"/>
          <p:cNvSpPr/>
          <p:nvPr/>
        </p:nvSpPr>
        <p:spPr bwMode="auto">
          <a:xfrm>
            <a:off x="3189272" y="5060275"/>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3" name="椭圆 32"/>
          <p:cNvSpPr/>
          <p:nvPr/>
        </p:nvSpPr>
        <p:spPr bwMode="auto">
          <a:xfrm>
            <a:off x="3848358" y="5033672"/>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4" name="椭圆 33"/>
          <p:cNvSpPr/>
          <p:nvPr/>
        </p:nvSpPr>
        <p:spPr bwMode="auto">
          <a:xfrm>
            <a:off x="527982" y="2264439"/>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5" name="TextBox 34"/>
          <p:cNvSpPr txBox="1"/>
          <p:nvPr/>
        </p:nvSpPr>
        <p:spPr>
          <a:xfrm>
            <a:off x="1125879" y="2720843"/>
            <a:ext cx="3043445" cy="1840865"/>
          </a:xfrm>
          <a:prstGeom prst="rect">
            <a:avLst/>
          </a:prstGeom>
          <a:noFill/>
        </p:spPr>
        <p:txBody>
          <a:bodyPr wrap="square" lIns="162549" tIns="81274" rIns="162549" bIns="81274" rtlCol="0">
            <a:spAutoFit/>
          </a:bodyPr>
          <a:lstStyle/>
          <a:p>
            <a:pPr>
              <a:lnSpc>
                <a:spcPct val="150000"/>
              </a:lnSpc>
            </a:pPr>
            <a:r>
              <a:rPr lang="zh-CN" altLang="en-US" sz="1465" dirty="0">
                <a:solidFill>
                  <a:schemeClr val="tx1">
                    <a:lumMod val="90000"/>
                    <a:lumOff val="10000"/>
                  </a:schemeClr>
                </a:solidFill>
                <a:latin typeface="+mn-ea"/>
                <a:cs typeface="+mn-ea"/>
                <a:sym typeface="+mn-lt"/>
              </a:rPr>
              <a:t>您的内容打在这里，或者通过复制您的文本后，在此框中选择粘贴，并选择只保留文字。您的内容打在这里，或者通过复制您的文本后，在此框中</a:t>
            </a:r>
          </a:p>
        </p:txBody>
      </p:sp>
      <p:sp>
        <p:nvSpPr>
          <p:cNvPr id="38" name="椭圆 37"/>
          <p:cNvSpPr/>
          <p:nvPr/>
        </p:nvSpPr>
        <p:spPr bwMode="auto">
          <a:xfrm>
            <a:off x="3380502" y="4871732"/>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9" name="标题 38"/>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40" name="椭圆 39"/>
          <p:cNvSpPr/>
          <p:nvPr/>
        </p:nvSpPr>
        <p:spPr bwMode="auto">
          <a:xfrm>
            <a:off x="4381790" y="4992500"/>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Tree>
  </p:cSld>
  <p:clrMapOvr>
    <a:masterClrMapping/>
  </p:clrMapOvr>
  <p:transition spd="slow" advTm="912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431" fill="hold"/>
                                        <p:tgtEl>
                                          <p:spTgt spid="27"/>
                                        </p:tgtEl>
                                        <p:attrNameLst>
                                          <p:attrName>ppt_w</p:attrName>
                                        </p:attrNameLst>
                                      </p:cBhvr>
                                      <p:tavLst>
                                        <p:tav tm="0">
                                          <p:val>
                                            <p:fltVal val="0"/>
                                          </p:val>
                                        </p:tav>
                                        <p:tav tm="100000">
                                          <p:val>
                                            <p:strVal val="#ppt_w"/>
                                          </p:val>
                                        </p:tav>
                                      </p:tavLst>
                                    </p:anim>
                                    <p:anim calcmode="lin" valueType="num">
                                      <p:cBhvr>
                                        <p:cTn id="8" dur="431" fill="hold"/>
                                        <p:tgtEl>
                                          <p:spTgt spid="27"/>
                                        </p:tgtEl>
                                        <p:attrNameLst>
                                          <p:attrName>ppt_h</p:attrName>
                                        </p:attrNameLst>
                                      </p:cBhvr>
                                      <p:tavLst>
                                        <p:tav tm="0">
                                          <p:val>
                                            <p:fltVal val="0"/>
                                          </p:val>
                                        </p:tav>
                                        <p:tav tm="100000">
                                          <p:val>
                                            <p:strVal val="#ppt_h"/>
                                          </p:val>
                                        </p:tav>
                                      </p:tavLst>
                                    </p:anim>
                                    <p:animEffect transition="in" filter="fade">
                                      <p:cBhvr>
                                        <p:cTn id="9" dur="431"/>
                                        <p:tgtEl>
                                          <p:spTgt spid="27"/>
                                        </p:tgtEl>
                                      </p:cBhvr>
                                    </p:animEffect>
                                  </p:childTnLst>
                                </p:cTn>
                              </p:par>
                              <p:par>
                                <p:cTn id="10" presetID="53" presetClass="entr" presetSubtype="16" fill="hold" grpId="0" nodeType="withEffect">
                                  <p:stCondLst>
                                    <p:cond delay="23"/>
                                  </p:stCondLst>
                                  <p:childTnLst>
                                    <p:set>
                                      <p:cBhvr>
                                        <p:cTn id="11" dur="1" fill="hold">
                                          <p:stCondLst>
                                            <p:cond delay="0"/>
                                          </p:stCondLst>
                                        </p:cTn>
                                        <p:tgtEl>
                                          <p:spTgt spid="28"/>
                                        </p:tgtEl>
                                        <p:attrNameLst>
                                          <p:attrName>style.visibility</p:attrName>
                                        </p:attrNameLst>
                                      </p:cBhvr>
                                      <p:to>
                                        <p:strVal val="visible"/>
                                      </p:to>
                                    </p:set>
                                    <p:anim calcmode="lin" valueType="num">
                                      <p:cBhvr>
                                        <p:cTn id="12" dur="395" fill="hold"/>
                                        <p:tgtEl>
                                          <p:spTgt spid="28"/>
                                        </p:tgtEl>
                                        <p:attrNameLst>
                                          <p:attrName>ppt_w</p:attrName>
                                        </p:attrNameLst>
                                      </p:cBhvr>
                                      <p:tavLst>
                                        <p:tav tm="0">
                                          <p:val>
                                            <p:fltVal val="0"/>
                                          </p:val>
                                        </p:tav>
                                        <p:tav tm="100000">
                                          <p:val>
                                            <p:strVal val="#ppt_w"/>
                                          </p:val>
                                        </p:tav>
                                      </p:tavLst>
                                    </p:anim>
                                    <p:anim calcmode="lin" valueType="num">
                                      <p:cBhvr>
                                        <p:cTn id="13" dur="395" fill="hold"/>
                                        <p:tgtEl>
                                          <p:spTgt spid="28"/>
                                        </p:tgtEl>
                                        <p:attrNameLst>
                                          <p:attrName>ppt_h</p:attrName>
                                        </p:attrNameLst>
                                      </p:cBhvr>
                                      <p:tavLst>
                                        <p:tav tm="0">
                                          <p:val>
                                            <p:fltVal val="0"/>
                                          </p:val>
                                        </p:tav>
                                        <p:tav tm="100000">
                                          <p:val>
                                            <p:strVal val="#ppt_h"/>
                                          </p:val>
                                        </p:tav>
                                      </p:tavLst>
                                    </p:anim>
                                    <p:animEffect transition="in" filter="fade">
                                      <p:cBhvr>
                                        <p:cTn id="14" dur="395"/>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87" fill="hold"/>
                                        <p:tgtEl>
                                          <p:spTgt spid="29"/>
                                        </p:tgtEl>
                                        <p:attrNameLst>
                                          <p:attrName>ppt_w</p:attrName>
                                        </p:attrNameLst>
                                      </p:cBhvr>
                                      <p:tavLst>
                                        <p:tav tm="0">
                                          <p:val>
                                            <p:fltVal val="0"/>
                                          </p:val>
                                        </p:tav>
                                        <p:tav tm="100000">
                                          <p:val>
                                            <p:strVal val="#ppt_w"/>
                                          </p:val>
                                        </p:tav>
                                      </p:tavLst>
                                    </p:anim>
                                    <p:anim calcmode="lin" valueType="num">
                                      <p:cBhvr>
                                        <p:cTn id="18" dur="187" fill="hold"/>
                                        <p:tgtEl>
                                          <p:spTgt spid="29"/>
                                        </p:tgtEl>
                                        <p:attrNameLst>
                                          <p:attrName>ppt_h</p:attrName>
                                        </p:attrNameLst>
                                      </p:cBhvr>
                                      <p:tavLst>
                                        <p:tav tm="0">
                                          <p:val>
                                            <p:fltVal val="0"/>
                                          </p:val>
                                        </p:tav>
                                        <p:tav tm="100000">
                                          <p:val>
                                            <p:strVal val="#ppt_h"/>
                                          </p:val>
                                        </p:tav>
                                      </p:tavLst>
                                    </p:anim>
                                    <p:animEffect transition="in" filter="fade">
                                      <p:cBhvr>
                                        <p:cTn id="19" dur="187"/>
                                        <p:tgtEl>
                                          <p:spTgt spid="29"/>
                                        </p:tgtEl>
                                      </p:cBhvr>
                                    </p:animEffect>
                                  </p:childTnLst>
                                </p:cTn>
                              </p:par>
                              <p:par>
                                <p:cTn id="20" presetID="53" presetClass="entr" presetSubtype="16" fill="hold" grpId="0" nodeType="withEffect">
                                  <p:stCondLst>
                                    <p:cond delay="233"/>
                                  </p:stCondLst>
                                  <p:childTnLst>
                                    <p:set>
                                      <p:cBhvr>
                                        <p:cTn id="21" dur="1" fill="hold">
                                          <p:stCondLst>
                                            <p:cond delay="0"/>
                                          </p:stCondLst>
                                        </p:cTn>
                                        <p:tgtEl>
                                          <p:spTgt spid="30"/>
                                        </p:tgtEl>
                                        <p:attrNameLst>
                                          <p:attrName>style.visibility</p:attrName>
                                        </p:attrNameLst>
                                      </p:cBhvr>
                                      <p:to>
                                        <p:strVal val="visible"/>
                                      </p:to>
                                    </p:set>
                                    <p:anim calcmode="lin" valueType="num">
                                      <p:cBhvr>
                                        <p:cTn id="22" dur="481" fill="hold"/>
                                        <p:tgtEl>
                                          <p:spTgt spid="30"/>
                                        </p:tgtEl>
                                        <p:attrNameLst>
                                          <p:attrName>ppt_w</p:attrName>
                                        </p:attrNameLst>
                                      </p:cBhvr>
                                      <p:tavLst>
                                        <p:tav tm="0">
                                          <p:val>
                                            <p:fltVal val="0"/>
                                          </p:val>
                                        </p:tav>
                                        <p:tav tm="100000">
                                          <p:val>
                                            <p:strVal val="#ppt_w"/>
                                          </p:val>
                                        </p:tav>
                                      </p:tavLst>
                                    </p:anim>
                                    <p:anim calcmode="lin" valueType="num">
                                      <p:cBhvr>
                                        <p:cTn id="23" dur="481" fill="hold"/>
                                        <p:tgtEl>
                                          <p:spTgt spid="30"/>
                                        </p:tgtEl>
                                        <p:attrNameLst>
                                          <p:attrName>ppt_h</p:attrName>
                                        </p:attrNameLst>
                                      </p:cBhvr>
                                      <p:tavLst>
                                        <p:tav tm="0">
                                          <p:val>
                                            <p:fltVal val="0"/>
                                          </p:val>
                                        </p:tav>
                                        <p:tav tm="100000">
                                          <p:val>
                                            <p:strVal val="#ppt_h"/>
                                          </p:val>
                                        </p:tav>
                                      </p:tavLst>
                                    </p:anim>
                                    <p:animEffect transition="in" filter="fade">
                                      <p:cBhvr>
                                        <p:cTn id="24" dur="481"/>
                                        <p:tgtEl>
                                          <p:spTgt spid="30"/>
                                        </p:tgtEl>
                                      </p:cBhvr>
                                    </p:animEffect>
                                  </p:childTnLst>
                                </p:cTn>
                              </p:par>
                              <p:par>
                                <p:cTn id="25" presetID="53" presetClass="entr" presetSubtype="16" fill="hold" grpId="0" nodeType="withEffect">
                                  <p:stCondLst>
                                    <p:cond delay="120"/>
                                  </p:stCondLst>
                                  <p:childTnLst>
                                    <p:set>
                                      <p:cBhvr>
                                        <p:cTn id="26" dur="1" fill="hold">
                                          <p:stCondLst>
                                            <p:cond delay="0"/>
                                          </p:stCondLst>
                                        </p:cTn>
                                        <p:tgtEl>
                                          <p:spTgt spid="31"/>
                                        </p:tgtEl>
                                        <p:attrNameLst>
                                          <p:attrName>style.visibility</p:attrName>
                                        </p:attrNameLst>
                                      </p:cBhvr>
                                      <p:to>
                                        <p:strVal val="visible"/>
                                      </p:to>
                                    </p:set>
                                    <p:anim calcmode="lin" valueType="num">
                                      <p:cBhvr>
                                        <p:cTn id="27" dur="436" fill="hold"/>
                                        <p:tgtEl>
                                          <p:spTgt spid="31"/>
                                        </p:tgtEl>
                                        <p:attrNameLst>
                                          <p:attrName>ppt_w</p:attrName>
                                        </p:attrNameLst>
                                      </p:cBhvr>
                                      <p:tavLst>
                                        <p:tav tm="0">
                                          <p:val>
                                            <p:fltVal val="0"/>
                                          </p:val>
                                        </p:tav>
                                        <p:tav tm="100000">
                                          <p:val>
                                            <p:strVal val="#ppt_w"/>
                                          </p:val>
                                        </p:tav>
                                      </p:tavLst>
                                    </p:anim>
                                    <p:anim calcmode="lin" valueType="num">
                                      <p:cBhvr>
                                        <p:cTn id="28" dur="436" fill="hold"/>
                                        <p:tgtEl>
                                          <p:spTgt spid="31"/>
                                        </p:tgtEl>
                                        <p:attrNameLst>
                                          <p:attrName>ppt_h</p:attrName>
                                        </p:attrNameLst>
                                      </p:cBhvr>
                                      <p:tavLst>
                                        <p:tav tm="0">
                                          <p:val>
                                            <p:fltVal val="0"/>
                                          </p:val>
                                        </p:tav>
                                        <p:tav tm="100000">
                                          <p:val>
                                            <p:strVal val="#ppt_h"/>
                                          </p:val>
                                        </p:tav>
                                      </p:tavLst>
                                    </p:anim>
                                    <p:animEffect transition="in" filter="fade">
                                      <p:cBhvr>
                                        <p:cTn id="29" dur="436"/>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00" fill="hold"/>
                                        <p:tgtEl>
                                          <p:spTgt spid="32"/>
                                        </p:tgtEl>
                                        <p:attrNameLst>
                                          <p:attrName>ppt_w</p:attrName>
                                        </p:attrNameLst>
                                      </p:cBhvr>
                                      <p:tavLst>
                                        <p:tav tm="0">
                                          <p:val>
                                            <p:fltVal val="0"/>
                                          </p:val>
                                        </p:tav>
                                        <p:tav tm="100000">
                                          <p:val>
                                            <p:strVal val="#ppt_w"/>
                                          </p:val>
                                        </p:tav>
                                      </p:tavLst>
                                    </p:anim>
                                    <p:anim calcmode="lin" valueType="num">
                                      <p:cBhvr>
                                        <p:cTn id="33" dur="200" fill="hold"/>
                                        <p:tgtEl>
                                          <p:spTgt spid="32"/>
                                        </p:tgtEl>
                                        <p:attrNameLst>
                                          <p:attrName>ppt_h</p:attrName>
                                        </p:attrNameLst>
                                      </p:cBhvr>
                                      <p:tavLst>
                                        <p:tav tm="0">
                                          <p:val>
                                            <p:fltVal val="0"/>
                                          </p:val>
                                        </p:tav>
                                        <p:tav tm="100000">
                                          <p:val>
                                            <p:strVal val="#ppt_h"/>
                                          </p:val>
                                        </p:tav>
                                      </p:tavLst>
                                    </p:anim>
                                    <p:animEffect transition="in" filter="fade">
                                      <p:cBhvr>
                                        <p:cTn id="34" dur="200"/>
                                        <p:tgtEl>
                                          <p:spTgt spid="32"/>
                                        </p:tgtEl>
                                      </p:cBhvr>
                                    </p:animEffect>
                                  </p:childTnLst>
                                </p:cTn>
                              </p:par>
                              <p:par>
                                <p:cTn id="35" presetID="53" presetClass="entr" presetSubtype="16" fill="hold" grpId="0" nodeType="withEffect">
                                  <p:stCondLst>
                                    <p:cond delay="113"/>
                                  </p:stCondLst>
                                  <p:childTnLst>
                                    <p:set>
                                      <p:cBhvr>
                                        <p:cTn id="36" dur="1" fill="hold">
                                          <p:stCondLst>
                                            <p:cond delay="0"/>
                                          </p:stCondLst>
                                        </p:cTn>
                                        <p:tgtEl>
                                          <p:spTgt spid="33"/>
                                        </p:tgtEl>
                                        <p:attrNameLst>
                                          <p:attrName>style.visibility</p:attrName>
                                        </p:attrNameLst>
                                      </p:cBhvr>
                                      <p:to>
                                        <p:strVal val="visible"/>
                                      </p:to>
                                    </p:set>
                                    <p:anim calcmode="lin" valueType="num">
                                      <p:cBhvr>
                                        <p:cTn id="37" dur="475" fill="hold"/>
                                        <p:tgtEl>
                                          <p:spTgt spid="33"/>
                                        </p:tgtEl>
                                        <p:attrNameLst>
                                          <p:attrName>ppt_w</p:attrName>
                                        </p:attrNameLst>
                                      </p:cBhvr>
                                      <p:tavLst>
                                        <p:tav tm="0">
                                          <p:val>
                                            <p:fltVal val="0"/>
                                          </p:val>
                                        </p:tav>
                                        <p:tav tm="100000">
                                          <p:val>
                                            <p:strVal val="#ppt_w"/>
                                          </p:val>
                                        </p:tav>
                                      </p:tavLst>
                                    </p:anim>
                                    <p:anim calcmode="lin" valueType="num">
                                      <p:cBhvr>
                                        <p:cTn id="38" dur="475" fill="hold"/>
                                        <p:tgtEl>
                                          <p:spTgt spid="33"/>
                                        </p:tgtEl>
                                        <p:attrNameLst>
                                          <p:attrName>ppt_h</p:attrName>
                                        </p:attrNameLst>
                                      </p:cBhvr>
                                      <p:tavLst>
                                        <p:tav tm="0">
                                          <p:val>
                                            <p:fltVal val="0"/>
                                          </p:val>
                                        </p:tav>
                                        <p:tav tm="100000">
                                          <p:val>
                                            <p:strVal val="#ppt_h"/>
                                          </p:val>
                                        </p:tav>
                                      </p:tavLst>
                                    </p:anim>
                                    <p:animEffect transition="in" filter="fade">
                                      <p:cBhvr>
                                        <p:cTn id="39" dur="475"/>
                                        <p:tgtEl>
                                          <p:spTgt spid="33"/>
                                        </p:tgtEl>
                                      </p:cBhvr>
                                    </p:animEffect>
                                  </p:childTnLst>
                                </p:cTn>
                              </p:par>
                              <p:par>
                                <p:cTn id="40" presetID="53" presetClass="entr" presetSubtype="16" fill="hold" grpId="0" nodeType="withEffect">
                                  <p:stCondLst>
                                    <p:cond delay="14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82" fill="hold"/>
                                        <p:tgtEl>
                                          <p:spTgt spid="34"/>
                                        </p:tgtEl>
                                        <p:attrNameLst>
                                          <p:attrName>ppt_w</p:attrName>
                                        </p:attrNameLst>
                                      </p:cBhvr>
                                      <p:tavLst>
                                        <p:tav tm="0">
                                          <p:val>
                                            <p:fltVal val="0"/>
                                          </p:val>
                                        </p:tav>
                                        <p:tav tm="100000">
                                          <p:val>
                                            <p:strVal val="#ppt_w"/>
                                          </p:val>
                                        </p:tav>
                                      </p:tavLst>
                                    </p:anim>
                                    <p:anim calcmode="lin" valueType="num">
                                      <p:cBhvr>
                                        <p:cTn id="43" dur="182" fill="hold"/>
                                        <p:tgtEl>
                                          <p:spTgt spid="34"/>
                                        </p:tgtEl>
                                        <p:attrNameLst>
                                          <p:attrName>ppt_h</p:attrName>
                                        </p:attrNameLst>
                                      </p:cBhvr>
                                      <p:tavLst>
                                        <p:tav tm="0">
                                          <p:val>
                                            <p:fltVal val="0"/>
                                          </p:val>
                                        </p:tav>
                                        <p:tav tm="100000">
                                          <p:val>
                                            <p:strVal val="#ppt_h"/>
                                          </p:val>
                                        </p:tav>
                                      </p:tavLst>
                                    </p:anim>
                                    <p:animEffect transition="in" filter="fade">
                                      <p:cBhvr>
                                        <p:cTn id="44" dur="182"/>
                                        <p:tgtEl>
                                          <p:spTgt spid="34"/>
                                        </p:tgtEl>
                                      </p:cBhvr>
                                    </p:animEffect>
                                  </p:childTnLst>
                                </p:cTn>
                              </p:par>
                              <p:par>
                                <p:cTn id="45" presetID="53" presetClass="entr" presetSubtype="16" fill="hold" grpId="0" nodeType="withEffect">
                                  <p:stCondLst>
                                    <p:cond delay="88"/>
                                  </p:stCondLst>
                                  <p:childTnLst>
                                    <p:set>
                                      <p:cBhvr>
                                        <p:cTn id="46" dur="1" fill="hold">
                                          <p:stCondLst>
                                            <p:cond delay="0"/>
                                          </p:stCondLst>
                                        </p:cTn>
                                        <p:tgtEl>
                                          <p:spTgt spid="38"/>
                                        </p:tgtEl>
                                        <p:attrNameLst>
                                          <p:attrName>style.visibility</p:attrName>
                                        </p:attrNameLst>
                                      </p:cBhvr>
                                      <p:to>
                                        <p:strVal val="visible"/>
                                      </p:to>
                                    </p:set>
                                    <p:anim calcmode="lin" valueType="num">
                                      <p:cBhvr>
                                        <p:cTn id="47" dur="262" fill="hold"/>
                                        <p:tgtEl>
                                          <p:spTgt spid="38"/>
                                        </p:tgtEl>
                                        <p:attrNameLst>
                                          <p:attrName>ppt_w</p:attrName>
                                        </p:attrNameLst>
                                      </p:cBhvr>
                                      <p:tavLst>
                                        <p:tav tm="0">
                                          <p:val>
                                            <p:fltVal val="0"/>
                                          </p:val>
                                        </p:tav>
                                        <p:tav tm="100000">
                                          <p:val>
                                            <p:strVal val="#ppt_w"/>
                                          </p:val>
                                        </p:tav>
                                      </p:tavLst>
                                    </p:anim>
                                    <p:anim calcmode="lin" valueType="num">
                                      <p:cBhvr>
                                        <p:cTn id="48" dur="262" fill="hold"/>
                                        <p:tgtEl>
                                          <p:spTgt spid="38"/>
                                        </p:tgtEl>
                                        <p:attrNameLst>
                                          <p:attrName>ppt_h</p:attrName>
                                        </p:attrNameLst>
                                      </p:cBhvr>
                                      <p:tavLst>
                                        <p:tav tm="0">
                                          <p:val>
                                            <p:fltVal val="0"/>
                                          </p:val>
                                        </p:tav>
                                        <p:tav tm="100000">
                                          <p:val>
                                            <p:strVal val="#ppt_h"/>
                                          </p:val>
                                        </p:tav>
                                      </p:tavLst>
                                    </p:anim>
                                    <p:animEffect transition="in" filter="fade">
                                      <p:cBhvr>
                                        <p:cTn id="49" dur="262"/>
                                        <p:tgtEl>
                                          <p:spTgt spid="38"/>
                                        </p:tgtEl>
                                      </p:cBhvr>
                                    </p:animEffec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1)">
                                      <p:cBhvr>
                                        <p:cTn id="53" dur="1000"/>
                                        <p:tgtEl>
                                          <p:spTgt spid="23"/>
                                        </p:tgtEl>
                                      </p:cBhvr>
                                    </p:animEffect>
                                  </p:childTnLst>
                                </p:cTn>
                              </p:par>
                            </p:childTnLst>
                          </p:cTn>
                        </p:par>
                        <p:par>
                          <p:cTn id="54" fill="hold">
                            <p:stCondLst>
                              <p:cond delay="1500"/>
                            </p:stCondLst>
                            <p:childTnLst>
                              <p:par>
                                <p:cTn id="55" presetID="22" presetClass="entr" presetSubtype="8" fill="hold" grpId="0" nodeType="afterEffect">
                                  <p:stCondLst>
                                    <p:cond delay="0"/>
                                  </p:stCondLst>
                                  <p:iterate type="lt">
                                    <p:tmPct val="10000"/>
                                  </p:iterate>
                                  <p:childTnLst>
                                    <p:set>
                                      <p:cBhvr>
                                        <p:cTn id="56" dur="1" fill="hold">
                                          <p:stCondLst>
                                            <p:cond delay="0"/>
                                          </p:stCondLst>
                                        </p:cTn>
                                        <p:tgtEl>
                                          <p:spTgt spid="35"/>
                                        </p:tgtEl>
                                        <p:attrNameLst>
                                          <p:attrName>style.visibility</p:attrName>
                                        </p:attrNameLst>
                                      </p:cBhvr>
                                      <p:to>
                                        <p:strVal val="visible"/>
                                      </p:to>
                                    </p:set>
                                    <p:animEffect transition="in" filter="wipe(left)">
                                      <p:cBhvr>
                                        <p:cTn id="57" dur="250"/>
                                        <p:tgtEl>
                                          <p:spTgt spid="35"/>
                                        </p:tgtEl>
                                      </p:cBhvr>
                                    </p:animEffect>
                                  </p:childTnLst>
                                </p:cTn>
                              </p:par>
                              <p:par>
                                <p:cTn id="58" presetID="53" presetClass="entr" presetSubtype="16" fill="hold" grpId="0" nodeType="withEffect">
                                  <p:stCondLst>
                                    <p:cond delay="233"/>
                                  </p:stCondLst>
                                  <p:childTnLst>
                                    <p:set>
                                      <p:cBhvr>
                                        <p:cTn id="59" dur="1" fill="hold">
                                          <p:stCondLst>
                                            <p:cond delay="0"/>
                                          </p:stCondLst>
                                        </p:cTn>
                                        <p:tgtEl>
                                          <p:spTgt spid="40"/>
                                        </p:tgtEl>
                                        <p:attrNameLst>
                                          <p:attrName>style.visibility</p:attrName>
                                        </p:attrNameLst>
                                      </p:cBhvr>
                                      <p:to>
                                        <p:strVal val="visible"/>
                                      </p:to>
                                    </p:set>
                                    <p:anim calcmode="lin" valueType="num">
                                      <p:cBhvr>
                                        <p:cTn id="60" dur="481" fill="hold"/>
                                        <p:tgtEl>
                                          <p:spTgt spid="40"/>
                                        </p:tgtEl>
                                        <p:attrNameLst>
                                          <p:attrName>ppt_w</p:attrName>
                                        </p:attrNameLst>
                                      </p:cBhvr>
                                      <p:tavLst>
                                        <p:tav tm="0">
                                          <p:val>
                                            <p:fltVal val="0"/>
                                          </p:val>
                                        </p:tav>
                                        <p:tav tm="100000">
                                          <p:val>
                                            <p:strVal val="#ppt_w"/>
                                          </p:val>
                                        </p:tav>
                                      </p:tavLst>
                                    </p:anim>
                                    <p:anim calcmode="lin" valueType="num">
                                      <p:cBhvr>
                                        <p:cTn id="61" dur="481" fill="hold"/>
                                        <p:tgtEl>
                                          <p:spTgt spid="40"/>
                                        </p:tgtEl>
                                        <p:attrNameLst>
                                          <p:attrName>ppt_h</p:attrName>
                                        </p:attrNameLst>
                                      </p:cBhvr>
                                      <p:tavLst>
                                        <p:tav tm="0">
                                          <p:val>
                                            <p:fltVal val="0"/>
                                          </p:val>
                                        </p:tav>
                                        <p:tav tm="100000">
                                          <p:val>
                                            <p:strVal val="#ppt_h"/>
                                          </p:val>
                                        </p:tav>
                                      </p:tavLst>
                                    </p:anim>
                                    <p:animEffect transition="in" filter="fade">
                                      <p:cBhvr>
                                        <p:cTn id="62" dur="481"/>
                                        <p:tgtEl>
                                          <p:spTgt spid="40"/>
                                        </p:tgtEl>
                                      </p:cBhvr>
                                    </p:animEffect>
                                  </p:childTnLst>
                                </p:cTn>
                              </p:par>
                            </p:childTnLst>
                          </p:cTn>
                        </p:par>
                        <p:par>
                          <p:cTn id="63" fill="hold">
                            <p:stCondLst>
                              <p:cond delay="3539"/>
                            </p:stCondLst>
                            <p:childTnLst>
                              <p:par>
                                <p:cTn id="64" presetID="22" presetClass="entr" presetSubtype="8"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250"/>
                                        <p:tgtEl>
                                          <p:spTgt spid="3"/>
                                        </p:tgtEl>
                                      </p:cBhvr>
                                    </p:animEffect>
                                  </p:childTnLst>
                                </p:cTn>
                              </p:par>
                            </p:childTnLst>
                          </p:cTn>
                        </p:par>
                        <p:par>
                          <p:cTn id="67" fill="hold">
                            <p:stCondLst>
                              <p:cond delay="4039"/>
                            </p:stCondLst>
                            <p:childTnLst>
                              <p:par>
                                <p:cTn id="68" presetID="22" presetClass="entr" presetSubtype="2"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250"/>
                                        <p:tgtEl>
                                          <p:spTgt spid="6"/>
                                        </p:tgtEl>
                                      </p:cBhvr>
                                    </p:animEffect>
                                  </p:childTnLst>
                                </p:cTn>
                              </p:par>
                            </p:childTnLst>
                          </p:cTn>
                        </p:par>
                        <p:par>
                          <p:cTn id="71" fill="hold">
                            <p:stCondLst>
                              <p:cond delay="4539"/>
                            </p:stCondLst>
                            <p:childTnLst>
                              <p:par>
                                <p:cTn id="72" presetID="22" presetClass="entr" presetSubtype="4"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250"/>
                                        <p:tgtEl>
                                          <p:spTgt spid="7"/>
                                        </p:tgtEl>
                                      </p:cBhvr>
                                    </p:animEffect>
                                  </p:childTnLst>
                                </p:cTn>
                              </p:par>
                            </p:childTnLst>
                          </p:cTn>
                        </p:par>
                        <p:par>
                          <p:cTn id="75" fill="hold">
                            <p:stCondLst>
                              <p:cond delay="5039"/>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250"/>
                                        <p:tgtEl>
                                          <p:spTgt spid="4"/>
                                        </p:tgtEl>
                                      </p:cBhvr>
                                    </p:animEffect>
                                  </p:childTnLst>
                                </p:cTn>
                              </p:par>
                            </p:childTnLst>
                          </p:cTn>
                        </p:par>
                        <p:par>
                          <p:cTn id="79" fill="hold">
                            <p:stCondLst>
                              <p:cond delay="5539"/>
                            </p:stCondLst>
                            <p:childTnLst>
                              <p:par>
                                <p:cTn id="80" presetID="22" presetClass="entr" presetSubtype="1"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250"/>
                                        <p:tgtEl>
                                          <p:spTgt spid="5"/>
                                        </p:tgtEl>
                                      </p:cBhvr>
                                    </p:animEffect>
                                  </p:childTnLst>
                                </p:cTn>
                              </p:par>
                            </p:childTnLst>
                          </p:cTn>
                        </p:par>
                        <p:par>
                          <p:cTn id="83" fill="hold">
                            <p:stCondLst>
                              <p:cond delay="6039"/>
                            </p:stCondLst>
                            <p:childTnLst>
                              <p:par>
                                <p:cTn id="84" presetID="22" presetClass="entr" presetSubtype="8"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up)">
                                      <p:cBhvr>
                                        <p:cTn id="89" dur="500"/>
                                        <p:tgtEl>
                                          <p:spTgt spid="2"/>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par>
                          <p:cTn id="99" fill="hold">
                            <p:stCondLst>
                              <p:cond delay="6539"/>
                            </p:stCondLst>
                            <p:childTnLst>
                              <p:par>
                                <p:cTn id="100" presetID="23" presetClass="entr" presetSubtype="288"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strVal val="4/3*#ppt_w"/>
                                          </p:val>
                                        </p:tav>
                                        <p:tav tm="100000">
                                          <p:val>
                                            <p:strVal val="#ppt_w"/>
                                          </p:val>
                                        </p:tav>
                                      </p:tavLst>
                                    </p:anim>
                                    <p:anim calcmode="lin" valueType="num">
                                      <p:cBhvr>
                                        <p:cTn id="103" dur="500" fill="hold"/>
                                        <p:tgtEl>
                                          <p:spTgt spid="12"/>
                                        </p:tgtEl>
                                        <p:attrNameLst>
                                          <p:attrName>ppt_h</p:attrName>
                                        </p:attrNameLst>
                                      </p:cBhvr>
                                      <p:tavLst>
                                        <p:tav tm="0">
                                          <p:val>
                                            <p:strVal val="4/3*#ppt_h"/>
                                          </p:val>
                                        </p:tav>
                                        <p:tav tm="100000">
                                          <p:val>
                                            <p:strVal val="#ppt_h"/>
                                          </p:val>
                                        </p:tav>
                                      </p:tavLst>
                                    </p:anim>
                                  </p:childTnLst>
                                </p:cTn>
                              </p:par>
                            </p:childTnLst>
                          </p:cTn>
                        </p:par>
                        <p:par>
                          <p:cTn id="104" fill="hold">
                            <p:stCondLst>
                              <p:cond delay="7039"/>
                            </p:stCondLst>
                            <p:childTnLst>
                              <p:par>
                                <p:cTn id="105" presetID="23" presetClass="entr" presetSubtype="288"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strVal val="4/3*#ppt_w"/>
                                          </p:val>
                                        </p:tav>
                                        <p:tav tm="100000">
                                          <p:val>
                                            <p:strVal val="#ppt_w"/>
                                          </p:val>
                                        </p:tav>
                                      </p:tavLst>
                                    </p:anim>
                                    <p:anim calcmode="lin" valueType="num">
                                      <p:cBhvr>
                                        <p:cTn id="108" dur="500" fill="hold"/>
                                        <p:tgtEl>
                                          <p:spTgt spid="13"/>
                                        </p:tgtEl>
                                        <p:attrNameLst>
                                          <p:attrName>ppt_h</p:attrName>
                                        </p:attrNameLst>
                                      </p:cBhvr>
                                      <p:tavLst>
                                        <p:tav tm="0">
                                          <p:val>
                                            <p:strVal val="4/3*#ppt_h"/>
                                          </p:val>
                                        </p:tav>
                                        <p:tav tm="100000">
                                          <p:val>
                                            <p:strVal val="#ppt_h"/>
                                          </p:val>
                                        </p:tav>
                                      </p:tavLst>
                                    </p:anim>
                                  </p:childTnLst>
                                </p:cTn>
                              </p:par>
                              <p:par>
                                <p:cTn id="109" presetID="23" presetClass="entr" presetSubtype="288" fill="hold" grpId="0" nodeType="withEffect">
                                  <p:stCondLst>
                                    <p:cond delay="25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strVal val="4/3*#ppt_w"/>
                                          </p:val>
                                        </p:tav>
                                        <p:tav tm="100000">
                                          <p:val>
                                            <p:strVal val="#ppt_w"/>
                                          </p:val>
                                        </p:tav>
                                      </p:tavLst>
                                    </p:anim>
                                    <p:anim calcmode="lin" valueType="num">
                                      <p:cBhvr>
                                        <p:cTn id="112" dur="500" fill="hold"/>
                                        <p:tgtEl>
                                          <p:spTgt spid="17"/>
                                        </p:tgtEl>
                                        <p:attrNameLst>
                                          <p:attrName>ppt_h</p:attrName>
                                        </p:attrNameLst>
                                      </p:cBhvr>
                                      <p:tavLst>
                                        <p:tav tm="0">
                                          <p:val>
                                            <p:strVal val="4/3*#ppt_h"/>
                                          </p:val>
                                        </p:tav>
                                        <p:tav tm="100000">
                                          <p:val>
                                            <p:strVal val="#ppt_h"/>
                                          </p:val>
                                        </p:tav>
                                      </p:tavLst>
                                    </p:anim>
                                  </p:childTnLst>
                                </p:cTn>
                              </p:par>
                              <p:par>
                                <p:cTn id="113" presetID="23" presetClass="entr" presetSubtype="288" fill="hold" grpId="0" nodeType="withEffect">
                                  <p:stCondLst>
                                    <p:cond delay="50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fill="hold"/>
                                        <p:tgtEl>
                                          <p:spTgt spid="16"/>
                                        </p:tgtEl>
                                        <p:attrNameLst>
                                          <p:attrName>ppt_w</p:attrName>
                                        </p:attrNameLst>
                                      </p:cBhvr>
                                      <p:tavLst>
                                        <p:tav tm="0">
                                          <p:val>
                                            <p:strVal val="4/3*#ppt_w"/>
                                          </p:val>
                                        </p:tav>
                                        <p:tav tm="100000">
                                          <p:val>
                                            <p:strVal val="#ppt_w"/>
                                          </p:val>
                                        </p:tav>
                                      </p:tavLst>
                                    </p:anim>
                                    <p:anim calcmode="lin" valueType="num">
                                      <p:cBhvr>
                                        <p:cTn id="116" dur="500" fill="hold"/>
                                        <p:tgtEl>
                                          <p:spTgt spid="16"/>
                                        </p:tgtEl>
                                        <p:attrNameLst>
                                          <p:attrName>ppt_h</p:attrName>
                                        </p:attrNameLst>
                                      </p:cBhvr>
                                      <p:tavLst>
                                        <p:tav tm="0">
                                          <p:val>
                                            <p:strVal val="4/3*#ppt_h"/>
                                          </p:val>
                                        </p:tav>
                                        <p:tav tm="100000">
                                          <p:val>
                                            <p:strVal val="#ppt_h"/>
                                          </p:val>
                                        </p:tav>
                                      </p:tavLst>
                                    </p:anim>
                                  </p:childTnLst>
                                </p:cTn>
                              </p:par>
                              <p:par>
                                <p:cTn id="117" presetID="23" presetClass="entr" presetSubtype="288" fill="hold" grpId="0" nodeType="withEffect">
                                  <p:stCondLst>
                                    <p:cond delay="75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strVal val="4/3*#ppt_w"/>
                                          </p:val>
                                        </p:tav>
                                        <p:tav tm="100000">
                                          <p:val>
                                            <p:strVal val="#ppt_w"/>
                                          </p:val>
                                        </p:tav>
                                      </p:tavLst>
                                    </p:anim>
                                    <p:anim calcmode="lin" valueType="num">
                                      <p:cBhvr>
                                        <p:cTn id="120" dur="500" fill="hold"/>
                                        <p:tgtEl>
                                          <p:spTgt spid="15"/>
                                        </p:tgtEl>
                                        <p:attrNameLst>
                                          <p:attrName>ppt_h</p:attrName>
                                        </p:attrNameLst>
                                      </p:cBhvr>
                                      <p:tavLst>
                                        <p:tav tm="0">
                                          <p:val>
                                            <p:strVal val="4/3*#ppt_h"/>
                                          </p:val>
                                        </p:tav>
                                        <p:tav tm="100000">
                                          <p:val>
                                            <p:strVal val="#ppt_h"/>
                                          </p:val>
                                        </p:tav>
                                      </p:tavLst>
                                    </p:anim>
                                  </p:childTnLst>
                                </p:cTn>
                              </p:par>
                              <p:par>
                                <p:cTn id="121" presetID="23" presetClass="entr" presetSubtype="288" fill="hold" grpId="0" nodeType="withEffect">
                                  <p:stCondLst>
                                    <p:cond delay="100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strVal val="4/3*#ppt_w"/>
                                          </p:val>
                                        </p:tav>
                                        <p:tav tm="100000">
                                          <p:val>
                                            <p:strVal val="#ppt_w"/>
                                          </p:val>
                                        </p:tav>
                                      </p:tavLst>
                                    </p:anim>
                                    <p:anim calcmode="lin" valueType="num">
                                      <p:cBhvr>
                                        <p:cTn id="124" dur="500" fill="hold"/>
                                        <p:tgtEl>
                                          <p:spTgt spid="14"/>
                                        </p:tgtEl>
                                        <p:attrNameLst>
                                          <p:attrName>ppt_h</p:attrName>
                                        </p:attrNameLst>
                                      </p:cBhvr>
                                      <p:tavLst>
                                        <p:tav tm="0">
                                          <p:val>
                                            <p:strVal val="4/3*#ppt_h"/>
                                          </p:val>
                                        </p:tav>
                                        <p:tav tm="100000">
                                          <p:val>
                                            <p:strVal val="#ppt_h"/>
                                          </p:val>
                                        </p:tav>
                                      </p:tavLst>
                                    </p:anim>
                                  </p:childTnLst>
                                </p:cTn>
                              </p:par>
                              <p:par>
                                <p:cTn id="125" presetID="12" presetClass="entr" presetSubtype="8"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500"/>
                                        <p:tgtEl>
                                          <p:spTgt spid="18"/>
                                        </p:tgtEl>
                                        <p:attrNameLst>
                                          <p:attrName>ppt_x</p:attrName>
                                        </p:attrNameLst>
                                      </p:cBhvr>
                                      <p:tavLst>
                                        <p:tav tm="0">
                                          <p:val>
                                            <p:strVal val="#ppt_x-#ppt_w*1.125000"/>
                                          </p:val>
                                        </p:tav>
                                        <p:tav tm="100000">
                                          <p:val>
                                            <p:strVal val="#ppt_x"/>
                                          </p:val>
                                        </p:tav>
                                      </p:tavLst>
                                    </p:anim>
                                    <p:animEffect transition="in" filter="wipe(right)">
                                      <p:cBhvr>
                                        <p:cTn id="128" dur="500"/>
                                        <p:tgtEl>
                                          <p:spTgt spid="18"/>
                                        </p:tgtEl>
                                      </p:cBhvr>
                                    </p:animEffect>
                                  </p:childTnLst>
                                </p:cTn>
                              </p:par>
                              <p:par>
                                <p:cTn id="129" presetID="12" presetClass="entr" presetSubtype="8" fill="hold" grpId="0" nodeType="withEffect">
                                  <p:stCondLst>
                                    <p:cond delay="250"/>
                                  </p:stCondLst>
                                  <p:childTnLst>
                                    <p:set>
                                      <p:cBhvr>
                                        <p:cTn id="130" dur="1" fill="hold">
                                          <p:stCondLst>
                                            <p:cond delay="0"/>
                                          </p:stCondLst>
                                        </p:cTn>
                                        <p:tgtEl>
                                          <p:spTgt spid="19"/>
                                        </p:tgtEl>
                                        <p:attrNameLst>
                                          <p:attrName>style.visibility</p:attrName>
                                        </p:attrNameLst>
                                      </p:cBhvr>
                                      <p:to>
                                        <p:strVal val="visible"/>
                                      </p:to>
                                    </p:set>
                                    <p:anim calcmode="lin" valueType="num">
                                      <p:cBhvr additive="base">
                                        <p:cTn id="131" dur="500"/>
                                        <p:tgtEl>
                                          <p:spTgt spid="19"/>
                                        </p:tgtEl>
                                        <p:attrNameLst>
                                          <p:attrName>ppt_x</p:attrName>
                                        </p:attrNameLst>
                                      </p:cBhvr>
                                      <p:tavLst>
                                        <p:tav tm="0">
                                          <p:val>
                                            <p:strVal val="#ppt_x-#ppt_w*1.125000"/>
                                          </p:val>
                                        </p:tav>
                                        <p:tav tm="100000">
                                          <p:val>
                                            <p:strVal val="#ppt_x"/>
                                          </p:val>
                                        </p:tav>
                                      </p:tavLst>
                                    </p:anim>
                                    <p:animEffect transition="in" filter="wipe(right)">
                                      <p:cBhvr>
                                        <p:cTn id="132" dur="500"/>
                                        <p:tgtEl>
                                          <p:spTgt spid="19"/>
                                        </p:tgtEl>
                                      </p:cBhvr>
                                    </p:animEffect>
                                  </p:childTnLst>
                                </p:cTn>
                              </p:par>
                              <p:par>
                                <p:cTn id="133" presetID="12" presetClass="entr" presetSubtype="8" fill="hold" grpId="0" nodeType="withEffect">
                                  <p:stCondLst>
                                    <p:cond delay="500"/>
                                  </p:stCondLst>
                                  <p:childTnLst>
                                    <p:set>
                                      <p:cBhvr>
                                        <p:cTn id="134" dur="1" fill="hold">
                                          <p:stCondLst>
                                            <p:cond delay="0"/>
                                          </p:stCondLst>
                                        </p:cTn>
                                        <p:tgtEl>
                                          <p:spTgt spid="20"/>
                                        </p:tgtEl>
                                        <p:attrNameLst>
                                          <p:attrName>style.visibility</p:attrName>
                                        </p:attrNameLst>
                                      </p:cBhvr>
                                      <p:to>
                                        <p:strVal val="visible"/>
                                      </p:to>
                                    </p:set>
                                    <p:anim calcmode="lin" valueType="num">
                                      <p:cBhvr additive="base">
                                        <p:cTn id="135" dur="500"/>
                                        <p:tgtEl>
                                          <p:spTgt spid="20"/>
                                        </p:tgtEl>
                                        <p:attrNameLst>
                                          <p:attrName>ppt_x</p:attrName>
                                        </p:attrNameLst>
                                      </p:cBhvr>
                                      <p:tavLst>
                                        <p:tav tm="0">
                                          <p:val>
                                            <p:strVal val="#ppt_x-#ppt_w*1.125000"/>
                                          </p:val>
                                        </p:tav>
                                        <p:tav tm="100000">
                                          <p:val>
                                            <p:strVal val="#ppt_x"/>
                                          </p:val>
                                        </p:tav>
                                      </p:tavLst>
                                    </p:anim>
                                    <p:animEffect transition="in" filter="wipe(right)">
                                      <p:cBhvr>
                                        <p:cTn id="136" dur="500"/>
                                        <p:tgtEl>
                                          <p:spTgt spid="20"/>
                                        </p:tgtEl>
                                      </p:cBhvr>
                                    </p:animEffect>
                                  </p:childTnLst>
                                </p:cTn>
                              </p:par>
                              <p:par>
                                <p:cTn id="137" presetID="12" presetClass="entr" presetSubtype="2" fill="hold" grpId="0" nodeType="withEffect">
                                  <p:stCondLst>
                                    <p:cond delay="750"/>
                                  </p:stCondLst>
                                  <p:childTnLst>
                                    <p:set>
                                      <p:cBhvr>
                                        <p:cTn id="138" dur="1" fill="hold">
                                          <p:stCondLst>
                                            <p:cond delay="0"/>
                                          </p:stCondLst>
                                        </p:cTn>
                                        <p:tgtEl>
                                          <p:spTgt spid="21"/>
                                        </p:tgtEl>
                                        <p:attrNameLst>
                                          <p:attrName>style.visibility</p:attrName>
                                        </p:attrNameLst>
                                      </p:cBhvr>
                                      <p:to>
                                        <p:strVal val="visible"/>
                                      </p:to>
                                    </p:set>
                                    <p:anim calcmode="lin" valueType="num">
                                      <p:cBhvr additive="base">
                                        <p:cTn id="139" dur="500"/>
                                        <p:tgtEl>
                                          <p:spTgt spid="21"/>
                                        </p:tgtEl>
                                        <p:attrNameLst>
                                          <p:attrName>ppt_x</p:attrName>
                                        </p:attrNameLst>
                                      </p:cBhvr>
                                      <p:tavLst>
                                        <p:tav tm="0">
                                          <p:val>
                                            <p:strVal val="#ppt_x+#ppt_w*1.125000"/>
                                          </p:val>
                                        </p:tav>
                                        <p:tav tm="100000">
                                          <p:val>
                                            <p:strVal val="#ppt_x"/>
                                          </p:val>
                                        </p:tav>
                                      </p:tavLst>
                                    </p:anim>
                                    <p:animEffect transition="in" filter="wipe(left)">
                                      <p:cBhvr>
                                        <p:cTn id="140" dur="500"/>
                                        <p:tgtEl>
                                          <p:spTgt spid="21"/>
                                        </p:tgtEl>
                                      </p:cBhvr>
                                    </p:animEffect>
                                  </p:childTnLst>
                                </p:cTn>
                              </p:par>
                              <p:par>
                                <p:cTn id="141" presetID="12" presetClass="entr" presetSubtype="2" fill="hold" grpId="0" nodeType="with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500"/>
                                        <p:tgtEl>
                                          <p:spTgt spid="22"/>
                                        </p:tgtEl>
                                        <p:attrNameLst>
                                          <p:attrName>ppt_x</p:attrName>
                                        </p:attrNameLst>
                                      </p:cBhvr>
                                      <p:tavLst>
                                        <p:tav tm="0">
                                          <p:val>
                                            <p:strVal val="#ppt_x+#ppt_w*1.125000"/>
                                          </p:val>
                                        </p:tav>
                                        <p:tav tm="100000">
                                          <p:val>
                                            <p:strVal val="#ppt_x"/>
                                          </p:val>
                                        </p:tav>
                                      </p:tavLst>
                                    </p:anim>
                                    <p:animEffect transition="in" filter="wipe(left)">
                                      <p:cBhvr>
                                        <p:cTn id="1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P spid="22" grpId="0"/>
      <p:bldP spid="23"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p:bldP spid="38" grpId="0" bldLvl="0" animBg="1"/>
      <p:bldP spid="4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4890278" y="4405697"/>
            <a:ext cx="1029507" cy="1419277"/>
            <a:chOff x="3439461" y="3304273"/>
            <a:chExt cx="772130" cy="1064458"/>
          </a:xfrm>
        </p:grpSpPr>
        <p:sp>
          <p:nvSpPr>
            <p:cNvPr id="876" name="MH_Other_383"/>
            <p:cNvSpPr/>
            <p:nvPr>
              <p:custDataLst>
                <p:tags r:id="rId39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7" name="MH_Other_384"/>
            <p:cNvSpPr/>
            <p:nvPr>
              <p:custDataLst>
                <p:tags r:id="rId400"/>
              </p:custDataLst>
            </p:nvPr>
          </p:nvSpPr>
          <p:spPr>
            <a:xfrm rot="1800000">
              <a:off x="3667901" y="3364668"/>
              <a:ext cx="543690" cy="158537"/>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9" name="MH_Other_387"/>
            <p:cNvSpPr txBox="1">
              <a:spLocks noChangeArrowheads="1"/>
            </p:cNvSpPr>
            <p:nvPr>
              <p:custDataLst>
                <p:tags r:id="rId40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04</a:t>
              </a:r>
            </a:p>
          </p:txBody>
        </p:sp>
      </p:grpSp>
      <p:sp>
        <p:nvSpPr>
          <p:cNvPr id="30722"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10" name="组合 9"/>
          <p:cNvGrpSpPr/>
          <p:nvPr/>
        </p:nvGrpSpPr>
        <p:grpSpPr>
          <a:xfrm>
            <a:off x="6986084" y="3332169"/>
            <a:ext cx="1445533" cy="767528"/>
            <a:chOff x="5011316" y="2499127"/>
            <a:chExt cx="1084150" cy="575646"/>
          </a:xfrm>
        </p:grpSpPr>
        <p:sp>
          <p:nvSpPr>
            <p:cNvPr id="864" name="MH_Other_373"/>
            <p:cNvSpPr/>
            <p:nvPr>
              <p:custDataLst>
                <p:tags r:id="rId39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65" name="MH_Other_374"/>
            <p:cNvSpPr/>
            <p:nvPr>
              <p:custDataLst>
                <p:tags r:id="rId397"/>
              </p:custDataLst>
            </p:nvPr>
          </p:nvSpPr>
          <p:spPr>
            <a:xfrm rot="16200000">
              <a:off x="4822520" y="2687923"/>
              <a:ext cx="539024" cy="161432"/>
            </a:xfrm>
            <a:prstGeom prst="rect">
              <a:avLst/>
            </a:prstGeom>
            <a:solidFill>
              <a:srgbClr val="7BBF7C"/>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sp>
          <p:nvSpPr>
            <p:cNvPr id="31099" name="MH_Other_377"/>
            <p:cNvSpPr txBox="1">
              <a:spLocks noChangeArrowheads="1"/>
            </p:cNvSpPr>
            <p:nvPr>
              <p:custDataLst>
                <p:tags r:id="rId39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02</a:t>
              </a:r>
            </a:p>
          </p:txBody>
        </p:sp>
      </p:grpSp>
      <p:grpSp>
        <p:nvGrpSpPr>
          <p:cNvPr id="11" name="组合 10"/>
          <p:cNvGrpSpPr/>
          <p:nvPr/>
        </p:nvGrpSpPr>
        <p:grpSpPr>
          <a:xfrm>
            <a:off x="6228434" y="4405697"/>
            <a:ext cx="1029503" cy="1419277"/>
            <a:chOff x="4443078" y="3304273"/>
            <a:chExt cx="772127" cy="1064458"/>
          </a:xfrm>
        </p:grpSpPr>
        <p:sp>
          <p:nvSpPr>
            <p:cNvPr id="870" name="MH_Other_378"/>
            <p:cNvSpPr/>
            <p:nvPr>
              <p:custDataLst>
                <p:tags r:id="rId39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1" name="MH_Other_379"/>
            <p:cNvSpPr/>
            <p:nvPr>
              <p:custDataLst>
                <p:tags r:id="rId394"/>
              </p:custDataLst>
            </p:nvPr>
          </p:nvSpPr>
          <p:spPr>
            <a:xfrm rot="19800000">
              <a:off x="4443078" y="3364668"/>
              <a:ext cx="543688" cy="158537"/>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4" name="MH_Other_382"/>
            <p:cNvSpPr txBox="1">
              <a:spLocks noChangeArrowheads="1"/>
            </p:cNvSpPr>
            <p:nvPr>
              <p:custDataLst>
                <p:tags r:id="rId39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03</a:t>
              </a:r>
            </a:p>
          </p:txBody>
        </p:sp>
      </p:grpSp>
      <p:grpSp>
        <p:nvGrpSpPr>
          <p:cNvPr id="13" name="组合 12"/>
          <p:cNvGrpSpPr/>
          <p:nvPr/>
        </p:nvGrpSpPr>
        <p:grpSpPr>
          <a:xfrm>
            <a:off x="3716599" y="3346776"/>
            <a:ext cx="1431563" cy="718700"/>
            <a:chOff x="2559202" y="2510082"/>
            <a:chExt cx="1073672" cy="539025"/>
          </a:xfrm>
        </p:grpSpPr>
        <p:sp>
          <p:nvSpPr>
            <p:cNvPr id="846" name="MH_Other_358"/>
            <p:cNvSpPr/>
            <p:nvPr>
              <p:custDataLst>
                <p:tags r:id="rId39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4" name="MH_Other_362"/>
            <p:cNvSpPr txBox="1">
              <a:spLocks noChangeArrowheads="1"/>
            </p:cNvSpPr>
            <p:nvPr>
              <p:custDataLst>
                <p:tags r:id="rId39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05</a:t>
              </a:r>
            </a:p>
          </p:txBody>
        </p:sp>
        <p:sp>
          <p:nvSpPr>
            <p:cNvPr id="847" name="MH_Other_359"/>
            <p:cNvSpPr/>
            <p:nvPr>
              <p:custDataLst>
                <p:tags r:id="rId392"/>
              </p:custDataLst>
            </p:nvPr>
          </p:nvSpPr>
          <p:spPr>
            <a:xfrm rot="5400000">
              <a:off x="3283407" y="2699639"/>
              <a:ext cx="539024" cy="159909"/>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2" name="组合 11"/>
          <p:cNvGrpSpPr/>
          <p:nvPr/>
        </p:nvGrpSpPr>
        <p:grpSpPr>
          <a:xfrm>
            <a:off x="4890278" y="1587276"/>
            <a:ext cx="1029507" cy="1419277"/>
            <a:chOff x="3439461" y="1190457"/>
            <a:chExt cx="772130" cy="1064458"/>
          </a:xfrm>
        </p:grpSpPr>
        <p:sp>
          <p:nvSpPr>
            <p:cNvPr id="852" name="MH_Other_363"/>
            <p:cNvSpPr/>
            <p:nvPr>
              <p:custDataLst>
                <p:tags r:id="rId387"/>
              </p:custDataLst>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9" name="MH_Other_367"/>
            <p:cNvSpPr txBox="1">
              <a:spLocks noChangeArrowheads="1"/>
            </p:cNvSpPr>
            <p:nvPr>
              <p:custDataLst>
                <p:tags r:id="rId388"/>
              </p:custDataLst>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06</a:t>
              </a:r>
            </a:p>
          </p:txBody>
        </p:sp>
        <p:sp>
          <p:nvSpPr>
            <p:cNvPr id="853" name="MH_Other_364"/>
            <p:cNvSpPr/>
            <p:nvPr>
              <p:custDataLst>
                <p:tags r:id="rId389"/>
              </p:custDataLst>
            </p:nvPr>
          </p:nvSpPr>
          <p:spPr>
            <a:xfrm rot="9000000">
              <a:off x="3667901" y="2034474"/>
              <a:ext cx="543690" cy="158535"/>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4" name="组合 13"/>
          <p:cNvGrpSpPr/>
          <p:nvPr/>
        </p:nvGrpSpPr>
        <p:grpSpPr>
          <a:xfrm>
            <a:off x="6228434" y="1587276"/>
            <a:ext cx="1029503" cy="1419277"/>
            <a:chOff x="4443078" y="1190457"/>
            <a:chExt cx="772127" cy="1064458"/>
          </a:xfrm>
        </p:grpSpPr>
        <p:sp>
          <p:nvSpPr>
            <p:cNvPr id="858" name="MH_Other_368"/>
            <p:cNvSpPr/>
            <p:nvPr>
              <p:custDataLst>
                <p:tags r:id="rId384"/>
              </p:custDataLst>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94" name="MH_Other_372"/>
            <p:cNvSpPr txBox="1">
              <a:spLocks noChangeArrowheads="1"/>
            </p:cNvSpPr>
            <p:nvPr>
              <p:custDataLst>
                <p:tags r:id="rId385"/>
              </p:custDataLst>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01</a:t>
              </a:r>
            </a:p>
          </p:txBody>
        </p:sp>
        <p:sp>
          <p:nvSpPr>
            <p:cNvPr id="859" name="MH_Other_369"/>
            <p:cNvSpPr/>
            <p:nvPr>
              <p:custDataLst>
                <p:tags r:id="rId386"/>
              </p:custDataLst>
            </p:nvPr>
          </p:nvSpPr>
          <p:spPr>
            <a:xfrm rot="12600000">
              <a:off x="4443078" y="2034474"/>
              <a:ext cx="543688" cy="158535"/>
            </a:xfrm>
            <a:prstGeom prst="rect">
              <a:avLst/>
            </a:prstGeom>
            <a:solidFill>
              <a:srgbClr val="CF0069"/>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grpSp>
      <p:grpSp>
        <p:nvGrpSpPr>
          <p:cNvPr id="15" name="组合 14"/>
          <p:cNvGrpSpPr/>
          <p:nvPr/>
        </p:nvGrpSpPr>
        <p:grpSpPr>
          <a:xfrm>
            <a:off x="5038511" y="2762960"/>
            <a:ext cx="2073227" cy="1884316"/>
            <a:chOff x="3550636" y="2072220"/>
            <a:chExt cx="1554920" cy="1413237"/>
          </a:xfrm>
        </p:grpSpPr>
        <p:sp>
          <p:nvSpPr>
            <p:cNvPr id="30723" name="MH_Other_1"/>
            <p:cNvSpPr/>
            <p:nvPr>
              <p:custDataLst>
                <p:tags r:id="rId15"/>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4" name="MH_Other_2"/>
            <p:cNvSpPr/>
            <p:nvPr>
              <p:custDataLst>
                <p:tags r:id="rId16"/>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5" name="MH_Other_3"/>
            <p:cNvSpPr/>
            <p:nvPr>
              <p:custDataLst>
                <p:tags r:id="rId17"/>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6" name="MH_Other_4"/>
            <p:cNvSpPr/>
            <p:nvPr>
              <p:custDataLst>
                <p:tags r:id="rId18"/>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7" name="MH_Other_5"/>
            <p:cNvSpPr/>
            <p:nvPr>
              <p:custDataLst>
                <p:tags r:id="rId19"/>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8" name="MH_Other_6"/>
            <p:cNvSpPr/>
            <p:nvPr>
              <p:custDataLst>
                <p:tags r:id="rId20"/>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9" name="MH_Other_7"/>
            <p:cNvSpPr/>
            <p:nvPr>
              <p:custDataLst>
                <p:tags r:id="rId21"/>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0" name="MH_Other_8"/>
            <p:cNvSpPr/>
            <p:nvPr>
              <p:custDataLst>
                <p:tags r:id="rId22"/>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1" name="MH_Other_9"/>
            <p:cNvSpPr/>
            <p:nvPr>
              <p:custDataLst>
                <p:tags r:id="rId23"/>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2" name="MH_Other_10"/>
            <p:cNvSpPr/>
            <p:nvPr>
              <p:custDataLst>
                <p:tags r:id="rId24"/>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3" name="MH_Other_11"/>
            <p:cNvSpPr/>
            <p:nvPr>
              <p:custDataLst>
                <p:tags r:id="rId25"/>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4" name="MH_Other_12"/>
            <p:cNvSpPr/>
            <p:nvPr>
              <p:custDataLst>
                <p:tags r:id="rId26"/>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5" name="MH_Other_13"/>
            <p:cNvSpPr/>
            <p:nvPr>
              <p:custDataLst>
                <p:tags r:id="rId27"/>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6" name="MH_Other_14"/>
            <p:cNvSpPr/>
            <p:nvPr>
              <p:custDataLst>
                <p:tags r:id="rId28"/>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7" name="MH_Other_15"/>
            <p:cNvSpPr/>
            <p:nvPr>
              <p:custDataLst>
                <p:tags r:id="rId29"/>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8" name="MH_Other_16"/>
            <p:cNvSpPr/>
            <p:nvPr>
              <p:custDataLst>
                <p:tags r:id="rId30"/>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9" name="MH_Other_17"/>
            <p:cNvSpPr/>
            <p:nvPr>
              <p:custDataLst>
                <p:tags r:id="rId31"/>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0" name="MH_Other_18"/>
            <p:cNvSpPr/>
            <p:nvPr>
              <p:custDataLst>
                <p:tags r:id="rId32"/>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1" name="MH_Other_19"/>
            <p:cNvSpPr/>
            <p:nvPr>
              <p:custDataLst>
                <p:tags r:id="rId33"/>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2" name="MH_Other_20"/>
            <p:cNvSpPr/>
            <p:nvPr>
              <p:custDataLst>
                <p:tags r:id="rId34"/>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3" name="MH_Other_21"/>
            <p:cNvSpPr/>
            <p:nvPr>
              <p:custDataLst>
                <p:tags r:id="rId35"/>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4" name="MH_Other_22"/>
            <p:cNvSpPr/>
            <p:nvPr>
              <p:custDataLst>
                <p:tags r:id="rId36"/>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5" name="MH_Other_23"/>
            <p:cNvSpPr/>
            <p:nvPr>
              <p:custDataLst>
                <p:tags r:id="rId37"/>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6" name="MH_Other_24"/>
            <p:cNvSpPr/>
            <p:nvPr>
              <p:custDataLst>
                <p:tags r:id="rId38"/>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7" name="MH_Other_25"/>
            <p:cNvSpPr/>
            <p:nvPr>
              <p:custDataLst>
                <p:tags r:id="rId39"/>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8" name="MH_Other_26"/>
            <p:cNvSpPr/>
            <p:nvPr>
              <p:custDataLst>
                <p:tags r:id="rId40"/>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9" name="MH_Other_27"/>
            <p:cNvSpPr/>
            <p:nvPr>
              <p:custDataLst>
                <p:tags r:id="rId41"/>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0" name="MH_Other_28"/>
            <p:cNvSpPr/>
            <p:nvPr>
              <p:custDataLst>
                <p:tags r:id="rId42"/>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1" name="MH_Other_29"/>
            <p:cNvSpPr/>
            <p:nvPr>
              <p:custDataLst>
                <p:tags r:id="rId43"/>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2" name="MH_Other_30"/>
            <p:cNvSpPr/>
            <p:nvPr>
              <p:custDataLst>
                <p:tags r:id="rId44"/>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3" name="MH_Other_31"/>
            <p:cNvSpPr/>
            <p:nvPr>
              <p:custDataLst>
                <p:tags r:id="rId45"/>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4" name="MH_Other_32"/>
            <p:cNvSpPr/>
            <p:nvPr>
              <p:custDataLst>
                <p:tags r:id="rId46"/>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5" name="MH_Other_33"/>
            <p:cNvSpPr/>
            <p:nvPr>
              <p:custDataLst>
                <p:tags r:id="rId47"/>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6" name="MH_Other_34"/>
            <p:cNvSpPr/>
            <p:nvPr>
              <p:custDataLst>
                <p:tags r:id="rId48"/>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7" name="MH_Other_35"/>
            <p:cNvSpPr/>
            <p:nvPr>
              <p:custDataLst>
                <p:tags r:id="rId49"/>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8" name="MH_Other_36"/>
            <p:cNvSpPr/>
            <p:nvPr>
              <p:custDataLst>
                <p:tags r:id="rId50"/>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9" name="MH_Other_37"/>
            <p:cNvSpPr/>
            <p:nvPr>
              <p:custDataLst>
                <p:tags r:id="rId51"/>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0" name="MH_Other_38"/>
            <p:cNvSpPr/>
            <p:nvPr>
              <p:custDataLst>
                <p:tags r:id="rId52"/>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1" name="MH_Other_39"/>
            <p:cNvSpPr/>
            <p:nvPr>
              <p:custDataLst>
                <p:tags r:id="rId53"/>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2" name="MH_Other_40"/>
            <p:cNvSpPr/>
            <p:nvPr>
              <p:custDataLst>
                <p:tags r:id="rId54"/>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3" name="MH_Other_41"/>
            <p:cNvSpPr/>
            <p:nvPr>
              <p:custDataLst>
                <p:tags r:id="rId55"/>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4" name="MH_Other_42"/>
            <p:cNvSpPr/>
            <p:nvPr>
              <p:custDataLst>
                <p:tags r:id="rId56"/>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5" name="MH_Other_43"/>
            <p:cNvSpPr/>
            <p:nvPr>
              <p:custDataLst>
                <p:tags r:id="rId57"/>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6" name="MH_Other_44"/>
            <p:cNvSpPr/>
            <p:nvPr>
              <p:custDataLst>
                <p:tags r:id="rId58"/>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7" name="MH_Other_45"/>
            <p:cNvSpPr/>
            <p:nvPr>
              <p:custDataLst>
                <p:tags r:id="rId59"/>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8" name="MH_Other_46"/>
            <p:cNvSpPr/>
            <p:nvPr>
              <p:custDataLst>
                <p:tags r:id="rId60"/>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9" name="MH_Other_47"/>
            <p:cNvSpPr/>
            <p:nvPr>
              <p:custDataLst>
                <p:tags r:id="rId61"/>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0" name="MH_Other_48"/>
            <p:cNvSpPr/>
            <p:nvPr>
              <p:custDataLst>
                <p:tags r:id="rId62"/>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1" name="MH_Other_49"/>
            <p:cNvSpPr/>
            <p:nvPr>
              <p:custDataLst>
                <p:tags r:id="rId63"/>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2" name="MH_Other_50"/>
            <p:cNvSpPr/>
            <p:nvPr>
              <p:custDataLst>
                <p:tags r:id="rId64"/>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3" name="MH_Other_51"/>
            <p:cNvSpPr/>
            <p:nvPr>
              <p:custDataLst>
                <p:tags r:id="rId65"/>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4" name="MH_Other_52"/>
            <p:cNvSpPr/>
            <p:nvPr>
              <p:custDataLst>
                <p:tags r:id="rId66"/>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5" name="MH_Other_53"/>
            <p:cNvSpPr/>
            <p:nvPr>
              <p:custDataLst>
                <p:tags r:id="rId67"/>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6" name="MH_Other_54"/>
            <p:cNvSpPr/>
            <p:nvPr>
              <p:custDataLst>
                <p:tags r:id="rId68"/>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7" name="MH_Other_55"/>
            <p:cNvSpPr/>
            <p:nvPr>
              <p:custDataLst>
                <p:tags r:id="rId69"/>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8" name="MH_Other_56"/>
            <p:cNvSpPr/>
            <p:nvPr>
              <p:custDataLst>
                <p:tags r:id="rId70"/>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9" name="MH_Other_57"/>
            <p:cNvSpPr/>
            <p:nvPr>
              <p:custDataLst>
                <p:tags r:id="rId71"/>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0" name="MH_Other_58"/>
            <p:cNvSpPr/>
            <p:nvPr>
              <p:custDataLst>
                <p:tags r:id="rId72"/>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1" name="MH_Other_59"/>
            <p:cNvSpPr/>
            <p:nvPr>
              <p:custDataLst>
                <p:tags r:id="rId73"/>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2" name="MH_Other_60"/>
            <p:cNvSpPr/>
            <p:nvPr>
              <p:custDataLst>
                <p:tags r:id="rId74"/>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3" name="MH_Other_61"/>
            <p:cNvSpPr/>
            <p:nvPr>
              <p:custDataLst>
                <p:tags r:id="rId75"/>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4" name="MH_Other_62"/>
            <p:cNvSpPr/>
            <p:nvPr>
              <p:custDataLst>
                <p:tags r:id="rId76"/>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5" name="MH_Other_63"/>
            <p:cNvSpPr/>
            <p:nvPr>
              <p:custDataLst>
                <p:tags r:id="rId77"/>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6" name="MH_Other_64"/>
            <p:cNvSpPr/>
            <p:nvPr>
              <p:custDataLst>
                <p:tags r:id="rId78"/>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7" name="MH_Other_65"/>
            <p:cNvSpPr/>
            <p:nvPr>
              <p:custDataLst>
                <p:tags r:id="rId79"/>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8" name="MH_Other_66"/>
            <p:cNvSpPr/>
            <p:nvPr>
              <p:custDataLst>
                <p:tags r:id="rId80"/>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9" name="MH_Other_67"/>
            <p:cNvSpPr/>
            <p:nvPr>
              <p:custDataLst>
                <p:tags r:id="rId81"/>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0" name="MH_Other_68"/>
            <p:cNvSpPr/>
            <p:nvPr>
              <p:custDataLst>
                <p:tags r:id="rId82"/>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1" name="MH_Other_69"/>
            <p:cNvSpPr/>
            <p:nvPr>
              <p:custDataLst>
                <p:tags r:id="rId83"/>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2" name="MH_Other_70"/>
            <p:cNvSpPr/>
            <p:nvPr>
              <p:custDataLst>
                <p:tags r:id="rId84"/>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3" name="MH_Other_71"/>
            <p:cNvSpPr/>
            <p:nvPr>
              <p:custDataLst>
                <p:tags r:id="rId85"/>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4" name="MH_Other_72"/>
            <p:cNvSpPr/>
            <p:nvPr>
              <p:custDataLst>
                <p:tags r:id="rId86"/>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5" name="MH_Other_73"/>
            <p:cNvSpPr/>
            <p:nvPr>
              <p:custDataLst>
                <p:tags r:id="rId87"/>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6" name="MH_Other_74"/>
            <p:cNvSpPr/>
            <p:nvPr>
              <p:custDataLst>
                <p:tags r:id="rId88"/>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7" name="MH_Other_75"/>
            <p:cNvSpPr/>
            <p:nvPr>
              <p:custDataLst>
                <p:tags r:id="rId89"/>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8" name="MH_Other_76"/>
            <p:cNvSpPr/>
            <p:nvPr>
              <p:custDataLst>
                <p:tags r:id="rId90"/>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9" name="MH_Other_77"/>
            <p:cNvSpPr/>
            <p:nvPr>
              <p:custDataLst>
                <p:tags r:id="rId91"/>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0" name="MH_Other_78"/>
            <p:cNvSpPr/>
            <p:nvPr>
              <p:custDataLst>
                <p:tags r:id="rId92"/>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1" name="MH_Other_79"/>
            <p:cNvSpPr/>
            <p:nvPr>
              <p:custDataLst>
                <p:tags r:id="rId93"/>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2" name="MH_Other_80"/>
            <p:cNvSpPr/>
            <p:nvPr>
              <p:custDataLst>
                <p:tags r:id="rId94"/>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3" name="MH_Other_81"/>
            <p:cNvSpPr/>
            <p:nvPr>
              <p:custDataLst>
                <p:tags r:id="rId95"/>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4" name="MH_Other_82"/>
            <p:cNvSpPr/>
            <p:nvPr>
              <p:custDataLst>
                <p:tags r:id="rId96"/>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5" name="MH_Other_83"/>
            <p:cNvSpPr/>
            <p:nvPr>
              <p:custDataLst>
                <p:tags r:id="rId97"/>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6" name="MH_Other_84"/>
            <p:cNvSpPr/>
            <p:nvPr>
              <p:custDataLst>
                <p:tags r:id="rId98"/>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7" name="MH_Other_85"/>
            <p:cNvSpPr/>
            <p:nvPr>
              <p:custDataLst>
                <p:tags r:id="rId99"/>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8" name="MH_Other_86"/>
            <p:cNvSpPr/>
            <p:nvPr>
              <p:custDataLst>
                <p:tags r:id="rId100"/>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9" name="MH_Other_87"/>
            <p:cNvSpPr/>
            <p:nvPr>
              <p:custDataLst>
                <p:tags r:id="rId101"/>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0" name="MH_Other_88"/>
            <p:cNvSpPr/>
            <p:nvPr>
              <p:custDataLst>
                <p:tags r:id="rId102"/>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1" name="MH_Other_89"/>
            <p:cNvSpPr/>
            <p:nvPr>
              <p:custDataLst>
                <p:tags r:id="rId103"/>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2" name="MH_Other_90"/>
            <p:cNvSpPr/>
            <p:nvPr>
              <p:custDataLst>
                <p:tags r:id="rId104"/>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3" name="MH_Other_91"/>
            <p:cNvSpPr/>
            <p:nvPr>
              <p:custDataLst>
                <p:tags r:id="rId105"/>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4" name="MH_Other_92"/>
            <p:cNvSpPr/>
            <p:nvPr>
              <p:custDataLst>
                <p:tags r:id="rId106"/>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5" name="MH_Other_93"/>
            <p:cNvSpPr/>
            <p:nvPr>
              <p:custDataLst>
                <p:tags r:id="rId107"/>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6" name="MH_Other_94"/>
            <p:cNvSpPr/>
            <p:nvPr>
              <p:custDataLst>
                <p:tags r:id="rId108"/>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7" name="MH_Other_95"/>
            <p:cNvSpPr/>
            <p:nvPr>
              <p:custDataLst>
                <p:tags r:id="rId109"/>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8" name="MH_Other_96"/>
            <p:cNvSpPr/>
            <p:nvPr>
              <p:custDataLst>
                <p:tags r:id="rId110"/>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9" name="MH_Other_97"/>
            <p:cNvSpPr/>
            <p:nvPr>
              <p:custDataLst>
                <p:tags r:id="rId111"/>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0" name="MH_Other_98"/>
            <p:cNvSpPr/>
            <p:nvPr>
              <p:custDataLst>
                <p:tags r:id="rId112"/>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1" name="MH_Other_99"/>
            <p:cNvSpPr/>
            <p:nvPr>
              <p:custDataLst>
                <p:tags r:id="rId113"/>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2" name="MH_Other_100"/>
            <p:cNvSpPr/>
            <p:nvPr>
              <p:custDataLst>
                <p:tags r:id="rId114"/>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3" name="MH_Other_101"/>
            <p:cNvSpPr/>
            <p:nvPr>
              <p:custDataLst>
                <p:tags r:id="rId115"/>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4" name="MH_Other_102"/>
            <p:cNvSpPr/>
            <p:nvPr>
              <p:custDataLst>
                <p:tags r:id="rId116"/>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5" name="MH_Other_103"/>
            <p:cNvSpPr/>
            <p:nvPr>
              <p:custDataLst>
                <p:tags r:id="rId117"/>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6" name="MH_Other_104"/>
            <p:cNvSpPr/>
            <p:nvPr>
              <p:custDataLst>
                <p:tags r:id="rId118"/>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7" name="MH_Other_105"/>
            <p:cNvSpPr/>
            <p:nvPr>
              <p:custDataLst>
                <p:tags r:id="rId119"/>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8" name="MH_Other_106"/>
            <p:cNvSpPr/>
            <p:nvPr>
              <p:custDataLst>
                <p:tags r:id="rId120"/>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9" name="MH_Other_107"/>
            <p:cNvSpPr/>
            <p:nvPr>
              <p:custDataLst>
                <p:tags r:id="rId121"/>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0" name="MH_Other_108"/>
            <p:cNvSpPr/>
            <p:nvPr>
              <p:custDataLst>
                <p:tags r:id="rId122"/>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1" name="MH_Other_109"/>
            <p:cNvSpPr/>
            <p:nvPr>
              <p:custDataLst>
                <p:tags r:id="rId123"/>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2" name="MH_Other_110"/>
            <p:cNvSpPr/>
            <p:nvPr>
              <p:custDataLst>
                <p:tags r:id="rId124"/>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3" name="MH_Other_111"/>
            <p:cNvSpPr/>
            <p:nvPr>
              <p:custDataLst>
                <p:tags r:id="rId125"/>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4" name="MH_Other_112"/>
            <p:cNvSpPr/>
            <p:nvPr>
              <p:custDataLst>
                <p:tags r:id="rId126"/>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5" name="MH_Other_113"/>
            <p:cNvSpPr/>
            <p:nvPr>
              <p:custDataLst>
                <p:tags r:id="rId127"/>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6" name="MH_Other_114"/>
            <p:cNvSpPr/>
            <p:nvPr>
              <p:custDataLst>
                <p:tags r:id="rId128"/>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7" name="MH_Other_115"/>
            <p:cNvSpPr/>
            <p:nvPr>
              <p:custDataLst>
                <p:tags r:id="rId129"/>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8" name="MH_Other_116"/>
            <p:cNvSpPr/>
            <p:nvPr>
              <p:custDataLst>
                <p:tags r:id="rId130"/>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9" name="MH_Other_117"/>
            <p:cNvSpPr/>
            <p:nvPr>
              <p:custDataLst>
                <p:tags r:id="rId131"/>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0" name="MH_Other_118"/>
            <p:cNvSpPr/>
            <p:nvPr>
              <p:custDataLst>
                <p:tags r:id="rId132"/>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1" name="MH_Other_119"/>
            <p:cNvSpPr/>
            <p:nvPr>
              <p:custDataLst>
                <p:tags r:id="rId133"/>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2" name="MH_Other_120"/>
            <p:cNvSpPr/>
            <p:nvPr>
              <p:custDataLst>
                <p:tags r:id="rId134"/>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3" name="MH_Other_121"/>
            <p:cNvSpPr/>
            <p:nvPr>
              <p:custDataLst>
                <p:tags r:id="rId135"/>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4" name="MH_Other_122"/>
            <p:cNvSpPr/>
            <p:nvPr>
              <p:custDataLst>
                <p:tags r:id="rId136"/>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5" name="MH_Other_123"/>
            <p:cNvSpPr/>
            <p:nvPr>
              <p:custDataLst>
                <p:tags r:id="rId137"/>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6" name="MH_Other_124"/>
            <p:cNvSpPr/>
            <p:nvPr>
              <p:custDataLst>
                <p:tags r:id="rId138"/>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7" name="MH_Other_125"/>
            <p:cNvSpPr/>
            <p:nvPr>
              <p:custDataLst>
                <p:tags r:id="rId139"/>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8" name="MH_Other_126"/>
            <p:cNvSpPr/>
            <p:nvPr>
              <p:custDataLst>
                <p:tags r:id="rId140"/>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9" name="MH_Other_127"/>
            <p:cNvSpPr/>
            <p:nvPr>
              <p:custDataLst>
                <p:tags r:id="rId141"/>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0" name="MH_Other_128"/>
            <p:cNvSpPr/>
            <p:nvPr>
              <p:custDataLst>
                <p:tags r:id="rId142"/>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1" name="MH_Other_129"/>
            <p:cNvSpPr/>
            <p:nvPr>
              <p:custDataLst>
                <p:tags r:id="rId143"/>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2" name="MH_Other_130"/>
            <p:cNvSpPr/>
            <p:nvPr>
              <p:custDataLst>
                <p:tags r:id="rId144"/>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3" name="MH_Other_131"/>
            <p:cNvSpPr/>
            <p:nvPr>
              <p:custDataLst>
                <p:tags r:id="rId145"/>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4" name="MH_Other_132"/>
            <p:cNvSpPr/>
            <p:nvPr>
              <p:custDataLst>
                <p:tags r:id="rId146"/>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5" name="MH_Other_133"/>
            <p:cNvSpPr/>
            <p:nvPr>
              <p:custDataLst>
                <p:tags r:id="rId147"/>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6" name="MH_Other_134"/>
            <p:cNvSpPr/>
            <p:nvPr>
              <p:custDataLst>
                <p:tags r:id="rId148"/>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7" name="MH_Other_135"/>
            <p:cNvSpPr/>
            <p:nvPr>
              <p:custDataLst>
                <p:tags r:id="rId149"/>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8" name="MH_Other_136"/>
            <p:cNvSpPr/>
            <p:nvPr>
              <p:custDataLst>
                <p:tags r:id="rId150"/>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9" name="MH_Other_137"/>
            <p:cNvSpPr/>
            <p:nvPr>
              <p:custDataLst>
                <p:tags r:id="rId151"/>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0" name="MH_Other_138"/>
            <p:cNvSpPr/>
            <p:nvPr>
              <p:custDataLst>
                <p:tags r:id="rId152"/>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1" name="MH_Other_139"/>
            <p:cNvSpPr/>
            <p:nvPr>
              <p:custDataLst>
                <p:tags r:id="rId153"/>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2" name="MH_Other_140"/>
            <p:cNvSpPr/>
            <p:nvPr>
              <p:custDataLst>
                <p:tags r:id="rId154"/>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3" name="MH_Other_141"/>
            <p:cNvSpPr/>
            <p:nvPr>
              <p:custDataLst>
                <p:tags r:id="rId155"/>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4" name="MH_Other_142"/>
            <p:cNvSpPr/>
            <p:nvPr>
              <p:custDataLst>
                <p:tags r:id="rId156"/>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5" name="MH_Other_143"/>
            <p:cNvSpPr/>
            <p:nvPr>
              <p:custDataLst>
                <p:tags r:id="rId157"/>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6" name="MH_Other_144"/>
            <p:cNvSpPr/>
            <p:nvPr>
              <p:custDataLst>
                <p:tags r:id="rId158"/>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7" name="MH_Other_145"/>
            <p:cNvSpPr/>
            <p:nvPr>
              <p:custDataLst>
                <p:tags r:id="rId159"/>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8" name="MH_Other_146"/>
            <p:cNvSpPr/>
            <p:nvPr>
              <p:custDataLst>
                <p:tags r:id="rId160"/>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9" name="MH_Other_147"/>
            <p:cNvSpPr/>
            <p:nvPr>
              <p:custDataLst>
                <p:tags r:id="rId161"/>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0" name="MH_Other_148"/>
            <p:cNvSpPr/>
            <p:nvPr>
              <p:custDataLst>
                <p:tags r:id="rId162"/>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1" name="MH_Other_149"/>
            <p:cNvSpPr/>
            <p:nvPr>
              <p:custDataLst>
                <p:tags r:id="rId163"/>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2" name="MH_Other_150"/>
            <p:cNvSpPr/>
            <p:nvPr>
              <p:custDataLst>
                <p:tags r:id="rId164"/>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3" name="MH_Other_151"/>
            <p:cNvSpPr/>
            <p:nvPr>
              <p:custDataLst>
                <p:tags r:id="rId165"/>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4" name="MH_Other_152"/>
            <p:cNvSpPr/>
            <p:nvPr>
              <p:custDataLst>
                <p:tags r:id="rId166"/>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5" name="MH_Other_153"/>
            <p:cNvSpPr/>
            <p:nvPr>
              <p:custDataLst>
                <p:tags r:id="rId167"/>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6" name="MH_Other_154"/>
            <p:cNvSpPr/>
            <p:nvPr>
              <p:custDataLst>
                <p:tags r:id="rId168"/>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7" name="MH_Other_155"/>
            <p:cNvSpPr/>
            <p:nvPr>
              <p:custDataLst>
                <p:tags r:id="rId169"/>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8" name="MH_Other_156"/>
            <p:cNvSpPr/>
            <p:nvPr>
              <p:custDataLst>
                <p:tags r:id="rId170"/>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9" name="MH_Other_157"/>
            <p:cNvSpPr/>
            <p:nvPr>
              <p:custDataLst>
                <p:tags r:id="rId171"/>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0" name="MH_Other_158"/>
            <p:cNvSpPr/>
            <p:nvPr>
              <p:custDataLst>
                <p:tags r:id="rId172"/>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1" name="MH_Other_159"/>
            <p:cNvSpPr/>
            <p:nvPr>
              <p:custDataLst>
                <p:tags r:id="rId173"/>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2" name="MH_Other_160"/>
            <p:cNvSpPr/>
            <p:nvPr>
              <p:custDataLst>
                <p:tags r:id="rId174"/>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3" name="MH_Other_161"/>
            <p:cNvSpPr/>
            <p:nvPr>
              <p:custDataLst>
                <p:tags r:id="rId175"/>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4" name="MH_Other_162"/>
            <p:cNvSpPr/>
            <p:nvPr>
              <p:custDataLst>
                <p:tags r:id="rId176"/>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5" name="MH_Other_163"/>
            <p:cNvSpPr/>
            <p:nvPr>
              <p:custDataLst>
                <p:tags r:id="rId177"/>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6" name="MH_Other_164"/>
            <p:cNvSpPr/>
            <p:nvPr>
              <p:custDataLst>
                <p:tags r:id="rId178"/>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7" name="MH_Other_165"/>
            <p:cNvSpPr/>
            <p:nvPr>
              <p:custDataLst>
                <p:tags r:id="rId179"/>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8" name="MH_Other_166"/>
            <p:cNvSpPr/>
            <p:nvPr>
              <p:custDataLst>
                <p:tags r:id="rId180"/>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9" name="MH_Other_167"/>
            <p:cNvSpPr/>
            <p:nvPr>
              <p:custDataLst>
                <p:tags r:id="rId181"/>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0" name="MH_Other_168"/>
            <p:cNvSpPr/>
            <p:nvPr>
              <p:custDataLst>
                <p:tags r:id="rId182"/>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1" name="MH_Other_169"/>
            <p:cNvSpPr/>
            <p:nvPr>
              <p:custDataLst>
                <p:tags r:id="rId183"/>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2" name="MH_Other_170"/>
            <p:cNvSpPr/>
            <p:nvPr>
              <p:custDataLst>
                <p:tags r:id="rId184"/>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3" name="MH_Other_171"/>
            <p:cNvSpPr/>
            <p:nvPr>
              <p:custDataLst>
                <p:tags r:id="rId185"/>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4" name="MH_Other_172"/>
            <p:cNvSpPr/>
            <p:nvPr>
              <p:custDataLst>
                <p:tags r:id="rId186"/>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5" name="MH_Other_173"/>
            <p:cNvSpPr/>
            <p:nvPr>
              <p:custDataLst>
                <p:tags r:id="rId187"/>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6" name="MH_Other_174"/>
            <p:cNvSpPr/>
            <p:nvPr>
              <p:custDataLst>
                <p:tags r:id="rId188"/>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7" name="MH_Other_175"/>
            <p:cNvSpPr/>
            <p:nvPr>
              <p:custDataLst>
                <p:tags r:id="rId189"/>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8" name="MH_Other_176"/>
            <p:cNvSpPr/>
            <p:nvPr>
              <p:custDataLst>
                <p:tags r:id="rId190"/>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9" name="MH_Other_177"/>
            <p:cNvSpPr/>
            <p:nvPr>
              <p:custDataLst>
                <p:tags r:id="rId191"/>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0" name="MH_Other_178"/>
            <p:cNvSpPr/>
            <p:nvPr>
              <p:custDataLst>
                <p:tags r:id="rId192"/>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1" name="MH_Other_179"/>
            <p:cNvSpPr/>
            <p:nvPr>
              <p:custDataLst>
                <p:tags r:id="rId193"/>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2" name="MH_Other_180"/>
            <p:cNvSpPr/>
            <p:nvPr>
              <p:custDataLst>
                <p:tags r:id="rId194"/>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3" name="MH_Other_181"/>
            <p:cNvSpPr/>
            <p:nvPr>
              <p:custDataLst>
                <p:tags r:id="rId195"/>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4" name="MH_Other_182"/>
            <p:cNvSpPr/>
            <p:nvPr>
              <p:custDataLst>
                <p:tags r:id="rId196"/>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5" name="MH_Other_183"/>
            <p:cNvSpPr/>
            <p:nvPr>
              <p:custDataLst>
                <p:tags r:id="rId197"/>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6" name="MH_Other_184"/>
            <p:cNvSpPr/>
            <p:nvPr>
              <p:custDataLst>
                <p:tags r:id="rId198"/>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7" name="MH_Other_185"/>
            <p:cNvSpPr/>
            <p:nvPr>
              <p:custDataLst>
                <p:tags r:id="rId199"/>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8" name="MH_Other_186"/>
            <p:cNvSpPr/>
            <p:nvPr>
              <p:custDataLst>
                <p:tags r:id="rId200"/>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9" name="MH_Other_187"/>
            <p:cNvSpPr/>
            <p:nvPr>
              <p:custDataLst>
                <p:tags r:id="rId201"/>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0" name="MH_Other_188"/>
            <p:cNvSpPr/>
            <p:nvPr>
              <p:custDataLst>
                <p:tags r:id="rId202"/>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1" name="MH_Other_189"/>
            <p:cNvSpPr/>
            <p:nvPr>
              <p:custDataLst>
                <p:tags r:id="rId203"/>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2" name="MH_Other_190"/>
            <p:cNvSpPr/>
            <p:nvPr>
              <p:custDataLst>
                <p:tags r:id="rId204"/>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3" name="MH_Other_191"/>
            <p:cNvSpPr/>
            <p:nvPr>
              <p:custDataLst>
                <p:tags r:id="rId205"/>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4" name="MH_Other_192"/>
            <p:cNvSpPr/>
            <p:nvPr>
              <p:custDataLst>
                <p:tags r:id="rId206"/>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5" name="MH_Other_193"/>
            <p:cNvSpPr/>
            <p:nvPr>
              <p:custDataLst>
                <p:tags r:id="rId207"/>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6" name="MH_Other_194"/>
            <p:cNvSpPr/>
            <p:nvPr>
              <p:custDataLst>
                <p:tags r:id="rId208"/>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7" name="MH_Other_195"/>
            <p:cNvSpPr/>
            <p:nvPr>
              <p:custDataLst>
                <p:tags r:id="rId209"/>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8" name="MH_Other_196"/>
            <p:cNvSpPr/>
            <p:nvPr>
              <p:custDataLst>
                <p:tags r:id="rId210"/>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9" name="MH_Other_197"/>
            <p:cNvSpPr/>
            <p:nvPr>
              <p:custDataLst>
                <p:tags r:id="rId211"/>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0" name="MH_Other_198"/>
            <p:cNvSpPr/>
            <p:nvPr>
              <p:custDataLst>
                <p:tags r:id="rId212"/>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1" name="MH_Other_199"/>
            <p:cNvSpPr/>
            <p:nvPr>
              <p:custDataLst>
                <p:tags r:id="rId213"/>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2" name="MH_Other_200"/>
            <p:cNvSpPr/>
            <p:nvPr>
              <p:custDataLst>
                <p:tags r:id="rId214"/>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3" name="MH_Other_201"/>
            <p:cNvSpPr/>
            <p:nvPr>
              <p:custDataLst>
                <p:tags r:id="rId215"/>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4" name="MH_Other_202"/>
            <p:cNvSpPr/>
            <p:nvPr>
              <p:custDataLst>
                <p:tags r:id="rId216"/>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5" name="MH_Other_203"/>
            <p:cNvSpPr/>
            <p:nvPr>
              <p:custDataLst>
                <p:tags r:id="rId217"/>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6" name="MH_Other_204"/>
            <p:cNvSpPr/>
            <p:nvPr>
              <p:custDataLst>
                <p:tags r:id="rId218"/>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7" name="MH_Other_205"/>
            <p:cNvSpPr/>
            <p:nvPr>
              <p:custDataLst>
                <p:tags r:id="rId219"/>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8" name="MH_Other_206"/>
            <p:cNvSpPr/>
            <p:nvPr>
              <p:custDataLst>
                <p:tags r:id="rId220"/>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9" name="MH_Other_207"/>
            <p:cNvSpPr/>
            <p:nvPr>
              <p:custDataLst>
                <p:tags r:id="rId221"/>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0" name="MH_Other_208"/>
            <p:cNvSpPr/>
            <p:nvPr>
              <p:custDataLst>
                <p:tags r:id="rId222"/>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1" name="MH_Other_209"/>
            <p:cNvSpPr/>
            <p:nvPr>
              <p:custDataLst>
                <p:tags r:id="rId223"/>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2" name="MH_Other_210"/>
            <p:cNvSpPr/>
            <p:nvPr>
              <p:custDataLst>
                <p:tags r:id="rId224"/>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3" name="MH_Other_211"/>
            <p:cNvSpPr/>
            <p:nvPr>
              <p:custDataLst>
                <p:tags r:id="rId225"/>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4" name="MH_Other_212"/>
            <p:cNvSpPr/>
            <p:nvPr>
              <p:custDataLst>
                <p:tags r:id="rId226"/>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5" name="MH_Other_213"/>
            <p:cNvSpPr/>
            <p:nvPr>
              <p:custDataLst>
                <p:tags r:id="rId227"/>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6" name="MH_Other_214"/>
            <p:cNvSpPr/>
            <p:nvPr>
              <p:custDataLst>
                <p:tags r:id="rId228"/>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7" name="MH_Other_215"/>
            <p:cNvSpPr/>
            <p:nvPr>
              <p:custDataLst>
                <p:tags r:id="rId229"/>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8" name="MH_Other_216"/>
            <p:cNvSpPr/>
            <p:nvPr>
              <p:custDataLst>
                <p:tags r:id="rId230"/>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9" name="MH_Other_217"/>
            <p:cNvSpPr/>
            <p:nvPr>
              <p:custDataLst>
                <p:tags r:id="rId231"/>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0" name="MH_Other_218"/>
            <p:cNvSpPr/>
            <p:nvPr>
              <p:custDataLst>
                <p:tags r:id="rId232"/>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1" name="MH_Other_219"/>
            <p:cNvSpPr/>
            <p:nvPr>
              <p:custDataLst>
                <p:tags r:id="rId233"/>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2" name="MH_Other_220"/>
            <p:cNvSpPr/>
            <p:nvPr>
              <p:custDataLst>
                <p:tags r:id="rId234"/>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3" name="MH_Other_221"/>
            <p:cNvSpPr/>
            <p:nvPr>
              <p:custDataLst>
                <p:tags r:id="rId235"/>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4" name="MH_Other_222"/>
            <p:cNvSpPr/>
            <p:nvPr>
              <p:custDataLst>
                <p:tags r:id="rId236"/>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5" name="MH_Other_223"/>
            <p:cNvSpPr/>
            <p:nvPr>
              <p:custDataLst>
                <p:tags r:id="rId237"/>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6" name="MH_Other_224"/>
            <p:cNvSpPr/>
            <p:nvPr>
              <p:custDataLst>
                <p:tags r:id="rId238"/>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7" name="MH_Other_225"/>
            <p:cNvSpPr/>
            <p:nvPr>
              <p:custDataLst>
                <p:tags r:id="rId239"/>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8" name="MH_Other_226"/>
            <p:cNvSpPr/>
            <p:nvPr>
              <p:custDataLst>
                <p:tags r:id="rId240"/>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9" name="MH_Other_227"/>
            <p:cNvSpPr/>
            <p:nvPr>
              <p:custDataLst>
                <p:tags r:id="rId241"/>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0" name="MH_Other_228"/>
            <p:cNvSpPr/>
            <p:nvPr>
              <p:custDataLst>
                <p:tags r:id="rId242"/>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1" name="MH_Other_229"/>
            <p:cNvSpPr/>
            <p:nvPr>
              <p:custDataLst>
                <p:tags r:id="rId243"/>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2" name="MH_Other_230"/>
            <p:cNvSpPr/>
            <p:nvPr>
              <p:custDataLst>
                <p:tags r:id="rId244"/>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3" name="MH_Other_231"/>
            <p:cNvSpPr/>
            <p:nvPr>
              <p:custDataLst>
                <p:tags r:id="rId245"/>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4" name="MH_Other_232"/>
            <p:cNvSpPr/>
            <p:nvPr>
              <p:custDataLst>
                <p:tags r:id="rId246"/>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5" name="MH_Other_233"/>
            <p:cNvSpPr/>
            <p:nvPr>
              <p:custDataLst>
                <p:tags r:id="rId247"/>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6" name="MH_Other_234"/>
            <p:cNvSpPr/>
            <p:nvPr>
              <p:custDataLst>
                <p:tags r:id="rId248"/>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7" name="MH_Other_235"/>
            <p:cNvSpPr/>
            <p:nvPr>
              <p:custDataLst>
                <p:tags r:id="rId249"/>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8" name="MH_Other_236"/>
            <p:cNvSpPr/>
            <p:nvPr>
              <p:custDataLst>
                <p:tags r:id="rId250"/>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9" name="MH_Other_237"/>
            <p:cNvSpPr/>
            <p:nvPr>
              <p:custDataLst>
                <p:tags r:id="rId251"/>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0" name="MH_Other_238"/>
            <p:cNvSpPr/>
            <p:nvPr>
              <p:custDataLst>
                <p:tags r:id="rId252"/>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1" name="MH_Other_239"/>
            <p:cNvSpPr/>
            <p:nvPr>
              <p:custDataLst>
                <p:tags r:id="rId253"/>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2" name="MH_Other_240"/>
            <p:cNvSpPr/>
            <p:nvPr>
              <p:custDataLst>
                <p:tags r:id="rId254"/>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3" name="MH_Other_241"/>
            <p:cNvSpPr/>
            <p:nvPr>
              <p:custDataLst>
                <p:tags r:id="rId255"/>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4" name="MH_Other_242"/>
            <p:cNvSpPr/>
            <p:nvPr>
              <p:custDataLst>
                <p:tags r:id="rId256"/>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5" name="MH_Other_243"/>
            <p:cNvSpPr/>
            <p:nvPr>
              <p:custDataLst>
                <p:tags r:id="rId257"/>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6" name="MH_Other_244"/>
            <p:cNvSpPr/>
            <p:nvPr>
              <p:custDataLst>
                <p:tags r:id="rId258"/>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7" name="MH_Other_245"/>
            <p:cNvSpPr/>
            <p:nvPr>
              <p:custDataLst>
                <p:tags r:id="rId259"/>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8" name="MH_Other_246"/>
            <p:cNvSpPr/>
            <p:nvPr>
              <p:custDataLst>
                <p:tags r:id="rId260"/>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9" name="MH_Other_247"/>
            <p:cNvSpPr/>
            <p:nvPr>
              <p:custDataLst>
                <p:tags r:id="rId261"/>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0" name="MH_Other_248"/>
            <p:cNvSpPr/>
            <p:nvPr>
              <p:custDataLst>
                <p:tags r:id="rId262"/>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1" name="MH_Other_249"/>
            <p:cNvSpPr/>
            <p:nvPr>
              <p:custDataLst>
                <p:tags r:id="rId263"/>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2" name="MH_Other_250"/>
            <p:cNvSpPr/>
            <p:nvPr>
              <p:custDataLst>
                <p:tags r:id="rId264"/>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3" name="MH_Other_251"/>
            <p:cNvSpPr/>
            <p:nvPr>
              <p:custDataLst>
                <p:tags r:id="rId265"/>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4" name="MH_Other_252"/>
            <p:cNvSpPr/>
            <p:nvPr>
              <p:custDataLst>
                <p:tags r:id="rId266"/>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5" name="MH_Other_253"/>
            <p:cNvSpPr/>
            <p:nvPr>
              <p:custDataLst>
                <p:tags r:id="rId267"/>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6" name="MH_Other_254"/>
            <p:cNvSpPr/>
            <p:nvPr>
              <p:custDataLst>
                <p:tags r:id="rId268"/>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7" name="MH_Other_255"/>
            <p:cNvSpPr/>
            <p:nvPr>
              <p:custDataLst>
                <p:tags r:id="rId269"/>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8" name="MH_Other_256"/>
            <p:cNvSpPr/>
            <p:nvPr>
              <p:custDataLst>
                <p:tags r:id="rId270"/>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9" name="MH_Other_257"/>
            <p:cNvSpPr/>
            <p:nvPr>
              <p:custDataLst>
                <p:tags r:id="rId271"/>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0" name="MH_Other_258"/>
            <p:cNvSpPr/>
            <p:nvPr>
              <p:custDataLst>
                <p:tags r:id="rId272"/>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1" name="MH_Other_259"/>
            <p:cNvSpPr/>
            <p:nvPr>
              <p:custDataLst>
                <p:tags r:id="rId273"/>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2" name="MH_Other_260"/>
            <p:cNvSpPr/>
            <p:nvPr>
              <p:custDataLst>
                <p:tags r:id="rId274"/>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3" name="MH_Other_261"/>
            <p:cNvSpPr/>
            <p:nvPr>
              <p:custDataLst>
                <p:tags r:id="rId275"/>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4" name="MH_Other_262"/>
            <p:cNvSpPr/>
            <p:nvPr>
              <p:custDataLst>
                <p:tags r:id="rId276"/>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5" name="MH_Other_263"/>
            <p:cNvSpPr/>
            <p:nvPr>
              <p:custDataLst>
                <p:tags r:id="rId277"/>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6" name="MH_Other_264"/>
            <p:cNvSpPr/>
            <p:nvPr>
              <p:custDataLst>
                <p:tags r:id="rId278"/>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7" name="MH_Other_265"/>
            <p:cNvSpPr/>
            <p:nvPr>
              <p:custDataLst>
                <p:tags r:id="rId279"/>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8" name="MH_Other_266"/>
            <p:cNvSpPr/>
            <p:nvPr>
              <p:custDataLst>
                <p:tags r:id="rId280"/>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9" name="MH_Other_267"/>
            <p:cNvSpPr/>
            <p:nvPr>
              <p:custDataLst>
                <p:tags r:id="rId281"/>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0" name="MH_Other_268"/>
            <p:cNvSpPr/>
            <p:nvPr>
              <p:custDataLst>
                <p:tags r:id="rId282"/>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1" name="MH_Other_269"/>
            <p:cNvSpPr/>
            <p:nvPr>
              <p:custDataLst>
                <p:tags r:id="rId283"/>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2" name="MH_Other_270"/>
            <p:cNvSpPr/>
            <p:nvPr>
              <p:custDataLst>
                <p:tags r:id="rId284"/>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3" name="MH_Other_271"/>
            <p:cNvSpPr/>
            <p:nvPr>
              <p:custDataLst>
                <p:tags r:id="rId285"/>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4" name="MH_Other_272"/>
            <p:cNvSpPr/>
            <p:nvPr>
              <p:custDataLst>
                <p:tags r:id="rId286"/>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5" name="MH_Other_273"/>
            <p:cNvSpPr/>
            <p:nvPr>
              <p:custDataLst>
                <p:tags r:id="rId287"/>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6" name="MH_Other_274"/>
            <p:cNvSpPr/>
            <p:nvPr>
              <p:custDataLst>
                <p:tags r:id="rId288"/>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7" name="MH_Other_275"/>
            <p:cNvSpPr/>
            <p:nvPr>
              <p:custDataLst>
                <p:tags r:id="rId289"/>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8" name="MH_Other_276"/>
            <p:cNvSpPr/>
            <p:nvPr>
              <p:custDataLst>
                <p:tags r:id="rId290"/>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9" name="MH_Other_277"/>
            <p:cNvSpPr/>
            <p:nvPr>
              <p:custDataLst>
                <p:tags r:id="rId291"/>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0" name="MH_Other_278"/>
            <p:cNvSpPr/>
            <p:nvPr>
              <p:custDataLst>
                <p:tags r:id="rId292"/>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1" name="MH_Other_279"/>
            <p:cNvSpPr/>
            <p:nvPr>
              <p:custDataLst>
                <p:tags r:id="rId293"/>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2" name="MH_Other_280"/>
            <p:cNvSpPr/>
            <p:nvPr>
              <p:custDataLst>
                <p:tags r:id="rId294"/>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3" name="MH_Other_281"/>
            <p:cNvSpPr/>
            <p:nvPr>
              <p:custDataLst>
                <p:tags r:id="rId295"/>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4" name="MH_Other_282"/>
            <p:cNvSpPr/>
            <p:nvPr>
              <p:custDataLst>
                <p:tags r:id="rId296"/>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5" name="MH_Other_283"/>
            <p:cNvSpPr/>
            <p:nvPr>
              <p:custDataLst>
                <p:tags r:id="rId297"/>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6" name="MH_Other_284"/>
            <p:cNvSpPr/>
            <p:nvPr>
              <p:custDataLst>
                <p:tags r:id="rId298"/>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7" name="MH_Other_285"/>
            <p:cNvSpPr/>
            <p:nvPr>
              <p:custDataLst>
                <p:tags r:id="rId299"/>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8" name="MH_Other_286"/>
            <p:cNvSpPr/>
            <p:nvPr>
              <p:custDataLst>
                <p:tags r:id="rId300"/>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9" name="MH_Other_287"/>
            <p:cNvSpPr/>
            <p:nvPr>
              <p:custDataLst>
                <p:tags r:id="rId301"/>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0" name="MH_Other_288"/>
            <p:cNvSpPr/>
            <p:nvPr>
              <p:custDataLst>
                <p:tags r:id="rId302"/>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1" name="MH_Other_289"/>
            <p:cNvSpPr/>
            <p:nvPr>
              <p:custDataLst>
                <p:tags r:id="rId303"/>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2" name="MH_Other_290"/>
            <p:cNvSpPr/>
            <p:nvPr>
              <p:custDataLst>
                <p:tags r:id="rId304"/>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3" name="MH_Other_291"/>
            <p:cNvSpPr/>
            <p:nvPr>
              <p:custDataLst>
                <p:tags r:id="rId305"/>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4" name="MH_Other_292"/>
            <p:cNvSpPr/>
            <p:nvPr>
              <p:custDataLst>
                <p:tags r:id="rId306"/>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5" name="MH_Other_293"/>
            <p:cNvSpPr/>
            <p:nvPr>
              <p:custDataLst>
                <p:tags r:id="rId307"/>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6" name="MH_Other_294"/>
            <p:cNvSpPr/>
            <p:nvPr>
              <p:custDataLst>
                <p:tags r:id="rId308"/>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7" name="MH_Other_295"/>
            <p:cNvSpPr/>
            <p:nvPr>
              <p:custDataLst>
                <p:tags r:id="rId309"/>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8" name="MH_Other_296"/>
            <p:cNvSpPr/>
            <p:nvPr>
              <p:custDataLst>
                <p:tags r:id="rId310"/>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9" name="MH_Other_297"/>
            <p:cNvSpPr/>
            <p:nvPr>
              <p:custDataLst>
                <p:tags r:id="rId311"/>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0" name="MH_Other_298"/>
            <p:cNvSpPr/>
            <p:nvPr>
              <p:custDataLst>
                <p:tags r:id="rId312"/>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1" name="MH_Other_299"/>
            <p:cNvSpPr/>
            <p:nvPr>
              <p:custDataLst>
                <p:tags r:id="rId313"/>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2" name="MH_Other_300"/>
            <p:cNvSpPr/>
            <p:nvPr>
              <p:custDataLst>
                <p:tags r:id="rId314"/>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3" name="MH_Other_301"/>
            <p:cNvSpPr/>
            <p:nvPr>
              <p:custDataLst>
                <p:tags r:id="rId315"/>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4" name="MH_Other_302"/>
            <p:cNvSpPr/>
            <p:nvPr>
              <p:custDataLst>
                <p:tags r:id="rId316"/>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5" name="MH_Other_303"/>
            <p:cNvSpPr/>
            <p:nvPr>
              <p:custDataLst>
                <p:tags r:id="rId317"/>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6" name="MH_Other_304"/>
            <p:cNvSpPr/>
            <p:nvPr>
              <p:custDataLst>
                <p:tags r:id="rId318"/>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7" name="MH_Other_305"/>
            <p:cNvSpPr/>
            <p:nvPr>
              <p:custDataLst>
                <p:tags r:id="rId319"/>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8" name="MH_Other_306"/>
            <p:cNvSpPr/>
            <p:nvPr>
              <p:custDataLst>
                <p:tags r:id="rId320"/>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9" name="MH_Other_307"/>
            <p:cNvSpPr/>
            <p:nvPr>
              <p:custDataLst>
                <p:tags r:id="rId321"/>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0" name="MH_Other_308"/>
            <p:cNvSpPr/>
            <p:nvPr>
              <p:custDataLst>
                <p:tags r:id="rId322"/>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1" name="MH_Other_309"/>
            <p:cNvSpPr/>
            <p:nvPr>
              <p:custDataLst>
                <p:tags r:id="rId323"/>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2" name="MH_Other_310"/>
            <p:cNvSpPr/>
            <p:nvPr>
              <p:custDataLst>
                <p:tags r:id="rId324"/>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3" name="MH_Other_311"/>
            <p:cNvSpPr/>
            <p:nvPr>
              <p:custDataLst>
                <p:tags r:id="rId325"/>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4" name="MH_Other_312"/>
            <p:cNvSpPr/>
            <p:nvPr>
              <p:custDataLst>
                <p:tags r:id="rId326"/>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5" name="MH_Other_313"/>
            <p:cNvSpPr/>
            <p:nvPr>
              <p:custDataLst>
                <p:tags r:id="rId327"/>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6" name="MH_Other_314"/>
            <p:cNvSpPr/>
            <p:nvPr>
              <p:custDataLst>
                <p:tags r:id="rId328"/>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7" name="MH_Other_315"/>
            <p:cNvSpPr/>
            <p:nvPr>
              <p:custDataLst>
                <p:tags r:id="rId329"/>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8" name="MH_Other_316"/>
            <p:cNvSpPr/>
            <p:nvPr>
              <p:custDataLst>
                <p:tags r:id="rId330"/>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9" name="MH_Other_317"/>
            <p:cNvSpPr/>
            <p:nvPr>
              <p:custDataLst>
                <p:tags r:id="rId331"/>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0" name="MH_Other_318"/>
            <p:cNvSpPr/>
            <p:nvPr>
              <p:custDataLst>
                <p:tags r:id="rId332"/>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1" name="MH_Other_319"/>
            <p:cNvSpPr/>
            <p:nvPr>
              <p:custDataLst>
                <p:tags r:id="rId333"/>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2" name="MH_Other_320"/>
            <p:cNvSpPr/>
            <p:nvPr>
              <p:custDataLst>
                <p:tags r:id="rId334"/>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3" name="MH_Other_321"/>
            <p:cNvSpPr/>
            <p:nvPr>
              <p:custDataLst>
                <p:tags r:id="rId335"/>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4" name="MH_Other_322"/>
            <p:cNvSpPr/>
            <p:nvPr>
              <p:custDataLst>
                <p:tags r:id="rId336"/>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5" name="MH_Other_323"/>
            <p:cNvSpPr/>
            <p:nvPr>
              <p:custDataLst>
                <p:tags r:id="rId337"/>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6" name="MH_Other_324"/>
            <p:cNvSpPr/>
            <p:nvPr>
              <p:custDataLst>
                <p:tags r:id="rId338"/>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7" name="MH_Other_325"/>
            <p:cNvSpPr/>
            <p:nvPr>
              <p:custDataLst>
                <p:tags r:id="rId339"/>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8" name="MH_Other_326"/>
            <p:cNvSpPr/>
            <p:nvPr>
              <p:custDataLst>
                <p:tags r:id="rId340"/>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9" name="MH_Other_327"/>
            <p:cNvSpPr/>
            <p:nvPr>
              <p:custDataLst>
                <p:tags r:id="rId341"/>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0" name="MH_Other_328"/>
            <p:cNvSpPr/>
            <p:nvPr>
              <p:custDataLst>
                <p:tags r:id="rId342"/>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1" name="MH_Other_329"/>
            <p:cNvSpPr/>
            <p:nvPr>
              <p:custDataLst>
                <p:tags r:id="rId343"/>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2" name="MH_Other_330"/>
            <p:cNvSpPr/>
            <p:nvPr>
              <p:custDataLst>
                <p:tags r:id="rId344"/>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3" name="MH_Other_331"/>
            <p:cNvSpPr/>
            <p:nvPr>
              <p:custDataLst>
                <p:tags r:id="rId345"/>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4" name="MH_Other_332"/>
            <p:cNvSpPr/>
            <p:nvPr>
              <p:custDataLst>
                <p:tags r:id="rId346"/>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5" name="MH_Other_333"/>
            <p:cNvSpPr/>
            <p:nvPr>
              <p:custDataLst>
                <p:tags r:id="rId347"/>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6" name="MH_Other_334"/>
            <p:cNvSpPr/>
            <p:nvPr>
              <p:custDataLst>
                <p:tags r:id="rId348"/>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7" name="MH_Other_335"/>
            <p:cNvSpPr/>
            <p:nvPr>
              <p:custDataLst>
                <p:tags r:id="rId349"/>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8" name="MH_Other_336"/>
            <p:cNvSpPr/>
            <p:nvPr>
              <p:custDataLst>
                <p:tags r:id="rId350"/>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9" name="MH_Other_337"/>
            <p:cNvSpPr/>
            <p:nvPr>
              <p:custDataLst>
                <p:tags r:id="rId351"/>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0" name="MH_Other_338"/>
            <p:cNvSpPr/>
            <p:nvPr>
              <p:custDataLst>
                <p:tags r:id="rId352"/>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1" name="MH_Other_339"/>
            <p:cNvSpPr/>
            <p:nvPr>
              <p:custDataLst>
                <p:tags r:id="rId353"/>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2" name="MH_Other_340"/>
            <p:cNvSpPr/>
            <p:nvPr>
              <p:custDataLst>
                <p:tags r:id="rId354"/>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3" name="MH_Other_341"/>
            <p:cNvSpPr/>
            <p:nvPr>
              <p:custDataLst>
                <p:tags r:id="rId355"/>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4" name="MH_Other_342"/>
            <p:cNvSpPr/>
            <p:nvPr>
              <p:custDataLst>
                <p:tags r:id="rId356"/>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5" name="MH_Other_343"/>
            <p:cNvSpPr/>
            <p:nvPr>
              <p:custDataLst>
                <p:tags r:id="rId357"/>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6" name="MH_Other_344"/>
            <p:cNvSpPr/>
            <p:nvPr>
              <p:custDataLst>
                <p:tags r:id="rId358"/>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7" name="MH_Other_345"/>
            <p:cNvSpPr/>
            <p:nvPr>
              <p:custDataLst>
                <p:tags r:id="rId359"/>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8" name="MH_Other_346"/>
            <p:cNvSpPr/>
            <p:nvPr>
              <p:custDataLst>
                <p:tags r:id="rId360"/>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9" name="MH_Other_347"/>
            <p:cNvSpPr/>
            <p:nvPr>
              <p:custDataLst>
                <p:tags r:id="rId361"/>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0" name="MH_Other_348"/>
            <p:cNvSpPr/>
            <p:nvPr>
              <p:custDataLst>
                <p:tags r:id="rId362"/>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1" name="MH_Other_349"/>
            <p:cNvSpPr/>
            <p:nvPr>
              <p:custDataLst>
                <p:tags r:id="rId363"/>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2" name="MH_Other_350"/>
            <p:cNvSpPr/>
            <p:nvPr>
              <p:custDataLst>
                <p:tags r:id="rId364"/>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3" name="MH_Other_351"/>
            <p:cNvSpPr/>
            <p:nvPr>
              <p:custDataLst>
                <p:tags r:id="rId365"/>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4" name="MH_Other_352"/>
            <p:cNvSpPr/>
            <p:nvPr>
              <p:custDataLst>
                <p:tags r:id="rId366"/>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5" name="MH_Other_353"/>
            <p:cNvSpPr/>
            <p:nvPr>
              <p:custDataLst>
                <p:tags r:id="rId367"/>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6" name="MH_Other_354"/>
            <p:cNvSpPr/>
            <p:nvPr>
              <p:custDataLst>
                <p:tags r:id="rId368"/>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7" name="MH_Other_355"/>
            <p:cNvSpPr/>
            <p:nvPr>
              <p:custDataLst>
                <p:tags r:id="rId369"/>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8" name="MH_Other_356"/>
            <p:cNvSpPr/>
            <p:nvPr>
              <p:custDataLst>
                <p:tags r:id="rId370"/>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9" name="MH_Other_357"/>
            <p:cNvSpPr/>
            <p:nvPr>
              <p:custDataLst>
                <p:tags r:id="rId371"/>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849" name="MH_Other_360"/>
            <p:cNvSpPr/>
            <p:nvPr>
              <p:custDataLst>
                <p:tags r:id="rId372"/>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0" name="MH_Other_361"/>
            <p:cNvSpPr/>
            <p:nvPr>
              <p:custDataLst>
                <p:tags r:id="rId373"/>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5" name="MH_Other_365"/>
            <p:cNvSpPr/>
            <p:nvPr>
              <p:custDataLst>
                <p:tags r:id="rId374"/>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6" name="MH_Other_366"/>
            <p:cNvSpPr/>
            <p:nvPr>
              <p:custDataLst>
                <p:tags r:id="rId375"/>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1" name="MH_Other_370"/>
            <p:cNvSpPr/>
            <p:nvPr>
              <p:custDataLst>
                <p:tags r:id="rId376"/>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2" name="MH_Other_371"/>
            <p:cNvSpPr/>
            <p:nvPr>
              <p:custDataLst>
                <p:tags r:id="rId377"/>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7" name="MH_Other_375"/>
            <p:cNvSpPr/>
            <p:nvPr>
              <p:custDataLst>
                <p:tags r:id="rId378"/>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8" name="MH_Other_376"/>
            <p:cNvSpPr/>
            <p:nvPr>
              <p:custDataLst>
                <p:tags r:id="rId379"/>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3" name="MH_Other_380"/>
            <p:cNvSpPr/>
            <p:nvPr>
              <p:custDataLst>
                <p:tags r:id="rId380"/>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4" name="MH_Other_381"/>
            <p:cNvSpPr/>
            <p:nvPr>
              <p:custDataLst>
                <p:tags r:id="rId381"/>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9" name="MH_Other_385"/>
            <p:cNvSpPr/>
            <p:nvPr>
              <p:custDataLst>
                <p:tags r:id="rId382"/>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80" name="MH_Other_386"/>
            <p:cNvSpPr/>
            <p:nvPr>
              <p:custDataLst>
                <p:tags r:id="rId383"/>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sp>
        <p:nvSpPr>
          <p:cNvPr id="489" name="MH_Text_1"/>
          <p:cNvSpPr txBox="1">
            <a:spLocks noChangeArrowheads="1"/>
          </p:cNvSpPr>
          <p:nvPr>
            <p:custDataLst>
              <p:tags r:id="rId3"/>
            </p:custDataLst>
          </p:nvPr>
        </p:nvSpPr>
        <p:spPr bwMode="auto">
          <a:xfrm>
            <a:off x="796695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490" name="MH_SubTitle_1"/>
          <p:cNvSpPr txBox="1">
            <a:spLocks noChangeArrowheads="1"/>
          </p:cNvSpPr>
          <p:nvPr>
            <p:custDataLst>
              <p:tags r:id="rId4"/>
            </p:custDataLst>
          </p:nvPr>
        </p:nvSpPr>
        <p:spPr bwMode="auto">
          <a:xfrm>
            <a:off x="7966958" y="1675465"/>
            <a:ext cx="208651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1" name="MH_Text_1"/>
          <p:cNvSpPr txBox="1">
            <a:spLocks noChangeArrowheads="1"/>
          </p:cNvSpPr>
          <p:nvPr>
            <p:custDataLst>
              <p:tags r:id="rId5"/>
            </p:custDataLst>
          </p:nvPr>
        </p:nvSpPr>
        <p:spPr bwMode="auto">
          <a:xfrm>
            <a:off x="8695199"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492" name="MH_SubTitle_1"/>
          <p:cNvSpPr txBox="1">
            <a:spLocks noChangeArrowheads="1"/>
          </p:cNvSpPr>
          <p:nvPr>
            <p:custDataLst>
              <p:tags r:id="rId6"/>
            </p:custDataLst>
          </p:nvPr>
        </p:nvSpPr>
        <p:spPr bwMode="auto">
          <a:xfrm>
            <a:off x="8695199" y="3212645"/>
            <a:ext cx="2758587"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3" name="MH_Text_1"/>
          <p:cNvSpPr txBox="1">
            <a:spLocks noChangeArrowheads="1"/>
          </p:cNvSpPr>
          <p:nvPr>
            <p:custDataLst>
              <p:tags r:id="rId7"/>
            </p:custDataLst>
          </p:nvPr>
        </p:nvSpPr>
        <p:spPr bwMode="auto">
          <a:xfrm>
            <a:off x="7880820"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494" name="MH_SubTitle_1"/>
          <p:cNvSpPr txBox="1">
            <a:spLocks noChangeArrowheads="1"/>
          </p:cNvSpPr>
          <p:nvPr>
            <p:custDataLst>
              <p:tags r:id="rId8"/>
            </p:custDataLst>
          </p:nvPr>
        </p:nvSpPr>
        <p:spPr bwMode="auto">
          <a:xfrm>
            <a:off x="7880820" y="4683333"/>
            <a:ext cx="2612859"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5" name="MH_Text_1"/>
          <p:cNvSpPr txBox="1">
            <a:spLocks noChangeArrowheads="1"/>
          </p:cNvSpPr>
          <p:nvPr>
            <p:custDataLst>
              <p:tags r:id="rId9"/>
            </p:custDataLst>
          </p:nvPr>
        </p:nvSpPr>
        <p:spPr bwMode="auto">
          <a:xfrm>
            <a:off x="2044742"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496" name="MH_SubTitle_1"/>
          <p:cNvSpPr txBox="1">
            <a:spLocks noChangeArrowheads="1"/>
          </p:cNvSpPr>
          <p:nvPr>
            <p:custDataLst>
              <p:tags r:id="rId10"/>
            </p:custDataLst>
          </p:nvPr>
        </p:nvSpPr>
        <p:spPr bwMode="auto">
          <a:xfrm>
            <a:off x="2044740" y="4683333"/>
            <a:ext cx="2999376"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7" name="MH_Text_1"/>
          <p:cNvSpPr txBox="1">
            <a:spLocks noChangeArrowheads="1"/>
          </p:cNvSpPr>
          <p:nvPr>
            <p:custDataLst>
              <p:tags r:id="rId11"/>
            </p:custDataLst>
          </p:nvPr>
        </p:nvSpPr>
        <p:spPr bwMode="auto">
          <a:xfrm>
            <a:off x="1145466"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498" name="MH_SubTitle_1"/>
          <p:cNvSpPr txBox="1">
            <a:spLocks noChangeArrowheads="1"/>
          </p:cNvSpPr>
          <p:nvPr>
            <p:custDataLst>
              <p:tags r:id="rId12"/>
            </p:custDataLst>
          </p:nvPr>
        </p:nvSpPr>
        <p:spPr bwMode="auto">
          <a:xfrm>
            <a:off x="1145464" y="3212645"/>
            <a:ext cx="257113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9" name="MH_Text_1"/>
          <p:cNvSpPr txBox="1">
            <a:spLocks noChangeArrowheads="1"/>
          </p:cNvSpPr>
          <p:nvPr>
            <p:custDataLst>
              <p:tags r:id="rId13"/>
            </p:custDataLst>
          </p:nvPr>
        </p:nvSpPr>
        <p:spPr bwMode="auto">
          <a:xfrm>
            <a:off x="175670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p>
        </p:txBody>
      </p:sp>
      <p:sp>
        <p:nvSpPr>
          <p:cNvPr id="500" name="MH_SubTitle_1"/>
          <p:cNvSpPr txBox="1">
            <a:spLocks noChangeArrowheads="1"/>
          </p:cNvSpPr>
          <p:nvPr>
            <p:custDataLst>
              <p:tags r:id="rId14"/>
            </p:custDataLst>
          </p:nvPr>
        </p:nvSpPr>
        <p:spPr bwMode="auto">
          <a:xfrm>
            <a:off x="1756708" y="1675465"/>
            <a:ext cx="267567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Tree>
    <p:custDataLst>
      <p:tags r:id="rId1"/>
    </p:custDataLst>
  </p:cSld>
  <p:clrMapOvr>
    <a:masterClrMapping/>
  </p:clrMapOvr>
  <p:transition spd="slow" advTm="11497">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14:presetBounceEnd="60000">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14:bounceEnd="60000">
                                          <p:cBhvr additive="base">
                                            <p:cTn id="45" dur="750" fill="hold"/>
                                            <p:tgtEl>
                                              <p:spTgt spid="490"/>
                                            </p:tgtEl>
                                            <p:attrNameLst>
                                              <p:attrName>ppt_x</p:attrName>
                                            </p:attrNameLst>
                                          </p:cBhvr>
                                          <p:tavLst>
                                            <p:tav tm="0">
                                              <p:val>
                                                <p:strVal val="#ppt_x"/>
                                              </p:val>
                                            </p:tav>
                                            <p:tav tm="100000">
                                              <p:val>
                                                <p:strVal val="#ppt_x"/>
                                              </p:val>
                                            </p:tav>
                                          </p:tavLst>
                                        </p:anim>
                                        <p:anim calcmode="lin" valueType="num" p14:bounceEnd="60000">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14:presetBounceEnd="60000">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14:bounceEnd="60000">
                                          <p:cBhvr additive="base">
                                            <p:cTn id="57" dur="750" fill="hold"/>
                                            <p:tgtEl>
                                              <p:spTgt spid="492"/>
                                            </p:tgtEl>
                                            <p:attrNameLst>
                                              <p:attrName>ppt_x</p:attrName>
                                            </p:attrNameLst>
                                          </p:cBhvr>
                                          <p:tavLst>
                                            <p:tav tm="0">
                                              <p:val>
                                                <p:strVal val="#ppt_x"/>
                                              </p:val>
                                            </p:tav>
                                            <p:tav tm="100000">
                                              <p:val>
                                                <p:strVal val="#ppt_x"/>
                                              </p:val>
                                            </p:tav>
                                          </p:tavLst>
                                        </p:anim>
                                        <p:anim calcmode="lin" valueType="num" p14:bounceEnd="60000">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14:bounceEnd="60000">
                                          <p:cBhvr additive="base">
                                            <p:cTn id="69" dur="750" fill="hold"/>
                                            <p:tgtEl>
                                              <p:spTgt spid="494"/>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14:presetBounceEnd="60000">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14:bounceEnd="60000">
                                          <p:cBhvr additive="base">
                                            <p:cTn id="81" dur="750" fill="hold"/>
                                            <p:tgtEl>
                                              <p:spTgt spid="496"/>
                                            </p:tgtEl>
                                            <p:attrNameLst>
                                              <p:attrName>ppt_x</p:attrName>
                                            </p:attrNameLst>
                                          </p:cBhvr>
                                          <p:tavLst>
                                            <p:tav tm="0">
                                              <p:val>
                                                <p:strVal val="#ppt_x"/>
                                              </p:val>
                                            </p:tav>
                                            <p:tav tm="100000">
                                              <p:val>
                                                <p:strVal val="#ppt_x"/>
                                              </p:val>
                                            </p:tav>
                                          </p:tavLst>
                                        </p:anim>
                                        <p:anim calcmode="lin" valueType="num" p14:bounceEnd="60000">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14:presetBounceEnd="60000">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14:bounceEnd="60000">
                                          <p:cBhvr additive="base">
                                            <p:cTn id="93" dur="750" fill="hold"/>
                                            <p:tgtEl>
                                              <p:spTgt spid="498"/>
                                            </p:tgtEl>
                                            <p:attrNameLst>
                                              <p:attrName>ppt_x</p:attrName>
                                            </p:attrNameLst>
                                          </p:cBhvr>
                                          <p:tavLst>
                                            <p:tav tm="0">
                                              <p:val>
                                                <p:strVal val="#ppt_x"/>
                                              </p:val>
                                            </p:tav>
                                            <p:tav tm="100000">
                                              <p:val>
                                                <p:strVal val="#ppt_x"/>
                                              </p:val>
                                            </p:tav>
                                          </p:tavLst>
                                        </p:anim>
                                        <p:anim calcmode="lin" valueType="num" p14:bounceEnd="60000">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14:presetBounceEnd="60000">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14:bounceEnd="60000">
                                          <p:cBhvr additive="base">
                                            <p:cTn id="105" dur="750" fill="hold"/>
                                            <p:tgtEl>
                                              <p:spTgt spid="500"/>
                                            </p:tgtEl>
                                            <p:attrNameLst>
                                              <p:attrName>ppt_x</p:attrName>
                                            </p:attrNameLst>
                                          </p:cBhvr>
                                          <p:tavLst>
                                            <p:tav tm="0">
                                              <p:val>
                                                <p:strVal val="#ppt_x"/>
                                              </p:val>
                                            </p:tav>
                                            <p:tav tm="100000">
                                              <p:val>
                                                <p:strVal val="#ppt_x"/>
                                              </p:val>
                                            </p:tav>
                                          </p:tavLst>
                                        </p:anim>
                                        <p:anim calcmode="lin" valueType="num" p14:bounceEnd="60000">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cBhvr additive="base">
                                            <p:cTn id="45" dur="750" fill="hold"/>
                                            <p:tgtEl>
                                              <p:spTgt spid="490"/>
                                            </p:tgtEl>
                                            <p:attrNameLst>
                                              <p:attrName>ppt_x</p:attrName>
                                            </p:attrNameLst>
                                          </p:cBhvr>
                                          <p:tavLst>
                                            <p:tav tm="0">
                                              <p:val>
                                                <p:strVal val="#ppt_x"/>
                                              </p:val>
                                            </p:tav>
                                            <p:tav tm="100000">
                                              <p:val>
                                                <p:strVal val="#ppt_x"/>
                                              </p:val>
                                            </p:tav>
                                          </p:tavLst>
                                        </p:anim>
                                        <p:anim calcmode="lin" valueType="num">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cBhvr additive="base">
                                            <p:cTn id="57" dur="750" fill="hold"/>
                                            <p:tgtEl>
                                              <p:spTgt spid="492"/>
                                            </p:tgtEl>
                                            <p:attrNameLst>
                                              <p:attrName>ppt_x</p:attrName>
                                            </p:attrNameLst>
                                          </p:cBhvr>
                                          <p:tavLst>
                                            <p:tav tm="0">
                                              <p:val>
                                                <p:strVal val="#ppt_x"/>
                                              </p:val>
                                            </p:tav>
                                            <p:tav tm="100000">
                                              <p:val>
                                                <p:strVal val="#ppt_x"/>
                                              </p:val>
                                            </p:tav>
                                          </p:tavLst>
                                        </p:anim>
                                        <p:anim calcmode="lin" valueType="num">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cBhvr additive="base">
                                            <p:cTn id="69" dur="750" fill="hold"/>
                                            <p:tgtEl>
                                              <p:spTgt spid="494"/>
                                            </p:tgtEl>
                                            <p:attrNameLst>
                                              <p:attrName>ppt_x</p:attrName>
                                            </p:attrNameLst>
                                          </p:cBhvr>
                                          <p:tavLst>
                                            <p:tav tm="0">
                                              <p:val>
                                                <p:strVal val="#ppt_x"/>
                                              </p:val>
                                            </p:tav>
                                            <p:tav tm="100000">
                                              <p:val>
                                                <p:strVal val="#ppt_x"/>
                                              </p:val>
                                            </p:tav>
                                          </p:tavLst>
                                        </p:anim>
                                        <p:anim calcmode="lin" valueType="num">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cBhvr additive="base">
                                            <p:cTn id="81" dur="750" fill="hold"/>
                                            <p:tgtEl>
                                              <p:spTgt spid="496"/>
                                            </p:tgtEl>
                                            <p:attrNameLst>
                                              <p:attrName>ppt_x</p:attrName>
                                            </p:attrNameLst>
                                          </p:cBhvr>
                                          <p:tavLst>
                                            <p:tav tm="0">
                                              <p:val>
                                                <p:strVal val="#ppt_x"/>
                                              </p:val>
                                            </p:tav>
                                            <p:tav tm="100000">
                                              <p:val>
                                                <p:strVal val="#ppt_x"/>
                                              </p:val>
                                            </p:tav>
                                          </p:tavLst>
                                        </p:anim>
                                        <p:anim calcmode="lin" valueType="num">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cBhvr additive="base">
                                            <p:cTn id="93" dur="750" fill="hold"/>
                                            <p:tgtEl>
                                              <p:spTgt spid="498"/>
                                            </p:tgtEl>
                                            <p:attrNameLst>
                                              <p:attrName>ppt_x</p:attrName>
                                            </p:attrNameLst>
                                          </p:cBhvr>
                                          <p:tavLst>
                                            <p:tav tm="0">
                                              <p:val>
                                                <p:strVal val="#ppt_x"/>
                                              </p:val>
                                            </p:tav>
                                            <p:tav tm="100000">
                                              <p:val>
                                                <p:strVal val="#ppt_x"/>
                                              </p:val>
                                            </p:tav>
                                          </p:tavLst>
                                        </p:anim>
                                        <p:anim calcmode="lin" valueType="num">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cBhvr additive="base">
                                            <p:cTn id="105" dur="750" fill="hold"/>
                                            <p:tgtEl>
                                              <p:spTgt spid="500"/>
                                            </p:tgtEl>
                                            <p:attrNameLst>
                                              <p:attrName>ppt_x</p:attrName>
                                            </p:attrNameLst>
                                          </p:cBhvr>
                                          <p:tavLst>
                                            <p:tav tm="0">
                                              <p:val>
                                                <p:strVal val="#ppt_x"/>
                                              </p:val>
                                            </p:tav>
                                            <p:tav tm="100000">
                                              <p:val>
                                                <p:strVal val="#ppt_x"/>
                                              </p:val>
                                            </p:tav>
                                          </p:tavLst>
                                        </p:anim>
                                        <p:anim calcmode="lin" valueType="num">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a:solidFill>
                  <a:prstClr val="white"/>
                </a:solidFill>
              </a:rPr>
              <a:t>第三部分 </a:t>
            </a:r>
            <a:r>
              <a:rPr lang="en-US" altLang="zh-CN" sz="3200" b="1" dirty="0">
                <a:solidFill>
                  <a:prstClr val="white"/>
                </a:solidFill>
              </a:rPr>
              <a:t>| </a:t>
            </a:r>
            <a:r>
              <a:rPr lang="zh-CN" altLang="en-US" sz="4800" b="1" dirty="0">
                <a:solidFill>
                  <a:prstClr val="white"/>
                </a:solidFill>
              </a:rPr>
              <a:t>添加标题</a:t>
            </a:r>
          </a:p>
        </p:txBody>
      </p:sp>
      <p:sp>
        <p:nvSpPr>
          <p:cNvPr id="13"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Tree>
  </p:cSld>
  <p:clrMapOvr>
    <a:masterClrMapping/>
  </p:clrMapOvr>
  <p:transition spd="slow" advTm="5944">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 name="MH_Other_1"/>
          <p:cNvSpPr/>
          <p:nvPr>
            <p:custDataLst>
              <p:tags r:id="rId1"/>
            </p:custDataLst>
          </p:nvPr>
        </p:nvSpPr>
        <p:spPr>
          <a:xfrm rot="16200000">
            <a:off x="4122834" y="-269167"/>
            <a:ext cx="1108075" cy="7944311"/>
          </a:xfrm>
          <a:custGeom>
            <a:avLst/>
            <a:gdLst>
              <a:gd name="connsiteX0" fmla="*/ 804334 w 1109136"/>
              <a:gd name="connsiteY0" fmla="*/ 5994403 h 7018869"/>
              <a:gd name="connsiteX1" fmla="*/ 304801 w 1109136"/>
              <a:gd name="connsiteY1" fmla="*/ 5994403 h 7018869"/>
              <a:gd name="connsiteX2" fmla="*/ 554568 w 1109136"/>
              <a:gd name="connsiteY2" fmla="*/ 0 h 7018869"/>
              <a:gd name="connsiteX3" fmla="*/ 1109136 w 1109136"/>
              <a:gd name="connsiteY3" fmla="*/ 5994405 h 7018869"/>
              <a:gd name="connsiteX4" fmla="*/ 554568 w 1109136"/>
              <a:gd name="connsiteY4" fmla="*/ 7018869 h 7018869"/>
              <a:gd name="connsiteX5" fmla="*/ 0 w 1109136"/>
              <a:gd name="connsiteY5" fmla="*/ 5994405 h 70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36" h="7018869">
                <a:moveTo>
                  <a:pt x="804334" y="5994403"/>
                </a:moveTo>
                <a:lnTo>
                  <a:pt x="304801" y="5994403"/>
                </a:lnTo>
                <a:lnTo>
                  <a:pt x="554568" y="0"/>
                </a:lnTo>
                <a:close/>
                <a:moveTo>
                  <a:pt x="1109136" y="5994405"/>
                </a:moveTo>
                <a:lnTo>
                  <a:pt x="554568" y="7018869"/>
                </a:lnTo>
                <a:lnTo>
                  <a:pt x="0" y="59944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12" name="MH_SubTitle_1"/>
          <p:cNvSpPr/>
          <p:nvPr>
            <p:custDataLst>
              <p:tags r:id="rId2"/>
            </p:custDataLst>
          </p:nvPr>
        </p:nvSpPr>
        <p:spPr>
          <a:xfrm rot="21000000">
            <a:off x="2893528" y="232662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协调能力</a:t>
            </a:r>
          </a:p>
        </p:txBody>
      </p:sp>
      <p:sp>
        <p:nvSpPr>
          <p:cNvPr id="13" name="MH_SubTitle_1"/>
          <p:cNvSpPr/>
          <p:nvPr>
            <p:custDataLst>
              <p:tags r:id="rId3"/>
            </p:custDataLst>
          </p:nvPr>
        </p:nvSpPr>
        <p:spPr>
          <a:xfrm rot="21000000">
            <a:off x="972187" y="2682172"/>
            <a:ext cx="1296000" cy="542413"/>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领导力</a:t>
            </a:r>
          </a:p>
        </p:txBody>
      </p:sp>
      <p:sp>
        <p:nvSpPr>
          <p:cNvPr id="14" name="MH_SubTitle_4"/>
          <p:cNvSpPr/>
          <p:nvPr>
            <p:custDataLst>
              <p:tags r:id="rId4"/>
            </p:custDataLst>
          </p:nvPr>
        </p:nvSpPr>
        <p:spPr>
          <a:xfrm rot="900000">
            <a:off x="983048" y="4163539"/>
            <a:ext cx="1296000" cy="5424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专业技能</a:t>
            </a:r>
          </a:p>
        </p:txBody>
      </p:sp>
      <p:sp>
        <p:nvSpPr>
          <p:cNvPr id="15" name="MH_SubTitle_4"/>
          <p:cNvSpPr/>
          <p:nvPr>
            <p:custDataLst>
              <p:tags r:id="rId5"/>
            </p:custDataLst>
          </p:nvPr>
        </p:nvSpPr>
        <p:spPr>
          <a:xfrm rot="900000">
            <a:off x="2894155" y="4576723"/>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a:solidFill>
                  <a:schemeClr val="tx1">
                    <a:lumMod val="90000"/>
                    <a:lumOff val="10000"/>
                  </a:schemeClr>
                </a:solidFill>
                <a:sym typeface="+mn-lt"/>
              </a:rPr>
              <a:t>创新能力</a:t>
            </a:r>
          </a:p>
        </p:txBody>
      </p:sp>
      <p:sp>
        <p:nvSpPr>
          <p:cNvPr id="21" name="KSO_Shape"/>
          <p:cNvSpPr/>
          <p:nvPr/>
        </p:nvSpPr>
        <p:spPr bwMode="auto">
          <a:xfrm>
            <a:off x="6056736" y="3097709"/>
            <a:ext cx="1270000" cy="1185333"/>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rgbClr val="CF0069"/>
          </a:solidFill>
          <a:ln>
            <a:noFill/>
          </a:ln>
          <a:effectLst>
            <a:outerShdw blurRad="279400" dist="2032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cs typeface="+mn-ea"/>
              <a:sym typeface="+mn-lt"/>
            </a:endParaRPr>
          </a:p>
        </p:txBody>
      </p:sp>
      <p:sp>
        <p:nvSpPr>
          <p:cNvPr id="24" name="椭圆 23"/>
          <p:cNvSpPr/>
          <p:nvPr/>
        </p:nvSpPr>
        <p:spPr>
          <a:xfrm>
            <a:off x="720003" y="404157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02</a:t>
            </a:r>
          </a:p>
        </p:txBody>
      </p:sp>
      <p:sp>
        <p:nvSpPr>
          <p:cNvPr id="25" name="椭圆 24"/>
          <p:cNvSpPr/>
          <p:nvPr/>
        </p:nvSpPr>
        <p:spPr>
          <a:xfrm>
            <a:off x="2649482" y="2474157"/>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03</a:t>
            </a:r>
          </a:p>
        </p:txBody>
      </p:sp>
      <p:sp>
        <p:nvSpPr>
          <p:cNvPr id="26" name="椭圆 25"/>
          <p:cNvSpPr/>
          <p:nvPr/>
        </p:nvSpPr>
        <p:spPr>
          <a:xfrm>
            <a:off x="2649482" y="444931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04</a:t>
            </a:r>
          </a:p>
        </p:txBody>
      </p:sp>
      <p:sp>
        <p:nvSpPr>
          <p:cNvPr id="27" name="椭圆 26"/>
          <p:cNvSpPr/>
          <p:nvPr/>
        </p:nvSpPr>
        <p:spPr>
          <a:xfrm>
            <a:off x="720003" y="282585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01</a:t>
            </a:r>
          </a:p>
        </p:txBody>
      </p:sp>
      <p:sp>
        <p:nvSpPr>
          <p:cNvPr id="28" name="MH_SubTitle_1"/>
          <p:cNvSpPr/>
          <p:nvPr>
            <p:custDataLst>
              <p:tags r:id="rId6"/>
            </p:custDataLst>
          </p:nvPr>
        </p:nvSpPr>
        <p:spPr>
          <a:xfrm rot="21000000">
            <a:off x="4742979" y="201981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团队协作</a:t>
            </a:r>
          </a:p>
        </p:txBody>
      </p:sp>
      <p:sp>
        <p:nvSpPr>
          <p:cNvPr id="29" name="MH_SubTitle_4"/>
          <p:cNvSpPr/>
          <p:nvPr>
            <p:custDataLst>
              <p:tags r:id="rId7"/>
            </p:custDataLst>
          </p:nvPr>
        </p:nvSpPr>
        <p:spPr>
          <a:xfrm rot="900000">
            <a:off x="4727774" y="5053517"/>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a:solidFill>
                  <a:schemeClr val="tx1">
                    <a:lumMod val="90000"/>
                    <a:lumOff val="10000"/>
                  </a:schemeClr>
                </a:solidFill>
                <a:sym typeface="+mn-lt"/>
              </a:rPr>
              <a:t>执行力</a:t>
            </a:r>
          </a:p>
        </p:txBody>
      </p:sp>
      <p:sp>
        <p:nvSpPr>
          <p:cNvPr id="30" name="椭圆 29"/>
          <p:cNvSpPr/>
          <p:nvPr/>
        </p:nvSpPr>
        <p:spPr>
          <a:xfrm>
            <a:off x="4464419" y="2171456"/>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05</a:t>
            </a:r>
          </a:p>
        </p:txBody>
      </p:sp>
      <p:sp>
        <p:nvSpPr>
          <p:cNvPr id="31" name="椭圆 30"/>
          <p:cNvSpPr/>
          <p:nvPr/>
        </p:nvSpPr>
        <p:spPr>
          <a:xfrm>
            <a:off x="4464419" y="4919048"/>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a:solidFill>
                  <a:schemeClr val="tx1">
                    <a:lumMod val="90000"/>
                    <a:lumOff val="10000"/>
                  </a:schemeClr>
                </a:solidFill>
                <a:latin typeface="Impact" panose="020B0806030902050204" pitchFamily="34" charset="0"/>
              </a:rPr>
              <a:t>06</a:t>
            </a:r>
          </a:p>
        </p:txBody>
      </p:sp>
      <p:sp>
        <p:nvSpPr>
          <p:cNvPr id="22" name="MH_Other_2"/>
          <p:cNvSpPr/>
          <p:nvPr>
            <p:custDataLst>
              <p:tags r:id="rId8"/>
            </p:custDataLst>
          </p:nvPr>
        </p:nvSpPr>
        <p:spPr>
          <a:xfrm>
            <a:off x="9169208" y="2524903"/>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MH_Other_9"/>
          <p:cNvSpPr/>
          <p:nvPr>
            <p:custDataLst>
              <p:tags r:id="rId9"/>
            </p:custDataLst>
          </p:nvPr>
        </p:nvSpPr>
        <p:spPr>
          <a:xfrm>
            <a:off x="9637400" y="3010036"/>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665" b="1" dirty="0">
                <a:latin typeface="+mn-ea"/>
              </a:rPr>
              <a:t>核心</a:t>
            </a:r>
            <a:endParaRPr lang="en-US" altLang="zh-CN" sz="2665" b="1" dirty="0">
              <a:latin typeface="+mn-ea"/>
            </a:endParaRPr>
          </a:p>
          <a:p>
            <a:pPr algn="ctr"/>
            <a:r>
              <a:rPr lang="zh-CN" altLang="en-US" sz="2665" b="1" dirty="0">
                <a:latin typeface="+mn-ea"/>
              </a:rPr>
              <a:t>竞争力</a:t>
            </a:r>
          </a:p>
        </p:txBody>
      </p:sp>
    </p:spTree>
  </p:cSld>
  <p:clrMapOvr>
    <a:masterClrMapping/>
  </p:clrMapOvr>
  <p:transition spd="slow" advTm="720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42" presetClass="path" presetSubtype="0" accel="50000" decel="50000" autoRev="1" fill="hold" grpId="1" nodeType="withEffect">
                                  <p:stCondLst>
                                    <p:cond delay="0"/>
                                  </p:stCondLst>
                                  <p:childTnLst>
                                    <p:animMotion origin="layout" path="M -2.5E-6 3.76311E-7 L -0.23923 0.08328 " pathEditMode="relative" rAng="0" ptsTypes="AA">
                                      <p:cBhvr>
                                        <p:cTn id="18" dur="500" fill="hold"/>
                                        <p:tgtEl>
                                          <p:spTgt spid="13"/>
                                        </p:tgtEl>
                                        <p:attrNameLst>
                                          <p:attrName>ppt_x</p:attrName>
                                          <p:attrName>ppt_y</p:attrName>
                                        </p:attrNameLst>
                                      </p:cBhvr>
                                      <p:rCtr x="-11962" y="4164"/>
                                    </p:animMotion>
                                  </p:childTnLst>
                                </p:cTn>
                              </p:par>
                              <p:par>
                                <p:cTn id="19" presetID="53" presetClass="entr" presetSubtype="16"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42" presetClass="path" presetSubtype="0" accel="50000" decel="50000" autoRev="1" fill="hold" grpId="1" nodeType="withEffect">
                                  <p:stCondLst>
                                    <p:cond delay="0"/>
                                  </p:stCondLst>
                                  <p:childTnLst>
                                    <p:animMotion origin="layout" path="M -5.55556E-7 -1.27082E-6 L -0.2401 -0.13757 " pathEditMode="relative" rAng="0" ptsTypes="AA">
                                      <p:cBhvr>
                                        <p:cTn id="28" dur="500" fill="hold"/>
                                        <p:tgtEl>
                                          <p:spTgt spid="14"/>
                                        </p:tgtEl>
                                        <p:attrNameLst>
                                          <p:attrName>ppt_x</p:attrName>
                                          <p:attrName>ppt_y</p:attrName>
                                        </p:attrNameLst>
                                      </p:cBhvr>
                                      <p:rCtr x="-12014" y="-6878"/>
                                    </p:animMotion>
                                  </p:childTnLst>
                                </p:cTn>
                              </p:par>
                              <p:par>
                                <p:cTn id="29" presetID="53" presetClass="entr" presetSubtype="16"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42" presetClass="path" presetSubtype="0" accel="50000" decel="50000" autoRev="1" fill="hold" grpId="1" nodeType="withEffect">
                                  <p:stCondLst>
                                    <p:cond delay="500"/>
                                  </p:stCondLst>
                                  <p:childTnLst>
                                    <p:animMotion origin="layout" path="M -1.38889E-6 4.04688E-6 L -0.39687 0.13633 " pathEditMode="relative" rAng="0" ptsTypes="AA">
                                      <p:cBhvr>
                                        <p:cTn id="38" dur="500" fill="hold"/>
                                        <p:tgtEl>
                                          <p:spTgt spid="12"/>
                                        </p:tgtEl>
                                        <p:attrNameLst>
                                          <p:attrName>ppt_x</p:attrName>
                                          <p:attrName>ppt_y</p:attrName>
                                        </p:attrNameLst>
                                      </p:cBhvr>
                                      <p:rCtr x="-19844" y="6817"/>
                                    </p:animMotion>
                                  </p:childTnLst>
                                </p:cTn>
                              </p:par>
                              <p:par>
                                <p:cTn id="39" presetID="53" presetClass="entr" presetSubtype="16"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42" presetClass="path" presetSubtype="0" accel="50000" decel="50000" autoRev="1" fill="hold" grpId="1" nodeType="withEffect">
                                  <p:stCondLst>
                                    <p:cond delay="500"/>
                                  </p:stCondLst>
                                  <p:childTnLst>
                                    <p:animMotion origin="layout" path="M -1.38889E-6 3.05984E-6 L -0.39687 -0.21407 " pathEditMode="relative" rAng="0" ptsTypes="AA">
                                      <p:cBhvr>
                                        <p:cTn id="48" dur="500" fill="hold"/>
                                        <p:tgtEl>
                                          <p:spTgt spid="15"/>
                                        </p:tgtEl>
                                        <p:attrNameLst>
                                          <p:attrName>ppt_x</p:attrName>
                                          <p:attrName>ppt_y</p:attrName>
                                        </p:attrNameLst>
                                      </p:cBhvr>
                                      <p:rCtr x="-19844" y="-10703"/>
                                    </p:animMotion>
                                  </p:childTnLst>
                                </p:cTn>
                              </p:par>
                              <p:par>
                                <p:cTn id="49" presetID="53" presetClass="entr" presetSubtype="16"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42" presetClass="path" presetSubtype="0" accel="50000" decel="50000" autoRev="1" fill="hold" grpId="1" nodeType="withEffect">
                                  <p:stCondLst>
                                    <p:cond delay="1000"/>
                                  </p:stCondLst>
                                  <p:childTnLst>
                                    <p:animMotion origin="layout" path="M -3.88889E-6 -4.75015E-7 L -0.55625 0.18106 " pathEditMode="relative" rAng="0" ptsTypes="AA">
                                      <p:cBhvr>
                                        <p:cTn id="58" dur="500" fill="hold"/>
                                        <p:tgtEl>
                                          <p:spTgt spid="28"/>
                                        </p:tgtEl>
                                        <p:attrNameLst>
                                          <p:attrName>ppt_x</p:attrName>
                                          <p:attrName>ppt_y</p:attrName>
                                        </p:attrNameLst>
                                      </p:cBhvr>
                                      <p:rCtr x="-27812" y="9038"/>
                                    </p:animMotion>
                                  </p:childTnLst>
                                </p:cTn>
                              </p:par>
                              <p:par>
                                <p:cTn id="59" presetID="53" presetClass="entr" presetSubtype="16" fill="hold" grpId="0" nodeType="withEffect">
                                  <p:stCondLst>
                                    <p:cond delay="15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42" presetClass="path" presetSubtype="0" accel="50000" decel="50000" autoRev="1" fill="hold" grpId="1" nodeType="withEffect">
                                  <p:stCondLst>
                                    <p:cond delay="1000"/>
                                  </p:stCondLst>
                                  <p:childTnLst>
                                    <p:animMotion origin="layout" path="M 1.38889E-6 1.45589E-6 L -0.56285 -0.28347 " pathEditMode="relative" rAng="0" ptsTypes="AA">
                                      <p:cBhvr>
                                        <p:cTn id="68" dur="500" fill="hold"/>
                                        <p:tgtEl>
                                          <p:spTgt spid="29"/>
                                        </p:tgtEl>
                                        <p:attrNameLst>
                                          <p:attrName>ppt_x</p:attrName>
                                          <p:attrName>ppt_y</p:attrName>
                                        </p:attrNameLst>
                                      </p:cBhvr>
                                      <p:rCtr x="-28142" y="-14189"/>
                                    </p:animMotion>
                                  </p:childTnLst>
                                </p:cTn>
                              </p:par>
                              <p:par>
                                <p:cTn id="69" presetID="53" presetClass="entr" presetSubtype="16" fill="hold" grpId="0" nodeType="withEffect">
                                  <p:stCondLst>
                                    <p:cond delay="1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1000"/>
                            </p:stCondLst>
                            <p:childTnLst>
                              <p:par>
                                <p:cTn id="75" presetID="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Effect transition="in" filter="fade">
                                      <p:cBhvr>
                                        <p:cTn id="84" dur="1000"/>
                                        <p:tgtEl>
                                          <p:spTgt spid="23"/>
                                        </p:tgtEl>
                                      </p:cBhvr>
                                    </p:animEffect>
                                  </p:childTnLst>
                                </p:cTn>
                              </p:par>
                              <p:par>
                                <p:cTn id="85" presetID="6" presetClass="emph" presetSubtype="0" autoRev="1" fill="hold" grpId="1" nodeType="withEffect">
                                  <p:stCondLst>
                                    <p:cond delay="1000"/>
                                  </p:stCondLst>
                                  <p:childTnLst>
                                    <p:animScale>
                                      <p:cBhvr>
                                        <p:cTn id="86" dur="5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21" grpId="0" bldLvl="0" animBg="1"/>
      <p:bldP spid="24" grpId="0" bldLvl="0" animBg="1"/>
      <p:bldP spid="25" grpId="0" bldLvl="0" animBg="1"/>
      <p:bldP spid="26" grpId="0" bldLvl="0" animBg="1"/>
      <p:bldP spid="27" grpId="0" bldLvl="0" animBg="1"/>
      <p:bldP spid="28" grpId="0" bldLvl="0" animBg="1"/>
      <p:bldP spid="28" grpId="1" bldLvl="0" animBg="1"/>
      <p:bldP spid="29" grpId="0" bldLvl="0" animBg="1"/>
      <p:bldP spid="29" grpId="1" bldLvl="0" animBg="1"/>
      <p:bldP spid="30" grpId="0" bldLvl="0" animBg="1"/>
      <p:bldP spid="31" grpId="0" bldLvl="0" animBg="1"/>
      <p:bldP spid="22" grpId="0" bldLvl="0" animBg="1"/>
      <p:bldP spid="23" grpId="0" bldLvl="0" animBg="1"/>
      <p:bldP spid="2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椭圆 83"/>
          <p:cNvSpPr/>
          <p:nvPr/>
        </p:nvSpPr>
        <p:spPr>
          <a:xfrm>
            <a:off x="1458387" y="1809504"/>
            <a:ext cx="4224000" cy="4224000"/>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47" name="组合 46"/>
          <p:cNvGrpSpPr/>
          <p:nvPr/>
        </p:nvGrpSpPr>
        <p:grpSpPr>
          <a:xfrm>
            <a:off x="1194880" y="2302796"/>
            <a:ext cx="1056000" cy="1056000"/>
            <a:chOff x="4229236" y="3968984"/>
            <a:chExt cx="792000" cy="792000"/>
          </a:xfrm>
        </p:grpSpPr>
        <p:sp>
          <p:nvSpPr>
            <p:cNvPr id="48" name="MH_Other_2"/>
            <p:cNvSpPr/>
            <p:nvPr>
              <p:custDataLst>
                <p:tags r:id="rId1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9" name="MH_Title_1"/>
            <p:cNvSpPr/>
            <p:nvPr>
              <p:custDataLst>
                <p:tags r:id="rId1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教导力</a:t>
              </a:r>
              <a:endParaRPr lang="en-US" altLang="zh-CN" sz="1600" b="1" dirty="0">
                <a:latin typeface="Impact" panose="020B0806030902050204" pitchFamily="34" charset="0"/>
              </a:endParaRPr>
            </a:p>
          </p:txBody>
        </p:sp>
      </p:grpSp>
      <p:grpSp>
        <p:nvGrpSpPr>
          <p:cNvPr id="50" name="组合 49"/>
          <p:cNvGrpSpPr/>
          <p:nvPr/>
        </p:nvGrpSpPr>
        <p:grpSpPr>
          <a:xfrm>
            <a:off x="1194879" y="4436396"/>
            <a:ext cx="1056000" cy="1056000"/>
            <a:chOff x="4229236" y="3968984"/>
            <a:chExt cx="792000" cy="792000"/>
          </a:xfrm>
        </p:grpSpPr>
        <p:sp>
          <p:nvSpPr>
            <p:cNvPr id="51" name="MH_Other_2"/>
            <p:cNvSpPr/>
            <p:nvPr>
              <p:custDataLst>
                <p:tags r:id="rId1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2" name="MH_Title_1"/>
            <p:cNvSpPr/>
            <p:nvPr>
              <p:custDataLst>
                <p:tags r:id="rId1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感召力</a:t>
              </a:r>
              <a:endParaRPr lang="en-US" altLang="zh-CN" sz="1600" b="1" dirty="0">
                <a:latin typeface="Impact" panose="020B0806030902050204" pitchFamily="34" charset="0"/>
              </a:endParaRPr>
            </a:p>
          </p:txBody>
        </p:sp>
      </p:grpSp>
      <p:grpSp>
        <p:nvGrpSpPr>
          <p:cNvPr id="53" name="组合 52"/>
          <p:cNvGrpSpPr/>
          <p:nvPr/>
        </p:nvGrpSpPr>
        <p:grpSpPr>
          <a:xfrm>
            <a:off x="3042631" y="1235996"/>
            <a:ext cx="1056000" cy="1056000"/>
            <a:chOff x="4229236" y="3968984"/>
            <a:chExt cx="792000" cy="792000"/>
          </a:xfrm>
        </p:grpSpPr>
        <p:sp>
          <p:nvSpPr>
            <p:cNvPr id="54"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5" name="MH_Title_1"/>
            <p:cNvSpPr/>
            <p:nvPr>
              <p:custDataLst>
                <p:tags r:id="rId1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学习力</a:t>
              </a:r>
              <a:endParaRPr lang="en-US" altLang="zh-CN" sz="1600" b="1" dirty="0">
                <a:latin typeface="Impact" panose="020B0806030902050204" pitchFamily="34" charset="0"/>
              </a:endParaRPr>
            </a:p>
          </p:txBody>
        </p:sp>
      </p:grpSp>
      <p:grpSp>
        <p:nvGrpSpPr>
          <p:cNvPr id="56" name="组合 55"/>
          <p:cNvGrpSpPr/>
          <p:nvPr/>
        </p:nvGrpSpPr>
        <p:grpSpPr>
          <a:xfrm>
            <a:off x="3042631" y="5503196"/>
            <a:ext cx="1056000" cy="1056000"/>
            <a:chOff x="4229236" y="3968984"/>
            <a:chExt cx="792000" cy="792000"/>
          </a:xfrm>
        </p:grpSpPr>
        <p:sp>
          <p:nvSpPr>
            <p:cNvPr id="57"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8" name="MH_Title_1"/>
            <p:cNvSpPr/>
            <p:nvPr>
              <p:custDataLst>
                <p:tags r:id="rId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执行力</a:t>
              </a:r>
              <a:endParaRPr lang="en-US" altLang="zh-CN" sz="1600" b="1" dirty="0">
                <a:latin typeface="Impact" panose="020B0806030902050204" pitchFamily="34" charset="0"/>
              </a:endParaRPr>
            </a:p>
          </p:txBody>
        </p:sp>
      </p:grpSp>
      <p:grpSp>
        <p:nvGrpSpPr>
          <p:cNvPr id="61" name="组合 60"/>
          <p:cNvGrpSpPr/>
          <p:nvPr/>
        </p:nvGrpSpPr>
        <p:grpSpPr>
          <a:xfrm>
            <a:off x="4890384" y="2302796"/>
            <a:ext cx="1056000" cy="1056000"/>
            <a:chOff x="4229236" y="3968984"/>
            <a:chExt cx="792000" cy="792000"/>
          </a:xfrm>
        </p:grpSpPr>
        <p:sp>
          <p:nvSpPr>
            <p:cNvPr id="62"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3" name="MH_Title_1"/>
            <p:cNvSpPr/>
            <p:nvPr>
              <p:custDataLst>
                <p:tags r:id="rId6"/>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组织力</a:t>
              </a:r>
              <a:endParaRPr lang="en-US" altLang="zh-CN" sz="1600" b="1" dirty="0">
                <a:latin typeface="Impact" panose="020B0806030902050204" pitchFamily="34" charset="0"/>
              </a:endParaRPr>
            </a:p>
          </p:txBody>
        </p:sp>
      </p:grpSp>
      <p:grpSp>
        <p:nvGrpSpPr>
          <p:cNvPr id="64" name="组合 63"/>
          <p:cNvGrpSpPr/>
          <p:nvPr/>
        </p:nvGrpSpPr>
        <p:grpSpPr>
          <a:xfrm>
            <a:off x="4890383" y="4436396"/>
            <a:ext cx="1056000" cy="1056000"/>
            <a:chOff x="4229236" y="3968984"/>
            <a:chExt cx="792000" cy="792000"/>
          </a:xfrm>
        </p:grpSpPr>
        <p:sp>
          <p:nvSpPr>
            <p:cNvPr id="65"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6" name="MH_Title_1"/>
            <p:cNvSpPr/>
            <p:nvPr>
              <p:custDataLst>
                <p:tags r:id="rId4"/>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决策力</a:t>
              </a:r>
              <a:endParaRPr lang="en-US" altLang="zh-CN" sz="1600" b="1" dirty="0">
                <a:latin typeface="Impact" panose="020B0806030902050204" pitchFamily="34" charset="0"/>
              </a:endParaRPr>
            </a:p>
          </p:txBody>
        </p:sp>
      </p:grpSp>
      <p:sp>
        <p:nvSpPr>
          <p:cNvPr id="68" name="圆角矩形 67"/>
          <p:cNvSpPr/>
          <p:nvPr/>
        </p:nvSpPr>
        <p:spPr>
          <a:xfrm>
            <a:off x="7184259" y="2027883"/>
            <a:ext cx="3264363" cy="4038865"/>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9" name="组合 68"/>
          <p:cNvGrpSpPr/>
          <p:nvPr/>
        </p:nvGrpSpPr>
        <p:grpSpPr>
          <a:xfrm>
            <a:off x="8029514" y="1841172"/>
            <a:ext cx="1759733" cy="415085"/>
            <a:chOff x="4139952" y="1203949"/>
            <a:chExt cx="1053084" cy="376689"/>
          </a:xfrm>
        </p:grpSpPr>
        <p:sp>
          <p:nvSpPr>
            <p:cNvPr id="70" name="圆角矩形 69"/>
            <p:cNvSpPr/>
            <p:nvPr/>
          </p:nvSpPr>
          <p:spPr>
            <a:xfrm>
              <a:off x="4139952" y="1203949"/>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sym typeface="+mn-lt"/>
              </a:endParaRPr>
            </a:p>
          </p:txBody>
        </p:sp>
        <p:sp>
          <p:nvSpPr>
            <p:cNvPr id="71" name="TextBox 70"/>
            <p:cNvSpPr txBox="1"/>
            <p:nvPr/>
          </p:nvSpPr>
          <p:spPr>
            <a:xfrm>
              <a:off x="4164733" y="1245470"/>
              <a:ext cx="1003523" cy="33516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135" b="1" dirty="0">
                  <a:solidFill>
                    <a:schemeClr val="tx1">
                      <a:lumMod val="90000"/>
                      <a:lumOff val="10000"/>
                    </a:schemeClr>
                  </a:solidFill>
                  <a:sym typeface="+mn-lt"/>
                </a:rPr>
                <a:t>添加标题</a:t>
              </a:r>
            </a:p>
          </p:txBody>
        </p:sp>
      </p:grpSp>
      <p:sp>
        <p:nvSpPr>
          <p:cNvPr id="73" name="椭圆 72"/>
          <p:cNvSpPr/>
          <p:nvPr/>
        </p:nvSpPr>
        <p:spPr bwMode="auto">
          <a:xfrm>
            <a:off x="7680878" y="2392017"/>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4" name="椭圆 73"/>
          <p:cNvSpPr/>
          <p:nvPr/>
        </p:nvSpPr>
        <p:spPr bwMode="auto">
          <a:xfrm>
            <a:off x="8816440" y="2372883"/>
            <a:ext cx="263840" cy="2638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椭圆 78"/>
          <p:cNvSpPr/>
          <p:nvPr/>
        </p:nvSpPr>
        <p:spPr bwMode="auto">
          <a:xfrm>
            <a:off x="9301987" y="256989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80" name="TextBox 79"/>
          <p:cNvSpPr txBox="1"/>
          <p:nvPr/>
        </p:nvSpPr>
        <p:spPr>
          <a:xfrm>
            <a:off x="7265791" y="2948947"/>
            <a:ext cx="3043445" cy="28182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30000"/>
              </a:lnSpc>
            </a:pPr>
            <a:r>
              <a:rPr lang="zh-CN" altLang="en-US" sz="1465" dirty="0">
                <a:solidFill>
                  <a:schemeClr val="tx1">
                    <a:lumMod val="90000"/>
                    <a:lumOff val="10000"/>
                  </a:schemeClr>
                </a:solidFill>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3" name="椭圆 82"/>
          <p:cNvSpPr/>
          <p:nvPr/>
        </p:nvSpPr>
        <p:spPr bwMode="auto">
          <a:xfrm>
            <a:off x="10308424" y="1933624"/>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5" name="椭圆 74"/>
          <p:cNvSpPr/>
          <p:nvPr/>
        </p:nvSpPr>
        <p:spPr bwMode="auto">
          <a:xfrm>
            <a:off x="7764438" y="2036076"/>
            <a:ext cx="188501" cy="188543"/>
          </a:xfrm>
          <a:prstGeom prst="ellipse">
            <a:avLst/>
          </a:prstGeom>
          <a:solidFill>
            <a:srgbClr val="CF0069">
              <a:alpha val="80000"/>
            </a:srgb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76" name="椭圆 75"/>
          <p:cNvSpPr/>
          <p:nvPr/>
        </p:nvSpPr>
        <p:spPr bwMode="auto">
          <a:xfrm>
            <a:off x="8454519" y="255386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2" name="椭圆 71"/>
          <p:cNvSpPr/>
          <p:nvPr/>
        </p:nvSpPr>
        <p:spPr bwMode="auto">
          <a:xfrm>
            <a:off x="7280527" y="1951849"/>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椭圆 76"/>
          <p:cNvSpPr/>
          <p:nvPr/>
        </p:nvSpPr>
        <p:spPr bwMode="auto">
          <a:xfrm>
            <a:off x="9877498" y="2130347"/>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椭圆 77"/>
          <p:cNvSpPr/>
          <p:nvPr/>
        </p:nvSpPr>
        <p:spPr bwMode="auto">
          <a:xfrm>
            <a:off x="9968351" y="2400113"/>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59" name="MH_Other_2"/>
          <p:cNvSpPr/>
          <p:nvPr>
            <p:custDataLst>
              <p:tags r:id="rId1"/>
            </p:custDataLst>
          </p:nvPr>
        </p:nvSpPr>
        <p:spPr>
          <a:xfrm>
            <a:off x="2369343" y="2707328"/>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7" name="MH_Other_9"/>
          <p:cNvSpPr/>
          <p:nvPr>
            <p:custDataLst>
              <p:tags r:id="rId2"/>
            </p:custDataLst>
          </p:nvPr>
        </p:nvSpPr>
        <p:spPr>
          <a:xfrm>
            <a:off x="2837535" y="3192461"/>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665" b="1" dirty="0">
                <a:ea typeface="微软雅黑" panose="020B0503020204020204" pitchFamily="34" charset="-122"/>
              </a:rPr>
              <a:t>领导力</a:t>
            </a:r>
          </a:p>
        </p:txBody>
      </p:sp>
    </p:spTree>
  </p:cSld>
  <p:clrMapOvr>
    <a:masterClrMapping/>
  </p:clrMapOvr>
  <p:transition spd="slow" advTm="1198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Effect transition="in" filter="fade">
                                      <p:cBhvr>
                                        <p:cTn id="9" dur="1000"/>
                                        <p:tgtEl>
                                          <p:spTgt spid="59"/>
                                        </p:tgtEl>
                                      </p:cBhvr>
                                    </p:animEffect>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750"/>
                                        <p:tgtEl>
                                          <p:spTgt spid="67"/>
                                        </p:tgtEl>
                                      </p:cBhvr>
                                    </p:animEffect>
                                    <p:anim calcmode="lin" valueType="num">
                                      <p:cBhvr>
                                        <p:cTn id="14" dur="2750" fill="hold"/>
                                        <p:tgtEl>
                                          <p:spTgt spid="67"/>
                                        </p:tgtEl>
                                        <p:attrNameLst>
                                          <p:attrName>ppt_w</p:attrName>
                                        </p:attrNameLst>
                                      </p:cBhvr>
                                      <p:tavLst>
                                        <p:tav tm="0" fmla="#ppt_w*sin(2.5*pi*$)">
                                          <p:val>
                                            <p:fltVal val="0"/>
                                          </p:val>
                                        </p:tav>
                                        <p:tav tm="100000">
                                          <p:val>
                                            <p:fltVal val="1"/>
                                          </p:val>
                                        </p:tav>
                                      </p:tavLst>
                                    </p:anim>
                                    <p:anim calcmode="lin" valueType="num">
                                      <p:cBhvr>
                                        <p:cTn id="15" dur="2750" fill="hold"/>
                                        <p:tgtEl>
                                          <p:spTgt spid="67"/>
                                        </p:tgtEl>
                                        <p:attrNameLst>
                                          <p:attrName>ppt_h</p:attrName>
                                        </p:attrNameLst>
                                      </p:cBhvr>
                                      <p:tavLst>
                                        <p:tav tm="0">
                                          <p:val>
                                            <p:strVal val="#ppt_h"/>
                                          </p:val>
                                        </p:tav>
                                        <p:tav tm="100000">
                                          <p:val>
                                            <p:strVal val="#ppt_h"/>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heel(1)">
                                      <p:cBhvr>
                                        <p:cTn id="18" dur="2750"/>
                                        <p:tgtEl>
                                          <p:spTgt spid="84"/>
                                        </p:tgtEl>
                                      </p:cBhvr>
                                    </p:animEffect>
                                  </p:childTnLst>
                                </p:cTn>
                              </p:par>
                              <p:par>
                                <p:cTn id="19" presetID="10" presetClass="entr" presetSubtype="0" fill="hold" nodeType="withEffect">
                                  <p:stCondLst>
                                    <p:cond delay="50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42" presetClass="path" presetSubtype="0" accel="50000" decel="50000" autoRev="1" fill="hold" nodeType="withEffect">
                                  <p:stCondLst>
                                    <p:cond delay="0"/>
                                  </p:stCondLst>
                                  <p:childTnLst>
                                    <p:animMotion origin="layout" path="M 1.66667E-6 1.8586E-6 L 0.0026 0.31306 " pathEditMode="relative" rAng="0" ptsTypes="AA">
                                      <p:cBhvr>
                                        <p:cTn id="23" dur="500" fill="hold"/>
                                        <p:tgtEl>
                                          <p:spTgt spid="53"/>
                                        </p:tgtEl>
                                        <p:attrNameLst>
                                          <p:attrName>ppt_x</p:attrName>
                                          <p:attrName>ppt_y</p:attrName>
                                        </p:attrNameLst>
                                      </p:cBhvr>
                                      <p:rCtr x="122" y="15653"/>
                                    </p:animMotion>
                                  </p:childTnLst>
                                </p:cTn>
                              </p:par>
                              <p:par>
                                <p:cTn id="24" presetID="6" presetClass="emph" presetSubtype="0" autoRev="1" fill="hold" nodeType="withEffect">
                                  <p:stCondLst>
                                    <p:cond delay="500"/>
                                  </p:stCondLst>
                                  <p:childTnLst>
                                    <p:animScale>
                                      <p:cBhvr>
                                        <p:cTn id="25" dur="500" fill="hold"/>
                                        <p:tgtEl>
                                          <p:spTgt spid="53"/>
                                        </p:tgtEl>
                                      </p:cBhvr>
                                      <p:by x="110000" y="110000"/>
                                    </p:animScale>
                                  </p:childTnLst>
                                </p:cTn>
                              </p:par>
                              <p:par>
                                <p:cTn id="26" presetID="10" presetClass="entr" presetSubtype="0" fill="hold"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42" presetClass="path" presetSubtype="0" accel="50000" decel="50000" autoRev="1" fill="hold" nodeType="withEffect">
                                  <p:stCondLst>
                                    <p:cond delay="250"/>
                                  </p:stCondLst>
                                  <p:childTnLst>
                                    <p:animMotion origin="layout" path="M -8.33333E-7 -1.72275E-6 L -0.14114 0.14326 " pathEditMode="relative" rAng="0" ptsTypes="AA">
                                      <p:cBhvr>
                                        <p:cTn id="30" dur="500" fill="hold"/>
                                        <p:tgtEl>
                                          <p:spTgt spid="61"/>
                                        </p:tgtEl>
                                        <p:attrNameLst>
                                          <p:attrName>ppt_x</p:attrName>
                                          <p:attrName>ppt_y</p:attrName>
                                        </p:attrNameLst>
                                      </p:cBhvr>
                                      <p:rCtr x="-7066" y="7163"/>
                                    </p:animMotion>
                                  </p:childTnLst>
                                </p:cTn>
                              </p:par>
                              <p:par>
                                <p:cTn id="31" presetID="6" presetClass="emph" presetSubtype="0" autoRev="1" fill="hold" nodeType="withEffect">
                                  <p:stCondLst>
                                    <p:cond delay="750"/>
                                  </p:stCondLst>
                                  <p:childTnLst>
                                    <p:animScale>
                                      <p:cBhvr>
                                        <p:cTn id="32" dur="500" fill="hold"/>
                                        <p:tgtEl>
                                          <p:spTgt spid="61"/>
                                        </p:tgtEl>
                                      </p:cBhvr>
                                      <p:by x="110000" y="110000"/>
                                    </p:animScale>
                                  </p:childTnLst>
                                </p:cTn>
                              </p:par>
                              <p:par>
                                <p:cTn id="33" presetID="10" presetClass="entr" presetSubtype="0" fill="hold" nodeType="with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42" presetClass="path" presetSubtype="0" accel="50000" decel="50000" autoRev="1" fill="hold" nodeType="withEffect">
                                  <p:stCondLst>
                                    <p:cond delay="500"/>
                                  </p:stCondLst>
                                  <p:childTnLst>
                                    <p:animMotion origin="layout" path="M -8.33333E-7 1.11454E-6 L -0.14896 -0.15375 " pathEditMode="relative" rAng="0" ptsTypes="AA">
                                      <p:cBhvr>
                                        <p:cTn id="37" dur="500" fill="hold"/>
                                        <p:tgtEl>
                                          <p:spTgt spid="64"/>
                                        </p:tgtEl>
                                        <p:attrNameLst>
                                          <p:attrName>ppt_x</p:attrName>
                                          <p:attrName>ppt_y</p:attrName>
                                        </p:attrNameLst>
                                      </p:cBhvr>
                                      <p:rCtr x="-7448" y="-7688"/>
                                    </p:animMotion>
                                  </p:childTnLst>
                                </p:cTn>
                              </p:par>
                              <p:par>
                                <p:cTn id="38" presetID="6" presetClass="emph" presetSubtype="0" autoRev="1" fill="hold" nodeType="withEffect">
                                  <p:stCondLst>
                                    <p:cond delay="1000"/>
                                  </p:stCondLst>
                                  <p:childTnLst>
                                    <p:animScale>
                                      <p:cBhvr>
                                        <p:cTn id="39" dur="500" fill="hold"/>
                                        <p:tgtEl>
                                          <p:spTgt spid="64"/>
                                        </p:tgtEl>
                                      </p:cBhvr>
                                      <p:by x="110000" y="110000"/>
                                    </p:animScale>
                                  </p:childTnLst>
                                </p:cTn>
                              </p:par>
                              <p:par>
                                <p:cTn id="40" presetID="10" presetClass="entr" presetSubtype="0" fill="hold" nodeType="withEffect">
                                  <p:stCondLst>
                                    <p:cond delay="125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42" presetClass="path" presetSubtype="0" accel="50000" decel="50000" autoRev="1" fill="hold" nodeType="withEffect">
                                  <p:stCondLst>
                                    <p:cond delay="750"/>
                                  </p:stCondLst>
                                  <p:childTnLst>
                                    <p:animMotion origin="layout" path="M 1.66667E-6 -2.46681E-6 L 0.0026 -0.32355 " pathEditMode="relative" rAng="0" ptsTypes="AA">
                                      <p:cBhvr>
                                        <p:cTn id="44" dur="500" fill="hold"/>
                                        <p:tgtEl>
                                          <p:spTgt spid="56"/>
                                        </p:tgtEl>
                                        <p:attrNameLst>
                                          <p:attrName>ppt_x</p:attrName>
                                          <p:attrName>ppt_y</p:attrName>
                                        </p:attrNameLst>
                                      </p:cBhvr>
                                      <p:rCtr x="122" y="-16178"/>
                                    </p:animMotion>
                                  </p:childTnLst>
                                </p:cTn>
                              </p:par>
                              <p:par>
                                <p:cTn id="45" presetID="6" presetClass="emph" presetSubtype="0" autoRev="1" fill="hold" nodeType="withEffect">
                                  <p:stCondLst>
                                    <p:cond delay="1250"/>
                                  </p:stCondLst>
                                  <p:childTnLst>
                                    <p:animScale>
                                      <p:cBhvr>
                                        <p:cTn id="46" dur="500" fill="hold"/>
                                        <p:tgtEl>
                                          <p:spTgt spid="56"/>
                                        </p:tgtEl>
                                      </p:cBhvr>
                                      <p:by x="110000" y="110000"/>
                                    </p:animScale>
                                  </p:childTnLst>
                                </p:cTn>
                              </p:par>
                              <p:par>
                                <p:cTn id="47" presetID="10" presetClass="entr" presetSubtype="0" fill="hold" nodeType="withEffect">
                                  <p:stCondLst>
                                    <p:cond delay="150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42" presetClass="path" presetSubtype="0" accel="50000" decel="50000" autoRev="1" fill="hold" nodeType="withEffect">
                                  <p:stCondLst>
                                    <p:cond delay="1000"/>
                                  </p:stCondLst>
                                  <p:childTnLst>
                                    <p:animMotion origin="layout" path="M 4.16667E-6 1.11454E-6 L 0.15416 -0.16795 " pathEditMode="relative" rAng="0" ptsTypes="AA">
                                      <p:cBhvr>
                                        <p:cTn id="51" dur="500" fill="hold"/>
                                        <p:tgtEl>
                                          <p:spTgt spid="50"/>
                                        </p:tgtEl>
                                        <p:attrNameLst>
                                          <p:attrName>ppt_x</p:attrName>
                                          <p:attrName>ppt_y</p:attrName>
                                        </p:attrNameLst>
                                      </p:cBhvr>
                                      <p:rCtr x="7708" y="-8398"/>
                                    </p:animMotion>
                                  </p:childTnLst>
                                </p:cTn>
                              </p:par>
                              <p:par>
                                <p:cTn id="52" presetID="6" presetClass="emph" presetSubtype="0" autoRev="1" fill="hold" nodeType="withEffect">
                                  <p:stCondLst>
                                    <p:cond delay="1500"/>
                                  </p:stCondLst>
                                  <p:childTnLst>
                                    <p:animScale>
                                      <p:cBhvr>
                                        <p:cTn id="53" dur="500" fill="hold"/>
                                        <p:tgtEl>
                                          <p:spTgt spid="50"/>
                                        </p:tgtEl>
                                      </p:cBhvr>
                                      <p:by x="110000" y="110000"/>
                                    </p:animScale>
                                  </p:childTnLst>
                                </p:cTn>
                              </p:par>
                              <p:par>
                                <p:cTn id="54" presetID="10" presetClass="entr" presetSubtype="0" fill="hold" nodeType="withEffect">
                                  <p:stCondLst>
                                    <p:cond delay="175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42" presetClass="path" presetSubtype="0" accel="50000" decel="50000" autoRev="1" fill="hold" nodeType="withEffect">
                                  <p:stCondLst>
                                    <p:cond delay="1250"/>
                                  </p:stCondLst>
                                  <p:childTnLst>
                                    <p:animMotion origin="layout" path="M 4.16667E-6 -1.72275E-6 L 0.15416 0.14326 " pathEditMode="relative" rAng="0" ptsTypes="AA">
                                      <p:cBhvr>
                                        <p:cTn id="58" dur="500" fill="hold"/>
                                        <p:tgtEl>
                                          <p:spTgt spid="47"/>
                                        </p:tgtEl>
                                        <p:attrNameLst>
                                          <p:attrName>ppt_x</p:attrName>
                                          <p:attrName>ppt_y</p:attrName>
                                        </p:attrNameLst>
                                      </p:cBhvr>
                                      <p:rCtr x="7708" y="7163"/>
                                    </p:animMotion>
                                  </p:childTnLst>
                                </p:cTn>
                              </p:par>
                              <p:par>
                                <p:cTn id="59" presetID="6" presetClass="emph" presetSubtype="0" autoRev="1" fill="hold" nodeType="withEffect">
                                  <p:stCondLst>
                                    <p:cond delay="1750"/>
                                  </p:stCondLst>
                                  <p:childTnLst>
                                    <p:animScale>
                                      <p:cBhvr>
                                        <p:cTn id="60" dur="500" fill="hold"/>
                                        <p:tgtEl>
                                          <p:spTgt spid="47"/>
                                        </p:tgtEl>
                                      </p:cBhvr>
                                      <p:by x="110000" y="110000"/>
                                    </p:animScale>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ppt_w</p:attrName>
                                        </p:attrNameLst>
                                      </p:cBhvr>
                                      <p:tavLst>
                                        <p:tav tm="0">
                                          <p:val>
                                            <p:fltVal val="0"/>
                                          </p:val>
                                        </p:tav>
                                        <p:tav tm="100000">
                                          <p:val>
                                            <p:strVal val="#ppt_w"/>
                                          </p:val>
                                        </p:tav>
                                      </p:tavLst>
                                    </p:anim>
                                    <p:anim calcmode="lin" valueType="num">
                                      <p:cBhvr>
                                        <p:cTn id="65" dur="500" fill="hold"/>
                                        <p:tgtEl>
                                          <p:spTgt spid="69"/>
                                        </p:tgtEl>
                                        <p:attrNameLst>
                                          <p:attrName>ppt_h</p:attrName>
                                        </p:attrNameLst>
                                      </p:cBhvr>
                                      <p:tavLst>
                                        <p:tav tm="0">
                                          <p:val>
                                            <p:fltVal val="0"/>
                                          </p:val>
                                        </p:tav>
                                        <p:tav tm="100000">
                                          <p:val>
                                            <p:strVal val="#ppt_h"/>
                                          </p:val>
                                        </p:tav>
                                      </p:tavLst>
                                    </p:anim>
                                    <p:animEffect transition="in" filter="fade">
                                      <p:cBhvr>
                                        <p:cTn id="66" dur="500"/>
                                        <p:tgtEl>
                                          <p:spTgt spid="69"/>
                                        </p:tgtEl>
                                      </p:cBhvr>
                                    </p:animEffect>
                                  </p:childTnLst>
                                </p:cTn>
                              </p:par>
                            </p:childTnLst>
                          </p:cTn>
                        </p:par>
                        <p:par>
                          <p:cTn id="67" fill="hold">
                            <p:stCondLst>
                              <p:cond delay="4500"/>
                            </p:stCondLst>
                            <p:childTnLst>
                              <p:par>
                                <p:cTn id="68" presetID="53" presetClass="entr" presetSubtype="16" fill="hold" grpId="0" nodeType="afterEffect">
                                  <p:stCondLst>
                                    <p:cond delay="267"/>
                                  </p:stCondLst>
                                  <p:childTnLst>
                                    <p:set>
                                      <p:cBhvr>
                                        <p:cTn id="69" dur="1" fill="hold">
                                          <p:stCondLst>
                                            <p:cond delay="0"/>
                                          </p:stCondLst>
                                        </p:cTn>
                                        <p:tgtEl>
                                          <p:spTgt spid="72"/>
                                        </p:tgtEl>
                                        <p:attrNameLst>
                                          <p:attrName>style.visibility</p:attrName>
                                        </p:attrNameLst>
                                      </p:cBhvr>
                                      <p:to>
                                        <p:strVal val="visible"/>
                                      </p:to>
                                    </p:set>
                                    <p:anim calcmode="lin" valueType="num">
                                      <p:cBhvr>
                                        <p:cTn id="70" dur="431" fill="hold"/>
                                        <p:tgtEl>
                                          <p:spTgt spid="72"/>
                                        </p:tgtEl>
                                        <p:attrNameLst>
                                          <p:attrName>ppt_w</p:attrName>
                                        </p:attrNameLst>
                                      </p:cBhvr>
                                      <p:tavLst>
                                        <p:tav tm="0">
                                          <p:val>
                                            <p:fltVal val="0"/>
                                          </p:val>
                                        </p:tav>
                                        <p:tav tm="100000">
                                          <p:val>
                                            <p:strVal val="#ppt_w"/>
                                          </p:val>
                                        </p:tav>
                                      </p:tavLst>
                                    </p:anim>
                                    <p:anim calcmode="lin" valueType="num">
                                      <p:cBhvr>
                                        <p:cTn id="71" dur="431" fill="hold"/>
                                        <p:tgtEl>
                                          <p:spTgt spid="72"/>
                                        </p:tgtEl>
                                        <p:attrNameLst>
                                          <p:attrName>ppt_h</p:attrName>
                                        </p:attrNameLst>
                                      </p:cBhvr>
                                      <p:tavLst>
                                        <p:tav tm="0">
                                          <p:val>
                                            <p:fltVal val="0"/>
                                          </p:val>
                                        </p:tav>
                                        <p:tav tm="100000">
                                          <p:val>
                                            <p:strVal val="#ppt_h"/>
                                          </p:val>
                                        </p:tav>
                                      </p:tavLst>
                                    </p:anim>
                                    <p:animEffect transition="in" filter="fade">
                                      <p:cBhvr>
                                        <p:cTn id="72" dur="431"/>
                                        <p:tgtEl>
                                          <p:spTgt spid="72"/>
                                        </p:tgtEl>
                                      </p:cBhvr>
                                    </p:animEffect>
                                  </p:childTnLst>
                                </p:cTn>
                              </p:par>
                              <p:par>
                                <p:cTn id="73" presetID="53" presetClass="entr" presetSubtype="16" fill="hold" grpId="0" nodeType="withEffect">
                                  <p:stCondLst>
                                    <p:cond delay="290"/>
                                  </p:stCondLst>
                                  <p:childTnLst>
                                    <p:set>
                                      <p:cBhvr>
                                        <p:cTn id="74" dur="1" fill="hold">
                                          <p:stCondLst>
                                            <p:cond delay="0"/>
                                          </p:stCondLst>
                                        </p:cTn>
                                        <p:tgtEl>
                                          <p:spTgt spid="73"/>
                                        </p:tgtEl>
                                        <p:attrNameLst>
                                          <p:attrName>style.visibility</p:attrName>
                                        </p:attrNameLst>
                                      </p:cBhvr>
                                      <p:to>
                                        <p:strVal val="visible"/>
                                      </p:to>
                                    </p:set>
                                    <p:anim calcmode="lin" valueType="num">
                                      <p:cBhvr>
                                        <p:cTn id="75" dur="395" fill="hold"/>
                                        <p:tgtEl>
                                          <p:spTgt spid="73"/>
                                        </p:tgtEl>
                                        <p:attrNameLst>
                                          <p:attrName>ppt_w</p:attrName>
                                        </p:attrNameLst>
                                      </p:cBhvr>
                                      <p:tavLst>
                                        <p:tav tm="0">
                                          <p:val>
                                            <p:fltVal val="0"/>
                                          </p:val>
                                        </p:tav>
                                        <p:tav tm="100000">
                                          <p:val>
                                            <p:strVal val="#ppt_w"/>
                                          </p:val>
                                        </p:tav>
                                      </p:tavLst>
                                    </p:anim>
                                    <p:anim calcmode="lin" valueType="num">
                                      <p:cBhvr>
                                        <p:cTn id="76" dur="395" fill="hold"/>
                                        <p:tgtEl>
                                          <p:spTgt spid="73"/>
                                        </p:tgtEl>
                                        <p:attrNameLst>
                                          <p:attrName>ppt_h</p:attrName>
                                        </p:attrNameLst>
                                      </p:cBhvr>
                                      <p:tavLst>
                                        <p:tav tm="0">
                                          <p:val>
                                            <p:fltVal val="0"/>
                                          </p:val>
                                        </p:tav>
                                        <p:tav tm="100000">
                                          <p:val>
                                            <p:strVal val="#ppt_h"/>
                                          </p:val>
                                        </p:tav>
                                      </p:tavLst>
                                    </p:anim>
                                    <p:animEffect transition="in" filter="fade">
                                      <p:cBhvr>
                                        <p:cTn id="77" dur="395"/>
                                        <p:tgtEl>
                                          <p:spTgt spid="73"/>
                                        </p:tgtEl>
                                      </p:cBhvr>
                                    </p:animEffect>
                                  </p:childTnLst>
                                </p:cTn>
                              </p:par>
                              <p:par>
                                <p:cTn id="78" presetID="53" presetClass="entr" presetSubtype="16" fill="hold" grpId="0" nodeType="withEffect">
                                  <p:stCondLst>
                                    <p:cond delay="145"/>
                                  </p:stCondLst>
                                  <p:childTnLst>
                                    <p:set>
                                      <p:cBhvr>
                                        <p:cTn id="79" dur="1" fill="hold">
                                          <p:stCondLst>
                                            <p:cond delay="0"/>
                                          </p:stCondLst>
                                        </p:cTn>
                                        <p:tgtEl>
                                          <p:spTgt spid="74"/>
                                        </p:tgtEl>
                                        <p:attrNameLst>
                                          <p:attrName>style.visibility</p:attrName>
                                        </p:attrNameLst>
                                      </p:cBhvr>
                                      <p:to>
                                        <p:strVal val="visible"/>
                                      </p:to>
                                    </p:set>
                                    <p:anim calcmode="lin" valueType="num">
                                      <p:cBhvr>
                                        <p:cTn id="80" dur="187" fill="hold"/>
                                        <p:tgtEl>
                                          <p:spTgt spid="74"/>
                                        </p:tgtEl>
                                        <p:attrNameLst>
                                          <p:attrName>ppt_w</p:attrName>
                                        </p:attrNameLst>
                                      </p:cBhvr>
                                      <p:tavLst>
                                        <p:tav tm="0">
                                          <p:val>
                                            <p:fltVal val="0"/>
                                          </p:val>
                                        </p:tav>
                                        <p:tav tm="100000">
                                          <p:val>
                                            <p:strVal val="#ppt_w"/>
                                          </p:val>
                                        </p:tav>
                                      </p:tavLst>
                                    </p:anim>
                                    <p:anim calcmode="lin" valueType="num">
                                      <p:cBhvr>
                                        <p:cTn id="81" dur="187" fill="hold"/>
                                        <p:tgtEl>
                                          <p:spTgt spid="74"/>
                                        </p:tgtEl>
                                        <p:attrNameLst>
                                          <p:attrName>ppt_h</p:attrName>
                                        </p:attrNameLst>
                                      </p:cBhvr>
                                      <p:tavLst>
                                        <p:tav tm="0">
                                          <p:val>
                                            <p:fltVal val="0"/>
                                          </p:val>
                                        </p:tav>
                                        <p:tav tm="100000">
                                          <p:val>
                                            <p:strVal val="#ppt_h"/>
                                          </p:val>
                                        </p:tav>
                                      </p:tavLst>
                                    </p:anim>
                                    <p:animEffect transition="in" filter="fade">
                                      <p:cBhvr>
                                        <p:cTn id="82" dur="187"/>
                                        <p:tgtEl>
                                          <p:spTgt spid="74"/>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75"/>
                                        </p:tgtEl>
                                        <p:attrNameLst>
                                          <p:attrName>style.visibility</p:attrName>
                                        </p:attrNameLst>
                                      </p:cBhvr>
                                      <p:to>
                                        <p:strVal val="visible"/>
                                      </p:to>
                                    </p:set>
                                    <p:anim calcmode="lin" valueType="num">
                                      <p:cBhvr>
                                        <p:cTn id="85" dur="481" fill="hold"/>
                                        <p:tgtEl>
                                          <p:spTgt spid="75"/>
                                        </p:tgtEl>
                                        <p:attrNameLst>
                                          <p:attrName>ppt_w</p:attrName>
                                        </p:attrNameLst>
                                      </p:cBhvr>
                                      <p:tavLst>
                                        <p:tav tm="0">
                                          <p:val>
                                            <p:fltVal val="0"/>
                                          </p:val>
                                        </p:tav>
                                        <p:tav tm="100000">
                                          <p:val>
                                            <p:strVal val="#ppt_w"/>
                                          </p:val>
                                        </p:tav>
                                      </p:tavLst>
                                    </p:anim>
                                    <p:anim calcmode="lin" valueType="num">
                                      <p:cBhvr>
                                        <p:cTn id="86" dur="481" fill="hold"/>
                                        <p:tgtEl>
                                          <p:spTgt spid="75"/>
                                        </p:tgtEl>
                                        <p:attrNameLst>
                                          <p:attrName>ppt_h</p:attrName>
                                        </p:attrNameLst>
                                      </p:cBhvr>
                                      <p:tavLst>
                                        <p:tav tm="0">
                                          <p:val>
                                            <p:fltVal val="0"/>
                                          </p:val>
                                        </p:tav>
                                        <p:tav tm="100000">
                                          <p:val>
                                            <p:strVal val="#ppt_h"/>
                                          </p:val>
                                        </p:tav>
                                      </p:tavLst>
                                    </p:anim>
                                    <p:animEffect transition="in" filter="fade">
                                      <p:cBhvr>
                                        <p:cTn id="87" dur="481"/>
                                        <p:tgtEl>
                                          <p:spTgt spid="75"/>
                                        </p:tgtEl>
                                      </p:cBhvr>
                                    </p:animEffect>
                                  </p:childTnLst>
                                </p:cTn>
                              </p:par>
                              <p:par>
                                <p:cTn id="88" presetID="53" presetClass="entr" presetSubtype="16" fill="hold" grpId="0" nodeType="withEffect">
                                  <p:stCondLst>
                                    <p:cond delay="387"/>
                                  </p:stCondLst>
                                  <p:childTnLst>
                                    <p:set>
                                      <p:cBhvr>
                                        <p:cTn id="89" dur="1" fill="hold">
                                          <p:stCondLst>
                                            <p:cond delay="0"/>
                                          </p:stCondLst>
                                        </p:cTn>
                                        <p:tgtEl>
                                          <p:spTgt spid="76"/>
                                        </p:tgtEl>
                                        <p:attrNameLst>
                                          <p:attrName>style.visibility</p:attrName>
                                        </p:attrNameLst>
                                      </p:cBhvr>
                                      <p:to>
                                        <p:strVal val="visible"/>
                                      </p:to>
                                    </p:set>
                                    <p:anim calcmode="lin" valueType="num">
                                      <p:cBhvr>
                                        <p:cTn id="90" dur="436" fill="hold"/>
                                        <p:tgtEl>
                                          <p:spTgt spid="76"/>
                                        </p:tgtEl>
                                        <p:attrNameLst>
                                          <p:attrName>ppt_w</p:attrName>
                                        </p:attrNameLst>
                                      </p:cBhvr>
                                      <p:tavLst>
                                        <p:tav tm="0">
                                          <p:val>
                                            <p:fltVal val="0"/>
                                          </p:val>
                                        </p:tav>
                                        <p:tav tm="100000">
                                          <p:val>
                                            <p:strVal val="#ppt_w"/>
                                          </p:val>
                                        </p:tav>
                                      </p:tavLst>
                                    </p:anim>
                                    <p:anim calcmode="lin" valueType="num">
                                      <p:cBhvr>
                                        <p:cTn id="91" dur="436" fill="hold"/>
                                        <p:tgtEl>
                                          <p:spTgt spid="76"/>
                                        </p:tgtEl>
                                        <p:attrNameLst>
                                          <p:attrName>ppt_h</p:attrName>
                                        </p:attrNameLst>
                                      </p:cBhvr>
                                      <p:tavLst>
                                        <p:tav tm="0">
                                          <p:val>
                                            <p:fltVal val="0"/>
                                          </p:val>
                                        </p:tav>
                                        <p:tav tm="100000">
                                          <p:val>
                                            <p:strVal val="#ppt_h"/>
                                          </p:val>
                                        </p:tav>
                                      </p:tavLst>
                                    </p:anim>
                                    <p:animEffect transition="in" filter="fade">
                                      <p:cBhvr>
                                        <p:cTn id="92" dur="436"/>
                                        <p:tgtEl>
                                          <p:spTgt spid="76"/>
                                        </p:tgtEl>
                                      </p:cBhvr>
                                    </p:animEffect>
                                  </p:childTnLst>
                                </p:cTn>
                              </p:par>
                              <p:par>
                                <p:cTn id="93" presetID="53" presetClass="entr" presetSubtype="16" fill="hold" grpId="0" nodeType="withEffect">
                                  <p:stCondLst>
                                    <p:cond delay="7"/>
                                  </p:stCondLst>
                                  <p:childTnLst>
                                    <p:set>
                                      <p:cBhvr>
                                        <p:cTn id="94" dur="1" fill="hold">
                                          <p:stCondLst>
                                            <p:cond delay="0"/>
                                          </p:stCondLst>
                                        </p:cTn>
                                        <p:tgtEl>
                                          <p:spTgt spid="77"/>
                                        </p:tgtEl>
                                        <p:attrNameLst>
                                          <p:attrName>style.visibility</p:attrName>
                                        </p:attrNameLst>
                                      </p:cBhvr>
                                      <p:to>
                                        <p:strVal val="visible"/>
                                      </p:to>
                                    </p:set>
                                    <p:anim calcmode="lin" valueType="num">
                                      <p:cBhvr>
                                        <p:cTn id="95" dur="200" fill="hold"/>
                                        <p:tgtEl>
                                          <p:spTgt spid="77"/>
                                        </p:tgtEl>
                                        <p:attrNameLst>
                                          <p:attrName>ppt_w</p:attrName>
                                        </p:attrNameLst>
                                      </p:cBhvr>
                                      <p:tavLst>
                                        <p:tav tm="0">
                                          <p:val>
                                            <p:fltVal val="0"/>
                                          </p:val>
                                        </p:tav>
                                        <p:tav tm="100000">
                                          <p:val>
                                            <p:strVal val="#ppt_w"/>
                                          </p:val>
                                        </p:tav>
                                      </p:tavLst>
                                    </p:anim>
                                    <p:anim calcmode="lin" valueType="num">
                                      <p:cBhvr>
                                        <p:cTn id="96" dur="200" fill="hold"/>
                                        <p:tgtEl>
                                          <p:spTgt spid="77"/>
                                        </p:tgtEl>
                                        <p:attrNameLst>
                                          <p:attrName>ppt_h</p:attrName>
                                        </p:attrNameLst>
                                      </p:cBhvr>
                                      <p:tavLst>
                                        <p:tav tm="0">
                                          <p:val>
                                            <p:fltVal val="0"/>
                                          </p:val>
                                        </p:tav>
                                        <p:tav tm="100000">
                                          <p:val>
                                            <p:strVal val="#ppt_h"/>
                                          </p:val>
                                        </p:tav>
                                      </p:tavLst>
                                    </p:anim>
                                    <p:animEffect transition="in" filter="fade">
                                      <p:cBhvr>
                                        <p:cTn id="97" dur="200"/>
                                        <p:tgtEl>
                                          <p:spTgt spid="77"/>
                                        </p:tgtEl>
                                      </p:cBhvr>
                                    </p:animEffect>
                                  </p:childTnLst>
                                </p:cTn>
                              </p:par>
                              <p:par>
                                <p:cTn id="98" presetID="53" presetClass="entr" presetSubtype="16" fill="hold" grpId="0" nodeType="withEffect">
                                  <p:stCondLst>
                                    <p:cond delay="38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475" fill="hold"/>
                                        <p:tgtEl>
                                          <p:spTgt spid="78"/>
                                        </p:tgtEl>
                                        <p:attrNameLst>
                                          <p:attrName>ppt_w</p:attrName>
                                        </p:attrNameLst>
                                      </p:cBhvr>
                                      <p:tavLst>
                                        <p:tav tm="0">
                                          <p:val>
                                            <p:fltVal val="0"/>
                                          </p:val>
                                        </p:tav>
                                        <p:tav tm="100000">
                                          <p:val>
                                            <p:strVal val="#ppt_w"/>
                                          </p:val>
                                        </p:tav>
                                      </p:tavLst>
                                    </p:anim>
                                    <p:anim calcmode="lin" valueType="num">
                                      <p:cBhvr>
                                        <p:cTn id="101" dur="475" fill="hold"/>
                                        <p:tgtEl>
                                          <p:spTgt spid="78"/>
                                        </p:tgtEl>
                                        <p:attrNameLst>
                                          <p:attrName>ppt_h</p:attrName>
                                        </p:attrNameLst>
                                      </p:cBhvr>
                                      <p:tavLst>
                                        <p:tav tm="0">
                                          <p:val>
                                            <p:fltVal val="0"/>
                                          </p:val>
                                        </p:tav>
                                        <p:tav tm="100000">
                                          <p:val>
                                            <p:strVal val="#ppt_h"/>
                                          </p:val>
                                        </p:tav>
                                      </p:tavLst>
                                    </p:anim>
                                    <p:animEffect transition="in" filter="fade">
                                      <p:cBhvr>
                                        <p:cTn id="102" dur="475"/>
                                        <p:tgtEl>
                                          <p:spTgt spid="78"/>
                                        </p:tgtEl>
                                      </p:cBhvr>
                                    </p:animEffect>
                                  </p:childTnLst>
                                </p:cTn>
                              </p:par>
                              <p:par>
                                <p:cTn id="103" presetID="53" presetClass="entr" presetSubtype="16" fill="hold" grpId="0" nodeType="withEffect">
                                  <p:stCondLst>
                                    <p:cond delay="407"/>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82" fill="hold"/>
                                        <p:tgtEl>
                                          <p:spTgt spid="79"/>
                                        </p:tgtEl>
                                        <p:attrNameLst>
                                          <p:attrName>ppt_w</p:attrName>
                                        </p:attrNameLst>
                                      </p:cBhvr>
                                      <p:tavLst>
                                        <p:tav tm="0">
                                          <p:val>
                                            <p:fltVal val="0"/>
                                          </p:val>
                                        </p:tav>
                                        <p:tav tm="100000">
                                          <p:val>
                                            <p:strVal val="#ppt_w"/>
                                          </p:val>
                                        </p:tav>
                                      </p:tavLst>
                                    </p:anim>
                                    <p:anim calcmode="lin" valueType="num">
                                      <p:cBhvr>
                                        <p:cTn id="106" dur="182" fill="hold"/>
                                        <p:tgtEl>
                                          <p:spTgt spid="79"/>
                                        </p:tgtEl>
                                        <p:attrNameLst>
                                          <p:attrName>ppt_h</p:attrName>
                                        </p:attrNameLst>
                                      </p:cBhvr>
                                      <p:tavLst>
                                        <p:tav tm="0">
                                          <p:val>
                                            <p:fltVal val="0"/>
                                          </p:val>
                                        </p:tav>
                                        <p:tav tm="100000">
                                          <p:val>
                                            <p:strVal val="#ppt_h"/>
                                          </p:val>
                                        </p:tav>
                                      </p:tavLst>
                                    </p:anim>
                                    <p:animEffect transition="in" filter="fade">
                                      <p:cBhvr>
                                        <p:cTn id="107" dur="182"/>
                                        <p:tgtEl>
                                          <p:spTgt spid="79"/>
                                        </p:tgtEl>
                                      </p:cBhvr>
                                    </p:animEffect>
                                  </p:childTnLst>
                                </p:cTn>
                              </p:par>
                              <p:par>
                                <p:cTn id="108" presetID="53" presetClass="entr" presetSubtype="16" fill="hold" grpId="0" nodeType="withEffect">
                                  <p:stCondLst>
                                    <p:cond delay="355"/>
                                  </p:stCondLst>
                                  <p:childTnLst>
                                    <p:set>
                                      <p:cBhvr>
                                        <p:cTn id="109" dur="1" fill="hold">
                                          <p:stCondLst>
                                            <p:cond delay="0"/>
                                          </p:stCondLst>
                                        </p:cTn>
                                        <p:tgtEl>
                                          <p:spTgt spid="83"/>
                                        </p:tgtEl>
                                        <p:attrNameLst>
                                          <p:attrName>style.visibility</p:attrName>
                                        </p:attrNameLst>
                                      </p:cBhvr>
                                      <p:to>
                                        <p:strVal val="visible"/>
                                      </p:to>
                                    </p:set>
                                    <p:anim calcmode="lin" valueType="num">
                                      <p:cBhvr>
                                        <p:cTn id="110" dur="262" fill="hold"/>
                                        <p:tgtEl>
                                          <p:spTgt spid="83"/>
                                        </p:tgtEl>
                                        <p:attrNameLst>
                                          <p:attrName>ppt_w</p:attrName>
                                        </p:attrNameLst>
                                      </p:cBhvr>
                                      <p:tavLst>
                                        <p:tav tm="0">
                                          <p:val>
                                            <p:fltVal val="0"/>
                                          </p:val>
                                        </p:tav>
                                        <p:tav tm="100000">
                                          <p:val>
                                            <p:strVal val="#ppt_w"/>
                                          </p:val>
                                        </p:tav>
                                      </p:tavLst>
                                    </p:anim>
                                    <p:anim calcmode="lin" valueType="num">
                                      <p:cBhvr>
                                        <p:cTn id="111" dur="262" fill="hold"/>
                                        <p:tgtEl>
                                          <p:spTgt spid="83"/>
                                        </p:tgtEl>
                                        <p:attrNameLst>
                                          <p:attrName>ppt_h</p:attrName>
                                        </p:attrNameLst>
                                      </p:cBhvr>
                                      <p:tavLst>
                                        <p:tav tm="0">
                                          <p:val>
                                            <p:fltVal val="0"/>
                                          </p:val>
                                        </p:tav>
                                        <p:tav tm="100000">
                                          <p:val>
                                            <p:strVal val="#ppt_h"/>
                                          </p:val>
                                        </p:tav>
                                      </p:tavLst>
                                    </p:anim>
                                    <p:animEffect transition="in" filter="fade">
                                      <p:cBhvr>
                                        <p:cTn id="112" dur="262"/>
                                        <p:tgtEl>
                                          <p:spTgt spid="83"/>
                                        </p:tgtEl>
                                      </p:cBhvr>
                                    </p:animEffect>
                                  </p:childTnLst>
                                </p:cTn>
                              </p:par>
                            </p:childTnLst>
                          </p:cTn>
                        </p:par>
                        <p:par>
                          <p:cTn id="113" fill="hold">
                            <p:stCondLst>
                              <p:cond delay="5267"/>
                            </p:stCondLst>
                            <p:childTnLst>
                              <p:par>
                                <p:cTn id="114" presetID="21" presetClass="entr" presetSubtype="1"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wheel(1)">
                                      <p:cBhvr>
                                        <p:cTn id="116" dur="1000"/>
                                        <p:tgtEl>
                                          <p:spTgt spid="68"/>
                                        </p:tgtEl>
                                      </p:cBhvr>
                                    </p:animEffect>
                                  </p:childTnLst>
                                </p:cTn>
                              </p:par>
                            </p:childTnLst>
                          </p:cTn>
                        </p:par>
                        <p:par>
                          <p:cTn id="117" fill="hold">
                            <p:stCondLst>
                              <p:cond delay="6267"/>
                            </p:stCondLst>
                            <p:childTnLst>
                              <p:par>
                                <p:cTn id="118" presetID="22" presetClass="entr" presetSubtype="8" fill="hold" grpId="0" nodeType="afterEffect">
                                  <p:stCondLst>
                                    <p:cond delay="0"/>
                                  </p:stCondLst>
                                  <p:iterate type="lt">
                                    <p:tmPct val="10000"/>
                                  </p:iterate>
                                  <p:childTnLst>
                                    <p:set>
                                      <p:cBhvr>
                                        <p:cTn id="119" dur="1" fill="hold">
                                          <p:stCondLst>
                                            <p:cond delay="0"/>
                                          </p:stCondLst>
                                        </p:cTn>
                                        <p:tgtEl>
                                          <p:spTgt spid="80"/>
                                        </p:tgtEl>
                                        <p:attrNameLst>
                                          <p:attrName>style.visibility</p:attrName>
                                        </p:attrNameLst>
                                      </p:cBhvr>
                                      <p:to>
                                        <p:strVal val="visible"/>
                                      </p:to>
                                    </p:set>
                                    <p:animEffect transition="in" filter="wipe(left)">
                                      <p:cBhvr>
                                        <p:cTn id="120"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68" grpId="0" bldLvl="0" animBg="1"/>
      <p:bldP spid="73" grpId="0" bldLvl="0" animBg="1"/>
      <p:bldP spid="74" grpId="0" bldLvl="0" animBg="1"/>
      <p:bldP spid="79" grpId="0" bldLvl="0" animBg="1"/>
      <p:bldP spid="80" grpId="0"/>
      <p:bldP spid="83" grpId="0" bldLvl="0" animBg="1"/>
      <p:bldP spid="75" grpId="0" bldLvl="0" animBg="1"/>
      <p:bldP spid="76" grpId="0" bldLvl="0" animBg="1"/>
      <p:bldP spid="72" grpId="0" bldLvl="0" animBg="1"/>
      <p:bldP spid="77" grpId="0" bldLvl="0" animBg="1"/>
      <p:bldP spid="78" grpId="0" bldLvl="0" animBg="1"/>
      <p:bldP spid="59" grpId="0" bldLvl="0" animBg="1"/>
      <p:bldP spid="6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7281659" y="1955187"/>
            <a:ext cx="768000" cy="768000"/>
            <a:chOff x="4229236" y="3968984"/>
            <a:chExt cx="792000" cy="792000"/>
          </a:xfrm>
        </p:grpSpPr>
        <p:sp>
          <p:nvSpPr>
            <p:cNvPr id="39"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0" name="MH_Title_1"/>
            <p:cNvSpPr/>
            <p:nvPr>
              <p:custDataLst>
                <p:tags r:id="rId2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04</a:t>
              </a:r>
            </a:p>
          </p:txBody>
        </p:sp>
      </p:grpSp>
      <p:grpSp>
        <p:nvGrpSpPr>
          <p:cNvPr id="35" name="组合 34"/>
          <p:cNvGrpSpPr/>
          <p:nvPr/>
        </p:nvGrpSpPr>
        <p:grpSpPr>
          <a:xfrm>
            <a:off x="7344824" y="4655563"/>
            <a:ext cx="768000" cy="768000"/>
            <a:chOff x="4229236" y="3968984"/>
            <a:chExt cx="792000" cy="792000"/>
          </a:xfrm>
        </p:grpSpPr>
        <p:sp>
          <p:nvSpPr>
            <p:cNvPr id="36"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7" name="MH_Title_1"/>
            <p:cNvSpPr/>
            <p:nvPr>
              <p:custDataLst>
                <p:tags r:id="rId20"/>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03</a:t>
              </a:r>
            </a:p>
          </p:txBody>
        </p:sp>
      </p:grpSp>
      <p:grpSp>
        <p:nvGrpSpPr>
          <p:cNvPr id="25" name="组合 24"/>
          <p:cNvGrpSpPr/>
          <p:nvPr/>
        </p:nvGrpSpPr>
        <p:grpSpPr>
          <a:xfrm>
            <a:off x="4060226" y="1955187"/>
            <a:ext cx="768000" cy="768000"/>
            <a:chOff x="4229236" y="3968984"/>
            <a:chExt cx="792000" cy="792000"/>
          </a:xfrm>
        </p:grpSpPr>
        <p:sp>
          <p:nvSpPr>
            <p:cNvPr id="26" name="MH_Other_2"/>
            <p:cNvSpPr/>
            <p:nvPr>
              <p:custDataLst>
                <p:tags r:id="rId1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1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01</a:t>
              </a:r>
            </a:p>
          </p:txBody>
        </p:sp>
      </p:grpSp>
      <p:grpSp>
        <p:nvGrpSpPr>
          <p:cNvPr id="28" name="组合 27"/>
          <p:cNvGrpSpPr/>
          <p:nvPr/>
        </p:nvGrpSpPr>
        <p:grpSpPr>
          <a:xfrm>
            <a:off x="3984366" y="4655563"/>
            <a:ext cx="768000" cy="768000"/>
            <a:chOff x="4229236" y="3968984"/>
            <a:chExt cx="792000" cy="792000"/>
          </a:xfrm>
        </p:grpSpPr>
        <p:sp>
          <p:nvSpPr>
            <p:cNvPr id="29" name="MH_Other_2"/>
            <p:cNvSpPr/>
            <p:nvPr>
              <p:custDataLst>
                <p:tags r:id="rId1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1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02</a:t>
              </a:r>
            </a:p>
          </p:txBody>
        </p:sp>
      </p:grpSp>
      <p:sp>
        <p:nvSpPr>
          <p:cNvPr id="34818" name="MH_SubTitle_1"/>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66" name="MH_Text_1"/>
          <p:cNvSpPr txBox="1">
            <a:spLocks noChangeArrowheads="1"/>
          </p:cNvSpPr>
          <p:nvPr>
            <p:custDataLst>
              <p:tags r:id="rId3"/>
            </p:custDataLst>
          </p:nvPr>
        </p:nvSpPr>
        <p:spPr bwMode="auto">
          <a:xfrm>
            <a:off x="1104046" y="2213296"/>
            <a:ext cx="2592288" cy="92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7" name="MH_SubTitle_1"/>
          <p:cNvSpPr txBox="1">
            <a:spLocks noChangeArrowheads="1"/>
          </p:cNvSpPr>
          <p:nvPr>
            <p:custDataLst>
              <p:tags r:id="rId4"/>
            </p:custDataLst>
          </p:nvPr>
        </p:nvSpPr>
        <p:spPr bwMode="auto">
          <a:xfrm>
            <a:off x="1104046"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68" name="MH_Text_1"/>
          <p:cNvSpPr txBox="1">
            <a:spLocks noChangeArrowheads="1"/>
          </p:cNvSpPr>
          <p:nvPr>
            <p:custDataLst>
              <p:tags r:id="rId5"/>
            </p:custDataLst>
          </p:nvPr>
        </p:nvSpPr>
        <p:spPr bwMode="auto">
          <a:xfrm>
            <a:off x="1104046" y="4912811"/>
            <a:ext cx="2592288"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9" name="MH_SubTitle_1"/>
          <p:cNvSpPr txBox="1">
            <a:spLocks noChangeArrowheads="1"/>
          </p:cNvSpPr>
          <p:nvPr>
            <p:custDataLst>
              <p:tags r:id="rId6"/>
            </p:custDataLst>
          </p:nvPr>
        </p:nvSpPr>
        <p:spPr bwMode="auto">
          <a:xfrm>
            <a:off x="1104046"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70" name="MH_Text_1"/>
          <p:cNvSpPr txBox="1">
            <a:spLocks noChangeArrowheads="1"/>
          </p:cNvSpPr>
          <p:nvPr>
            <p:custDataLst>
              <p:tags r:id="rId7"/>
            </p:custDataLst>
          </p:nvPr>
        </p:nvSpPr>
        <p:spPr bwMode="auto">
          <a:xfrm>
            <a:off x="8596019" y="2235721"/>
            <a:ext cx="2589147" cy="100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1" name="MH_SubTitle_1"/>
          <p:cNvSpPr txBox="1">
            <a:spLocks noChangeArrowheads="1"/>
          </p:cNvSpPr>
          <p:nvPr>
            <p:custDataLst>
              <p:tags r:id="rId8"/>
            </p:custDataLst>
          </p:nvPr>
        </p:nvSpPr>
        <p:spPr bwMode="auto">
          <a:xfrm>
            <a:off x="8596019"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72" name="MH_Text_1"/>
          <p:cNvSpPr txBox="1">
            <a:spLocks noChangeArrowheads="1"/>
          </p:cNvSpPr>
          <p:nvPr>
            <p:custDataLst>
              <p:tags r:id="rId9"/>
            </p:custDataLst>
          </p:nvPr>
        </p:nvSpPr>
        <p:spPr bwMode="auto">
          <a:xfrm>
            <a:off x="8596019" y="4912811"/>
            <a:ext cx="2589147"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3" name="MH_SubTitle_1"/>
          <p:cNvSpPr txBox="1">
            <a:spLocks noChangeArrowheads="1"/>
          </p:cNvSpPr>
          <p:nvPr>
            <p:custDataLst>
              <p:tags r:id="rId10"/>
            </p:custDataLst>
          </p:nvPr>
        </p:nvSpPr>
        <p:spPr bwMode="auto">
          <a:xfrm>
            <a:off x="8596019"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grpSp>
        <p:nvGrpSpPr>
          <p:cNvPr id="10" name="组合 9"/>
          <p:cNvGrpSpPr/>
          <p:nvPr/>
        </p:nvGrpSpPr>
        <p:grpSpPr>
          <a:xfrm>
            <a:off x="5841751" y="2508675"/>
            <a:ext cx="1524475" cy="1265164"/>
            <a:chOff x="4380863" y="1881504"/>
            <a:chExt cx="1143356" cy="948873"/>
          </a:xfrm>
        </p:grpSpPr>
        <p:sp>
          <p:nvSpPr>
            <p:cNvPr id="46" name="椭圆 11"/>
            <p:cNvSpPr/>
            <p:nvPr/>
          </p:nvSpPr>
          <p:spPr>
            <a:xfrm rot="2700000">
              <a:off x="4478104"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MH_Other_9"/>
            <p:cNvSpPr/>
            <p:nvPr>
              <p:custDataLst>
                <p:tags r:id="rId14"/>
              </p:custDataLst>
            </p:nvPr>
          </p:nvSpPr>
          <p:spPr>
            <a:xfrm>
              <a:off x="4716152" y="195864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6" name="KSO_Shape"/>
            <p:cNvSpPr/>
            <p:nvPr/>
          </p:nvSpPr>
          <p:spPr bwMode="auto">
            <a:xfrm>
              <a:off x="4910475" y="2108758"/>
              <a:ext cx="288000" cy="324000"/>
            </a:xfrm>
            <a:custGeom>
              <a:avLst/>
              <a:gdLst>
                <a:gd name="T0" fmla="*/ 1419560 w 2038350"/>
                <a:gd name="T1" fmla="*/ 1731487 h 2176463"/>
                <a:gd name="T2" fmla="*/ 364790 w 2038350"/>
                <a:gd name="T3" fmla="*/ 1731487 h 2176463"/>
                <a:gd name="T4" fmla="*/ 340752 w 2038350"/>
                <a:gd name="T5" fmla="*/ 1485372 h 2176463"/>
                <a:gd name="T6" fmla="*/ 363678 w 2038350"/>
                <a:gd name="T7" fmla="*/ 1746772 h 2176463"/>
                <a:gd name="T8" fmla="*/ 1432829 w 2038350"/>
                <a:gd name="T9" fmla="*/ 1738608 h 2176463"/>
                <a:gd name="T10" fmla="*/ 138073 w 2038350"/>
                <a:gd name="T11" fmla="*/ 1485372 h 2176463"/>
                <a:gd name="T12" fmla="*/ 1504392 w 2038350"/>
                <a:gd name="T13" fmla="*/ 1285639 h 2176463"/>
                <a:gd name="T14" fmla="*/ 241440 w 2038350"/>
                <a:gd name="T15" fmla="*/ 1459308 h 2176463"/>
                <a:gd name="T16" fmla="*/ 318734 w 2038350"/>
                <a:gd name="T17" fmla="*/ 1145347 h 2176463"/>
                <a:gd name="T18" fmla="*/ 1413482 w 2038350"/>
                <a:gd name="T19" fmla="*/ 946602 h 2176463"/>
                <a:gd name="T20" fmla="*/ 354369 w 2038350"/>
                <a:gd name="T21" fmla="*/ 976165 h 2176463"/>
                <a:gd name="T22" fmla="*/ 380769 w 2038350"/>
                <a:gd name="T23" fmla="*/ 942254 h 2176463"/>
                <a:gd name="T24" fmla="*/ 765419 w 2038350"/>
                <a:gd name="T25" fmla="*/ 880354 h 2176463"/>
                <a:gd name="T26" fmla="*/ 892958 w 2038350"/>
                <a:gd name="T27" fmla="*/ 907934 h 2176463"/>
                <a:gd name="T28" fmla="*/ 1020496 w 2038350"/>
                <a:gd name="T29" fmla="*/ 880354 h 2176463"/>
                <a:gd name="T30" fmla="*/ 1153420 w 2038350"/>
                <a:gd name="T31" fmla="*/ 900952 h 2176463"/>
                <a:gd name="T32" fmla="*/ 1078818 w 2038350"/>
                <a:gd name="T33" fmla="*/ 189133 h 2176463"/>
                <a:gd name="T34" fmla="*/ 1129688 w 2038350"/>
                <a:gd name="T35" fmla="*/ 267561 h 2176463"/>
                <a:gd name="T36" fmla="*/ 1182816 w 2038350"/>
                <a:gd name="T37" fmla="*/ 417998 h 2176463"/>
                <a:gd name="T38" fmla="*/ 1218581 w 2038350"/>
                <a:gd name="T39" fmla="*/ 450792 h 2176463"/>
                <a:gd name="T40" fmla="*/ 1226915 w 2038350"/>
                <a:gd name="T41" fmla="*/ 489833 h 2176463"/>
                <a:gd name="T42" fmla="*/ 1209553 w 2038350"/>
                <a:gd name="T43" fmla="*/ 535467 h 2176463"/>
                <a:gd name="T44" fmla="*/ 1160419 w 2038350"/>
                <a:gd name="T45" fmla="*/ 584052 h 2176463"/>
                <a:gd name="T46" fmla="*/ 1095833 w 2038350"/>
                <a:gd name="T47" fmla="*/ 742470 h 2176463"/>
                <a:gd name="T48" fmla="*/ 1043052 w 2038350"/>
                <a:gd name="T49" fmla="*/ 808405 h 2176463"/>
                <a:gd name="T50" fmla="*/ 977945 w 2038350"/>
                <a:gd name="T51" fmla="*/ 854387 h 2176463"/>
                <a:gd name="T52" fmla="*/ 902073 w 2038350"/>
                <a:gd name="T53" fmla="*/ 873820 h 2176463"/>
                <a:gd name="T54" fmla="*/ 824639 w 2038350"/>
                <a:gd name="T55" fmla="*/ 859244 h 2176463"/>
                <a:gd name="T56" fmla="*/ 757448 w 2038350"/>
                <a:gd name="T57" fmla="*/ 816907 h 2176463"/>
                <a:gd name="T58" fmla="*/ 702585 w 2038350"/>
                <a:gd name="T59" fmla="*/ 753748 h 2176463"/>
                <a:gd name="T60" fmla="*/ 639040 w 2038350"/>
                <a:gd name="T61" fmla="*/ 601403 h 2176463"/>
                <a:gd name="T62" fmla="*/ 587128 w 2038350"/>
                <a:gd name="T63" fmla="*/ 542929 h 2176463"/>
                <a:gd name="T64" fmla="*/ 565425 w 2038350"/>
                <a:gd name="T65" fmla="*/ 496600 h 2176463"/>
                <a:gd name="T66" fmla="*/ 569940 w 2038350"/>
                <a:gd name="T67" fmla="*/ 456171 h 2176463"/>
                <a:gd name="T68" fmla="*/ 597545 w 2038350"/>
                <a:gd name="T69" fmla="*/ 424245 h 2176463"/>
                <a:gd name="T70" fmla="*/ 653624 w 2038350"/>
                <a:gd name="T71" fmla="*/ 299661 h 2176463"/>
                <a:gd name="T72" fmla="*/ 710050 w 2038350"/>
                <a:gd name="T73" fmla="*/ 242402 h 2176463"/>
                <a:gd name="T74" fmla="*/ 850682 w 2038350"/>
                <a:gd name="T75" fmla="*/ 253854 h 2176463"/>
                <a:gd name="T76" fmla="*/ 947041 w 2038350"/>
                <a:gd name="T77" fmla="*/ 233899 h 2176463"/>
                <a:gd name="T78" fmla="*/ 1050344 w 2038350"/>
                <a:gd name="T79" fmla="*/ 182193 h 2176463"/>
                <a:gd name="T80" fmla="*/ 974340 w 2038350"/>
                <a:gd name="T81" fmla="*/ 7632 h 2176463"/>
                <a:gd name="T82" fmla="*/ 1055984 w 2038350"/>
                <a:gd name="T83" fmla="*/ 37470 h 2176463"/>
                <a:gd name="T84" fmla="*/ 1116782 w 2038350"/>
                <a:gd name="T85" fmla="*/ 71816 h 2176463"/>
                <a:gd name="T86" fmla="*/ 1172890 w 2038350"/>
                <a:gd name="T87" fmla="*/ 120041 h 2176463"/>
                <a:gd name="T88" fmla="*/ 1200337 w 2038350"/>
                <a:gd name="T89" fmla="*/ 205042 h 2176463"/>
                <a:gd name="T90" fmla="*/ 1205374 w 2038350"/>
                <a:gd name="T91" fmla="*/ 372613 h 2176463"/>
                <a:gd name="T92" fmla="*/ 1160210 w 2038350"/>
                <a:gd name="T93" fmla="*/ 343297 h 2176463"/>
                <a:gd name="T94" fmla="*/ 1127379 w 2038350"/>
                <a:gd name="T95" fmla="*/ 226552 h 2176463"/>
                <a:gd name="T96" fmla="*/ 1052162 w 2038350"/>
                <a:gd name="T97" fmla="*/ 166705 h 2176463"/>
                <a:gd name="T98" fmla="*/ 944983 w 2038350"/>
                <a:gd name="T99" fmla="*/ 221001 h 2176463"/>
                <a:gd name="T100" fmla="*/ 845447 w 2038350"/>
                <a:gd name="T101" fmla="*/ 241817 h 2176463"/>
                <a:gd name="T102" fmla="*/ 709432 w 2038350"/>
                <a:gd name="T103" fmla="*/ 231756 h 2176463"/>
                <a:gd name="T104" fmla="*/ 647765 w 2038350"/>
                <a:gd name="T105" fmla="*/ 267665 h 2176463"/>
                <a:gd name="T106" fmla="*/ 604164 w 2038350"/>
                <a:gd name="T107" fmla="*/ 409563 h 2176463"/>
                <a:gd name="T108" fmla="*/ 580887 w 2038350"/>
                <a:gd name="T109" fmla="*/ 314328 h 2176463"/>
                <a:gd name="T110" fmla="*/ 596868 w 2038350"/>
                <a:gd name="T111" fmla="*/ 200358 h 2176463"/>
                <a:gd name="T112" fmla="*/ 655582 w 2038350"/>
                <a:gd name="T113" fmla="*/ 90031 h 2176463"/>
                <a:gd name="T114" fmla="*/ 722113 w 2038350"/>
                <a:gd name="T115" fmla="*/ 37643 h 2176463"/>
                <a:gd name="T116" fmla="*/ 797677 w 2038350"/>
                <a:gd name="T117" fmla="*/ 10061 h 217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38350" h="2176463">
                  <a:moveTo>
                    <a:pt x="404813" y="1898650"/>
                  </a:moveTo>
                  <a:lnTo>
                    <a:pt x="1633538" y="1898650"/>
                  </a:lnTo>
                  <a:lnTo>
                    <a:pt x="1633538" y="1955602"/>
                  </a:lnTo>
                  <a:lnTo>
                    <a:pt x="1633339" y="1958380"/>
                  </a:lnTo>
                  <a:lnTo>
                    <a:pt x="1632943" y="1961158"/>
                  </a:lnTo>
                  <a:lnTo>
                    <a:pt x="1632347" y="1963738"/>
                  </a:lnTo>
                  <a:lnTo>
                    <a:pt x="1631355" y="1966318"/>
                  </a:lnTo>
                  <a:lnTo>
                    <a:pt x="1630363" y="1968699"/>
                  </a:lnTo>
                  <a:lnTo>
                    <a:pt x="1628974" y="1970882"/>
                  </a:lnTo>
                  <a:lnTo>
                    <a:pt x="1627387" y="1972866"/>
                  </a:lnTo>
                  <a:lnTo>
                    <a:pt x="1625602" y="1974851"/>
                  </a:lnTo>
                  <a:lnTo>
                    <a:pt x="1623618" y="1976637"/>
                  </a:lnTo>
                  <a:lnTo>
                    <a:pt x="1621633" y="1978224"/>
                  </a:lnTo>
                  <a:lnTo>
                    <a:pt x="1619451" y="1979613"/>
                  </a:lnTo>
                  <a:lnTo>
                    <a:pt x="1617070" y="1980605"/>
                  </a:lnTo>
                  <a:lnTo>
                    <a:pt x="1614491" y="1981598"/>
                  </a:lnTo>
                  <a:lnTo>
                    <a:pt x="1611912" y="1982193"/>
                  </a:lnTo>
                  <a:lnTo>
                    <a:pt x="1609134" y="1982590"/>
                  </a:lnTo>
                  <a:lnTo>
                    <a:pt x="1606356" y="1982788"/>
                  </a:lnTo>
                  <a:lnTo>
                    <a:pt x="431796" y="1982788"/>
                  </a:lnTo>
                  <a:lnTo>
                    <a:pt x="429217" y="1982590"/>
                  </a:lnTo>
                  <a:lnTo>
                    <a:pt x="426637" y="1982193"/>
                  </a:lnTo>
                  <a:lnTo>
                    <a:pt x="423860" y="1981598"/>
                  </a:lnTo>
                  <a:lnTo>
                    <a:pt x="421479" y="1980605"/>
                  </a:lnTo>
                  <a:lnTo>
                    <a:pt x="419098" y="1979613"/>
                  </a:lnTo>
                  <a:lnTo>
                    <a:pt x="416717" y="1978224"/>
                  </a:lnTo>
                  <a:lnTo>
                    <a:pt x="414733" y="1976637"/>
                  </a:lnTo>
                  <a:lnTo>
                    <a:pt x="412749" y="1974851"/>
                  </a:lnTo>
                  <a:lnTo>
                    <a:pt x="410963" y="1972866"/>
                  </a:lnTo>
                  <a:lnTo>
                    <a:pt x="409376" y="1970882"/>
                  </a:lnTo>
                  <a:lnTo>
                    <a:pt x="408186" y="1968699"/>
                  </a:lnTo>
                  <a:lnTo>
                    <a:pt x="406995" y="1966318"/>
                  </a:lnTo>
                  <a:lnTo>
                    <a:pt x="406202" y="1963738"/>
                  </a:lnTo>
                  <a:lnTo>
                    <a:pt x="405408" y="1961158"/>
                  </a:lnTo>
                  <a:lnTo>
                    <a:pt x="405011" y="1958380"/>
                  </a:lnTo>
                  <a:lnTo>
                    <a:pt x="404813" y="1955602"/>
                  </a:lnTo>
                  <a:lnTo>
                    <a:pt x="404813" y="1898650"/>
                  </a:lnTo>
                  <a:close/>
                  <a:moveTo>
                    <a:pt x="157727" y="1697038"/>
                  </a:moveTo>
                  <a:lnTo>
                    <a:pt x="389258" y="1697038"/>
                  </a:lnTo>
                  <a:lnTo>
                    <a:pt x="389258" y="1955999"/>
                  </a:lnTo>
                  <a:lnTo>
                    <a:pt x="389457" y="1960365"/>
                  </a:lnTo>
                  <a:lnTo>
                    <a:pt x="390052" y="1964532"/>
                  </a:lnTo>
                  <a:lnTo>
                    <a:pt x="391242" y="1968898"/>
                  </a:lnTo>
                  <a:lnTo>
                    <a:pt x="392433" y="1972866"/>
                  </a:lnTo>
                  <a:lnTo>
                    <a:pt x="394218" y="1976438"/>
                  </a:lnTo>
                  <a:lnTo>
                    <a:pt x="396599" y="1980010"/>
                  </a:lnTo>
                  <a:lnTo>
                    <a:pt x="398980" y="1983185"/>
                  </a:lnTo>
                  <a:lnTo>
                    <a:pt x="401758" y="1986360"/>
                  </a:lnTo>
                  <a:lnTo>
                    <a:pt x="404932" y="1989337"/>
                  </a:lnTo>
                  <a:lnTo>
                    <a:pt x="408106" y="1991718"/>
                  </a:lnTo>
                  <a:lnTo>
                    <a:pt x="411678" y="1993702"/>
                  </a:lnTo>
                  <a:lnTo>
                    <a:pt x="415447" y="1995687"/>
                  </a:lnTo>
                  <a:lnTo>
                    <a:pt x="419415" y="1997076"/>
                  </a:lnTo>
                  <a:lnTo>
                    <a:pt x="423383" y="1998068"/>
                  </a:lnTo>
                  <a:lnTo>
                    <a:pt x="427748" y="1998862"/>
                  </a:lnTo>
                  <a:lnTo>
                    <a:pt x="431914" y="1999060"/>
                  </a:lnTo>
                  <a:lnTo>
                    <a:pt x="1606435" y="1999060"/>
                  </a:lnTo>
                  <a:lnTo>
                    <a:pt x="1610800" y="1998862"/>
                  </a:lnTo>
                  <a:lnTo>
                    <a:pt x="1615165" y="1998068"/>
                  </a:lnTo>
                  <a:lnTo>
                    <a:pt x="1619331" y="1997076"/>
                  </a:lnTo>
                  <a:lnTo>
                    <a:pt x="1623299" y="1995687"/>
                  </a:lnTo>
                  <a:lnTo>
                    <a:pt x="1627069" y="1993702"/>
                  </a:lnTo>
                  <a:lnTo>
                    <a:pt x="1630640" y="1991718"/>
                  </a:lnTo>
                  <a:lnTo>
                    <a:pt x="1633616" y="1989337"/>
                  </a:lnTo>
                  <a:lnTo>
                    <a:pt x="1636790" y="1986360"/>
                  </a:lnTo>
                  <a:lnTo>
                    <a:pt x="1639766" y="1983185"/>
                  </a:lnTo>
                  <a:lnTo>
                    <a:pt x="1642147" y="1980010"/>
                  </a:lnTo>
                  <a:lnTo>
                    <a:pt x="1644330" y="1976438"/>
                  </a:lnTo>
                  <a:lnTo>
                    <a:pt x="1646115" y="1972866"/>
                  </a:lnTo>
                  <a:lnTo>
                    <a:pt x="1647504" y="1968898"/>
                  </a:lnTo>
                  <a:lnTo>
                    <a:pt x="1648496" y="1964532"/>
                  </a:lnTo>
                  <a:lnTo>
                    <a:pt x="1649290" y="1960365"/>
                  </a:lnTo>
                  <a:lnTo>
                    <a:pt x="1649488" y="1955999"/>
                  </a:lnTo>
                  <a:lnTo>
                    <a:pt x="1649488" y="1697038"/>
                  </a:lnTo>
                  <a:lnTo>
                    <a:pt x="1880821" y="1697038"/>
                  </a:lnTo>
                  <a:lnTo>
                    <a:pt x="2038350" y="2176463"/>
                  </a:lnTo>
                  <a:lnTo>
                    <a:pt x="0" y="2176463"/>
                  </a:lnTo>
                  <a:lnTo>
                    <a:pt x="157727" y="1697038"/>
                  </a:lnTo>
                  <a:close/>
                  <a:moveTo>
                    <a:pt x="1649413" y="1239838"/>
                  </a:moveTo>
                  <a:lnTo>
                    <a:pt x="1654208" y="1251557"/>
                  </a:lnTo>
                  <a:lnTo>
                    <a:pt x="1659203" y="1264467"/>
                  </a:lnTo>
                  <a:lnTo>
                    <a:pt x="1664198" y="1278171"/>
                  </a:lnTo>
                  <a:lnTo>
                    <a:pt x="1669192" y="1293067"/>
                  </a:lnTo>
                  <a:lnTo>
                    <a:pt x="1674187" y="1308559"/>
                  </a:lnTo>
                  <a:lnTo>
                    <a:pt x="1679381" y="1324846"/>
                  </a:lnTo>
                  <a:lnTo>
                    <a:pt x="1684376" y="1341728"/>
                  </a:lnTo>
                  <a:lnTo>
                    <a:pt x="1689371" y="1359008"/>
                  </a:lnTo>
                  <a:lnTo>
                    <a:pt x="1694565" y="1376883"/>
                  </a:lnTo>
                  <a:lnTo>
                    <a:pt x="1699360" y="1394957"/>
                  </a:lnTo>
                  <a:lnTo>
                    <a:pt x="1709150" y="1431900"/>
                  </a:lnTo>
                  <a:lnTo>
                    <a:pt x="1718540" y="1468843"/>
                  </a:lnTo>
                  <a:lnTo>
                    <a:pt x="1727330" y="1505189"/>
                  </a:lnTo>
                  <a:lnTo>
                    <a:pt x="1735721" y="1540146"/>
                  </a:lnTo>
                  <a:lnTo>
                    <a:pt x="1743114" y="1573116"/>
                  </a:lnTo>
                  <a:lnTo>
                    <a:pt x="1749906" y="1602710"/>
                  </a:lnTo>
                  <a:lnTo>
                    <a:pt x="1755700" y="1628927"/>
                  </a:lnTo>
                  <a:lnTo>
                    <a:pt x="1763891" y="1667260"/>
                  </a:lnTo>
                  <a:lnTo>
                    <a:pt x="1766888" y="1681163"/>
                  </a:lnTo>
                  <a:lnTo>
                    <a:pt x="1649413" y="1681163"/>
                  </a:lnTo>
                  <a:lnTo>
                    <a:pt x="1649413" y="1239838"/>
                  </a:lnTo>
                  <a:close/>
                  <a:moveTo>
                    <a:pt x="388938" y="1239838"/>
                  </a:moveTo>
                  <a:lnTo>
                    <a:pt x="388938" y="1681163"/>
                  </a:lnTo>
                  <a:lnTo>
                    <a:pt x="273050" y="1681163"/>
                  </a:lnTo>
                  <a:lnTo>
                    <a:pt x="275809" y="1667260"/>
                  </a:lnTo>
                  <a:lnTo>
                    <a:pt x="284087" y="1628927"/>
                  </a:lnTo>
                  <a:lnTo>
                    <a:pt x="289802" y="1602710"/>
                  </a:lnTo>
                  <a:lnTo>
                    <a:pt x="296306" y="1573116"/>
                  </a:lnTo>
                  <a:lnTo>
                    <a:pt x="303599" y="1540146"/>
                  </a:lnTo>
                  <a:lnTo>
                    <a:pt x="312073" y="1505189"/>
                  </a:lnTo>
                  <a:lnTo>
                    <a:pt x="320548" y="1468843"/>
                  </a:lnTo>
                  <a:lnTo>
                    <a:pt x="329811" y="1431900"/>
                  </a:lnTo>
                  <a:lnTo>
                    <a:pt x="339469" y="1394957"/>
                  </a:lnTo>
                  <a:lnTo>
                    <a:pt x="344396" y="1376883"/>
                  </a:lnTo>
                  <a:lnTo>
                    <a:pt x="349126" y="1359008"/>
                  </a:lnTo>
                  <a:lnTo>
                    <a:pt x="354250" y="1341728"/>
                  </a:lnTo>
                  <a:lnTo>
                    <a:pt x="359375" y="1324846"/>
                  </a:lnTo>
                  <a:lnTo>
                    <a:pt x="364105" y="1308559"/>
                  </a:lnTo>
                  <a:lnTo>
                    <a:pt x="369229" y="1293067"/>
                  </a:lnTo>
                  <a:lnTo>
                    <a:pt x="374353" y="1278171"/>
                  </a:lnTo>
                  <a:lnTo>
                    <a:pt x="379083" y="1264467"/>
                  </a:lnTo>
                  <a:lnTo>
                    <a:pt x="384011" y="1251557"/>
                  </a:lnTo>
                  <a:lnTo>
                    <a:pt x="388938" y="1239838"/>
                  </a:lnTo>
                  <a:close/>
                  <a:moveTo>
                    <a:pt x="447668" y="1074738"/>
                  </a:moveTo>
                  <a:lnTo>
                    <a:pt x="1590881" y="1074738"/>
                  </a:lnTo>
                  <a:lnTo>
                    <a:pt x="1595246" y="1074936"/>
                  </a:lnTo>
                  <a:lnTo>
                    <a:pt x="1599412" y="1075532"/>
                  </a:lnTo>
                  <a:lnTo>
                    <a:pt x="1603380" y="1076526"/>
                  </a:lnTo>
                  <a:lnTo>
                    <a:pt x="1607547" y="1077718"/>
                  </a:lnTo>
                  <a:lnTo>
                    <a:pt x="1611316" y="1079506"/>
                  </a:lnTo>
                  <a:lnTo>
                    <a:pt x="1614689" y="1081493"/>
                  </a:lnTo>
                  <a:lnTo>
                    <a:pt x="1617864" y="1084076"/>
                  </a:lnTo>
                  <a:lnTo>
                    <a:pt x="1621038" y="1086460"/>
                  </a:lnTo>
                  <a:lnTo>
                    <a:pt x="1623816" y="1089242"/>
                  </a:lnTo>
                  <a:lnTo>
                    <a:pt x="1626395" y="1092619"/>
                  </a:lnTo>
                  <a:lnTo>
                    <a:pt x="1628379" y="1095997"/>
                  </a:lnTo>
                  <a:lnTo>
                    <a:pt x="1630363" y="1099573"/>
                  </a:lnTo>
                  <a:lnTo>
                    <a:pt x="1631554" y="1103149"/>
                  </a:lnTo>
                  <a:lnTo>
                    <a:pt x="1632744" y="1107123"/>
                  </a:lnTo>
                  <a:lnTo>
                    <a:pt x="1633339" y="1111096"/>
                  </a:lnTo>
                  <a:lnTo>
                    <a:pt x="1633538" y="1115269"/>
                  </a:lnTo>
                  <a:lnTo>
                    <a:pt x="1633538" y="1882776"/>
                  </a:lnTo>
                  <a:lnTo>
                    <a:pt x="404813" y="1882776"/>
                  </a:lnTo>
                  <a:lnTo>
                    <a:pt x="404813" y="1115269"/>
                  </a:lnTo>
                  <a:lnTo>
                    <a:pt x="405011" y="1111096"/>
                  </a:lnTo>
                  <a:lnTo>
                    <a:pt x="405606" y="1107123"/>
                  </a:lnTo>
                  <a:lnTo>
                    <a:pt x="406797" y="1103149"/>
                  </a:lnTo>
                  <a:lnTo>
                    <a:pt x="408384" y="1099573"/>
                  </a:lnTo>
                  <a:lnTo>
                    <a:pt x="410170" y="1095997"/>
                  </a:lnTo>
                  <a:lnTo>
                    <a:pt x="412154" y="1092619"/>
                  </a:lnTo>
                  <a:lnTo>
                    <a:pt x="414535" y="1089242"/>
                  </a:lnTo>
                  <a:lnTo>
                    <a:pt x="417511" y="1086460"/>
                  </a:lnTo>
                  <a:lnTo>
                    <a:pt x="420487" y="1084076"/>
                  </a:lnTo>
                  <a:lnTo>
                    <a:pt x="423661" y="1081493"/>
                  </a:lnTo>
                  <a:lnTo>
                    <a:pt x="427233" y="1079506"/>
                  </a:lnTo>
                  <a:lnTo>
                    <a:pt x="431002" y="1077718"/>
                  </a:lnTo>
                  <a:lnTo>
                    <a:pt x="434971" y="1076526"/>
                  </a:lnTo>
                  <a:lnTo>
                    <a:pt x="438939" y="1075532"/>
                  </a:lnTo>
                  <a:lnTo>
                    <a:pt x="443105" y="1074936"/>
                  </a:lnTo>
                  <a:lnTo>
                    <a:pt x="447668" y="1074738"/>
                  </a:lnTo>
                  <a:close/>
                  <a:moveTo>
                    <a:pt x="831105" y="981075"/>
                  </a:moveTo>
                  <a:lnTo>
                    <a:pt x="833883" y="983667"/>
                  </a:lnTo>
                  <a:lnTo>
                    <a:pt x="837059" y="986061"/>
                  </a:lnTo>
                  <a:lnTo>
                    <a:pt x="840632" y="988653"/>
                  </a:lnTo>
                  <a:lnTo>
                    <a:pt x="844602" y="991246"/>
                  </a:lnTo>
                  <a:lnTo>
                    <a:pt x="848770" y="993639"/>
                  </a:lnTo>
                  <a:lnTo>
                    <a:pt x="853534" y="996232"/>
                  </a:lnTo>
                  <a:lnTo>
                    <a:pt x="858298" y="998824"/>
                  </a:lnTo>
                  <a:lnTo>
                    <a:pt x="863459" y="1001218"/>
                  </a:lnTo>
                  <a:lnTo>
                    <a:pt x="874376" y="1005805"/>
                  </a:lnTo>
                  <a:lnTo>
                    <a:pt x="886087" y="1010591"/>
                  </a:lnTo>
                  <a:lnTo>
                    <a:pt x="898790" y="1014979"/>
                  </a:lnTo>
                  <a:lnTo>
                    <a:pt x="911891" y="1019167"/>
                  </a:lnTo>
                  <a:lnTo>
                    <a:pt x="925388" y="1022956"/>
                  </a:lnTo>
                  <a:lnTo>
                    <a:pt x="939282" y="1026546"/>
                  </a:lnTo>
                  <a:lnTo>
                    <a:pt x="953375" y="1029537"/>
                  </a:lnTo>
                  <a:lnTo>
                    <a:pt x="967270" y="1032130"/>
                  </a:lnTo>
                  <a:lnTo>
                    <a:pt x="981164" y="1034324"/>
                  </a:lnTo>
                  <a:lnTo>
                    <a:pt x="994662" y="1035919"/>
                  </a:lnTo>
                  <a:lnTo>
                    <a:pt x="1001212" y="1036518"/>
                  </a:lnTo>
                  <a:lnTo>
                    <a:pt x="1007762" y="1036916"/>
                  </a:lnTo>
                  <a:lnTo>
                    <a:pt x="1013915" y="1037116"/>
                  </a:lnTo>
                  <a:lnTo>
                    <a:pt x="1020069" y="1037315"/>
                  </a:lnTo>
                  <a:lnTo>
                    <a:pt x="1026023" y="1037116"/>
                  </a:lnTo>
                  <a:lnTo>
                    <a:pt x="1032375" y="1036916"/>
                  </a:lnTo>
                  <a:lnTo>
                    <a:pt x="1038727" y="1036518"/>
                  </a:lnTo>
                  <a:lnTo>
                    <a:pt x="1045476" y="1035919"/>
                  </a:lnTo>
                  <a:lnTo>
                    <a:pt x="1058973" y="1034324"/>
                  </a:lnTo>
                  <a:lnTo>
                    <a:pt x="1072669" y="1032130"/>
                  </a:lnTo>
                  <a:lnTo>
                    <a:pt x="1086762" y="1029537"/>
                  </a:lnTo>
                  <a:lnTo>
                    <a:pt x="1100656" y="1026546"/>
                  </a:lnTo>
                  <a:lnTo>
                    <a:pt x="1114352" y="1022956"/>
                  </a:lnTo>
                  <a:lnTo>
                    <a:pt x="1128247" y="1019167"/>
                  </a:lnTo>
                  <a:lnTo>
                    <a:pt x="1141347" y="1014979"/>
                  </a:lnTo>
                  <a:lnTo>
                    <a:pt x="1153654" y="1010591"/>
                  </a:lnTo>
                  <a:lnTo>
                    <a:pt x="1165762" y="1005805"/>
                  </a:lnTo>
                  <a:lnTo>
                    <a:pt x="1176480" y="1001218"/>
                  </a:lnTo>
                  <a:lnTo>
                    <a:pt x="1181641" y="998824"/>
                  </a:lnTo>
                  <a:lnTo>
                    <a:pt x="1186603" y="996232"/>
                  </a:lnTo>
                  <a:lnTo>
                    <a:pt x="1191168" y="993639"/>
                  </a:lnTo>
                  <a:lnTo>
                    <a:pt x="1195337" y="991246"/>
                  </a:lnTo>
                  <a:lnTo>
                    <a:pt x="1199108" y="988653"/>
                  </a:lnTo>
                  <a:lnTo>
                    <a:pt x="1202879" y="986061"/>
                  </a:lnTo>
                  <a:lnTo>
                    <a:pt x="1206055" y="983667"/>
                  </a:lnTo>
                  <a:lnTo>
                    <a:pt x="1208834" y="981075"/>
                  </a:lnTo>
                  <a:lnTo>
                    <a:pt x="1223126" y="987058"/>
                  </a:lnTo>
                  <a:lnTo>
                    <a:pt x="1261831" y="1004010"/>
                  </a:lnTo>
                  <a:lnTo>
                    <a:pt x="1287834" y="1015976"/>
                  </a:lnTo>
                  <a:lnTo>
                    <a:pt x="1317608" y="1029338"/>
                  </a:lnTo>
                  <a:lnTo>
                    <a:pt x="1349962" y="1044296"/>
                  </a:lnTo>
                  <a:lnTo>
                    <a:pt x="1384301" y="1060450"/>
                  </a:lnTo>
                  <a:lnTo>
                    <a:pt x="655638" y="1060450"/>
                  </a:lnTo>
                  <a:lnTo>
                    <a:pt x="689778" y="1044296"/>
                  </a:lnTo>
                  <a:lnTo>
                    <a:pt x="722133" y="1029338"/>
                  </a:lnTo>
                  <a:lnTo>
                    <a:pt x="751906" y="1015976"/>
                  </a:lnTo>
                  <a:lnTo>
                    <a:pt x="778306" y="1004010"/>
                  </a:lnTo>
                  <a:lnTo>
                    <a:pt x="816813" y="987058"/>
                  </a:lnTo>
                  <a:lnTo>
                    <a:pt x="831105" y="981075"/>
                  </a:lnTo>
                  <a:close/>
                  <a:moveTo>
                    <a:pt x="1208983" y="201613"/>
                  </a:moveTo>
                  <a:lnTo>
                    <a:pt x="1217313" y="206172"/>
                  </a:lnTo>
                  <a:lnTo>
                    <a:pt x="1225048" y="210930"/>
                  </a:lnTo>
                  <a:lnTo>
                    <a:pt x="1232386" y="216084"/>
                  </a:lnTo>
                  <a:lnTo>
                    <a:pt x="1239129" y="221437"/>
                  </a:lnTo>
                  <a:lnTo>
                    <a:pt x="1245278" y="226987"/>
                  </a:lnTo>
                  <a:lnTo>
                    <a:pt x="1251228" y="232935"/>
                  </a:lnTo>
                  <a:lnTo>
                    <a:pt x="1256583" y="238882"/>
                  </a:lnTo>
                  <a:lnTo>
                    <a:pt x="1261739" y="245424"/>
                  </a:lnTo>
                  <a:lnTo>
                    <a:pt x="1266301" y="251966"/>
                  </a:lnTo>
                  <a:lnTo>
                    <a:pt x="1270664" y="258904"/>
                  </a:lnTo>
                  <a:lnTo>
                    <a:pt x="1274829" y="266239"/>
                  </a:lnTo>
                  <a:lnTo>
                    <a:pt x="1278201" y="273574"/>
                  </a:lnTo>
                  <a:lnTo>
                    <a:pt x="1281573" y="281305"/>
                  </a:lnTo>
                  <a:lnTo>
                    <a:pt x="1284944" y="289037"/>
                  </a:lnTo>
                  <a:lnTo>
                    <a:pt x="1287919" y="297164"/>
                  </a:lnTo>
                  <a:lnTo>
                    <a:pt x="1290498" y="305689"/>
                  </a:lnTo>
                  <a:lnTo>
                    <a:pt x="1292878" y="314213"/>
                  </a:lnTo>
                  <a:lnTo>
                    <a:pt x="1295059" y="323134"/>
                  </a:lnTo>
                  <a:lnTo>
                    <a:pt x="1297439" y="332055"/>
                  </a:lnTo>
                  <a:lnTo>
                    <a:pt x="1299423" y="341372"/>
                  </a:lnTo>
                  <a:lnTo>
                    <a:pt x="1303389" y="360601"/>
                  </a:lnTo>
                  <a:lnTo>
                    <a:pt x="1306959" y="380425"/>
                  </a:lnTo>
                  <a:lnTo>
                    <a:pt x="1314298" y="423047"/>
                  </a:lnTo>
                  <a:lnTo>
                    <a:pt x="1318264" y="445448"/>
                  </a:lnTo>
                  <a:lnTo>
                    <a:pt x="1322826" y="468642"/>
                  </a:lnTo>
                  <a:lnTo>
                    <a:pt x="1330164" y="470228"/>
                  </a:lnTo>
                  <a:lnTo>
                    <a:pt x="1337503" y="472210"/>
                  </a:lnTo>
                  <a:lnTo>
                    <a:pt x="1344643" y="474589"/>
                  </a:lnTo>
                  <a:lnTo>
                    <a:pt x="1351188" y="477563"/>
                  </a:lnTo>
                  <a:lnTo>
                    <a:pt x="1357733" y="480933"/>
                  </a:lnTo>
                  <a:lnTo>
                    <a:pt x="1363881" y="484700"/>
                  </a:lnTo>
                  <a:lnTo>
                    <a:pt x="1369633" y="488863"/>
                  </a:lnTo>
                  <a:lnTo>
                    <a:pt x="1372211" y="491043"/>
                  </a:lnTo>
                  <a:lnTo>
                    <a:pt x="1374988" y="493422"/>
                  </a:lnTo>
                  <a:lnTo>
                    <a:pt x="1377566" y="495801"/>
                  </a:lnTo>
                  <a:lnTo>
                    <a:pt x="1380144" y="498378"/>
                  </a:lnTo>
                  <a:lnTo>
                    <a:pt x="1382326" y="500757"/>
                  </a:lnTo>
                  <a:lnTo>
                    <a:pt x="1384508" y="503532"/>
                  </a:lnTo>
                  <a:lnTo>
                    <a:pt x="1386491" y="506308"/>
                  </a:lnTo>
                  <a:lnTo>
                    <a:pt x="1388474" y="509083"/>
                  </a:lnTo>
                  <a:lnTo>
                    <a:pt x="1390458" y="511858"/>
                  </a:lnTo>
                  <a:lnTo>
                    <a:pt x="1392044" y="515030"/>
                  </a:lnTo>
                  <a:lnTo>
                    <a:pt x="1393829" y="518202"/>
                  </a:lnTo>
                  <a:lnTo>
                    <a:pt x="1395218" y="521176"/>
                  </a:lnTo>
                  <a:lnTo>
                    <a:pt x="1396408" y="524348"/>
                  </a:lnTo>
                  <a:lnTo>
                    <a:pt x="1397796" y="527718"/>
                  </a:lnTo>
                  <a:lnTo>
                    <a:pt x="1398590" y="530889"/>
                  </a:lnTo>
                  <a:lnTo>
                    <a:pt x="1399581" y="534260"/>
                  </a:lnTo>
                  <a:lnTo>
                    <a:pt x="1400375" y="537828"/>
                  </a:lnTo>
                  <a:lnTo>
                    <a:pt x="1401168" y="541396"/>
                  </a:lnTo>
                  <a:lnTo>
                    <a:pt x="1401565" y="544965"/>
                  </a:lnTo>
                  <a:lnTo>
                    <a:pt x="1401763" y="548533"/>
                  </a:lnTo>
                  <a:lnTo>
                    <a:pt x="1401763" y="552101"/>
                  </a:lnTo>
                  <a:lnTo>
                    <a:pt x="1401763" y="555868"/>
                  </a:lnTo>
                  <a:lnTo>
                    <a:pt x="1401565" y="559634"/>
                  </a:lnTo>
                  <a:lnTo>
                    <a:pt x="1401366" y="563401"/>
                  </a:lnTo>
                  <a:lnTo>
                    <a:pt x="1400573" y="567366"/>
                  </a:lnTo>
                  <a:lnTo>
                    <a:pt x="1399978" y="571132"/>
                  </a:lnTo>
                  <a:lnTo>
                    <a:pt x="1398986" y="575097"/>
                  </a:lnTo>
                  <a:lnTo>
                    <a:pt x="1397796" y="579062"/>
                  </a:lnTo>
                  <a:lnTo>
                    <a:pt x="1396606" y="583027"/>
                  </a:lnTo>
                  <a:lnTo>
                    <a:pt x="1395218" y="586991"/>
                  </a:lnTo>
                  <a:lnTo>
                    <a:pt x="1393433" y="591154"/>
                  </a:lnTo>
                  <a:lnTo>
                    <a:pt x="1391648" y="595318"/>
                  </a:lnTo>
                  <a:lnTo>
                    <a:pt x="1389268" y="599481"/>
                  </a:lnTo>
                  <a:lnTo>
                    <a:pt x="1387086" y="603445"/>
                  </a:lnTo>
                  <a:lnTo>
                    <a:pt x="1384706" y="607608"/>
                  </a:lnTo>
                  <a:lnTo>
                    <a:pt x="1381731" y="611771"/>
                  </a:lnTo>
                  <a:lnTo>
                    <a:pt x="1378954" y="616133"/>
                  </a:lnTo>
                  <a:lnTo>
                    <a:pt x="1375781" y="620296"/>
                  </a:lnTo>
                  <a:lnTo>
                    <a:pt x="1372608" y="624459"/>
                  </a:lnTo>
                  <a:lnTo>
                    <a:pt x="1368839" y="628820"/>
                  </a:lnTo>
                  <a:lnTo>
                    <a:pt x="1364873" y="633181"/>
                  </a:lnTo>
                  <a:lnTo>
                    <a:pt x="1360906" y="637344"/>
                  </a:lnTo>
                  <a:lnTo>
                    <a:pt x="1356543" y="641507"/>
                  </a:lnTo>
                  <a:lnTo>
                    <a:pt x="1352179" y="646067"/>
                  </a:lnTo>
                  <a:lnTo>
                    <a:pt x="1347221" y="650230"/>
                  </a:lnTo>
                  <a:lnTo>
                    <a:pt x="1342064" y="654393"/>
                  </a:lnTo>
                  <a:lnTo>
                    <a:pt x="1336908" y="658556"/>
                  </a:lnTo>
                  <a:lnTo>
                    <a:pt x="1331354" y="663116"/>
                  </a:lnTo>
                  <a:lnTo>
                    <a:pt x="1325603" y="667279"/>
                  </a:lnTo>
                  <a:lnTo>
                    <a:pt x="1319454" y="671442"/>
                  </a:lnTo>
                  <a:lnTo>
                    <a:pt x="1316281" y="687103"/>
                  </a:lnTo>
                  <a:lnTo>
                    <a:pt x="1312711" y="702962"/>
                  </a:lnTo>
                  <a:lnTo>
                    <a:pt x="1308348" y="718425"/>
                  </a:lnTo>
                  <a:lnTo>
                    <a:pt x="1303786" y="733689"/>
                  </a:lnTo>
                  <a:lnTo>
                    <a:pt x="1298828" y="748954"/>
                  </a:lnTo>
                  <a:lnTo>
                    <a:pt x="1293274" y="764020"/>
                  </a:lnTo>
                  <a:lnTo>
                    <a:pt x="1287523" y="778690"/>
                  </a:lnTo>
                  <a:lnTo>
                    <a:pt x="1281176" y="793359"/>
                  </a:lnTo>
                  <a:lnTo>
                    <a:pt x="1274433" y="807434"/>
                  </a:lnTo>
                  <a:lnTo>
                    <a:pt x="1267491" y="821509"/>
                  </a:lnTo>
                  <a:lnTo>
                    <a:pt x="1259954" y="834990"/>
                  </a:lnTo>
                  <a:lnTo>
                    <a:pt x="1251823" y="848272"/>
                  </a:lnTo>
                  <a:lnTo>
                    <a:pt x="1247856" y="854814"/>
                  </a:lnTo>
                  <a:lnTo>
                    <a:pt x="1243691" y="861157"/>
                  </a:lnTo>
                  <a:lnTo>
                    <a:pt x="1239526" y="867303"/>
                  </a:lnTo>
                  <a:lnTo>
                    <a:pt x="1234964" y="873647"/>
                  </a:lnTo>
                  <a:lnTo>
                    <a:pt x="1230601" y="879594"/>
                  </a:lnTo>
                  <a:lnTo>
                    <a:pt x="1226039" y="885541"/>
                  </a:lnTo>
                  <a:lnTo>
                    <a:pt x="1221279" y="891290"/>
                  </a:lnTo>
                  <a:lnTo>
                    <a:pt x="1216718" y="897039"/>
                  </a:lnTo>
                  <a:lnTo>
                    <a:pt x="1211759" y="902590"/>
                  </a:lnTo>
                  <a:lnTo>
                    <a:pt x="1206999" y="908140"/>
                  </a:lnTo>
                  <a:lnTo>
                    <a:pt x="1202041" y="913493"/>
                  </a:lnTo>
                  <a:lnTo>
                    <a:pt x="1196884" y="918845"/>
                  </a:lnTo>
                  <a:lnTo>
                    <a:pt x="1191529" y="923603"/>
                  </a:lnTo>
                  <a:lnTo>
                    <a:pt x="1186571" y="928757"/>
                  </a:lnTo>
                  <a:lnTo>
                    <a:pt x="1181017" y="933317"/>
                  </a:lnTo>
                  <a:lnTo>
                    <a:pt x="1175662" y="938075"/>
                  </a:lnTo>
                  <a:lnTo>
                    <a:pt x="1170109" y="942634"/>
                  </a:lnTo>
                  <a:lnTo>
                    <a:pt x="1164556" y="946995"/>
                  </a:lnTo>
                  <a:lnTo>
                    <a:pt x="1158804" y="951158"/>
                  </a:lnTo>
                  <a:lnTo>
                    <a:pt x="1153251" y="955321"/>
                  </a:lnTo>
                  <a:lnTo>
                    <a:pt x="1147301" y="959088"/>
                  </a:lnTo>
                  <a:lnTo>
                    <a:pt x="1141549" y="962855"/>
                  </a:lnTo>
                  <a:lnTo>
                    <a:pt x="1135599" y="966423"/>
                  </a:lnTo>
                  <a:lnTo>
                    <a:pt x="1129451" y="969991"/>
                  </a:lnTo>
                  <a:lnTo>
                    <a:pt x="1123302" y="972965"/>
                  </a:lnTo>
                  <a:lnTo>
                    <a:pt x="1117154" y="976137"/>
                  </a:lnTo>
                  <a:lnTo>
                    <a:pt x="1111006" y="979110"/>
                  </a:lnTo>
                  <a:lnTo>
                    <a:pt x="1104461" y="981687"/>
                  </a:lnTo>
                  <a:lnTo>
                    <a:pt x="1098114" y="984066"/>
                  </a:lnTo>
                  <a:lnTo>
                    <a:pt x="1091569" y="986643"/>
                  </a:lnTo>
                  <a:lnTo>
                    <a:pt x="1085024" y="988626"/>
                  </a:lnTo>
                  <a:lnTo>
                    <a:pt x="1078479" y="990608"/>
                  </a:lnTo>
                  <a:lnTo>
                    <a:pt x="1071736" y="992392"/>
                  </a:lnTo>
                  <a:lnTo>
                    <a:pt x="1064992" y="993780"/>
                  </a:lnTo>
                  <a:lnTo>
                    <a:pt x="1058249" y="995168"/>
                  </a:lnTo>
                  <a:lnTo>
                    <a:pt x="1051307" y="996357"/>
                  </a:lnTo>
                  <a:lnTo>
                    <a:pt x="1044366" y="997150"/>
                  </a:lnTo>
                  <a:lnTo>
                    <a:pt x="1037226" y="997943"/>
                  </a:lnTo>
                  <a:lnTo>
                    <a:pt x="1030482" y="998340"/>
                  </a:lnTo>
                  <a:lnTo>
                    <a:pt x="1023144" y="998538"/>
                  </a:lnTo>
                  <a:lnTo>
                    <a:pt x="1016004" y="998340"/>
                  </a:lnTo>
                  <a:lnTo>
                    <a:pt x="1008864" y="997943"/>
                  </a:lnTo>
                  <a:lnTo>
                    <a:pt x="1002120" y="997150"/>
                  </a:lnTo>
                  <a:lnTo>
                    <a:pt x="994980" y="996357"/>
                  </a:lnTo>
                  <a:lnTo>
                    <a:pt x="988039" y="995168"/>
                  </a:lnTo>
                  <a:lnTo>
                    <a:pt x="981494" y="993780"/>
                  </a:lnTo>
                  <a:lnTo>
                    <a:pt x="974552" y="992392"/>
                  </a:lnTo>
                  <a:lnTo>
                    <a:pt x="968007" y="990608"/>
                  </a:lnTo>
                  <a:lnTo>
                    <a:pt x="961264" y="988626"/>
                  </a:lnTo>
                  <a:lnTo>
                    <a:pt x="954917" y="986643"/>
                  </a:lnTo>
                  <a:lnTo>
                    <a:pt x="948174" y="984066"/>
                  </a:lnTo>
                  <a:lnTo>
                    <a:pt x="942025" y="981687"/>
                  </a:lnTo>
                  <a:lnTo>
                    <a:pt x="935480" y="979110"/>
                  </a:lnTo>
                  <a:lnTo>
                    <a:pt x="929332" y="976137"/>
                  </a:lnTo>
                  <a:lnTo>
                    <a:pt x="923184" y="972965"/>
                  </a:lnTo>
                  <a:lnTo>
                    <a:pt x="917035" y="969991"/>
                  </a:lnTo>
                  <a:lnTo>
                    <a:pt x="910887" y="966423"/>
                  </a:lnTo>
                  <a:lnTo>
                    <a:pt x="904937" y="962855"/>
                  </a:lnTo>
                  <a:lnTo>
                    <a:pt x="898987" y="959088"/>
                  </a:lnTo>
                  <a:lnTo>
                    <a:pt x="893235" y="955321"/>
                  </a:lnTo>
                  <a:lnTo>
                    <a:pt x="887484" y="951158"/>
                  </a:lnTo>
                  <a:lnTo>
                    <a:pt x="881930" y="946995"/>
                  </a:lnTo>
                  <a:lnTo>
                    <a:pt x="876179" y="942634"/>
                  </a:lnTo>
                  <a:lnTo>
                    <a:pt x="870824" y="938075"/>
                  </a:lnTo>
                  <a:lnTo>
                    <a:pt x="865270" y="933317"/>
                  </a:lnTo>
                  <a:lnTo>
                    <a:pt x="859915" y="928757"/>
                  </a:lnTo>
                  <a:lnTo>
                    <a:pt x="854560" y="923603"/>
                  </a:lnTo>
                  <a:lnTo>
                    <a:pt x="849602" y="918845"/>
                  </a:lnTo>
                  <a:lnTo>
                    <a:pt x="844445" y="913493"/>
                  </a:lnTo>
                  <a:lnTo>
                    <a:pt x="839289" y="908140"/>
                  </a:lnTo>
                  <a:lnTo>
                    <a:pt x="834529" y="902590"/>
                  </a:lnTo>
                  <a:lnTo>
                    <a:pt x="829570" y="897039"/>
                  </a:lnTo>
                  <a:lnTo>
                    <a:pt x="825009" y="891290"/>
                  </a:lnTo>
                  <a:lnTo>
                    <a:pt x="820249" y="885541"/>
                  </a:lnTo>
                  <a:lnTo>
                    <a:pt x="815885" y="879594"/>
                  </a:lnTo>
                  <a:lnTo>
                    <a:pt x="811125" y="873647"/>
                  </a:lnTo>
                  <a:lnTo>
                    <a:pt x="806960" y="867303"/>
                  </a:lnTo>
                  <a:lnTo>
                    <a:pt x="802597" y="861157"/>
                  </a:lnTo>
                  <a:lnTo>
                    <a:pt x="798432" y="854814"/>
                  </a:lnTo>
                  <a:lnTo>
                    <a:pt x="794267" y="848272"/>
                  </a:lnTo>
                  <a:lnTo>
                    <a:pt x="786333" y="834990"/>
                  </a:lnTo>
                  <a:lnTo>
                    <a:pt x="778797" y="821509"/>
                  </a:lnTo>
                  <a:lnTo>
                    <a:pt x="771657" y="807434"/>
                  </a:lnTo>
                  <a:lnTo>
                    <a:pt x="765112" y="793359"/>
                  </a:lnTo>
                  <a:lnTo>
                    <a:pt x="758963" y="778690"/>
                  </a:lnTo>
                  <a:lnTo>
                    <a:pt x="752815" y="764020"/>
                  </a:lnTo>
                  <a:lnTo>
                    <a:pt x="747658" y="748954"/>
                  </a:lnTo>
                  <a:lnTo>
                    <a:pt x="742502" y="733689"/>
                  </a:lnTo>
                  <a:lnTo>
                    <a:pt x="737742" y="718425"/>
                  </a:lnTo>
                  <a:lnTo>
                    <a:pt x="733775" y="702962"/>
                  </a:lnTo>
                  <a:lnTo>
                    <a:pt x="730007" y="687103"/>
                  </a:lnTo>
                  <a:lnTo>
                    <a:pt x="727032" y="671442"/>
                  </a:lnTo>
                  <a:lnTo>
                    <a:pt x="720685" y="667279"/>
                  </a:lnTo>
                  <a:lnTo>
                    <a:pt x="714933" y="663116"/>
                  </a:lnTo>
                  <a:lnTo>
                    <a:pt x="709380" y="658556"/>
                  </a:lnTo>
                  <a:lnTo>
                    <a:pt x="704025" y="654393"/>
                  </a:lnTo>
                  <a:lnTo>
                    <a:pt x="699067" y="650230"/>
                  </a:lnTo>
                  <a:lnTo>
                    <a:pt x="694307" y="646067"/>
                  </a:lnTo>
                  <a:lnTo>
                    <a:pt x="689745" y="641507"/>
                  </a:lnTo>
                  <a:lnTo>
                    <a:pt x="685580" y="637344"/>
                  </a:lnTo>
                  <a:lnTo>
                    <a:pt x="681415" y="633181"/>
                  </a:lnTo>
                  <a:lnTo>
                    <a:pt x="677448" y="628820"/>
                  </a:lnTo>
                  <a:lnTo>
                    <a:pt x="673878" y="624459"/>
                  </a:lnTo>
                  <a:lnTo>
                    <a:pt x="670705" y="620296"/>
                  </a:lnTo>
                  <a:lnTo>
                    <a:pt x="667532" y="616133"/>
                  </a:lnTo>
                  <a:lnTo>
                    <a:pt x="664358" y="611771"/>
                  </a:lnTo>
                  <a:lnTo>
                    <a:pt x="661780" y="607608"/>
                  </a:lnTo>
                  <a:lnTo>
                    <a:pt x="659400" y="603445"/>
                  </a:lnTo>
                  <a:lnTo>
                    <a:pt x="656822" y="599481"/>
                  </a:lnTo>
                  <a:lnTo>
                    <a:pt x="654838" y="595318"/>
                  </a:lnTo>
                  <a:lnTo>
                    <a:pt x="652855" y="591154"/>
                  </a:lnTo>
                  <a:lnTo>
                    <a:pt x="651268" y="586991"/>
                  </a:lnTo>
                  <a:lnTo>
                    <a:pt x="649880" y="583027"/>
                  </a:lnTo>
                  <a:lnTo>
                    <a:pt x="648492" y="579062"/>
                  </a:lnTo>
                  <a:lnTo>
                    <a:pt x="647302" y="575097"/>
                  </a:lnTo>
                  <a:lnTo>
                    <a:pt x="646508" y="571132"/>
                  </a:lnTo>
                  <a:lnTo>
                    <a:pt x="645913" y="567366"/>
                  </a:lnTo>
                  <a:lnTo>
                    <a:pt x="645120" y="563401"/>
                  </a:lnTo>
                  <a:lnTo>
                    <a:pt x="644723" y="559634"/>
                  </a:lnTo>
                  <a:lnTo>
                    <a:pt x="644525" y="555868"/>
                  </a:lnTo>
                  <a:lnTo>
                    <a:pt x="644525" y="552101"/>
                  </a:lnTo>
                  <a:lnTo>
                    <a:pt x="644723" y="548533"/>
                  </a:lnTo>
                  <a:lnTo>
                    <a:pt x="644922" y="544965"/>
                  </a:lnTo>
                  <a:lnTo>
                    <a:pt x="645318" y="541396"/>
                  </a:lnTo>
                  <a:lnTo>
                    <a:pt x="646112" y="537828"/>
                  </a:lnTo>
                  <a:lnTo>
                    <a:pt x="646707" y="534260"/>
                  </a:lnTo>
                  <a:lnTo>
                    <a:pt x="647500" y="530889"/>
                  </a:lnTo>
                  <a:lnTo>
                    <a:pt x="648690" y="527718"/>
                  </a:lnTo>
                  <a:lnTo>
                    <a:pt x="649880" y="524348"/>
                  </a:lnTo>
                  <a:lnTo>
                    <a:pt x="651070" y="521176"/>
                  </a:lnTo>
                  <a:lnTo>
                    <a:pt x="652657" y="518202"/>
                  </a:lnTo>
                  <a:lnTo>
                    <a:pt x="654243" y="515030"/>
                  </a:lnTo>
                  <a:lnTo>
                    <a:pt x="656028" y="511858"/>
                  </a:lnTo>
                  <a:lnTo>
                    <a:pt x="657813" y="509083"/>
                  </a:lnTo>
                  <a:lnTo>
                    <a:pt x="659797" y="506308"/>
                  </a:lnTo>
                  <a:lnTo>
                    <a:pt x="661978" y="503532"/>
                  </a:lnTo>
                  <a:lnTo>
                    <a:pt x="664160" y="500757"/>
                  </a:lnTo>
                  <a:lnTo>
                    <a:pt x="666342" y="498378"/>
                  </a:lnTo>
                  <a:lnTo>
                    <a:pt x="668920" y="495801"/>
                  </a:lnTo>
                  <a:lnTo>
                    <a:pt x="671498" y="493422"/>
                  </a:lnTo>
                  <a:lnTo>
                    <a:pt x="673878" y="491043"/>
                  </a:lnTo>
                  <a:lnTo>
                    <a:pt x="676853" y="488863"/>
                  </a:lnTo>
                  <a:lnTo>
                    <a:pt x="682605" y="484700"/>
                  </a:lnTo>
                  <a:lnTo>
                    <a:pt x="688555" y="480933"/>
                  </a:lnTo>
                  <a:lnTo>
                    <a:pt x="695100" y="477563"/>
                  </a:lnTo>
                  <a:lnTo>
                    <a:pt x="701843" y="474589"/>
                  </a:lnTo>
                  <a:lnTo>
                    <a:pt x="708785" y="472210"/>
                  </a:lnTo>
                  <a:lnTo>
                    <a:pt x="716123" y="470228"/>
                  </a:lnTo>
                  <a:lnTo>
                    <a:pt x="723660" y="468642"/>
                  </a:lnTo>
                  <a:lnTo>
                    <a:pt x="726833" y="453179"/>
                  </a:lnTo>
                  <a:lnTo>
                    <a:pt x="729610" y="438113"/>
                  </a:lnTo>
                  <a:lnTo>
                    <a:pt x="734767" y="409170"/>
                  </a:lnTo>
                  <a:lnTo>
                    <a:pt x="739328" y="381416"/>
                  </a:lnTo>
                  <a:lnTo>
                    <a:pt x="741907" y="367936"/>
                  </a:lnTo>
                  <a:lnTo>
                    <a:pt x="744287" y="355051"/>
                  </a:lnTo>
                  <a:lnTo>
                    <a:pt x="746667" y="342363"/>
                  </a:lnTo>
                  <a:lnTo>
                    <a:pt x="749642" y="330271"/>
                  </a:lnTo>
                  <a:lnTo>
                    <a:pt x="752418" y="318178"/>
                  </a:lnTo>
                  <a:lnTo>
                    <a:pt x="755592" y="306680"/>
                  </a:lnTo>
                  <a:lnTo>
                    <a:pt x="759162" y="295777"/>
                  </a:lnTo>
                  <a:lnTo>
                    <a:pt x="763128" y="285270"/>
                  </a:lnTo>
                  <a:lnTo>
                    <a:pt x="765112" y="279918"/>
                  </a:lnTo>
                  <a:lnTo>
                    <a:pt x="767293" y="274763"/>
                  </a:lnTo>
                  <a:lnTo>
                    <a:pt x="769673" y="270006"/>
                  </a:lnTo>
                  <a:lnTo>
                    <a:pt x="772252" y="265050"/>
                  </a:lnTo>
                  <a:lnTo>
                    <a:pt x="781970" y="268420"/>
                  </a:lnTo>
                  <a:lnTo>
                    <a:pt x="795060" y="272583"/>
                  </a:lnTo>
                  <a:lnTo>
                    <a:pt x="802795" y="274565"/>
                  </a:lnTo>
                  <a:lnTo>
                    <a:pt x="811125" y="276944"/>
                  </a:lnTo>
                  <a:lnTo>
                    <a:pt x="820447" y="279323"/>
                  </a:lnTo>
                  <a:lnTo>
                    <a:pt x="830562" y="281305"/>
                  </a:lnTo>
                  <a:lnTo>
                    <a:pt x="841272" y="283486"/>
                  </a:lnTo>
                  <a:lnTo>
                    <a:pt x="852577" y="285468"/>
                  </a:lnTo>
                  <a:lnTo>
                    <a:pt x="864675" y="287252"/>
                  </a:lnTo>
                  <a:lnTo>
                    <a:pt x="877170" y="288838"/>
                  </a:lnTo>
                  <a:lnTo>
                    <a:pt x="890260" y="290028"/>
                  </a:lnTo>
                  <a:lnTo>
                    <a:pt x="904144" y="291019"/>
                  </a:lnTo>
                  <a:lnTo>
                    <a:pt x="918225" y="291614"/>
                  </a:lnTo>
                  <a:lnTo>
                    <a:pt x="932902" y="291614"/>
                  </a:lnTo>
                  <a:lnTo>
                    <a:pt x="948174" y="291415"/>
                  </a:lnTo>
                  <a:lnTo>
                    <a:pt x="963644" y="290821"/>
                  </a:lnTo>
                  <a:lnTo>
                    <a:pt x="971775" y="290028"/>
                  </a:lnTo>
                  <a:lnTo>
                    <a:pt x="979709" y="289433"/>
                  </a:lnTo>
                  <a:lnTo>
                    <a:pt x="987840" y="288640"/>
                  </a:lnTo>
                  <a:lnTo>
                    <a:pt x="996170" y="287451"/>
                  </a:lnTo>
                  <a:lnTo>
                    <a:pt x="1004302" y="286261"/>
                  </a:lnTo>
                  <a:lnTo>
                    <a:pt x="1012632" y="284874"/>
                  </a:lnTo>
                  <a:lnTo>
                    <a:pt x="1021161" y="283288"/>
                  </a:lnTo>
                  <a:lnTo>
                    <a:pt x="1029491" y="281702"/>
                  </a:lnTo>
                  <a:lnTo>
                    <a:pt x="1038217" y="279719"/>
                  </a:lnTo>
                  <a:lnTo>
                    <a:pt x="1046944" y="277737"/>
                  </a:lnTo>
                  <a:lnTo>
                    <a:pt x="1055472" y="275556"/>
                  </a:lnTo>
                  <a:lnTo>
                    <a:pt x="1064397" y="272781"/>
                  </a:lnTo>
                  <a:lnTo>
                    <a:pt x="1072926" y="270204"/>
                  </a:lnTo>
                  <a:lnTo>
                    <a:pt x="1081851" y="267230"/>
                  </a:lnTo>
                  <a:lnTo>
                    <a:pt x="1090776" y="264257"/>
                  </a:lnTo>
                  <a:lnTo>
                    <a:pt x="1099899" y="260887"/>
                  </a:lnTo>
                  <a:lnTo>
                    <a:pt x="1108626" y="257318"/>
                  </a:lnTo>
                  <a:lnTo>
                    <a:pt x="1117749" y="253552"/>
                  </a:lnTo>
                  <a:lnTo>
                    <a:pt x="1126872" y="249587"/>
                  </a:lnTo>
                  <a:lnTo>
                    <a:pt x="1135996" y="245424"/>
                  </a:lnTo>
                  <a:lnTo>
                    <a:pt x="1145119" y="240666"/>
                  </a:lnTo>
                  <a:lnTo>
                    <a:pt x="1154242" y="236107"/>
                  </a:lnTo>
                  <a:lnTo>
                    <a:pt x="1163167" y="230952"/>
                  </a:lnTo>
                  <a:lnTo>
                    <a:pt x="1172291" y="225600"/>
                  </a:lnTo>
                  <a:lnTo>
                    <a:pt x="1181612" y="220049"/>
                  </a:lnTo>
                  <a:lnTo>
                    <a:pt x="1190736" y="214102"/>
                  </a:lnTo>
                  <a:lnTo>
                    <a:pt x="1199859" y="208155"/>
                  </a:lnTo>
                  <a:lnTo>
                    <a:pt x="1208983" y="201613"/>
                  </a:lnTo>
                  <a:close/>
                  <a:moveTo>
                    <a:pt x="1013222" y="0"/>
                  </a:moveTo>
                  <a:lnTo>
                    <a:pt x="1022747" y="0"/>
                  </a:lnTo>
                  <a:lnTo>
                    <a:pt x="1032272" y="0"/>
                  </a:lnTo>
                  <a:lnTo>
                    <a:pt x="1041599" y="198"/>
                  </a:lnTo>
                  <a:lnTo>
                    <a:pt x="1050925" y="594"/>
                  </a:lnTo>
                  <a:lnTo>
                    <a:pt x="1060252" y="1387"/>
                  </a:lnTo>
                  <a:lnTo>
                    <a:pt x="1069380" y="2180"/>
                  </a:lnTo>
                  <a:lnTo>
                    <a:pt x="1078111" y="3171"/>
                  </a:lnTo>
                  <a:lnTo>
                    <a:pt x="1087041" y="4360"/>
                  </a:lnTo>
                  <a:lnTo>
                    <a:pt x="1095970" y="5549"/>
                  </a:lnTo>
                  <a:lnTo>
                    <a:pt x="1104503" y="7135"/>
                  </a:lnTo>
                  <a:lnTo>
                    <a:pt x="1113036" y="8720"/>
                  </a:lnTo>
                  <a:lnTo>
                    <a:pt x="1121172" y="10702"/>
                  </a:lnTo>
                  <a:lnTo>
                    <a:pt x="1129506" y="12486"/>
                  </a:lnTo>
                  <a:lnTo>
                    <a:pt x="1137444" y="14666"/>
                  </a:lnTo>
                  <a:lnTo>
                    <a:pt x="1145183" y="16846"/>
                  </a:lnTo>
                  <a:lnTo>
                    <a:pt x="1152724" y="19026"/>
                  </a:lnTo>
                  <a:lnTo>
                    <a:pt x="1160264" y="21801"/>
                  </a:lnTo>
                  <a:lnTo>
                    <a:pt x="1167606" y="24377"/>
                  </a:lnTo>
                  <a:lnTo>
                    <a:pt x="1174353" y="26954"/>
                  </a:lnTo>
                  <a:lnTo>
                    <a:pt x="1181299" y="29926"/>
                  </a:lnTo>
                  <a:lnTo>
                    <a:pt x="1188046" y="33097"/>
                  </a:lnTo>
                  <a:lnTo>
                    <a:pt x="1194396" y="36070"/>
                  </a:lnTo>
                  <a:lnTo>
                    <a:pt x="1200547" y="39440"/>
                  </a:lnTo>
                  <a:lnTo>
                    <a:pt x="1206302" y="42809"/>
                  </a:lnTo>
                  <a:lnTo>
                    <a:pt x="1212056" y="46376"/>
                  </a:lnTo>
                  <a:lnTo>
                    <a:pt x="1217414" y="49944"/>
                  </a:lnTo>
                  <a:lnTo>
                    <a:pt x="1222772" y="53709"/>
                  </a:lnTo>
                  <a:lnTo>
                    <a:pt x="1227733" y="57475"/>
                  </a:lnTo>
                  <a:lnTo>
                    <a:pt x="1232099" y="61240"/>
                  </a:lnTo>
                  <a:lnTo>
                    <a:pt x="1236464" y="65204"/>
                  </a:lnTo>
                  <a:lnTo>
                    <a:pt x="1240631" y="69366"/>
                  </a:lnTo>
                  <a:lnTo>
                    <a:pt x="1244402" y="73528"/>
                  </a:lnTo>
                  <a:lnTo>
                    <a:pt x="1247577" y="77690"/>
                  </a:lnTo>
                  <a:lnTo>
                    <a:pt x="1255117" y="78087"/>
                  </a:lnTo>
                  <a:lnTo>
                    <a:pt x="1262261" y="78879"/>
                  </a:lnTo>
                  <a:lnTo>
                    <a:pt x="1269207" y="80267"/>
                  </a:lnTo>
                  <a:lnTo>
                    <a:pt x="1275755" y="82050"/>
                  </a:lnTo>
                  <a:lnTo>
                    <a:pt x="1282105" y="84032"/>
                  </a:lnTo>
                  <a:lnTo>
                    <a:pt x="1288257" y="86609"/>
                  </a:lnTo>
                  <a:lnTo>
                    <a:pt x="1294011" y="89582"/>
                  </a:lnTo>
                  <a:lnTo>
                    <a:pt x="1299766" y="92753"/>
                  </a:lnTo>
                  <a:lnTo>
                    <a:pt x="1305124" y="96320"/>
                  </a:lnTo>
                  <a:lnTo>
                    <a:pt x="1310283" y="100284"/>
                  </a:lnTo>
                  <a:lnTo>
                    <a:pt x="1315046" y="104842"/>
                  </a:lnTo>
                  <a:lnTo>
                    <a:pt x="1319808" y="109401"/>
                  </a:lnTo>
                  <a:lnTo>
                    <a:pt x="1324174" y="114553"/>
                  </a:lnTo>
                  <a:lnTo>
                    <a:pt x="1328341" y="119706"/>
                  </a:lnTo>
                  <a:lnTo>
                    <a:pt x="1332508" y="125454"/>
                  </a:lnTo>
                  <a:lnTo>
                    <a:pt x="1336278" y="131201"/>
                  </a:lnTo>
                  <a:lnTo>
                    <a:pt x="1339850" y="137147"/>
                  </a:lnTo>
                  <a:lnTo>
                    <a:pt x="1343422" y="143489"/>
                  </a:lnTo>
                  <a:lnTo>
                    <a:pt x="1346597" y="150228"/>
                  </a:lnTo>
                  <a:lnTo>
                    <a:pt x="1349574" y="156768"/>
                  </a:lnTo>
                  <a:lnTo>
                    <a:pt x="1352550" y="163903"/>
                  </a:lnTo>
                  <a:lnTo>
                    <a:pt x="1355130" y="171236"/>
                  </a:lnTo>
                  <a:lnTo>
                    <a:pt x="1357908" y="178569"/>
                  </a:lnTo>
                  <a:lnTo>
                    <a:pt x="1360091" y="186100"/>
                  </a:lnTo>
                  <a:lnTo>
                    <a:pt x="1362274" y="193829"/>
                  </a:lnTo>
                  <a:lnTo>
                    <a:pt x="1364258" y="201559"/>
                  </a:lnTo>
                  <a:lnTo>
                    <a:pt x="1366243" y="209486"/>
                  </a:lnTo>
                  <a:lnTo>
                    <a:pt x="1368028" y="217810"/>
                  </a:lnTo>
                  <a:lnTo>
                    <a:pt x="1369616" y="225936"/>
                  </a:lnTo>
                  <a:lnTo>
                    <a:pt x="1371203" y="234260"/>
                  </a:lnTo>
                  <a:lnTo>
                    <a:pt x="1372593" y="242584"/>
                  </a:lnTo>
                  <a:lnTo>
                    <a:pt x="1373585" y="251106"/>
                  </a:lnTo>
                  <a:lnTo>
                    <a:pt x="1375569" y="267754"/>
                  </a:lnTo>
                  <a:lnTo>
                    <a:pt x="1377157" y="284997"/>
                  </a:lnTo>
                  <a:lnTo>
                    <a:pt x="1378347" y="302041"/>
                  </a:lnTo>
                  <a:lnTo>
                    <a:pt x="1379141" y="319085"/>
                  </a:lnTo>
                  <a:lnTo>
                    <a:pt x="1379339" y="335733"/>
                  </a:lnTo>
                  <a:lnTo>
                    <a:pt x="1379538" y="352183"/>
                  </a:lnTo>
                  <a:lnTo>
                    <a:pt x="1379339" y="368236"/>
                  </a:lnTo>
                  <a:lnTo>
                    <a:pt x="1379141" y="383695"/>
                  </a:lnTo>
                  <a:lnTo>
                    <a:pt x="1378546" y="398559"/>
                  </a:lnTo>
                  <a:lnTo>
                    <a:pt x="1377752" y="412433"/>
                  </a:lnTo>
                  <a:lnTo>
                    <a:pt x="1376958" y="425711"/>
                  </a:lnTo>
                  <a:lnTo>
                    <a:pt x="1376164" y="438197"/>
                  </a:lnTo>
                  <a:lnTo>
                    <a:pt x="1373982" y="459404"/>
                  </a:lnTo>
                  <a:lnTo>
                    <a:pt x="1372394" y="475853"/>
                  </a:lnTo>
                  <a:lnTo>
                    <a:pt x="1368028" y="473475"/>
                  </a:lnTo>
                  <a:lnTo>
                    <a:pt x="1363861" y="471493"/>
                  </a:lnTo>
                  <a:lnTo>
                    <a:pt x="1359496" y="469511"/>
                  </a:lnTo>
                  <a:lnTo>
                    <a:pt x="1354733" y="467728"/>
                  </a:lnTo>
                  <a:lnTo>
                    <a:pt x="1350169" y="466142"/>
                  </a:lnTo>
                  <a:lnTo>
                    <a:pt x="1345407" y="464557"/>
                  </a:lnTo>
                  <a:lnTo>
                    <a:pt x="1340644" y="463367"/>
                  </a:lnTo>
                  <a:lnTo>
                    <a:pt x="1335683" y="462575"/>
                  </a:lnTo>
                  <a:lnTo>
                    <a:pt x="1328539" y="414811"/>
                  </a:lnTo>
                  <a:lnTo>
                    <a:pt x="1325364" y="392217"/>
                  </a:lnTo>
                  <a:lnTo>
                    <a:pt x="1321594" y="370416"/>
                  </a:lnTo>
                  <a:lnTo>
                    <a:pt x="1319808" y="359714"/>
                  </a:lnTo>
                  <a:lnTo>
                    <a:pt x="1317427" y="349607"/>
                  </a:lnTo>
                  <a:lnTo>
                    <a:pt x="1315442" y="339499"/>
                  </a:lnTo>
                  <a:lnTo>
                    <a:pt x="1313061" y="329391"/>
                  </a:lnTo>
                  <a:lnTo>
                    <a:pt x="1310680" y="319878"/>
                  </a:lnTo>
                  <a:lnTo>
                    <a:pt x="1307902" y="310365"/>
                  </a:lnTo>
                  <a:lnTo>
                    <a:pt x="1305322" y="301050"/>
                  </a:lnTo>
                  <a:lnTo>
                    <a:pt x="1302147" y="292131"/>
                  </a:lnTo>
                  <a:lnTo>
                    <a:pt x="1299171" y="283609"/>
                  </a:lnTo>
                  <a:lnTo>
                    <a:pt x="1295599" y="274889"/>
                  </a:lnTo>
                  <a:lnTo>
                    <a:pt x="1291828" y="266763"/>
                  </a:lnTo>
                  <a:lnTo>
                    <a:pt x="1287860" y="258836"/>
                  </a:lnTo>
                  <a:lnTo>
                    <a:pt x="1283296" y="251106"/>
                  </a:lnTo>
                  <a:lnTo>
                    <a:pt x="1278930" y="243773"/>
                  </a:lnTo>
                  <a:lnTo>
                    <a:pt x="1273771" y="236440"/>
                  </a:lnTo>
                  <a:lnTo>
                    <a:pt x="1268413" y="229504"/>
                  </a:lnTo>
                  <a:lnTo>
                    <a:pt x="1262857" y="222963"/>
                  </a:lnTo>
                  <a:lnTo>
                    <a:pt x="1256903" y="216423"/>
                  </a:lnTo>
                  <a:lnTo>
                    <a:pt x="1250553" y="210279"/>
                  </a:lnTo>
                  <a:lnTo>
                    <a:pt x="1243608" y="204532"/>
                  </a:lnTo>
                  <a:lnTo>
                    <a:pt x="1236266" y="198982"/>
                  </a:lnTo>
                  <a:lnTo>
                    <a:pt x="1228527" y="193631"/>
                  </a:lnTo>
                  <a:lnTo>
                    <a:pt x="1220391" y="188478"/>
                  </a:lnTo>
                  <a:lnTo>
                    <a:pt x="1211660" y="183920"/>
                  </a:lnTo>
                  <a:lnTo>
                    <a:pt x="1201936" y="190460"/>
                  </a:lnTo>
                  <a:lnTo>
                    <a:pt x="1192411" y="197000"/>
                  </a:lnTo>
                  <a:lnTo>
                    <a:pt x="1182886" y="203144"/>
                  </a:lnTo>
                  <a:lnTo>
                    <a:pt x="1173361" y="208892"/>
                  </a:lnTo>
                  <a:lnTo>
                    <a:pt x="1164035" y="214441"/>
                  </a:lnTo>
                  <a:lnTo>
                    <a:pt x="1154510" y="219792"/>
                  </a:lnTo>
                  <a:lnTo>
                    <a:pt x="1144985" y="224549"/>
                  </a:lnTo>
                  <a:lnTo>
                    <a:pt x="1135460" y="229504"/>
                  </a:lnTo>
                  <a:lnTo>
                    <a:pt x="1126133" y="233864"/>
                  </a:lnTo>
                  <a:lnTo>
                    <a:pt x="1116806" y="238224"/>
                  </a:lnTo>
                  <a:lnTo>
                    <a:pt x="1107480" y="242188"/>
                  </a:lnTo>
                  <a:lnTo>
                    <a:pt x="1098153" y="245755"/>
                  </a:lnTo>
                  <a:lnTo>
                    <a:pt x="1088827" y="249322"/>
                  </a:lnTo>
                  <a:lnTo>
                    <a:pt x="1079500" y="252494"/>
                  </a:lnTo>
                  <a:lnTo>
                    <a:pt x="1070372" y="255466"/>
                  </a:lnTo>
                  <a:lnTo>
                    <a:pt x="1061244" y="258241"/>
                  </a:lnTo>
                  <a:lnTo>
                    <a:pt x="1052314" y="260817"/>
                  </a:lnTo>
                  <a:lnTo>
                    <a:pt x="1043384" y="263196"/>
                  </a:lnTo>
                  <a:lnTo>
                    <a:pt x="1034256" y="265376"/>
                  </a:lnTo>
                  <a:lnTo>
                    <a:pt x="1025327" y="267358"/>
                  </a:lnTo>
                  <a:lnTo>
                    <a:pt x="1016794" y="269141"/>
                  </a:lnTo>
                  <a:lnTo>
                    <a:pt x="1008063" y="270727"/>
                  </a:lnTo>
                  <a:lnTo>
                    <a:pt x="999530" y="272312"/>
                  </a:lnTo>
                  <a:lnTo>
                    <a:pt x="990799" y="273303"/>
                  </a:lnTo>
                  <a:lnTo>
                    <a:pt x="982464" y="274493"/>
                  </a:lnTo>
                  <a:lnTo>
                    <a:pt x="973931" y="275285"/>
                  </a:lnTo>
                  <a:lnTo>
                    <a:pt x="965795" y="276276"/>
                  </a:lnTo>
                  <a:lnTo>
                    <a:pt x="957461" y="276673"/>
                  </a:lnTo>
                  <a:lnTo>
                    <a:pt x="949523" y="277465"/>
                  </a:lnTo>
                  <a:lnTo>
                    <a:pt x="941586" y="277664"/>
                  </a:lnTo>
                  <a:lnTo>
                    <a:pt x="926108" y="277862"/>
                  </a:lnTo>
                  <a:lnTo>
                    <a:pt x="911027" y="277862"/>
                  </a:lnTo>
                  <a:lnTo>
                    <a:pt x="896342" y="277069"/>
                  </a:lnTo>
                  <a:lnTo>
                    <a:pt x="882055" y="276078"/>
                  </a:lnTo>
                  <a:lnTo>
                    <a:pt x="868759" y="274691"/>
                  </a:lnTo>
                  <a:lnTo>
                    <a:pt x="855663" y="273105"/>
                  </a:lnTo>
                  <a:lnTo>
                    <a:pt x="843558" y="271322"/>
                  </a:lnTo>
                  <a:lnTo>
                    <a:pt x="831850" y="269141"/>
                  </a:lnTo>
                  <a:lnTo>
                    <a:pt x="820936" y="267160"/>
                  </a:lnTo>
                  <a:lnTo>
                    <a:pt x="810419" y="264781"/>
                  </a:lnTo>
                  <a:lnTo>
                    <a:pt x="800894" y="262601"/>
                  </a:lnTo>
                  <a:lnTo>
                    <a:pt x="792361" y="260025"/>
                  </a:lnTo>
                  <a:lnTo>
                    <a:pt x="784225" y="257845"/>
                  </a:lnTo>
                  <a:lnTo>
                    <a:pt x="770731" y="253683"/>
                  </a:lnTo>
                  <a:lnTo>
                    <a:pt x="760809" y="250115"/>
                  </a:lnTo>
                  <a:lnTo>
                    <a:pt x="758031" y="255268"/>
                  </a:lnTo>
                  <a:lnTo>
                    <a:pt x="755650" y="260223"/>
                  </a:lnTo>
                  <a:lnTo>
                    <a:pt x="753467" y="265574"/>
                  </a:lnTo>
                  <a:lnTo>
                    <a:pt x="751284" y="270925"/>
                  </a:lnTo>
                  <a:lnTo>
                    <a:pt x="749101" y="276474"/>
                  </a:lnTo>
                  <a:lnTo>
                    <a:pt x="747117" y="282222"/>
                  </a:lnTo>
                  <a:lnTo>
                    <a:pt x="743347" y="293717"/>
                  </a:lnTo>
                  <a:lnTo>
                    <a:pt x="739973" y="305807"/>
                  </a:lnTo>
                  <a:lnTo>
                    <a:pt x="736997" y="317896"/>
                  </a:lnTo>
                  <a:lnTo>
                    <a:pt x="734219" y="330778"/>
                  </a:lnTo>
                  <a:lnTo>
                    <a:pt x="731441" y="343859"/>
                  </a:lnTo>
                  <a:lnTo>
                    <a:pt x="728861" y="357336"/>
                  </a:lnTo>
                  <a:lnTo>
                    <a:pt x="726480" y="371209"/>
                  </a:lnTo>
                  <a:lnTo>
                    <a:pt x="721519" y="400343"/>
                  </a:lnTo>
                  <a:lnTo>
                    <a:pt x="716161" y="430666"/>
                  </a:lnTo>
                  <a:lnTo>
                    <a:pt x="713383" y="446323"/>
                  </a:lnTo>
                  <a:lnTo>
                    <a:pt x="710009" y="462575"/>
                  </a:lnTo>
                  <a:lnTo>
                    <a:pt x="704850" y="463367"/>
                  </a:lnTo>
                  <a:lnTo>
                    <a:pt x="700087" y="464755"/>
                  </a:lnTo>
                  <a:lnTo>
                    <a:pt x="695126" y="466142"/>
                  </a:lnTo>
                  <a:lnTo>
                    <a:pt x="690166" y="467926"/>
                  </a:lnTo>
                  <a:lnTo>
                    <a:pt x="685601" y="469710"/>
                  </a:lnTo>
                  <a:lnTo>
                    <a:pt x="681236" y="471691"/>
                  </a:lnTo>
                  <a:lnTo>
                    <a:pt x="676672" y="473871"/>
                  </a:lnTo>
                  <a:lnTo>
                    <a:pt x="672306" y="476250"/>
                  </a:lnTo>
                  <a:lnTo>
                    <a:pt x="670917" y="467926"/>
                  </a:lnTo>
                  <a:lnTo>
                    <a:pt x="669528" y="458016"/>
                  </a:lnTo>
                  <a:lnTo>
                    <a:pt x="668139" y="446125"/>
                  </a:lnTo>
                  <a:lnTo>
                    <a:pt x="666750" y="432846"/>
                  </a:lnTo>
                  <a:lnTo>
                    <a:pt x="665361" y="418577"/>
                  </a:lnTo>
                  <a:lnTo>
                    <a:pt x="664567" y="402721"/>
                  </a:lnTo>
                  <a:lnTo>
                    <a:pt x="663773" y="385875"/>
                  </a:lnTo>
                  <a:lnTo>
                    <a:pt x="663575" y="368236"/>
                  </a:lnTo>
                  <a:lnTo>
                    <a:pt x="663575" y="359120"/>
                  </a:lnTo>
                  <a:lnTo>
                    <a:pt x="663773" y="349805"/>
                  </a:lnTo>
                  <a:lnTo>
                    <a:pt x="664369" y="340292"/>
                  </a:lnTo>
                  <a:lnTo>
                    <a:pt x="664766" y="330580"/>
                  </a:lnTo>
                  <a:lnTo>
                    <a:pt x="665559" y="320869"/>
                  </a:lnTo>
                  <a:lnTo>
                    <a:pt x="666551" y="310761"/>
                  </a:lnTo>
                  <a:lnTo>
                    <a:pt x="667544" y="300654"/>
                  </a:lnTo>
                  <a:lnTo>
                    <a:pt x="668933" y="290744"/>
                  </a:lnTo>
                  <a:lnTo>
                    <a:pt x="670520" y="280438"/>
                  </a:lnTo>
                  <a:lnTo>
                    <a:pt x="672306" y="270132"/>
                  </a:lnTo>
                  <a:lnTo>
                    <a:pt x="674291" y="259827"/>
                  </a:lnTo>
                  <a:lnTo>
                    <a:pt x="676473" y="249521"/>
                  </a:lnTo>
                  <a:lnTo>
                    <a:pt x="678855" y="239215"/>
                  </a:lnTo>
                  <a:lnTo>
                    <a:pt x="681831" y="228909"/>
                  </a:lnTo>
                  <a:lnTo>
                    <a:pt x="685006" y="218405"/>
                  </a:lnTo>
                  <a:lnTo>
                    <a:pt x="688181" y="208297"/>
                  </a:lnTo>
                  <a:lnTo>
                    <a:pt x="691951" y="197991"/>
                  </a:lnTo>
                  <a:lnTo>
                    <a:pt x="695920" y="187884"/>
                  </a:lnTo>
                  <a:lnTo>
                    <a:pt x="700484" y="177974"/>
                  </a:lnTo>
                  <a:lnTo>
                    <a:pt x="705048" y="167866"/>
                  </a:lnTo>
                  <a:lnTo>
                    <a:pt x="710208" y="158155"/>
                  </a:lnTo>
                  <a:lnTo>
                    <a:pt x="715566" y="148444"/>
                  </a:lnTo>
                  <a:lnTo>
                    <a:pt x="721519" y="138931"/>
                  </a:lnTo>
                  <a:lnTo>
                    <a:pt x="727670" y="129616"/>
                  </a:lnTo>
                  <a:lnTo>
                    <a:pt x="734219" y="120499"/>
                  </a:lnTo>
                  <a:lnTo>
                    <a:pt x="741362" y="111581"/>
                  </a:lnTo>
                  <a:lnTo>
                    <a:pt x="748903" y="102860"/>
                  </a:lnTo>
                  <a:lnTo>
                    <a:pt x="756642" y="94338"/>
                  </a:lnTo>
                  <a:lnTo>
                    <a:pt x="764977" y="86212"/>
                  </a:lnTo>
                  <a:lnTo>
                    <a:pt x="773708" y="78285"/>
                  </a:lnTo>
                  <a:lnTo>
                    <a:pt x="778272" y="74519"/>
                  </a:lnTo>
                  <a:lnTo>
                    <a:pt x="783034" y="70555"/>
                  </a:lnTo>
                  <a:lnTo>
                    <a:pt x="787797" y="66988"/>
                  </a:lnTo>
                  <a:lnTo>
                    <a:pt x="792758" y="63222"/>
                  </a:lnTo>
                  <a:lnTo>
                    <a:pt x="797917" y="59655"/>
                  </a:lnTo>
                  <a:lnTo>
                    <a:pt x="802878" y="56087"/>
                  </a:lnTo>
                  <a:lnTo>
                    <a:pt x="808236" y="52718"/>
                  </a:lnTo>
                  <a:lnTo>
                    <a:pt x="813594" y="49349"/>
                  </a:lnTo>
                  <a:lnTo>
                    <a:pt x="819150" y="46178"/>
                  </a:lnTo>
                  <a:lnTo>
                    <a:pt x="824905" y="43007"/>
                  </a:lnTo>
                  <a:lnTo>
                    <a:pt x="830659" y="40034"/>
                  </a:lnTo>
                  <a:lnTo>
                    <a:pt x="836612" y="37061"/>
                  </a:lnTo>
                  <a:lnTo>
                    <a:pt x="842566" y="34088"/>
                  </a:lnTo>
                  <a:lnTo>
                    <a:pt x="848916" y="31512"/>
                  </a:lnTo>
                  <a:lnTo>
                    <a:pt x="855266" y="28737"/>
                  </a:lnTo>
                  <a:lnTo>
                    <a:pt x="861616" y="26359"/>
                  </a:lnTo>
                  <a:lnTo>
                    <a:pt x="868363" y="23981"/>
                  </a:lnTo>
                  <a:lnTo>
                    <a:pt x="875308" y="21404"/>
                  </a:lnTo>
                  <a:lnTo>
                    <a:pt x="882055" y="19224"/>
                  </a:lnTo>
                  <a:lnTo>
                    <a:pt x="889198" y="17044"/>
                  </a:lnTo>
                  <a:lnTo>
                    <a:pt x="896342" y="15062"/>
                  </a:lnTo>
                  <a:lnTo>
                    <a:pt x="903684" y="13278"/>
                  </a:lnTo>
                  <a:lnTo>
                    <a:pt x="911225" y="11495"/>
                  </a:lnTo>
                  <a:lnTo>
                    <a:pt x="918964" y="9711"/>
                  </a:lnTo>
                  <a:lnTo>
                    <a:pt x="926703" y="8126"/>
                  </a:lnTo>
                  <a:lnTo>
                    <a:pt x="934641" y="6936"/>
                  </a:lnTo>
                  <a:lnTo>
                    <a:pt x="942578" y="5549"/>
                  </a:lnTo>
                  <a:lnTo>
                    <a:pt x="950913" y="4360"/>
                  </a:lnTo>
                  <a:lnTo>
                    <a:pt x="959247" y="3369"/>
                  </a:lnTo>
                  <a:lnTo>
                    <a:pt x="967978" y="2378"/>
                  </a:lnTo>
                  <a:lnTo>
                    <a:pt x="976511" y="1783"/>
                  </a:lnTo>
                  <a:lnTo>
                    <a:pt x="985639" y="1189"/>
                  </a:lnTo>
                  <a:lnTo>
                    <a:pt x="994569" y="594"/>
                  </a:lnTo>
                  <a:lnTo>
                    <a:pt x="1003895" y="198"/>
                  </a:lnTo>
                  <a:lnTo>
                    <a:pt x="101322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1" name="组合 10"/>
          <p:cNvGrpSpPr/>
          <p:nvPr/>
        </p:nvGrpSpPr>
        <p:grpSpPr>
          <a:xfrm>
            <a:off x="5971411" y="3561521"/>
            <a:ext cx="1265164" cy="1524475"/>
            <a:chOff x="4478104" y="2671140"/>
            <a:chExt cx="948873" cy="1143356"/>
          </a:xfrm>
        </p:grpSpPr>
        <p:sp>
          <p:nvSpPr>
            <p:cNvPr id="62" name="椭圆 11"/>
            <p:cNvSpPr/>
            <p:nvPr/>
          </p:nvSpPr>
          <p:spPr>
            <a:xfrm rot="8100000">
              <a:off x="4478104"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MH_Other_9"/>
            <p:cNvSpPr/>
            <p:nvPr>
              <p:custDataLst>
                <p:tags r:id="rId13"/>
              </p:custDataLst>
            </p:nvPr>
          </p:nvSpPr>
          <p:spPr>
            <a:xfrm>
              <a:off x="4701842" y="3006249"/>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1" name="KSO_Shape"/>
            <p:cNvSpPr/>
            <p:nvPr/>
          </p:nvSpPr>
          <p:spPr bwMode="auto">
            <a:xfrm>
              <a:off x="4761066" y="3176478"/>
              <a:ext cx="529551" cy="28800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9" name="组合 8"/>
          <p:cNvGrpSpPr/>
          <p:nvPr/>
        </p:nvGrpSpPr>
        <p:grpSpPr>
          <a:xfrm>
            <a:off x="4794015" y="2379017"/>
            <a:ext cx="1265164" cy="1524475"/>
            <a:chOff x="3595057" y="1784263"/>
            <a:chExt cx="948873" cy="1143356"/>
          </a:xfrm>
        </p:grpSpPr>
        <p:sp>
          <p:nvSpPr>
            <p:cNvPr id="42" name="椭圆 11"/>
            <p:cNvSpPr/>
            <p:nvPr/>
          </p:nvSpPr>
          <p:spPr>
            <a:xfrm rot="18900000">
              <a:off x="3595057"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12"/>
              </p:custDataLst>
            </p:nvPr>
          </p:nvSpPr>
          <p:spPr>
            <a:xfrm>
              <a:off x="3672192" y="195864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5" name="KSO_Shape"/>
            <p:cNvSpPr/>
            <p:nvPr/>
          </p:nvSpPr>
          <p:spPr bwMode="auto">
            <a:xfrm>
              <a:off x="3815560" y="2139557"/>
              <a:ext cx="339997" cy="286164"/>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4664355" y="3691175"/>
            <a:ext cx="1524475" cy="1265164"/>
            <a:chOff x="3497816" y="2768381"/>
            <a:chExt cx="1143356" cy="948873"/>
          </a:xfrm>
        </p:grpSpPr>
        <p:sp>
          <p:nvSpPr>
            <p:cNvPr id="58" name="椭圆 11"/>
            <p:cNvSpPr/>
            <p:nvPr/>
          </p:nvSpPr>
          <p:spPr>
            <a:xfrm rot="13500000">
              <a:off x="3595057"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MH_Other_9"/>
            <p:cNvSpPr/>
            <p:nvPr>
              <p:custDataLst>
                <p:tags r:id="rId11"/>
              </p:custDataLst>
            </p:nvPr>
          </p:nvSpPr>
          <p:spPr>
            <a:xfrm>
              <a:off x="3679981" y="2982975"/>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0" name="KSO_Shape"/>
            <p:cNvSpPr/>
            <p:nvPr/>
          </p:nvSpPr>
          <p:spPr bwMode="auto">
            <a:xfrm>
              <a:off x="3826192" y="3139139"/>
              <a:ext cx="360000" cy="32400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ustDataLst>
      <p:tags r:id="rId1"/>
    </p:custDataLst>
  </p:cSld>
  <p:clrMapOvr>
    <a:masterClrMapping/>
  </p:clrMapOvr>
  <p:transition spd="slow" advTm="6786">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2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5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14:presetBounceEnd="60000">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14:bounceEnd="60000">
                                          <p:cBhvr additive="base">
                                            <p:cTn id="48" dur="75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14:bounceEnd="60000">
                                          <p:cBhvr additive="base">
                                            <p:cTn id="56" dur="750" fill="hold"/>
                                            <p:tgtEl>
                                              <p:spTgt spid="69"/>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14:presetBounceEnd="60000">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14:bounceEnd="60000">
                                          <p:cBhvr additive="base">
                                            <p:cTn id="64" dur="75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14:presetBounceEnd="60000">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14:bounceEnd="60000">
                                          <p:cBhvr additive="base">
                                            <p:cTn id="72" dur="75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750" fill="hold"/>
                                            <p:tgtEl>
                                              <p:spTgt spid="67"/>
                                            </p:tgtEl>
                                            <p:attrNameLst>
                                              <p:attrName>ppt_x</p:attrName>
                                            </p:attrNameLst>
                                          </p:cBhvr>
                                          <p:tavLst>
                                            <p:tav tm="0">
                                              <p:val>
                                                <p:strVal val="#ppt_x"/>
                                              </p:val>
                                            </p:tav>
                                            <p:tav tm="100000">
                                              <p:val>
                                                <p:strVal val="#ppt_x"/>
                                              </p:val>
                                            </p:tav>
                                          </p:tavLst>
                                        </p:anim>
                                        <p:anim calcmode="lin" valueType="num">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750" fill="hold"/>
                                            <p:tgtEl>
                                              <p:spTgt spid="69"/>
                                            </p:tgtEl>
                                            <p:attrNameLst>
                                              <p:attrName>ppt_x</p:attrName>
                                            </p:attrNameLst>
                                          </p:cBhvr>
                                          <p:tavLst>
                                            <p:tav tm="0">
                                              <p:val>
                                                <p:strVal val="#ppt_x"/>
                                              </p:val>
                                            </p:tav>
                                            <p:tav tm="100000">
                                              <p:val>
                                                <p:strVal val="#ppt_x"/>
                                              </p:val>
                                            </p:tav>
                                          </p:tavLst>
                                        </p:anim>
                                        <p:anim calcmode="lin" valueType="num">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750" fill="hold"/>
                                            <p:tgtEl>
                                              <p:spTgt spid="73"/>
                                            </p:tgtEl>
                                            <p:attrNameLst>
                                              <p:attrName>ppt_x</p:attrName>
                                            </p:attrNameLst>
                                          </p:cBhvr>
                                          <p:tavLst>
                                            <p:tav tm="0">
                                              <p:val>
                                                <p:strVal val="#ppt_x"/>
                                              </p:val>
                                            </p:tav>
                                            <p:tav tm="100000">
                                              <p:val>
                                                <p:strVal val="#ppt_x"/>
                                              </p:val>
                                            </p:tav>
                                          </p:tavLst>
                                        </p:anim>
                                        <p:anim calcmode="lin" valueType="num">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750" fill="hold"/>
                                            <p:tgtEl>
                                              <p:spTgt spid="71"/>
                                            </p:tgtEl>
                                            <p:attrNameLst>
                                              <p:attrName>ppt_x</p:attrName>
                                            </p:attrNameLst>
                                          </p:cBhvr>
                                          <p:tavLst>
                                            <p:tav tm="0">
                                              <p:val>
                                                <p:strVal val="#ppt_x"/>
                                              </p:val>
                                            </p:tav>
                                            <p:tav tm="100000">
                                              <p:val>
                                                <p:strVal val="#ppt_x"/>
                                              </p:val>
                                            </p:tav>
                                          </p:tavLst>
                                        </p:anim>
                                        <p:anim calcmode="lin" valueType="num">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MH_Other_4"/>
          <p:cNvSpPr/>
          <p:nvPr>
            <p:custDataLst>
              <p:tags r:id="rId2"/>
            </p:custDataLst>
          </p:nvPr>
        </p:nvSpPr>
        <p:spPr>
          <a:xfrm flipH="1">
            <a:off x="5205118" y="2454850"/>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050" name="MH_PageTitle"/>
          <p:cNvSpPr>
            <a:spLocks noGrp="1"/>
          </p:cNvSpPr>
          <p:nvPr>
            <p:ph type="title"/>
            <p:custDataLst>
              <p:tags r:id="rId3"/>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20" name="MH_Other_1"/>
          <p:cNvSpPr/>
          <p:nvPr>
            <p:custDataLst>
              <p:tags r:id="rId4"/>
            </p:custDataLst>
          </p:nvPr>
        </p:nvSpPr>
        <p:spPr>
          <a:xfrm>
            <a:off x="6700391" y="3267438"/>
            <a:ext cx="1111231" cy="1657943"/>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7" name="MH_Other_3"/>
          <p:cNvSpPr/>
          <p:nvPr>
            <p:custDataLst>
              <p:tags r:id="rId5"/>
            </p:custDataLst>
          </p:nvPr>
        </p:nvSpPr>
        <p:spPr>
          <a:xfrm flipH="1">
            <a:off x="4917086" y="397574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6" name="MH_Other_2"/>
          <p:cNvSpPr/>
          <p:nvPr>
            <p:custDataLst>
              <p:tags r:id="rId6"/>
            </p:custDataLst>
          </p:nvPr>
        </p:nvSpPr>
        <p:spPr>
          <a:xfrm>
            <a:off x="6406679" y="1422217"/>
            <a:ext cx="1111231" cy="3503164"/>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grpSp>
        <p:nvGrpSpPr>
          <p:cNvPr id="18" name="组合 17"/>
          <p:cNvGrpSpPr/>
          <p:nvPr/>
        </p:nvGrpSpPr>
        <p:grpSpPr>
          <a:xfrm>
            <a:off x="7468476" y="2759977"/>
            <a:ext cx="1056000" cy="1056000"/>
            <a:chOff x="4229236" y="3968984"/>
            <a:chExt cx="792000" cy="792000"/>
          </a:xfrm>
        </p:grpSpPr>
        <p:sp>
          <p:nvSpPr>
            <p:cNvPr id="19" name="MH_Other_2"/>
            <p:cNvSpPr/>
            <p:nvPr>
              <p:custDataLst>
                <p:tags r:id="rId2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MH_Title_1"/>
            <p:cNvSpPr/>
            <p:nvPr>
              <p:custDataLst>
                <p:tags r:id="rId23"/>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02</a:t>
              </a:r>
            </a:p>
          </p:txBody>
        </p:sp>
      </p:grpSp>
      <p:grpSp>
        <p:nvGrpSpPr>
          <p:cNvPr id="22" name="组合 21"/>
          <p:cNvGrpSpPr/>
          <p:nvPr/>
        </p:nvGrpSpPr>
        <p:grpSpPr>
          <a:xfrm>
            <a:off x="7180444" y="1005615"/>
            <a:ext cx="1056000" cy="1056000"/>
            <a:chOff x="4229236" y="3968984"/>
            <a:chExt cx="792000" cy="792000"/>
          </a:xfrm>
        </p:grpSpPr>
        <p:sp>
          <p:nvSpPr>
            <p:cNvPr id="23" name="MH_Other_2"/>
            <p:cNvSpPr/>
            <p:nvPr>
              <p:custDataLst>
                <p:tags r:id="rId2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MH_Title_1"/>
            <p:cNvSpPr/>
            <p:nvPr>
              <p:custDataLst>
                <p:tags r:id="rId21"/>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04</a:t>
              </a:r>
            </a:p>
          </p:txBody>
        </p:sp>
      </p:grpSp>
      <p:grpSp>
        <p:nvGrpSpPr>
          <p:cNvPr id="37" name="组合 36"/>
          <p:cNvGrpSpPr/>
          <p:nvPr/>
        </p:nvGrpSpPr>
        <p:grpSpPr>
          <a:xfrm>
            <a:off x="4492263" y="2031042"/>
            <a:ext cx="1056000" cy="1056000"/>
            <a:chOff x="4229236" y="3968984"/>
            <a:chExt cx="792000" cy="792000"/>
          </a:xfrm>
        </p:grpSpPr>
        <p:sp>
          <p:nvSpPr>
            <p:cNvPr id="38" name="MH_Other_2"/>
            <p:cNvSpPr/>
            <p:nvPr>
              <p:custDataLst>
                <p:tags r:id="rId1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MH_Title_1"/>
            <p:cNvSpPr/>
            <p:nvPr>
              <p:custDataLst>
                <p:tags r:id="rId19"/>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03</a:t>
              </a:r>
            </a:p>
          </p:txBody>
        </p:sp>
      </p:grpSp>
      <p:grpSp>
        <p:nvGrpSpPr>
          <p:cNvPr id="25" name="组合 24"/>
          <p:cNvGrpSpPr/>
          <p:nvPr/>
        </p:nvGrpSpPr>
        <p:grpSpPr>
          <a:xfrm>
            <a:off x="4396252" y="3552618"/>
            <a:ext cx="1056000" cy="1056000"/>
            <a:chOff x="4229236" y="3968984"/>
            <a:chExt cx="792000" cy="792000"/>
          </a:xfrm>
        </p:grpSpPr>
        <p:sp>
          <p:nvSpPr>
            <p:cNvPr id="35" name="MH_Other_2"/>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17"/>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a:latin typeface="Impact" panose="020B0806030902050204" pitchFamily="34" charset="0"/>
                </a:rPr>
                <a:t>01</a:t>
              </a:r>
            </a:p>
          </p:txBody>
        </p:sp>
      </p:grpSp>
      <p:cxnSp>
        <p:nvCxnSpPr>
          <p:cNvPr id="34" name="MH_Other_9"/>
          <p:cNvCxnSpPr/>
          <p:nvPr>
            <p:custDataLst>
              <p:tags r:id="rId7"/>
            </p:custDataLst>
          </p:nvPr>
        </p:nvCxnSpPr>
        <p:spPr>
          <a:xfrm>
            <a:off x="2692756" y="4979207"/>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MH_Text_1"/>
          <p:cNvSpPr/>
          <p:nvPr>
            <p:custDataLst>
              <p:tags r:id="rId8"/>
            </p:custDataLst>
          </p:nvPr>
        </p:nvSpPr>
        <p:spPr>
          <a:xfrm>
            <a:off x="932482" y="357010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点击输入标题</a:t>
            </a:r>
          </a:p>
        </p:txBody>
      </p:sp>
      <p:sp>
        <p:nvSpPr>
          <p:cNvPr id="31" name="MH_Text_1"/>
          <p:cNvSpPr/>
          <p:nvPr>
            <p:custDataLst>
              <p:tags r:id="rId9"/>
            </p:custDataLst>
          </p:nvPr>
        </p:nvSpPr>
        <p:spPr>
          <a:xfrm>
            <a:off x="932482" y="3908630"/>
            <a:ext cx="2667841"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32" name="MH_Text_1"/>
          <p:cNvSpPr/>
          <p:nvPr>
            <p:custDataLst>
              <p:tags r:id="rId10"/>
            </p:custDataLst>
          </p:nvPr>
        </p:nvSpPr>
        <p:spPr>
          <a:xfrm>
            <a:off x="912024" y="1853643"/>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点击输入标题</a:t>
            </a:r>
          </a:p>
        </p:txBody>
      </p:sp>
      <p:sp>
        <p:nvSpPr>
          <p:cNvPr id="48" name="MH_Text_1"/>
          <p:cNvSpPr/>
          <p:nvPr>
            <p:custDataLst>
              <p:tags r:id="rId11"/>
            </p:custDataLst>
          </p:nvPr>
        </p:nvSpPr>
        <p:spPr>
          <a:xfrm>
            <a:off x="912024" y="2275086"/>
            <a:ext cx="2688299"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49" name="MH_Text_1"/>
          <p:cNvSpPr/>
          <p:nvPr>
            <p:custDataLst>
              <p:tags r:id="rId12"/>
            </p:custDataLst>
          </p:nvPr>
        </p:nvSpPr>
        <p:spPr>
          <a:xfrm>
            <a:off x="8796064" y="1020286"/>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点击输入标题</a:t>
            </a:r>
          </a:p>
        </p:txBody>
      </p:sp>
      <p:sp>
        <p:nvSpPr>
          <p:cNvPr id="50" name="MH_Text_1"/>
          <p:cNvSpPr/>
          <p:nvPr>
            <p:custDataLst>
              <p:tags r:id="rId13"/>
            </p:custDataLst>
          </p:nvPr>
        </p:nvSpPr>
        <p:spPr>
          <a:xfrm>
            <a:off x="8796064" y="1326207"/>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51" name="MH_Text_1"/>
          <p:cNvSpPr/>
          <p:nvPr>
            <p:custDataLst>
              <p:tags r:id="rId14"/>
            </p:custDataLst>
          </p:nvPr>
        </p:nvSpPr>
        <p:spPr>
          <a:xfrm>
            <a:off x="8796064" y="273997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点击输入标题</a:t>
            </a:r>
          </a:p>
        </p:txBody>
      </p:sp>
      <p:sp>
        <p:nvSpPr>
          <p:cNvPr id="52" name="MH_Text_1"/>
          <p:cNvSpPr/>
          <p:nvPr>
            <p:custDataLst>
              <p:tags r:id="rId15"/>
            </p:custDataLst>
          </p:nvPr>
        </p:nvSpPr>
        <p:spPr>
          <a:xfrm>
            <a:off x="8796064" y="3078505"/>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2" name="矩形 1"/>
          <p:cNvSpPr/>
          <p:nvPr/>
        </p:nvSpPr>
        <p:spPr>
          <a:xfrm>
            <a:off x="2692756" y="5134074"/>
            <a:ext cx="6807689" cy="10710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20000"/>
              </a:lnSpc>
              <a:spcBef>
                <a:spcPct val="0"/>
              </a:spcBef>
              <a:spcAft>
                <a:spcPct val="0"/>
              </a:spcAft>
            </a:pPr>
            <a:r>
              <a:rPr lang="zh-CN" altLang="en-US" sz="1465" dirty="0">
                <a:solidFill>
                  <a:schemeClr val="tx1">
                    <a:lumMod val="90000"/>
                    <a:lumOff val="10000"/>
                  </a:schemeClr>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ustDataLst>
      <p:tags r:id="rId1"/>
    </p:custDataLst>
  </p:cSld>
  <p:clrMapOvr>
    <a:masterClrMapping/>
  </p:clrMapOvr>
  <p:transition spd="slow" advTm="8456">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7" name="Freeform 8"/>
          <p:cNvSpPr/>
          <p:nvPr/>
        </p:nvSpPr>
        <p:spPr bwMode="auto">
          <a:xfrm>
            <a:off x="1712592" y="2849377"/>
            <a:ext cx="1860980" cy="1863769"/>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nvGrpSpPr>
          <p:cNvPr id="9" name="组合 8"/>
          <p:cNvGrpSpPr/>
          <p:nvPr/>
        </p:nvGrpSpPr>
        <p:grpSpPr>
          <a:xfrm>
            <a:off x="798947" y="5601203"/>
            <a:ext cx="5554133" cy="382999"/>
            <a:chOff x="611560" y="4134756"/>
            <a:chExt cx="4165600" cy="287249"/>
          </a:xfrm>
        </p:grpSpPr>
        <p:sp>
          <p:nvSpPr>
            <p:cNvPr id="10" name="Freeform 10"/>
            <p:cNvSpPr/>
            <p:nvPr/>
          </p:nvSpPr>
          <p:spPr bwMode="auto">
            <a:xfrm>
              <a:off x="611560" y="4134756"/>
              <a:ext cx="4165600" cy="28724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11" name="Freeform 10"/>
            <p:cNvSpPr/>
            <p:nvPr/>
          </p:nvSpPr>
          <p:spPr bwMode="auto">
            <a:xfrm>
              <a:off x="624360" y="4152380"/>
              <a:ext cx="4140000" cy="2520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sp>
        <p:nvSpPr>
          <p:cNvPr id="16" name="Freeform 8"/>
          <p:cNvSpPr/>
          <p:nvPr/>
        </p:nvSpPr>
        <p:spPr bwMode="auto">
          <a:xfrm>
            <a:off x="8544370" y="3155667"/>
            <a:ext cx="2341033" cy="2344543"/>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1" name="TextBox 20"/>
          <p:cNvSpPr txBox="1"/>
          <p:nvPr/>
        </p:nvSpPr>
        <p:spPr>
          <a:xfrm>
            <a:off x="1826991" y="3432448"/>
            <a:ext cx="1632181" cy="680720"/>
          </a:xfrm>
          <a:prstGeom prst="rect">
            <a:avLst/>
          </a:prstGeom>
          <a:noFill/>
        </p:spPr>
        <p:txBody>
          <a:bodyPr wrap="square" rtlCol="0">
            <a:spAutoFit/>
          </a:bodyPr>
          <a:lstStyle/>
          <a:p>
            <a:pPr algn="ctr"/>
            <a:r>
              <a:rPr lang="zh-CN" altLang="en-US" sz="1865" b="1" dirty="0">
                <a:solidFill>
                  <a:schemeClr val="bg1"/>
                </a:solidFill>
              </a:rPr>
              <a:t>此处添</a:t>
            </a:r>
          </a:p>
          <a:p>
            <a:pPr algn="ctr"/>
            <a:r>
              <a:rPr lang="zh-CN" altLang="en-US" sz="1865" b="1" dirty="0">
                <a:solidFill>
                  <a:schemeClr val="bg1"/>
                </a:solidFill>
              </a:rPr>
              <a:t>加标题</a:t>
            </a:r>
          </a:p>
        </p:txBody>
      </p:sp>
      <p:sp>
        <p:nvSpPr>
          <p:cNvPr id="25" name="TextBox 24"/>
          <p:cNvSpPr txBox="1"/>
          <p:nvPr/>
        </p:nvSpPr>
        <p:spPr>
          <a:xfrm>
            <a:off x="8898795" y="3938088"/>
            <a:ext cx="1632181" cy="680720"/>
          </a:xfrm>
          <a:prstGeom prst="rect">
            <a:avLst/>
          </a:prstGeom>
          <a:noFill/>
        </p:spPr>
        <p:txBody>
          <a:bodyPr wrap="square" rtlCol="0">
            <a:spAutoFit/>
          </a:bodyPr>
          <a:lstStyle/>
          <a:p>
            <a:pPr algn="ctr"/>
            <a:r>
              <a:rPr lang="zh-CN" altLang="en-US" sz="1865" b="1" dirty="0">
                <a:solidFill>
                  <a:schemeClr val="bg1"/>
                </a:solidFill>
              </a:rPr>
              <a:t>此处添</a:t>
            </a:r>
          </a:p>
          <a:p>
            <a:pPr algn="ctr"/>
            <a:r>
              <a:rPr lang="zh-CN" altLang="en-US" sz="1865" b="1" dirty="0">
                <a:solidFill>
                  <a:schemeClr val="bg1"/>
                </a:solidFill>
              </a:rPr>
              <a:t>加标题</a:t>
            </a:r>
          </a:p>
        </p:txBody>
      </p:sp>
      <p:sp>
        <p:nvSpPr>
          <p:cNvPr id="26" name="TextBox 25"/>
          <p:cNvSpPr txBox="1"/>
          <p:nvPr/>
        </p:nvSpPr>
        <p:spPr>
          <a:xfrm>
            <a:off x="1061906" y="1348390"/>
            <a:ext cx="10069389" cy="9356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sz="1465" dirty="0">
                <a:solidFill>
                  <a:schemeClr val="tx1">
                    <a:lumMod val="90000"/>
                    <a:lumOff val="10000"/>
                  </a:schemeClr>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29" name="组合 28"/>
          <p:cNvGrpSpPr/>
          <p:nvPr/>
        </p:nvGrpSpPr>
        <p:grpSpPr>
          <a:xfrm>
            <a:off x="3408304" y="3413101"/>
            <a:ext cx="2341033" cy="2344543"/>
            <a:chOff x="2555778" y="2803666"/>
            <a:chExt cx="1755775" cy="1758407"/>
          </a:xfrm>
        </p:grpSpPr>
        <p:sp>
          <p:nvSpPr>
            <p:cNvPr id="4" name="Freeform 8"/>
            <p:cNvSpPr/>
            <p:nvPr/>
          </p:nvSpPr>
          <p:spPr bwMode="auto">
            <a:xfrm>
              <a:off x="2555778" y="2803666"/>
              <a:ext cx="1755775" cy="1758407"/>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7" name="椭圆 26"/>
            <p:cNvSpPr/>
            <p:nvPr/>
          </p:nvSpPr>
          <p:spPr>
            <a:xfrm>
              <a:off x="2893665" y="3142869"/>
              <a:ext cx="1080000" cy="1080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grpSp>
        <p:nvGrpSpPr>
          <p:cNvPr id="30" name="组合 29"/>
          <p:cNvGrpSpPr/>
          <p:nvPr/>
        </p:nvGrpSpPr>
        <p:grpSpPr>
          <a:xfrm>
            <a:off x="7008196" y="2189368"/>
            <a:ext cx="1957565" cy="1960500"/>
            <a:chOff x="5220072" y="1945241"/>
            <a:chExt cx="1468174" cy="1470375"/>
          </a:xfrm>
        </p:grpSpPr>
        <p:sp>
          <p:nvSpPr>
            <p:cNvPr id="19" name="Freeform 8"/>
            <p:cNvSpPr/>
            <p:nvPr/>
          </p:nvSpPr>
          <p:spPr bwMode="auto">
            <a:xfrm>
              <a:off x="5220072" y="1945241"/>
              <a:ext cx="1468174" cy="1470375"/>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8" name="椭圆 27"/>
            <p:cNvSpPr/>
            <p:nvPr/>
          </p:nvSpPr>
          <p:spPr>
            <a:xfrm>
              <a:off x="5486159" y="2212428"/>
              <a:ext cx="936000" cy="936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sp>
        <p:nvSpPr>
          <p:cNvPr id="22" name="TextBox 21"/>
          <p:cNvSpPr txBox="1"/>
          <p:nvPr/>
        </p:nvSpPr>
        <p:spPr>
          <a:xfrm>
            <a:off x="3762730" y="4216040"/>
            <a:ext cx="1632181" cy="680720"/>
          </a:xfrm>
          <a:prstGeom prst="rect">
            <a:avLst/>
          </a:prstGeom>
          <a:noFill/>
        </p:spPr>
        <p:txBody>
          <a:bodyPr wrap="square" rtlCol="0">
            <a:spAutoFit/>
          </a:bodyPr>
          <a:lstStyle/>
          <a:p>
            <a:pPr algn="ctr"/>
            <a:r>
              <a:rPr lang="zh-CN" altLang="en-US" sz="1865" b="1" dirty="0">
                <a:solidFill>
                  <a:schemeClr val="bg1"/>
                </a:solidFill>
              </a:rPr>
              <a:t>此处添</a:t>
            </a:r>
          </a:p>
          <a:p>
            <a:pPr algn="ctr"/>
            <a:r>
              <a:rPr lang="zh-CN" altLang="en-US" sz="1865" b="1" dirty="0">
                <a:solidFill>
                  <a:schemeClr val="bg1"/>
                </a:solidFill>
              </a:rPr>
              <a:t>加标题</a:t>
            </a:r>
          </a:p>
        </p:txBody>
      </p:sp>
      <p:sp>
        <p:nvSpPr>
          <p:cNvPr id="24" name="TextBox 23"/>
          <p:cNvSpPr txBox="1"/>
          <p:nvPr/>
        </p:nvSpPr>
        <p:spPr>
          <a:xfrm>
            <a:off x="7170888" y="2820804"/>
            <a:ext cx="1632181" cy="680720"/>
          </a:xfrm>
          <a:prstGeom prst="rect">
            <a:avLst/>
          </a:prstGeom>
          <a:noFill/>
        </p:spPr>
        <p:txBody>
          <a:bodyPr wrap="square" rtlCol="0">
            <a:spAutoFit/>
          </a:bodyPr>
          <a:lstStyle/>
          <a:p>
            <a:pPr algn="ctr"/>
            <a:r>
              <a:rPr lang="zh-CN" altLang="en-US" sz="1865" b="1" dirty="0">
                <a:solidFill>
                  <a:schemeClr val="bg1"/>
                </a:solidFill>
              </a:rPr>
              <a:t>此处添</a:t>
            </a:r>
          </a:p>
          <a:p>
            <a:pPr algn="ctr"/>
            <a:r>
              <a:rPr lang="zh-CN" altLang="en-US" sz="1865" b="1" dirty="0">
                <a:solidFill>
                  <a:schemeClr val="bg1"/>
                </a:solidFill>
              </a:rPr>
              <a:t>加标题</a:t>
            </a:r>
          </a:p>
        </p:txBody>
      </p:sp>
      <p:sp>
        <p:nvSpPr>
          <p:cNvPr id="13" name="Freeform 8"/>
          <p:cNvSpPr/>
          <p:nvPr/>
        </p:nvSpPr>
        <p:spPr bwMode="auto">
          <a:xfrm>
            <a:off x="5594310" y="3027763"/>
            <a:ext cx="1632181" cy="163462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schemeClr val="bg1"/>
              </a:solidFill>
              <a:sym typeface="+mn-lt"/>
            </a:endParaRPr>
          </a:p>
        </p:txBody>
      </p:sp>
      <p:sp>
        <p:nvSpPr>
          <p:cNvPr id="23" name="TextBox 22"/>
          <p:cNvSpPr txBox="1"/>
          <p:nvPr/>
        </p:nvSpPr>
        <p:spPr>
          <a:xfrm>
            <a:off x="5594310" y="3496263"/>
            <a:ext cx="1632181" cy="680720"/>
          </a:xfrm>
          <a:prstGeom prst="rect">
            <a:avLst/>
          </a:prstGeom>
          <a:noFill/>
        </p:spPr>
        <p:txBody>
          <a:bodyPr wrap="square" rtlCol="0">
            <a:spAutoFit/>
          </a:bodyPr>
          <a:lstStyle/>
          <a:p>
            <a:pPr algn="ctr"/>
            <a:r>
              <a:rPr lang="zh-CN" altLang="en-US" sz="1865" b="1" dirty="0">
                <a:solidFill>
                  <a:schemeClr val="bg1"/>
                </a:solidFill>
              </a:rPr>
              <a:t>此处添</a:t>
            </a:r>
          </a:p>
          <a:p>
            <a:pPr algn="ctr"/>
            <a:r>
              <a:rPr lang="zh-CN" altLang="en-US" sz="1865" b="1" dirty="0">
                <a:solidFill>
                  <a:schemeClr val="bg1"/>
                </a:solidFill>
              </a:rPr>
              <a:t>加标题</a:t>
            </a:r>
          </a:p>
        </p:txBody>
      </p:sp>
    </p:spTree>
    <p:custDataLst>
      <p:tags r:id="rId1"/>
    </p:custDataLst>
  </p:cSld>
  <p:clrMapOvr>
    <a:masterClrMapping/>
  </p:clrMapOvr>
  <p:transition spd="slow" advTm="608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par>
                                <p:cTn id="20" presetID="14" presetClass="entr" presetSubtype="10" fill="hold" grpId="0" nodeType="withEffect">
                                  <p:stCondLst>
                                    <p:cond delay="50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23" presetClass="entr" presetSubtype="16"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14" presetClass="entr" presetSubtype="10" fill="hold" grpId="0" nodeType="withEffect">
                                  <p:stCondLst>
                                    <p:cond delay="75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75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23" presetClass="entr" presetSubtype="16" fill="hold" nodeType="withEffect">
                                  <p:stCondLst>
                                    <p:cond delay="7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14" presetClass="entr" presetSubtype="10" fill="hold" grpId="0" nodeType="withEffect">
                                  <p:stCondLst>
                                    <p:cond delay="100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2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8" presetClass="emph" presetSubtype="0" repeatCount="3000" fill="hold" grpId="1" nodeType="withEffect">
                                  <p:stCondLst>
                                    <p:cond delay="500"/>
                                  </p:stCondLst>
                                  <p:childTnLst>
                                    <p:animRot by="21600000">
                                      <p:cBhvr>
                                        <p:cTn id="50" dur="2000" fill="hold"/>
                                        <p:tgtEl>
                                          <p:spTgt spid="7"/>
                                        </p:tgtEl>
                                        <p:attrNameLst>
                                          <p:attrName>r</p:attrName>
                                        </p:attrNameLst>
                                      </p:cBhvr>
                                    </p:animRot>
                                  </p:childTnLst>
                                </p:cTn>
                              </p:par>
                              <p:par>
                                <p:cTn id="51" presetID="8" presetClass="emph" presetSubtype="0" repeatCount="3000" fill="hold" nodeType="withEffect">
                                  <p:stCondLst>
                                    <p:cond delay="750"/>
                                  </p:stCondLst>
                                  <p:childTnLst>
                                    <p:animRot by="-21600000">
                                      <p:cBhvr>
                                        <p:cTn id="52" dur="2000" fill="hold"/>
                                        <p:tgtEl>
                                          <p:spTgt spid="29"/>
                                        </p:tgtEl>
                                        <p:attrNameLst>
                                          <p:attrName>r</p:attrName>
                                        </p:attrNameLst>
                                      </p:cBhvr>
                                    </p:animRot>
                                  </p:childTnLst>
                                </p:cTn>
                              </p:par>
                              <p:par>
                                <p:cTn id="53" presetID="8" presetClass="emph" presetSubtype="0" repeatCount="3000" fill="hold" grpId="1" nodeType="withEffect">
                                  <p:stCondLst>
                                    <p:cond delay="1000"/>
                                  </p:stCondLst>
                                  <p:childTnLst>
                                    <p:animRot by="21600000">
                                      <p:cBhvr>
                                        <p:cTn id="54" dur="2000" fill="hold"/>
                                        <p:tgtEl>
                                          <p:spTgt spid="13"/>
                                        </p:tgtEl>
                                        <p:attrNameLst>
                                          <p:attrName>r</p:attrName>
                                        </p:attrNameLst>
                                      </p:cBhvr>
                                    </p:animRot>
                                  </p:childTnLst>
                                </p:cTn>
                              </p:par>
                              <p:par>
                                <p:cTn id="55" presetID="8" presetClass="emph" presetSubtype="0" repeatCount="3000" fill="hold" nodeType="withEffect">
                                  <p:stCondLst>
                                    <p:cond delay="1250"/>
                                  </p:stCondLst>
                                  <p:childTnLst>
                                    <p:animRot by="-21600000">
                                      <p:cBhvr>
                                        <p:cTn id="56" dur="2000" fill="hold"/>
                                        <p:tgtEl>
                                          <p:spTgt spid="30"/>
                                        </p:tgtEl>
                                        <p:attrNameLst>
                                          <p:attrName>r</p:attrName>
                                        </p:attrNameLst>
                                      </p:cBhvr>
                                    </p:animRot>
                                  </p:childTnLst>
                                </p:cTn>
                              </p:par>
                              <p:par>
                                <p:cTn id="57" presetID="8" presetClass="emph" presetSubtype="0" repeatCount="3000" fill="hold" grpId="1" nodeType="withEffect">
                                  <p:stCondLst>
                                    <p:cond delay="1500"/>
                                  </p:stCondLst>
                                  <p:childTnLst>
                                    <p:animRot by="21600000">
                                      <p:cBhvr>
                                        <p:cTn id="5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16" grpId="0" bldLvl="0" animBg="1"/>
      <p:bldP spid="16" grpId="1" bldLvl="0" animBg="1"/>
      <p:bldP spid="21" grpId="0"/>
      <p:bldP spid="25" grpId="0"/>
      <p:bldP spid="26" grpId="0"/>
      <p:bldP spid="22" grpId="0"/>
      <p:bldP spid="24" grpId="0"/>
      <p:bldP spid="13" grpId="0" bldLvl="0" animBg="1"/>
      <p:bldP spid="13" grpId="1" bldLvl="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36" name="MH_SubTitle_1"/>
          <p:cNvSpPr txBox="1">
            <a:spLocks noChangeArrowheads="1"/>
          </p:cNvSpPr>
          <p:nvPr>
            <p:custDataLst>
              <p:tags r:id="rId2"/>
            </p:custDataLst>
          </p:nvPr>
        </p:nvSpPr>
        <p:spPr bwMode="auto">
          <a:xfrm>
            <a:off x="1670096" y="5235049"/>
            <a:ext cx="2204081"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a:solidFill>
                  <a:schemeClr val="tx1">
                    <a:lumMod val="90000"/>
                    <a:lumOff val="10000"/>
                  </a:schemeClr>
                </a:solidFill>
                <a:latin typeface="+mn-lt"/>
                <a:ea typeface="+mn-ea"/>
              </a:rPr>
              <a:t>此处添加标题</a:t>
            </a:r>
          </a:p>
        </p:txBody>
      </p:sp>
      <p:sp>
        <p:nvSpPr>
          <p:cNvPr id="43037" name="MH_SubTitle_3"/>
          <p:cNvSpPr txBox="1">
            <a:spLocks noChangeArrowheads="1"/>
          </p:cNvSpPr>
          <p:nvPr>
            <p:custDataLst>
              <p:tags r:id="rId3"/>
            </p:custDataLst>
          </p:nvPr>
        </p:nvSpPr>
        <p:spPr bwMode="auto">
          <a:xfrm>
            <a:off x="5025219" y="5235049"/>
            <a:ext cx="2204083"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8" name="MH_SubTitle_5"/>
          <p:cNvSpPr txBox="1">
            <a:spLocks noChangeArrowheads="1"/>
          </p:cNvSpPr>
          <p:nvPr>
            <p:custDataLst>
              <p:tags r:id="rId4"/>
            </p:custDataLst>
          </p:nvPr>
        </p:nvSpPr>
        <p:spPr bwMode="auto">
          <a:xfrm>
            <a:off x="8307067" y="5235049"/>
            <a:ext cx="2206024"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9" name="MH_SubTitle_4"/>
          <p:cNvSpPr txBox="1">
            <a:spLocks noChangeArrowheads="1"/>
          </p:cNvSpPr>
          <p:nvPr>
            <p:custDataLst>
              <p:tags r:id="rId5"/>
            </p:custDataLst>
          </p:nvPr>
        </p:nvSpPr>
        <p:spPr bwMode="auto">
          <a:xfrm>
            <a:off x="6664202" y="1272084"/>
            <a:ext cx="2204083"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40" name="MH_SubTitle_2"/>
          <p:cNvSpPr txBox="1">
            <a:spLocks noChangeArrowheads="1"/>
          </p:cNvSpPr>
          <p:nvPr>
            <p:custDataLst>
              <p:tags r:id="rId6"/>
            </p:custDataLst>
          </p:nvPr>
        </p:nvSpPr>
        <p:spPr bwMode="auto">
          <a:xfrm>
            <a:off x="3428959" y="1272084"/>
            <a:ext cx="2202140"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a:solidFill>
                  <a:schemeClr val="tx1">
                    <a:lumMod val="90000"/>
                    <a:lumOff val="10000"/>
                  </a:schemeClr>
                </a:solidFill>
                <a:latin typeface="+mn-lt"/>
                <a:ea typeface="+mn-ea"/>
              </a:rPr>
              <a:t>此处添加标题</a:t>
            </a:r>
          </a:p>
        </p:txBody>
      </p:sp>
      <p:grpSp>
        <p:nvGrpSpPr>
          <p:cNvPr id="7" name="组合 6"/>
          <p:cNvGrpSpPr/>
          <p:nvPr/>
        </p:nvGrpSpPr>
        <p:grpSpPr>
          <a:xfrm>
            <a:off x="3628976" y="1750396"/>
            <a:ext cx="1638983" cy="1637324"/>
            <a:chOff x="2721282" y="1528821"/>
            <a:chExt cx="1229237" cy="1227993"/>
          </a:xfrm>
        </p:grpSpPr>
        <p:sp>
          <p:nvSpPr>
            <p:cNvPr id="170" name="MH_Other_1"/>
            <p:cNvSpPr/>
            <p:nvPr>
              <p:custDataLst>
                <p:tags r:id="rId78"/>
              </p:custDataLst>
            </p:nvPr>
          </p:nvSpPr>
          <p:spPr>
            <a:xfrm>
              <a:off x="2721282"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5" name="MH_Other_6"/>
            <p:cNvSpPr/>
            <p:nvPr>
              <p:custDataLst>
                <p:tags r:id="rId79"/>
              </p:custDataLst>
            </p:nvPr>
          </p:nvSpPr>
          <p:spPr>
            <a:xfrm flipH="1">
              <a:off x="2721282"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0" name="MH_Other_11"/>
            <p:cNvSpPr>
              <a:spLocks noChangeAspect="1"/>
            </p:cNvSpPr>
            <p:nvPr>
              <p:custDataLst>
                <p:tags r:id="rId80"/>
              </p:custDataLst>
            </p:nvPr>
          </p:nvSpPr>
          <p:spPr>
            <a:xfrm>
              <a:off x="2901684"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0" name="MH_Other_16"/>
            <p:cNvSpPr>
              <a:spLocks noEditPoints="1"/>
            </p:cNvSpPr>
            <p:nvPr>
              <p:custDataLst>
                <p:tags r:id="rId81"/>
              </p:custDataLst>
            </p:nvPr>
          </p:nvSpPr>
          <p:spPr bwMode="auto">
            <a:xfrm>
              <a:off x="3162585" y="1988591"/>
              <a:ext cx="412173" cy="371017"/>
            </a:xfrm>
            <a:custGeom>
              <a:avLst/>
              <a:gdLst>
                <a:gd name="T0" fmla="*/ 198935783 w 116"/>
                <a:gd name="T1" fmla="*/ 349570235 h 104"/>
                <a:gd name="T2" fmla="*/ 298402238 w 116"/>
                <a:gd name="T3" fmla="*/ 482740947 h 104"/>
                <a:gd name="T4" fmla="*/ 431025136 w 116"/>
                <a:gd name="T5" fmla="*/ 391186082 h 104"/>
                <a:gd name="T6" fmla="*/ 331558681 w 116"/>
                <a:gd name="T7" fmla="*/ 258015370 h 104"/>
                <a:gd name="T8" fmla="*/ 439313528 w 116"/>
                <a:gd name="T9" fmla="*/ 199756068 h 104"/>
                <a:gd name="T10" fmla="*/ 58021620 w 116"/>
                <a:gd name="T11" fmla="*/ 0 h 104"/>
                <a:gd name="T12" fmla="*/ 91178063 w 116"/>
                <a:gd name="T13" fmla="*/ 424478761 h 104"/>
                <a:gd name="T14" fmla="*/ 198935783 w 116"/>
                <a:gd name="T15" fmla="*/ 349570235 h 104"/>
                <a:gd name="T16" fmla="*/ 770872209 w 116"/>
                <a:gd name="T17" fmla="*/ 357893404 h 104"/>
                <a:gd name="T18" fmla="*/ 878627056 w 116"/>
                <a:gd name="T19" fmla="*/ 432801930 h 104"/>
                <a:gd name="T20" fmla="*/ 920071891 w 116"/>
                <a:gd name="T21" fmla="*/ 8323170 h 104"/>
                <a:gd name="T22" fmla="*/ 538779983 w 116"/>
                <a:gd name="T23" fmla="*/ 199756068 h 104"/>
                <a:gd name="T24" fmla="*/ 638249311 w 116"/>
                <a:gd name="T25" fmla="*/ 266338540 h 104"/>
                <a:gd name="T26" fmla="*/ 0 w 116"/>
                <a:gd name="T27" fmla="*/ 690817300 h 104"/>
                <a:gd name="T28" fmla="*/ 24868051 w 116"/>
                <a:gd name="T29" fmla="*/ 848957521 h 104"/>
                <a:gd name="T30" fmla="*/ 770872209 w 116"/>
                <a:gd name="T31" fmla="*/ 357893404 h 104"/>
                <a:gd name="T32" fmla="*/ 671402880 w 116"/>
                <a:gd name="T33" fmla="*/ 582618981 h 104"/>
                <a:gd name="T34" fmla="*/ 538779983 w 116"/>
                <a:gd name="T35" fmla="*/ 690817300 h 104"/>
                <a:gd name="T36" fmla="*/ 920071891 w 116"/>
                <a:gd name="T37" fmla="*/ 865603860 h 104"/>
                <a:gd name="T38" fmla="*/ 961516726 w 116"/>
                <a:gd name="T39" fmla="*/ 707463639 h 104"/>
                <a:gd name="T40" fmla="*/ 671402880 w 116"/>
                <a:gd name="T41" fmla="*/ 58261898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9" name="组合 8"/>
          <p:cNvGrpSpPr/>
          <p:nvPr/>
        </p:nvGrpSpPr>
        <p:grpSpPr>
          <a:xfrm>
            <a:off x="6906942" y="1750396"/>
            <a:ext cx="1638983" cy="1637324"/>
            <a:chOff x="5179756" y="1528821"/>
            <a:chExt cx="1229237" cy="1227993"/>
          </a:xfrm>
        </p:grpSpPr>
        <p:sp>
          <p:nvSpPr>
            <p:cNvPr id="173" name="MH_Other_4"/>
            <p:cNvSpPr/>
            <p:nvPr>
              <p:custDataLst>
                <p:tags r:id="rId74"/>
              </p:custDataLst>
            </p:nvPr>
          </p:nvSpPr>
          <p:spPr>
            <a:xfrm>
              <a:off x="5179756"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6" name="MH_Other_7"/>
            <p:cNvSpPr/>
            <p:nvPr>
              <p:custDataLst>
                <p:tags r:id="rId75"/>
              </p:custDataLst>
            </p:nvPr>
          </p:nvSpPr>
          <p:spPr>
            <a:xfrm flipH="1">
              <a:off x="5179756"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1" name="MH_Other_12"/>
            <p:cNvSpPr>
              <a:spLocks noChangeAspect="1"/>
            </p:cNvSpPr>
            <p:nvPr>
              <p:custDataLst>
                <p:tags r:id="rId76"/>
              </p:custDataLst>
            </p:nvPr>
          </p:nvSpPr>
          <p:spPr>
            <a:xfrm>
              <a:off x="5328548"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1" name="MH_Other_17"/>
            <p:cNvSpPr>
              <a:spLocks noEditPoints="1"/>
            </p:cNvSpPr>
            <p:nvPr>
              <p:custDataLst>
                <p:tags r:id="rId77"/>
              </p:custDataLst>
            </p:nvPr>
          </p:nvSpPr>
          <p:spPr bwMode="auto">
            <a:xfrm>
              <a:off x="5599212" y="1959491"/>
              <a:ext cx="393239" cy="430670"/>
            </a:xfrm>
            <a:custGeom>
              <a:avLst/>
              <a:gdLst>
                <a:gd name="T0" fmla="*/ 734054227 w 110"/>
                <a:gd name="T1" fmla="*/ 139634158 h 122"/>
                <a:gd name="T2" fmla="*/ 650638318 w 110"/>
                <a:gd name="T3" fmla="*/ 254626152 h 122"/>
                <a:gd name="T4" fmla="*/ 775759295 w 110"/>
                <a:gd name="T5" fmla="*/ 501036340 h 122"/>
                <a:gd name="T6" fmla="*/ 475464909 w 110"/>
                <a:gd name="T7" fmla="*/ 813157057 h 122"/>
                <a:gd name="T8" fmla="*/ 475464909 w 110"/>
                <a:gd name="T9" fmla="*/ 763875592 h 122"/>
                <a:gd name="T10" fmla="*/ 266928023 w 110"/>
                <a:gd name="T11" fmla="*/ 887080686 h 122"/>
                <a:gd name="T12" fmla="*/ 475464909 w 110"/>
                <a:gd name="T13" fmla="*/ 1002072680 h 122"/>
                <a:gd name="T14" fmla="*/ 475464909 w 110"/>
                <a:gd name="T15" fmla="*/ 952791215 h 122"/>
                <a:gd name="T16" fmla="*/ 917566341 w 110"/>
                <a:gd name="T17" fmla="*/ 501036340 h 122"/>
                <a:gd name="T18" fmla="*/ 734054227 w 110"/>
                <a:gd name="T19" fmla="*/ 139634158 h 122"/>
                <a:gd name="T20" fmla="*/ 417076659 w 110"/>
                <a:gd name="T21" fmla="*/ 0 h 122"/>
                <a:gd name="T22" fmla="*/ 417076659 w 110"/>
                <a:gd name="T23" fmla="*/ 49281465 h 122"/>
                <a:gd name="T24" fmla="*/ 0 w 110"/>
                <a:gd name="T25" fmla="*/ 501036340 h 122"/>
                <a:gd name="T26" fmla="*/ 158487341 w 110"/>
                <a:gd name="T27" fmla="*/ 846012322 h 122"/>
                <a:gd name="T28" fmla="*/ 250244841 w 110"/>
                <a:gd name="T29" fmla="*/ 739233428 h 122"/>
                <a:gd name="T30" fmla="*/ 141807045 w 110"/>
                <a:gd name="T31" fmla="*/ 501036340 h 122"/>
                <a:gd name="T32" fmla="*/ 417076659 w 110"/>
                <a:gd name="T33" fmla="*/ 188915623 h 122"/>
                <a:gd name="T34" fmla="*/ 417076659 w 110"/>
                <a:gd name="T35" fmla="*/ 238197088 h 122"/>
                <a:gd name="T36" fmla="*/ 625613545 w 110"/>
                <a:gd name="T37" fmla="*/ 123205094 h 122"/>
                <a:gd name="T38" fmla="*/ 417076659 w 110"/>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10" name="组合 9"/>
          <p:cNvGrpSpPr/>
          <p:nvPr/>
        </p:nvGrpSpPr>
        <p:grpSpPr>
          <a:xfrm>
            <a:off x="8545926" y="3391597"/>
            <a:ext cx="1640924" cy="1639264"/>
            <a:chOff x="6408994" y="2759722"/>
            <a:chExt cx="1230693" cy="1229448"/>
          </a:xfrm>
        </p:grpSpPr>
        <p:sp>
          <p:nvSpPr>
            <p:cNvPr id="174" name="MH_Other_5"/>
            <p:cNvSpPr/>
            <p:nvPr>
              <p:custDataLst>
                <p:tags r:id="rId70"/>
              </p:custDataLst>
            </p:nvPr>
          </p:nvSpPr>
          <p:spPr>
            <a:xfrm>
              <a:off x="6408994" y="2759722"/>
              <a:ext cx="1230693"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7" name="MH_Other_8"/>
            <p:cNvSpPr/>
            <p:nvPr>
              <p:custDataLst>
                <p:tags r:id="rId71"/>
              </p:custDataLst>
            </p:nvPr>
          </p:nvSpPr>
          <p:spPr>
            <a:xfrm flipH="1">
              <a:off x="6408994" y="2759722"/>
              <a:ext cx="1230693"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2" name="MH_Other_13"/>
            <p:cNvSpPr>
              <a:spLocks noChangeAspect="1"/>
            </p:cNvSpPr>
            <p:nvPr>
              <p:custDataLst>
                <p:tags r:id="rId72"/>
              </p:custDataLst>
            </p:nvPr>
          </p:nvSpPr>
          <p:spPr>
            <a:xfrm>
              <a:off x="6558088" y="2907577"/>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4" name="MH_Other_20"/>
            <p:cNvSpPr>
              <a:spLocks noChangeAspect="1" noEditPoints="1"/>
            </p:cNvSpPr>
            <p:nvPr>
              <p:custDataLst>
                <p:tags r:id="rId73"/>
              </p:custDataLst>
            </p:nvPr>
          </p:nvSpPr>
          <p:spPr bwMode="auto">
            <a:xfrm>
              <a:off x="6639112" y="3149654"/>
              <a:ext cx="771914" cy="449586"/>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5" name="组合 4"/>
          <p:cNvGrpSpPr/>
          <p:nvPr/>
        </p:nvGrpSpPr>
        <p:grpSpPr>
          <a:xfrm>
            <a:off x="8550539" y="1783777"/>
            <a:ext cx="631588" cy="1643459"/>
            <a:chOff x="6412454" y="1755281"/>
            <a:chExt cx="473691" cy="1232594"/>
          </a:xfrm>
        </p:grpSpPr>
        <p:sp>
          <p:nvSpPr>
            <p:cNvPr id="196" name="MH_Other_21"/>
            <p:cNvSpPr/>
            <p:nvPr>
              <p:custDataLst>
                <p:tags r:id="rId42"/>
              </p:custDataLst>
            </p:nvPr>
          </p:nvSpPr>
          <p:spPr bwMode="auto">
            <a:xfrm>
              <a:off x="6493657" y="1852176"/>
              <a:ext cx="96994" cy="135202"/>
            </a:xfrm>
            <a:custGeom>
              <a:avLst/>
              <a:gdLst>
                <a:gd name="T0" fmla="*/ 1 w 11"/>
                <a:gd name="T1" fmla="*/ 6 h 15"/>
                <a:gd name="T2" fmla="*/ 0 w 11"/>
                <a:gd name="T3" fmla="*/ 7 h 15"/>
                <a:gd name="T4" fmla="*/ 5 w 11"/>
                <a:gd name="T5" fmla="*/ 15 h 15"/>
                <a:gd name="T6" fmla="*/ 10 w 11"/>
                <a:gd name="T7" fmla="*/ 11 h 15"/>
                <a:gd name="T8" fmla="*/ 11 w 11"/>
                <a:gd name="T9" fmla="*/ 8 h 15"/>
                <a:gd name="T10" fmla="*/ 11 w 11"/>
                <a:gd name="T11" fmla="*/ 1 h 15"/>
                <a:gd name="T12" fmla="*/ 1 w 11"/>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 y="6"/>
                  </a:moveTo>
                  <a:cubicBezTo>
                    <a:pt x="0" y="7"/>
                    <a:pt x="0" y="7"/>
                    <a:pt x="0" y="7"/>
                  </a:cubicBezTo>
                  <a:cubicBezTo>
                    <a:pt x="5" y="15"/>
                    <a:pt x="5" y="15"/>
                    <a:pt x="5" y="15"/>
                  </a:cubicBezTo>
                  <a:cubicBezTo>
                    <a:pt x="10" y="11"/>
                    <a:pt x="10" y="11"/>
                    <a:pt x="10" y="11"/>
                  </a:cubicBezTo>
                  <a:cubicBezTo>
                    <a:pt x="11" y="8"/>
                    <a:pt x="11" y="8"/>
                    <a:pt x="11" y="8"/>
                  </a:cubicBezTo>
                  <a:cubicBezTo>
                    <a:pt x="11" y="8"/>
                    <a:pt x="11" y="2"/>
                    <a:pt x="11" y="1"/>
                  </a:cubicBezTo>
                  <a:cubicBezTo>
                    <a:pt x="11" y="0"/>
                    <a:pt x="1" y="6"/>
                    <a:pt x="1"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7" name="MH_Other_22"/>
            <p:cNvSpPr/>
            <p:nvPr>
              <p:custDataLst>
                <p:tags r:id="rId43"/>
              </p:custDataLst>
            </p:nvPr>
          </p:nvSpPr>
          <p:spPr bwMode="auto">
            <a:xfrm>
              <a:off x="6475613" y="1773307"/>
              <a:ext cx="124061" cy="159989"/>
            </a:xfrm>
            <a:custGeom>
              <a:avLst/>
              <a:gdLst>
                <a:gd name="T0" fmla="*/ 0 w 14"/>
                <a:gd name="T1" fmla="*/ 4 h 18"/>
                <a:gd name="T2" fmla="*/ 0 w 14"/>
                <a:gd name="T3" fmla="*/ 8 h 18"/>
                <a:gd name="T4" fmla="*/ 1 w 14"/>
                <a:gd name="T5" fmla="*/ 12 h 18"/>
                <a:gd name="T6" fmla="*/ 4 w 14"/>
                <a:gd name="T7" fmla="*/ 17 h 18"/>
                <a:gd name="T8" fmla="*/ 7 w 14"/>
                <a:gd name="T9" fmla="*/ 18 h 18"/>
                <a:gd name="T10" fmla="*/ 10 w 14"/>
                <a:gd name="T11" fmla="*/ 16 h 18"/>
                <a:gd name="T12" fmla="*/ 13 w 14"/>
                <a:gd name="T13" fmla="*/ 11 h 18"/>
                <a:gd name="T14" fmla="*/ 13 w 14"/>
                <a:gd name="T15" fmla="*/ 11 h 18"/>
                <a:gd name="T16" fmla="*/ 14 w 14"/>
                <a:gd name="T17" fmla="*/ 9 h 18"/>
                <a:gd name="T18" fmla="*/ 13 w 14"/>
                <a:gd name="T19" fmla="*/ 7 h 18"/>
                <a:gd name="T20" fmla="*/ 10 w 14"/>
                <a:gd name="T21" fmla="*/ 1 h 18"/>
                <a:gd name="T22" fmla="*/ 0 w 14"/>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0" y="4"/>
                  </a:moveTo>
                  <a:cubicBezTo>
                    <a:pt x="0" y="8"/>
                    <a:pt x="0" y="8"/>
                    <a:pt x="0" y="8"/>
                  </a:cubicBezTo>
                  <a:cubicBezTo>
                    <a:pt x="0" y="8"/>
                    <a:pt x="0" y="12"/>
                    <a:pt x="1" y="12"/>
                  </a:cubicBezTo>
                  <a:cubicBezTo>
                    <a:pt x="1" y="12"/>
                    <a:pt x="2" y="15"/>
                    <a:pt x="4" y="17"/>
                  </a:cubicBezTo>
                  <a:cubicBezTo>
                    <a:pt x="4" y="17"/>
                    <a:pt x="5" y="18"/>
                    <a:pt x="7" y="18"/>
                  </a:cubicBezTo>
                  <a:cubicBezTo>
                    <a:pt x="8" y="18"/>
                    <a:pt x="9" y="16"/>
                    <a:pt x="10" y="16"/>
                  </a:cubicBezTo>
                  <a:cubicBezTo>
                    <a:pt x="10" y="16"/>
                    <a:pt x="12" y="14"/>
                    <a:pt x="13" y="11"/>
                  </a:cubicBezTo>
                  <a:cubicBezTo>
                    <a:pt x="13" y="11"/>
                    <a:pt x="13" y="11"/>
                    <a:pt x="13" y="11"/>
                  </a:cubicBezTo>
                  <a:cubicBezTo>
                    <a:pt x="14" y="11"/>
                    <a:pt x="14" y="9"/>
                    <a:pt x="14" y="9"/>
                  </a:cubicBezTo>
                  <a:cubicBezTo>
                    <a:pt x="14" y="8"/>
                    <a:pt x="14" y="7"/>
                    <a:pt x="13" y="7"/>
                  </a:cubicBezTo>
                  <a:cubicBezTo>
                    <a:pt x="13" y="7"/>
                    <a:pt x="13" y="2"/>
                    <a:pt x="10" y="1"/>
                  </a:cubicBezTo>
                  <a:cubicBezTo>
                    <a:pt x="7" y="0"/>
                    <a:pt x="3" y="0"/>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8" name="MH_Other_23"/>
            <p:cNvSpPr/>
            <p:nvPr>
              <p:custDataLst>
                <p:tags r:id="rId44"/>
              </p:custDataLst>
            </p:nvPr>
          </p:nvSpPr>
          <p:spPr bwMode="auto">
            <a:xfrm>
              <a:off x="6529750" y="1782323"/>
              <a:ext cx="69925" cy="150976"/>
            </a:xfrm>
            <a:custGeom>
              <a:avLst/>
              <a:gdLst>
                <a:gd name="T0" fmla="*/ 8 w 8"/>
                <a:gd name="T1" fmla="*/ 8 h 17"/>
                <a:gd name="T2" fmla="*/ 7 w 8"/>
                <a:gd name="T3" fmla="*/ 6 h 17"/>
                <a:gd name="T4" fmla="*/ 4 w 8"/>
                <a:gd name="T5" fmla="*/ 0 h 17"/>
                <a:gd name="T6" fmla="*/ 4 w 8"/>
                <a:gd name="T7" fmla="*/ 5 h 17"/>
                <a:gd name="T8" fmla="*/ 6 w 8"/>
                <a:gd name="T9" fmla="*/ 7 h 17"/>
                <a:gd name="T10" fmla="*/ 4 w 8"/>
                <a:gd name="T11" fmla="*/ 11 h 17"/>
                <a:gd name="T12" fmla="*/ 2 w 8"/>
                <a:gd name="T13" fmla="*/ 15 h 17"/>
                <a:gd name="T14" fmla="*/ 0 w 8"/>
                <a:gd name="T15" fmla="*/ 17 h 17"/>
                <a:gd name="T16" fmla="*/ 1 w 8"/>
                <a:gd name="T17" fmla="*/ 17 h 17"/>
                <a:gd name="T18" fmla="*/ 4 w 8"/>
                <a:gd name="T19" fmla="*/ 15 h 17"/>
                <a:gd name="T20" fmla="*/ 7 w 8"/>
                <a:gd name="T21" fmla="*/ 10 h 17"/>
                <a:gd name="T22" fmla="*/ 7 w 8"/>
                <a:gd name="T23" fmla="*/ 10 h 17"/>
                <a:gd name="T24" fmla="*/ 8 w 8"/>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8" y="8"/>
                  </a:moveTo>
                  <a:cubicBezTo>
                    <a:pt x="8" y="7"/>
                    <a:pt x="8" y="6"/>
                    <a:pt x="7" y="6"/>
                  </a:cubicBezTo>
                  <a:cubicBezTo>
                    <a:pt x="7" y="6"/>
                    <a:pt x="7" y="1"/>
                    <a:pt x="4" y="0"/>
                  </a:cubicBezTo>
                  <a:cubicBezTo>
                    <a:pt x="4" y="2"/>
                    <a:pt x="4" y="5"/>
                    <a:pt x="4" y="5"/>
                  </a:cubicBezTo>
                  <a:cubicBezTo>
                    <a:pt x="5" y="6"/>
                    <a:pt x="6" y="6"/>
                    <a:pt x="6" y="7"/>
                  </a:cubicBezTo>
                  <a:cubicBezTo>
                    <a:pt x="5" y="9"/>
                    <a:pt x="4" y="11"/>
                    <a:pt x="4" y="11"/>
                  </a:cubicBezTo>
                  <a:cubicBezTo>
                    <a:pt x="4" y="11"/>
                    <a:pt x="3" y="14"/>
                    <a:pt x="2" y="15"/>
                  </a:cubicBezTo>
                  <a:cubicBezTo>
                    <a:pt x="1" y="15"/>
                    <a:pt x="0" y="17"/>
                    <a:pt x="0" y="17"/>
                  </a:cubicBezTo>
                  <a:cubicBezTo>
                    <a:pt x="0" y="17"/>
                    <a:pt x="0" y="17"/>
                    <a:pt x="1" y="17"/>
                  </a:cubicBezTo>
                  <a:cubicBezTo>
                    <a:pt x="2" y="17"/>
                    <a:pt x="3" y="15"/>
                    <a:pt x="4" y="15"/>
                  </a:cubicBezTo>
                  <a:cubicBezTo>
                    <a:pt x="4" y="15"/>
                    <a:pt x="6" y="13"/>
                    <a:pt x="7" y="10"/>
                  </a:cubicBezTo>
                  <a:cubicBezTo>
                    <a:pt x="7" y="10"/>
                    <a:pt x="7" y="10"/>
                    <a:pt x="7" y="10"/>
                  </a:cubicBezTo>
                  <a:cubicBezTo>
                    <a:pt x="8" y="10"/>
                    <a:pt x="8" y="8"/>
                    <a:pt x="8" y="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9" name="MH_Other_24"/>
            <p:cNvSpPr/>
            <p:nvPr>
              <p:custDataLst>
                <p:tags r:id="rId45"/>
              </p:custDataLst>
            </p:nvPr>
          </p:nvSpPr>
          <p:spPr bwMode="auto">
            <a:xfrm>
              <a:off x="6466592" y="1755281"/>
              <a:ext cx="133085" cy="87882"/>
            </a:xfrm>
            <a:custGeom>
              <a:avLst/>
              <a:gdLst>
                <a:gd name="T0" fmla="*/ 13 w 15"/>
                <a:gd name="T1" fmla="*/ 10 h 10"/>
                <a:gd name="T2" fmla="*/ 15 w 15"/>
                <a:gd name="T3" fmla="*/ 9 h 10"/>
                <a:gd name="T4" fmla="*/ 15 w 15"/>
                <a:gd name="T5" fmla="*/ 6 h 10"/>
                <a:gd name="T6" fmla="*/ 12 w 15"/>
                <a:gd name="T7" fmla="*/ 2 h 10"/>
                <a:gd name="T8" fmla="*/ 9 w 15"/>
                <a:gd name="T9" fmla="*/ 1 h 10"/>
                <a:gd name="T10" fmla="*/ 7 w 15"/>
                <a:gd name="T11" fmla="*/ 0 h 10"/>
                <a:gd name="T12" fmla="*/ 1 w 15"/>
                <a:gd name="T13" fmla="*/ 5 h 10"/>
                <a:gd name="T14" fmla="*/ 1 w 15"/>
                <a:gd name="T15" fmla="*/ 8 h 10"/>
                <a:gd name="T16" fmla="*/ 2 w 15"/>
                <a:gd name="T17" fmla="*/ 7 h 10"/>
                <a:gd name="T18" fmla="*/ 4 w 15"/>
                <a:gd name="T19" fmla="*/ 5 h 10"/>
                <a:gd name="T20" fmla="*/ 11 w 15"/>
                <a:gd name="T21" fmla="*/ 4 h 10"/>
                <a:gd name="T22" fmla="*/ 12 w 15"/>
                <a:gd name="T23" fmla="*/ 7 h 10"/>
                <a:gd name="T24" fmla="*/ 13 w 1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3" y="10"/>
                  </a:moveTo>
                  <a:cubicBezTo>
                    <a:pt x="13" y="10"/>
                    <a:pt x="14" y="9"/>
                    <a:pt x="15" y="9"/>
                  </a:cubicBezTo>
                  <a:cubicBezTo>
                    <a:pt x="15" y="6"/>
                    <a:pt x="15" y="6"/>
                    <a:pt x="15" y="6"/>
                  </a:cubicBezTo>
                  <a:cubicBezTo>
                    <a:pt x="15" y="6"/>
                    <a:pt x="14" y="3"/>
                    <a:pt x="12" y="2"/>
                  </a:cubicBezTo>
                  <a:cubicBezTo>
                    <a:pt x="10" y="1"/>
                    <a:pt x="9" y="1"/>
                    <a:pt x="9" y="1"/>
                  </a:cubicBezTo>
                  <a:cubicBezTo>
                    <a:pt x="9" y="1"/>
                    <a:pt x="8" y="0"/>
                    <a:pt x="7" y="0"/>
                  </a:cubicBezTo>
                  <a:cubicBezTo>
                    <a:pt x="5" y="0"/>
                    <a:pt x="2" y="2"/>
                    <a:pt x="1" y="5"/>
                  </a:cubicBezTo>
                  <a:cubicBezTo>
                    <a:pt x="0" y="8"/>
                    <a:pt x="1" y="8"/>
                    <a:pt x="1" y="8"/>
                  </a:cubicBezTo>
                  <a:cubicBezTo>
                    <a:pt x="2" y="7"/>
                    <a:pt x="2" y="7"/>
                    <a:pt x="2" y="7"/>
                  </a:cubicBezTo>
                  <a:cubicBezTo>
                    <a:pt x="2" y="7"/>
                    <a:pt x="3" y="6"/>
                    <a:pt x="4" y="5"/>
                  </a:cubicBezTo>
                  <a:cubicBezTo>
                    <a:pt x="5" y="5"/>
                    <a:pt x="10" y="5"/>
                    <a:pt x="11" y="4"/>
                  </a:cubicBezTo>
                  <a:cubicBezTo>
                    <a:pt x="11" y="4"/>
                    <a:pt x="12" y="7"/>
                    <a:pt x="12" y="7"/>
                  </a:cubicBezTo>
                  <a:cubicBezTo>
                    <a:pt x="13" y="7"/>
                    <a:pt x="13" y="10"/>
                    <a:pt x="13"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0" name="MH_Other_25"/>
            <p:cNvSpPr/>
            <p:nvPr>
              <p:custDataLst>
                <p:tags r:id="rId46"/>
              </p:custDataLst>
            </p:nvPr>
          </p:nvSpPr>
          <p:spPr bwMode="auto">
            <a:xfrm>
              <a:off x="6493658" y="1906256"/>
              <a:ext cx="250379" cy="403353"/>
            </a:xfrm>
            <a:custGeom>
              <a:avLst/>
              <a:gdLst>
                <a:gd name="T0" fmla="*/ 0 w 28"/>
                <a:gd name="T1" fmla="*/ 1 h 45"/>
                <a:gd name="T2" fmla="*/ 7 w 28"/>
                <a:gd name="T3" fmla="*/ 4 h 45"/>
                <a:gd name="T4" fmla="*/ 11 w 28"/>
                <a:gd name="T5" fmla="*/ 0 h 45"/>
                <a:gd name="T6" fmla="*/ 12 w 28"/>
                <a:gd name="T7" fmla="*/ 1 h 45"/>
                <a:gd name="T8" fmla="*/ 19 w 28"/>
                <a:gd name="T9" fmla="*/ 9 h 45"/>
                <a:gd name="T10" fmla="*/ 28 w 28"/>
                <a:gd name="T11" fmla="*/ 37 h 45"/>
                <a:gd name="T12" fmla="*/ 10 w 28"/>
                <a:gd name="T13" fmla="*/ 45 h 45"/>
                <a:gd name="T14" fmla="*/ 4 w 28"/>
                <a:gd name="T15" fmla="*/ 22 h 45"/>
                <a:gd name="T16" fmla="*/ 0 w 28"/>
                <a:gd name="T17" fmla="*/ 5 h 45"/>
                <a:gd name="T18" fmla="*/ 0 w 28"/>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0" y="1"/>
                  </a:moveTo>
                  <a:cubicBezTo>
                    <a:pt x="0" y="1"/>
                    <a:pt x="6" y="4"/>
                    <a:pt x="7" y="4"/>
                  </a:cubicBezTo>
                  <a:cubicBezTo>
                    <a:pt x="7" y="4"/>
                    <a:pt x="10" y="1"/>
                    <a:pt x="11" y="0"/>
                  </a:cubicBezTo>
                  <a:cubicBezTo>
                    <a:pt x="12" y="1"/>
                    <a:pt x="12" y="1"/>
                    <a:pt x="12" y="1"/>
                  </a:cubicBezTo>
                  <a:cubicBezTo>
                    <a:pt x="19" y="9"/>
                    <a:pt x="19" y="9"/>
                    <a:pt x="19" y="9"/>
                  </a:cubicBezTo>
                  <a:cubicBezTo>
                    <a:pt x="28" y="37"/>
                    <a:pt x="28" y="37"/>
                    <a:pt x="28" y="37"/>
                  </a:cubicBezTo>
                  <a:cubicBezTo>
                    <a:pt x="10" y="45"/>
                    <a:pt x="10" y="45"/>
                    <a:pt x="10" y="45"/>
                  </a:cubicBezTo>
                  <a:cubicBezTo>
                    <a:pt x="4" y="22"/>
                    <a:pt x="4" y="22"/>
                    <a:pt x="4" y="22"/>
                  </a:cubicBezTo>
                  <a:cubicBezTo>
                    <a:pt x="0" y="5"/>
                    <a:pt x="0" y="5"/>
                    <a:pt x="0" y="5"/>
                  </a:cubicBezTo>
                  <a:lnTo>
                    <a:pt x="0"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1" name="MH_Other_26"/>
            <p:cNvSpPr/>
            <p:nvPr>
              <p:custDataLst>
                <p:tags r:id="rId47"/>
              </p:custDataLst>
            </p:nvPr>
          </p:nvSpPr>
          <p:spPr bwMode="auto">
            <a:xfrm>
              <a:off x="6538773" y="1933298"/>
              <a:ext cx="205266" cy="322231"/>
            </a:xfrm>
            <a:custGeom>
              <a:avLst/>
              <a:gdLst>
                <a:gd name="T0" fmla="*/ 3 w 23"/>
                <a:gd name="T1" fmla="*/ 3 h 36"/>
                <a:gd name="T2" fmla="*/ 4 w 23"/>
                <a:gd name="T3" fmla="*/ 2 h 36"/>
                <a:gd name="T4" fmla="*/ 6 w 23"/>
                <a:gd name="T5" fmla="*/ 6 h 36"/>
                <a:gd name="T6" fmla="*/ 13 w 23"/>
                <a:gd name="T7" fmla="*/ 26 h 36"/>
                <a:gd name="T8" fmla="*/ 18 w 23"/>
                <a:gd name="T9" fmla="*/ 30 h 36"/>
                <a:gd name="T10" fmla="*/ 19 w 23"/>
                <a:gd name="T11" fmla="*/ 36 h 36"/>
                <a:gd name="T12" fmla="*/ 23 w 23"/>
                <a:gd name="T13" fmla="*/ 34 h 36"/>
                <a:gd name="T14" fmla="*/ 20 w 23"/>
                <a:gd name="T15" fmla="*/ 25 h 36"/>
                <a:gd name="T16" fmla="*/ 8 w 23"/>
                <a:gd name="T17" fmla="*/ 4 h 36"/>
                <a:gd name="T18" fmla="*/ 4 w 23"/>
                <a:gd name="T19" fmla="*/ 1 h 36"/>
                <a:gd name="T20" fmla="*/ 2 w 23"/>
                <a:gd name="T21" fmla="*/ 2 h 36"/>
                <a:gd name="T22" fmla="*/ 1 w 23"/>
                <a:gd name="T23" fmla="*/ 2 h 36"/>
                <a:gd name="T24" fmla="*/ 1 w 23"/>
                <a:gd name="T25" fmla="*/ 6 h 36"/>
                <a:gd name="T26" fmla="*/ 3 w 2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6">
                  <a:moveTo>
                    <a:pt x="3" y="3"/>
                  </a:moveTo>
                  <a:cubicBezTo>
                    <a:pt x="3" y="3"/>
                    <a:pt x="2" y="2"/>
                    <a:pt x="4" y="2"/>
                  </a:cubicBezTo>
                  <a:cubicBezTo>
                    <a:pt x="6" y="3"/>
                    <a:pt x="6" y="5"/>
                    <a:pt x="6" y="6"/>
                  </a:cubicBezTo>
                  <a:cubicBezTo>
                    <a:pt x="6" y="7"/>
                    <a:pt x="13" y="26"/>
                    <a:pt x="13" y="26"/>
                  </a:cubicBezTo>
                  <a:cubicBezTo>
                    <a:pt x="13" y="26"/>
                    <a:pt x="17" y="30"/>
                    <a:pt x="18" y="30"/>
                  </a:cubicBezTo>
                  <a:cubicBezTo>
                    <a:pt x="19" y="31"/>
                    <a:pt x="19" y="34"/>
                    <a:pt x="19" y="36"/>
                  </a:cubicBezTo>
                  <a:cubicBezTo>
                    <a:pt x="23" y="34"/>
                    <a:pt x="23" y="34"/>
                    <a:pt x="23" y="34"/>
                  </a:cubicBezTo>
                  <a:cubicBezTo>
                    <a:pt x="20" y="25"/>
                    <a:pt x="20" y="25"/>
                    <a:pt x="20" y="25"/>
                  </a:cubicBezTo>
                  <a:cubicBezTo>
                    <a:pt x="8" y="4"/>
                    <a:pt x="8" y="4"/>
                    <a:pt x="8" y="4"/>
                  </a:cubicBezTo>
                  <a:cubicBezTo>
                    <a:pt x="8" y="4"/>
                    <a:pt x="6" y="2"/>
                    <a:pt x="4" y="1"/>
                  </a:cubicBezTo>
                  <a:cubicBezTo>
                    <a:pt x="3" y="0"/>
                    <a:pt x="2" y="2"/>
                    <a:pt x="2" y="2"/>
                  </a:cubicBezTo>
                  <a:cubicBezTo>
                    <a:pt x="2" y="2"/>
                    <a:pt x="1" y="1"/>
                    <a:pt x="1" y="2"/>
                  </a:cubicBezTo>
                  <a:cubicBezTo>
                    <a:pt x="0" y="4"/>
                    <a:pt x="1" y="6"/>
                    <a:pt x="1" y="6"/>
                  </a:cubicBezTo>
                  <a:cubicBezTo>
                    <a:pt x="1" y="2"/>
                    <a:pt x="3" y="3"/>
                    <a:pt x="3"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2" name="MH_Other_27"/>
            <p:cNvSpPr/>
            <p:nvPr>
              <p:custDataLst>
                <p:tags r:id="rId48"/>
              </p:custDataLst>
            </p:nvPr>
          </p:nvSpPr>
          <p:spPr bwMode="auto">
            <a:xfrm>
              <a:off x="6563585" y="1960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3" name="MH_Other_28"/>
            <p:cNvSpPr/>
            <p:nvPr>
              <p:custDataLst>
                <p:tags r:id="rId49"/>
              </p:custDataLst>
            </p:nvPr>
          </p:nvSpPr>
          <p:spPr bwMode="auto">
            <a:xfrm>
              <a:off x="6590652" y="2165394"/>
              <a:ext cx="45113" cy="144215"/>
            </a:xfrm>
            <a:custGeom>
              <a:avLst/>
              <a:gdLst>
                <a:gd name="T0" fmla="*/ 3 w 5"/>
                <a:gd name="T1" fmla="*/ 0 h 16"/>
                <a:gd name="T2" fmla="*/ 0 w 5"/>
                <a:gd name="T3" fmla="*/ 16 h 16"/>
                <a:gd name="T4" fmla="*/ 5 w 5"/>
                <a:gd name="T5" fmla="*/ 13 h 16"/>
                <a:gd name="T6" fmla="*/ 3 w 5"/>
                <a:gd name="T7" fmla="*/ 0 h 16"/>
              </a:gdLst>
              <a:ahLst/>
              <a:cxnLst>
                <a:cxn ang="0">
                  <a:pos x="T0" y="T1"/>
                </a:cxn>
                <a:cxn ang="0">
                  <a:pos x="T2" y="T3"/>
                </a:cxn>
                <a:cxn ang="0">
                  <a:pos x="T4" y="T5"/>
                </a:cxn>
                <a:cxn ang="0">
                  <a:pos x="T6" y="T7"/>
                </a:cxn>
              </a:cxnLst>
              <a:rect l="0" t="0" r="r" b="b"/>
              <a:pathLst>
                <a:path w="5" h="16">
                  <a:moveTo>
                    <a:pt x="3" y="0"/>
                  </a:moveTo>
                  <a:cubicBezTo>
                    <a:pt x="3" y="0"/>
                    <a:pt x="2" y="10"/>
                    <a:pt x="0" y="16"/>
                  </a:cubicBezTo>
                  <a:cubicBezTo>
                    <a:pt x="5" y="13"/>
                    <a:pt x="5" y="13"/>
                    <a:pt x="5" y="13"/>
                  </a:cubicBezTo>
                  <a:cubicBezTo>
                    <a:pt x="4" y="9"/>
                    <a:pt x="3" y="0"/>
                    <a:pt x="3"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4" name="MH_Other_29"/>
            <p:cNvSpPr/>
            <p:nvPr>
              <p:custDataLst>
                <p:tags r:id="rId50"/>
              </p:custDataLst>
            </p:nvPr>
          </p:nvSpPr>
          <p:spPr bwMode="auto">
            <a:xfrm>
              <a:off x="6554562" y="1933297"/>
              <a:ext cx="108272" cy="313220"/>
            </a:xfrm>
            <a:custGeom>
              <a:avLst/>
              <a:gdLst>
                <a:gd name="T0" fmla="*/ 0 w 12"/>
                <a:gd name="T1" fmla="*/ 2 h 35"/>
                <a:gd name="T2" fmla="*/ 1 w 12"/>
                <a:gd name="T3" fmla="*/ 4 h 35"/>
                <a:gd name="T4" fmla="*/ 1 w 12"/>
                <a:gd name="T5" fmla="*/ 7 h 35"/>
                <a:gd name="T6" fmla="*/ 9 w 12"/>
                <a:gd name="T7" fmla="*/ 34 h 35"/>
                <a:gd name="T8" fmla="*/ 11 w 12"/>
                <a:gd name="T9" fmla="*/ 35 h 35"/>
                <a:gd name="T10" fmla="*/ 12 w 12"/>
                <a:gd name="T11" fmla="*/ 33 h 35"/>
                <a:gd name="T12" fmla="*/ 3 w 12"/>
                <a:gd name="T13" fmla="*/ 5 h 35"/>
                <a:gd name="T14" fmla="*/ 2 w 12"/>
                <a:gd name="T15" fmla="*/ 4 h 35"/>
                <a:gd name="T16" fmla="*/ 2 w 12"/>
                <a:gd name="T17" fmla="*/ 1 h 35"/>
                <a:gd name="T18" fmla="*/ 0 w 12"/>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5">
                  <a:moveTo>
                    <a:pt x="0" y="2"/>
                  </a:moveTo>
                  <a:cubicBezTo>
                    <a:pt x="0" y="2"/>
                    <a:pt x="1" y="4"/>
                    <a:pt x="1" y="4"/>
                  </a:cubicBezTo>
                  <a:cubicBezTo>
                    <a:pt x="1" y="7"/>
                    <a:pt x="1" y="7"/>
                    <a:pt x="1" y="7"/>
                  </a:cubicBezTo>
                  <a:cubicBezTo>
                    <a:pt x="1" y="7"/>
                    <a:pt x="9" y="32"/>
                    <a:pt x="9" y="34"/>
                  </a:cubicBezTo>
                  <a:cubicBezTo>
                    <a:pt x="11" y="35"/>
                    <a:pt x="11" y="35"/>
                    <a:pt x="11" y="35"/>
                  </a:cubicBezTo>
                  <a:cubicBezTo>
                    <a:pt x="12" y="33"/>
                    <a:pt x="12" y="33"/>
                    <a:pt x="12" y="33"/>
                  </a:cubicBezTo>
                  <a:cubicBezTo>
                    <a:pt x="12" y="33"/>
                    <a:pt x="9" y="16"/>
                    <a:pt x="3" y="5"/>
                  </a:cubicBezTo>
                  <a:cubicBezTo>
                    <a:pt x="2" y="4"/>
                    <a:pt x="2" y="4"/>
                    <a:pt x="2" y="4"/>
                  </a:cubicBezTo>
                  <a:cubicBezTo>
                    <a:pt x="2" y="1"/>
                    <a:pt x="2" y="1"/>
                    <a:pt x="2" y="1"/>
                  </a:cubicBezTo>
                  <a:cubicBezTo>
                    <a:pt x="2" y="1"/>
                    <a:pt x="0" y="0"/>
                    <a:pt x="0" y="2"/>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5" name="MH_Other_30"/>
            <p:cNvSpPr/>
            <p:nvPr>
              <p:custDataLst>
                <p:tags r:id="rId51"/>
              </p:custDataLst>
            </p:nvPr>
          </p:nvSpPr>
          <p:spPr bwMode="auto">
            <a:xfrm>
              <a:off x="6689902" y="2881967"/>
              <a:ext cx="90227" cy="105908"/>
            </a:xfrm>
            <a:custGeom>
              <a:avLst/>
              <a:gdLst>
                <a:gd name="T0" fmla="*/ 0 w 10"/>
                <a:gd name="T1" fmla="*/ 1 h 12"/>
                <a:gd name="T2" fmla="*/ 0 w 10"/>
                <a:gd name="T3" fmla="*/ 6 h 12"/>
                <a:gd name="T4" fmla="*/ 2 w 10"/>
                <a:gd name="T5" fmla="*/ 8 h 12"/>
                <a:gd name="T6" fmla="*/ 3 w 10"/>
                <a:gd name="T7" fmla="*/ 11 h 12"/>
                <a:gd name="T8" fmla="*/ 8 w 10"/>
                <a:gd name="T9" fmla="*/ 11 h 12"/>
                <a:gd name="T10" fmla="*/ 10 w 10"/>
                <a:gd name="T11" fmla="*/ 8 h 12"/>
                <a:gd name="T12" fmla="*/ 8 w 10"/>
                <a:gd name="T13" fmla="*/ 5 h 12"/>
                <a:gd name="T14" fmla="*/ 7 w 10"/>
                <a:gd name="T15" fmla="*/ 2 h 12"/>
                <a:gd name="T16" fmla="*/ 0 w 10"/>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1"/>
                  </a:moveTo>
                  <a:cubicBezTo>
                    <a:pt x="0" y="1"/>
                    <a:pt x="0" y="5"/>
                    <a:pt x="0" y="6"/>
                  </a:cubicBezTo>
                  <a:cubicBezTo>
                    <a:pt x="1" y="7"/>
                    <a:pt x="2" y="8"/>
                    <a:pt x="2" y="8"/>
                  </a:cubicBezTo>
                  <a:cubicBezTo>
                    <a:pt x="2" y="8"/>
                    <a:pt x="3" y="10"/>
                    <a:pt x="3" y="11"/>
                  </a:cubicBezTo>
                  <a:cubicBezTo>
                    <a:pt x="4" y="11"/>
                    <a:pt x="7" y="12"/>
                    <a:pt x="8" y="11"/>
                  </a:cubicBezTo>
                  <a:cubicBezTo>
                    <a:pt x="10" y="11"/>
                    <a:pt x="10" y="8"/>
                    <a:pt x="10" y="8"/>
                  </a:cubicBezTo>
                  <a:cubicBezTo>
                    <a:pt x="10" y="8"/>
                    <a:pt x="8" y="6"/>
                    <a:pt x="8" y="5"/>
                  </a:cubicBezTo>
                  <a:cubicBezTo>
                    <a:pt x="8" y="4"/>
                    <a:pt x="7" y="2"/>
                    <a:pt x="7" y="2"/>
                  </a:cubicBezTo>
                  <a:cubicBezTo>
                    <a:pt x="7" y="2"/>
                    <a:pt x="2"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6" name="MH_Other_31"/>
            <p:cNvSpPr/>
            <p:nvPr>
              <p:custDataLst>
                <p:tags r:id="rId52"/>
              </p:custDataLst>
            </p:nvPr>
          </p:nvSpPr>
          <p:spPr bwMode="auto">
            <a:xfrm>
              <a:off x="6789151" y="2755779"/>
              <a:ext cx="96994" cy="205057"/>
            </a:xfrm>
            <a:custGeom>
              <a:avLst/>
              <a:gdLst>
                <a:gd name="T0" fmla="*/ 4 w 11"/>
                <a:gd name="T1" fmla="*/ 1 h 23"/>
                <a:gd name="T2" fmla="*/ 8 w 11"/>
                <a:gd name="T3" fmla="*/ 1 h 23"/>
                <a:gd name="T4" fmla="*/ 7 w 11"/>
                <a:gd name="T5" fmla="*/ 9 h 23"/>
                <a:gd name="T6" fmla="*/ 7 w 11"/>
                <a:gd name="T7" fmla="*/ 17 h 23"/>
                <a:gd name="T8" fmla="*/ 4 w 11"/>
                <a:gd name="T9" fmla="*/ 23 h 23"/>
                <a:gd name="T10" fmla="*/ 1 w 11"/>
                <a:gd name="T11" fmla="*/ 23 h 23"/>
                <a:gd name="T12" fmla="*/ 1 w 11"/>
                <a:gd name="T13" fmla="*/ 17 h 23"/>
                <a:gd name="T14" fmla="*/ 0 w 11"/>
                <a:gd name="T15" fmla="*/ 12 h 23"/>
                <a:gd name="T16" fmla="*/ 4 w 1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4" y="1"/>
                  </a:moveTo>
                  <a:cubicBezTo>
                    <a:pt x="4" y="1"/>
                    <a:pt x="6" y="0"/>
                    <a:pt x="8" y="1"/>
                  </a:cubicBezTo>
                  <a:cubicBezTo>
                    <a:pt x="8" y="1"/>
                    <a:pt x="11" y="2"/>
                    <a:pt x="7" y="9"/>
                  </a:cubicBezTo>
                  <a:cubicBezTo>
                    <a:pt x="7" y="9"/>
                    <a:pt x="7" y="16"/>
                    <a:pt x="7" y="17"/>
                  </a:cubicBezTo>
                  <a:cubicBezTo>
                    <a:pt x="6" y="19"/>
                    <a:pt x="4" y="23"/>
                    <a:pt x="4" y="23"/>
                  </a:cubicBezTo>
                  <a:cubicBezTo>
                    <a:pt x="4" y="23"/>
                    <a:pt x="2" y="23"/>
                    <a:pt x="1" y="23"/>
                  </a:cubicBezTo>
                  <a:cubicBezTo>
                    <a:pt x="1" y="23"/>
                    <a:pt x="1" y="19"/>
                    <a:pt x="1" y="17"/>
                  </a:cubicBezTo>
                  <a:cubicBezTo>
                    <a:pt x="1" y="16"/>
                    <a:pt x="0" y="12"/>
                    <a:pt x="0" y="12"/>
                  </a:cubicBezTo>
                  <a:cubicBezTo>
                    <a:pt x="0" y="12"/>
                    <a:pt x="1" y="2"/>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7" name="MH_Other_32"/>
            <p:cNvSpPr/>
            <p:nvPr>
              <p:custDataLst>
                <p:tags r:id="rId53"/>
              </p:custDataLst>
            </p:nvPr>
          </p:nvSpPr>
          <p:spPr bwMode="auto">
            <a:xfrm>
              <a:off x="6653812" y="2219476"/>
              <a:ext cx="144363" cy="687279"/>
            </a:xfrm>
            <a:custGeom>
              <a:avLst/>
              <a:gdLst>
                <a:gd name="T0" fmla="*/ 2 w 16"/>
                <a:gd name="T1" fmla="*/ 72 h 77"/>
                <a:gd name="T2" fmla="*/ 4 w 16"/>
                <a:gd name="T3" fmla="*/ 77 h 77"/>
                <a:gd name="T4" fmla="*/ 11 w 16"/>
                <a:gd name="T5" fmla="*/ 77 h 77"/>
                <a:gd name="T6" fmla="*/ 14 w 16"/>
                <a:gd name="T7" fmla="*/ 75 h 77"/>
                <a:gd name="T8" fmla="*/ 15 w 16"/>
                <a:gd name="T9" fmla="*/ 68 h 77"/>
                <a:gd name="T10" fmla="*/ 16 w 16"/>
                <a:gd name="T11" fmla="*/ 50 h 77"/>
                <a:gd name="T12" fmla="*/ 14 w 16"/>
                <a:gd name="T13" fmla="*/ 24 h 77"/>
                <a:gd name="T14" fmla="*/ 14 w 16"/>
                <a:gd name="T15" fmla="*/ 10 h 77"/>
                <a:gd name="T16" fmla="*/ 10 w 16"/>
                <a:gd name="T17" fmla="*/ 0 h 77"/>
                <a:gd name="T18" fmla="*/ 0 w 16"/>
                <a:gd name="T19" fmla="*/ 5 h 77"/>
                <a:gd name="T20" fmla="*/ 1 w 16"/>
                <a:gd name="T21" fmla="*/ 25 h 77"/>
                <a:gd name="T22" fmla="*/ 3 w 16"/>
                <a:gd name="T23" fmla="*/ 46 h 77"/>
                <a:gd name="T24" fmla="*/ 2 w 16"/>
                <a:gd name="T25" fmla="*/ 66 h 77"/>
                <a:gd name="T26" fmla="*/ 4 w 16"/>
                <a:gd name="T27" fmla="*/ 69 h 77"/>
                <a:gd name="T28" fmla="*/ 2 w 16"/>
                <a:gd name="T29"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77">
                  <a:moveTo>
                    <a:pt x="2" y="72"/>
                  </a:moveTo>
                  <a:cubicBezTo>
                    <a:pt x="2" y="74"/>
                    <a:pt x="3" y="77"/>
                    <a:pt x="4" y="77"/>
                  </a:cubicBezTo>
                  <a:cubicBezTo>
                    <a:pt x="6" y="77"/>
                    <a:pt x="8" y="75"/>
                    <a:pt x="11" y="77"/>
                  </a:cubicBezTo>
                  <a:cubicBezTo>
                    <a:pt x="11" y="77"/>
                    <a:pt x="14" y="77"/>
                    <a:pt x="14" y="75"/>
                  </a:cubicBezTo>
                  <a:cubicBezTo>
                    <a:pt x="15" y="72"/>
                    <a:pt x="15" y="68"/>
                    <a:pt x="15" y="68"/>
                  </a:cubicBezTo>
                  <a:cubicBezTo>
                    <a:pt x="15" y="68"/>
                    <a:pt x="16" y="54"/>
                    <a:pt x="16" y="50"/>
                  </a:cubicBezTo>
                  <a:cubicBezTo>
                    <a:pt x="15" y="46"/>
                    <a:pt x="13" y="32"/>
                    <a:pt x="14" y="24"/>
                  </a:cubicBezTo>
                  <a:cubicBezTo>
                    <a:pt x="15" y="17"/>
                    <a:pt x="16" y="12"/>
                    <a:pt x="14" y="10"/>
                  </a:cubicBezTo>
                  <a:cubicBezTo>
                    <a:pt x="13" y="8"/>
                    <a:pt x="10" y="0"/>
                    <a:pt x="10" y="0"/>
                  </a:cubicBezTo>
                  <a:cubicBezTo>
                    <a:pt x="0" y="5"/>
                    <a:pt x="0" y="5"/>
                    <a:pt x="0" y="5"/>
                  </a:cubicBezTo>
                  <a:cubicBezTo>
                    <a:pt x="0" y="5"/>
                    <a:pt x="1" y="22"/>
                    <a:pt x="1" y="25"/>
                  </a:cubicBezTo>
                  <a:cubicBezTo>
                    <a:pt x="2" y="27"/>
                    <a:pt x="4" y="44"/>
                    <a:pt x="3" y="46"/>
                  </a:cubicBezTo>
                  <a:cubicBezTo>
                    <a:pt x="2" y="49"/>
                    <a:pt x="2" y="66"/>
                    <a:pt x="2" y="66"/>
                  </a:cubicBezTo>
                  <a:cubicBezTo>
                    <a:pt x="3" y="67"/>
                    <a:pt x="4" y="68"/>
                    <a:pt x="4" y="69"/>
                  </a:cubicBezTo>
                  <a:cubicBezTo>
                    <a:pt x="3" y="70"/>
                    <a:pt x="2" y="70"/>
                    <a:pt x="2" y="7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8" name="MH_Other_33"/>
            <p:cNvSpPr/>
            <p:nvPr>
              <p:custDataLst>
                <p:tags r:id="rId54"/>
              </p:custDataLst>
            </p:nvPr>
          </p:nvSpPr>
          <p:spPr bwMode="auto">
            <a:xfrm>
              <a:off x="6653812" y="2219476"/>
              <a:ext cx="144363" cy="687279"/>
            </a:xfrm>
            <a:custGeom>
              <a:avLst/>
              <a:gdLst>
                <a:gd name="T0" fmla="*/ 14 w 16"/>
                <a:gd name="T1" fmla="*/ 10 h 77"/>
                <a:gd name="T2" fmla="*/ 10 w 16"/>
                <a:gd name="T3" fmla="*/ 0 h 77"/>
                <a:gd name="T4" fmla="*/ 0 w 16"/>
                <a:gd name="T5" fmla="*/ 5 h 77"/>
                <a:gd name="T6" fmla="*/ 1 w 16"/>
                <a:gd name="T7" fmla="*/ 25 h 77"/>
                <a:gd name="T8" fmla="*/ 3 w 16"/>
                <a:gd name="T9" fmla="*/ 46 h 77"/>
                <a:gd name="T10" fmla="*/ 2 w 16"/>
                <a:gd name="T11" fmla="*/ 65 h 77"/>
                <a:gd name="T12" fmla="*/ 13 w 16"/>
                <a:gd name="T13" fmla="*/ 77 h 77"/>
                <a:gd name="T14" fmla="*/ 14 w 16"/>
                <a:gd name="T15" fmla="*/ 75 h 77"/>
                <a:gd name="T16" fmla="*/ 15 w 16"/>
                <a:gd name="T17" fmla="*/ 68 h 77"/>
                <a:gd name="T18" fmla="*/ 16 w 16"/>
                <a:gd name="T19" fmla="*/ 58 h 77"/>
                <a:gd name="T20" fmla="*/ 14 w 16"/>
                <a:gd name="T21" fmla="*/ 48 h 77"/>
                <a:gd name="T22" fmla="*/ 13 w 16"/>
                <a:gd name="T23" fmla="*/ 62 h 77"/>
                <a:gd name="T24" fmla="*/ 12 w 16"/>
                <a:gd name="T25" fmla="*/ 51 h 77"/>
                <a:gd name="T26" fmla="*/ 8 w 16"/>
                <a:gd name="T27" fmla="*/ 24 h 77"/>
                <a:gd name="T28" fmla="*/ 12 w 16"/>
                <a:gd name="T29" fmla="*/ 17 h 77"/>
                <a:gd name="T30" fmla="*/ 15 w 16"/>
                <a:gd name="T31" fmla="*/ 18 h 77"/>
                <a:gd name="T32" fmla="*/ 14 w 16"/>
                <a:gd name="T3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7">
                  <a:moveTo>
                    <a:pt x="14" y="10"/>
                  </a:moveTo>
                  <a:cubicBezTo>
                    <a:pt x="13" y="8"/>
                    <a:pt x="10" y="0"/>
                    <a:pt x="10" y="0"/>
                  </a:cubicBezTo>
                  <a:cubicBezTo>
                    <a:pt x="0" y="5"/>
                    <a:pt x="0" y="5"/>
                    <a:pt x="0" y="5"/>
                  </a:cubicBezTo>
                  <a:cubicBezTo>
                    <a:pt x="0" y="5"/>
                    <a:pt x="1" y="22"/>
                    <a:pt x="1" y="25"/>
                  </a:cubicBezTo>
                  <a:cubicBezTo>
                    <a:pt x="2" y="27"/>
                    <a:pt x="4" y="44"/>
                    <a:pt x="3" y="46"/>
                  </a:cubicBezTo>
                  <a:cubicBezTo>
                    <a:pt x="3" y="48"/>
                    <a:pt x="2" y="61"/>
                    <a:pt x="2" y="65"/>
                  </a:cubicBezTo>
                  <a:cubicBezTo>
                    <a:pt x="6" y="68"/>
                    <a:pt x="10" y="73"/>
                    <a:pt x="13" y="77"/>
                  </a:cubicBezTo>
                  <a:cubicBezTo>
                    <a:pt x="14" y="76"/>
                    <a:pt x="14" y="76"/>
                    <a:pt x="14" y="75"/>
                  </a:cubicBezTo>
                  <a:cubicBezTo>
                    <a:pt x="15" y="72"/>
                    <a:pt x="15" y="68"/>
                    <a:pt x="15" y="68"/>
                  </a:cubicBezTo>
                  <a:cubicBezTo>
                    <a:pt x="15" y="68"/>
                    <a:pt x="16" y="63"/>
                    <a:pt x="16" y="58"/>
                  </a:cubicBezTo>
                  <a:cubicBezTo>
                    <a:pt x="15" y="53"/>
                    <a:pt x="14" y="48"/>
                    <a:pt x="14" y="48"/>
                  </a:cubicBezTo>
                  <a:cubicBezTo>
                    <a:pt x="14" y="50"/>
                    <a:pt x="13" y="62"/>
                    <a:pt x="13" y="62"/>
                  </a:cubicBezTo>
                  <a:cubicBezTo>
                    <a:pt x="13" y="62"/>
                    <a:pt x="11" y="56"/>
                    <a:pt x="12" y="51"/>
                  </a:cubicBezTo>
                  <a:cubicBezTo>
                    <a:pt x="12" y="45"/>
                    <a:pt x="9" y="26"/>
                    <a:pt x="8" y="24"/>
                  </a:cubicBezTo>
                  <a:cubicBezTo>
                    <a:pt x="7" y="23"/>
                    <a:pt x="10" y="17"/>
                    <a:pt x="12" y="17"/>
                  </a:cubicBezTo>
                  <a:cubicBezTo>
                    <a:pt x="13" y="17"/>
                    <a:pt x="14" y="17"/>
                    <a:pt x="15" y="18"/>
                  </a:cubicBezTo>
                  <a:cubicBezTo>
                    <a:pt x="16" y="14"/>
                    <a:pt x="16" y="12"/>
                    <a:pt x="14"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9" name="MH_Other_34"/>
            <p:cNvSpPr/>
            <p:nvPr>
              <p:custDataLst>
                <p:tags r:id="rId55"/>
              </p:custDataLst>
            </p:nvPr>
          </p:nvSpPr>
          <p:spPr bwMode="auto">
            <a:xfrm>
              <a:off x="6538773" y="2219475"/>
              <a:ext cx="311282" cy="653477"/>
            </a:xfrm>
            <a:custGeom>
              <a:avLst/>
              <a:gdLst>
                <a:gd name="T0" fmla="*/ 3 w 35"/>
                <a:gd name="T1" fmla="*/ 7 h 73"/>
                <a:gd name="T2" fmla="*/ 23 w 35"/>
                <a:gd name="T3" fmla="*/ 0 h 73"/>
                <a:gd name="T4" fmla="*/ 13 w 35"/>
                <a:gd name="T5" fmla="*/ 11 h 73"/>
                <a:gd name="T6" fmla="*/ 15 w 35"/>
                <a:gd name="T7" fmla="*/ 26 h 73"/>
                <a:gd name="T8" fmla="*/ 13 w 35"/>
                <a:gd name="T9" fmla="*/ 36 h 73"/>
                <a:gd name="T10" fmla="*/ 14 w 35"/>
                <a:gd name="T11" fmla="*/ 38 h 73"/>
                <a:gd name="T12" fmla="*/ 15 w 35"/>
                <a:gd name="T13" fmla="*/ 43 h 73"/>
                <a:gd name="T14" fmla="*/ 30 w 35"/>
                <a:gd name="T15" fmla="*/ 59 h 73"/>
                <a:gd name="T16" fmla="*/ 34 w 35"/>
                <a:gd name="T17" fmla="*/ 61 h 73"/>
                <a:gd name="T18" fmla="*/ 29 w 35"/>
                <a:gd name="T19" fmla="*/ 73 h 73"/>
                <a:gd name="T20" fmla="*/ 23 w 35"/>
                <a:gd name="T21" fmla="*/ 71 h 73"/>
                <a:gd name="T22" fmla="*/ 11 w 35"/>
                <a:gd name="T23" fmla="*/ 58 h 73"/>
                <a:gd name="T24" fmla="*/ 3 w 35"/>
                <a:gd name="T25" fmla="*/ 47 h 73"/>
                <a:gd name="T26" fmla="*/ 1 w 35"/>
                <a:gd name="T27" fmla="*/ 42 h 73"/>
                <a:gd name="T28" fmla="*/ 0 w 35"/>
                <a:gd name="T29" fmla="*/ 20 h 73"/>
                <a:gd name="T30" fmla="*/ 3 w 35"/>
                <a:gd name="T31"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3" y="7"/>
                  </a:moveTo>
                  <a:cubicBezTo>
                    <a:pt x="3" y="7"/>
                    <a:pt x="17" y="4"/>
                    <a:pt x="23" y="0"/>
                  </a:cubicBezTo>
                  <a:cubicBezTo>
                    <a:pt x="23" y="0"/>
                    <a:pt x="13" y="9"/>
                    <a:pt x="13" y="11"/>
                  </a:cubicBezTo>
                  <a:cubicBezTo>
                    <a:pt x="13" y="13"/>
                    <a:pt x="15" y="26"/>
                    <a:pt x="15" y="26"/>
                  </a:cubicBezTo>
                  <a:cubicBezTo>
                    <a:pt x="13" y="36"/>
                    <a:pt x="13" y="36"/>
                    <a:pt x="13" y="36"/>
                  </a:cubicBezTo>
                  <a:cubicBezTo>
                    <a:pt x="13" y="36"/>
                    <a:pt x="14" y="38"/>
                    <a:pt x="14" y="38"/>
                  </a:cubicBezTo>
                  <a:cubicBezTo>
                    <a:pt x="14" y="39"/>
                    <a:pt x="14" y="42"/>
                    <a:pt x="15" y="43"/>
                  </a:cubicBezTo>
                  <a:cubicBezTo>
                    <a:pt x="16" y="44"/>
                    <a:pt x="29" y="59"/>
                    <a:pt x="30" y="59"/>
                  </a:cubicBezTo>
                  <a:cubicBezTo>
                    <a:pt x="30" y="59"/>
                    <a:pt x="33" y="59"/>
                    <a:pt x="34" y="61"/>
                  </a:cubicBezTo>
                  <a:cubicBezTo>
                    <a:pt x="34" y="61"/>
                    <a:pt x="35" y="68"/>
                    <a:pt x="29" y="73"/>
                  </a:cubicBezTo>
                  <a:cubicBezTo>
                    <a:pt x="29" y="73"/>
                    <a:pt x="25" y="73"/>
                    <a:pt x="23" y="71"/>
                  </a:cubicBezTo>
                  <a:cubicBezTo>
                    <a:pt x="20" y="69"/>
                    <a:pt x="13" y="61"/>
                    <a:pt x="11" y="58"/>
                  </a:cubicBezTo>
                  <a:cubicBezTo>
                    <a:pt x="8" y="54"/>
                    <a:pt x="5" y="49"/>
                    <a:pt x="3" y="47"/>
                  </a:cubicBezTo>
                  <a:cubicBezTo>
                    <a:pt x="3" y="47"/>
                    <a:pt x="2" y="45"/>
                    <a:pt x="1" y="42"/>
                  </a:cubicBezTo>
                  <a:cubicBezTo>
                    <a:pt x="1" y="39"/>
                    <a:pt x="0" y="20"/>
                    <a:pt x="0" y="20"/>
                  </a:cubicBezTo>
                  <a:lnTo>
                    <a:pt x="3" y="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0" name="MH_Other_35"/>
            <p:cNvSpPr/>
            <p:nvPr>
              <p:custDataLst>
                <p:tags r:id="rId56"/>
              </p:custDataLst>
            </p:nvPr>
          </p:nvSpPr>
          <p:spPr bwMode="auto">
            <a:xfrm>
              <a:off x="6538772" y="2219475"/>
              <a:ext cx="302261" cy="653477"/>
            </a:xfrm>
            <a:custGeom>
              <a:avLst/>
              <a:gdLst>
                <a:gd name="T0" fmla="*/ 32 w 34"/>
                <a:gd name="T1" fmla="*/ 65 h 73"/>
                <a:gd name="T2" fmla="*/ 21 w 34"/>
                <a:gd name="T3" fmla="*/ 65 h 73"/>
                <a:gd name="T4" fmla="*/ 15 w 34"/>
                <a:gd name="T5" fmla="*/ 59 h 73"/>
                <a:gd name="T6" fmla="*/ 27 w 34"/>
                <a:gd name="T7" fmla="*/ 60 h 73"/>
                <a:gd name="T8" fmla="*/ 29 w 34"/>
                <a:gd name="T9" fmla="*/ 58 h 73"/>
                <a:gd name="T10" fmla="*/ 28 w 34"/>
                <a:gd name="T11" fmla="*/ 57 h 73"/>
                <a:gd name="T12" fmla="*/ 22 w 34"/>
                <a:gd name="T13" fmla="*/ 59 h 73"/>
                <a:gd name="T14" fmla="*/ 14 w 34"/>
                <a:gd name="T15" fmla="*/ 54 h 73"/>
                <a:gd name="T16" fmla="*/ 15 w 34"/>
                <a:gd name="T17" fmla="*/ 57 h 73"/>
                <a:gd name="T18" fmla="*/ 10 w 34"/>
                <a:gd name="T19" fmla="*/ 52 h 73"/>
                <a:gd name="T20" fmla="*/ 19 w 34"/>
                <a:gd name="T21" fmla="*/ 53 h 73"/>
                <a:gd name="T22" fmla="*/ 23 w 34"/>
                <a:gd name="T23" fmla="*/ 57 h 73"/>
                <a:gd name="T24" fmla="*/ 18 w 34"/>
                <a:gd name="T25" fmla="*/ 49 h 73"/>
                <a:gd name="T26" fmla="*/ 6 w 34"/>
                <a:gd name="T27" fmla="*/ 47 h 73"/>
                <a:gd name="T28" fmla="*/ 17 w 34"/>
                <a:gd name="T29" fmla="*/ 48 h 73"/>
                <a:gd name="T30" fmla="*/ 18 w 34"/>
                <a:gd name="T31" fmla="*/ 47 h 73"/>
                <a:gd name="T32" fmla="*/ 17 w 34"/>
                <a:gd name="T33" fmla="*/ 45 h 73"/>
                <a:gd name="T34" fmla="*/ 14 w 34"/>
                <a:gd name="T35" fmla="*/ 46 h 73"/>
                <a:gd name="T36" fmla="*/ 10 w 34"/>
                <a:gd name="T37" fmla="*/ 45 h 73"/>
                <a:gd name="T38" fmla="*/ 4 w 34"/>
                <a:gd name="T39" fmla="*/ 38 h 73"/>
                <a:gd name="T40" fmla="*/ 10 w 34"/>
                <a:gd name="T41" fmla="*/ 33 h 73"/>
                <a:gd name="T42" fmla="*/ 7 w 34"/>
                <a:gd name="T43" fmla="*/ 32 h 73"/>
                <a:gd name="T44" fmla="*/ 12 w 34"/>
                <a:gd name="T45" fmla="*/ 28 h 73"/>
                <a:gd name="T46" fmla="*/ 4 w 34"/>
                <a:gd name="T47" fmla="*/ 31 h 73"/>
                <a:gd name="T48" fmla="*/ 3 w 34"/>
                <a:gd name="T49" fmla="*/ 24 h 73"/>
                <a:gd name="T50" fmla="*/ 9 w 34"/>
                <a:gd name="T51" fmla="*/ 21 h 73"/>
                <a:gd name="T52" fmla="*/ 14 w 34"/>
                <a:gd name="T53" fmla="*/ 25 h 73"/>
                <a:gd name="T54" fmla="*/ 15 w 34"/>
                <a:gd name="T55" fmla="*/ 28 h 73"/>
                <a:gd name="T56" fmla="*/ 15 w 34"/>
                <a:gd name="T57" fmla="*/ 26 h 73"/>
                <a:gd name="T58" fmla="*/ 13 w 34"/>
                <a:gd name="T59" fmla="*/ 11 h 73"/>
                <a:gd name="T60" fmla="*/ 23 w 34"/>
                <a:gd name="T61" fmla="*/ 0 h 73"/>
                <a:gd name="T62" fmla="*/ 3 w 34"/>
                <a:gd name="T63" fmla="*/ 7 h 73"/>
                <a:gd name="T64" fmla="*/ 0 w 34"/>
                <a:gd name="T65" fmla="*/ 20 h 73"/>
                <a:gd name="T66" fmla="*/ 1 w 34"/>
                <a:gd name="T67" fmla="*/ 42 h 73"/>
                <a:gd name="T68" fmla="*/ 3 w 34"/>
                <a:gd name="T69" fmla="*/ 47 h 73"/>
                <a:gd name="T70" fmla="*/ 11 w 34"/>
                <a:gd name="T71" fmla="*/ 58 h 73"/>
                <a:gd name="T72" fmla="*/ 23 w 34"/>
                <a:gd name="T73" fmla="*/ 71 h 73"/>
                <a:gd name="T74" fmla="*/ 29 w 34"/>
                <a:gd name="T75" fmla="*/ 73 h 73"/>
                <a:gd name="T76" fmla="*/ 34 w 34"/>
                <a:gd name="T77" fmla="*/ 65 h 73"/>
                <a:gd name="T78" fmla="*/ 32 w 34"/>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73">
                  <a:moveTo>
                    <a:pt x="32" y="65"/>
                  </a:moveTo>
                  <a:cubicBezTo>
                    <a:pt x="30" y="64"/>
                    <a:pt x="24" y="67"/>
                    <a:pt x="21" y="65"/>
                  </a:cubicBezTo>
                  <a:cubicBezTo>
                    <a:pt x="18" y="63"/>
                    <a:pt x="15" y="59"/>
                    <a:pt x="15" y="59"/>
                  </a:cubicBezTo>
                  <a:cubicBezTo>
                    <a:pt x="15" y="59"/>
                    <a:pt x="22" y="65"/>
                    <a:pt x="27" y="60"/>
                  </a:cubicBezTo>
                  <a:cubicBezTo>
                    <a:pt x="28" y="59"/>
                    <a:pt x="28" y="58"/>
                    <a:pt x="29" y="58"/>
                  </a:cubicBezTo>
                  <a:cubicBezTo>
                    <a:pt x="28" y="58"/>
                    <a:pt x="28" y="58"/>
                    <a:pt x="28" y="57"/>
                  </a:cubicBezTo>
                  <a:cubicBezTo>
                    <a:pt x="26" y="58"/>
                    <a:pt x="24" y="59"/>
                    <a:pt x="22" y="59"/>
                  </a:cubicBezTo>
                  <a:cubicBezTo>
                    <a:pt x="19" y="58"/>
                    <a:pt x="15" y="56"/>
                    <a:pt x="14" y="54"/>
                  </a:cubicBezTo>
                  <a:cubicBezTo>
                    <a:pt x="15" y="57"/>
                    <a:pt x="15" y="57"/>
                    <a:pt x="15" y="57"/>
                  </a:cubicBezTo>
                  <a:cubicBezTo>
                    <a:pt x="15" y="57"/>
                    <a:pt x="11" y="55"/>
                    <a:pt x="10" y="52"/>
                  </a:cubicBezTo>
                  <a:cubicBezTo>
                    <a:pt x="10" y="52"/>
                    <a:pt x="17" y="51"/>
                    <a:pt x="19" y="53"/>
                  </a:cubicBezTo>
                  <a:cubicBezTo>
                    <a:pt x="21" y="55"/>
                    <a:pt x="23" y="57"/>
                    <a:pt x="23" y="57"/>
                  </a:cubicBezTo>
                  <a:cubicBezTo>
                    <a:pt x="23" y="57"/>
                    <a:pt x="21" y="50"/>
                    <a:pt x="18" y="49"/>
                  </a:cubicBezTo>
                  <a:cubicBezTo>
                    <a:pt x="15" y="49"/>
                    <a:pt x="8" y="49"/>
                    <a:pt x="6" y="47"/>
                  </a:cubicBezTo>
                  <a:cubicBezTo>
                    <a:pt x="6" y="47"/>
                    <a:pt x="15" y="49"/>
                    <a:pt x="17" y="48"/>
                  </a:cubicBezTo>
                  <a:cubicBezTo>
                    <a:pt x="17" y="47"/>
                    <a:pt x="18" y="47"/>
                    <a:pt x="18" y="47"/>
                  </a:cubicBezTo>
                  <a:cubicBezTo>
                    <a:pt x="18" y="46"/>
                    <a:pt x="17" y="45"/>
                    <a:pt x="17" y="45"/>
                  </a:cubicBezTo>
                  <a:cubicBezTo>
                    <a:pt x="16" y="46"/>
                    <a:pt x="15" y="46"/>
                    <a:pt x="14" y="46"/>
                  </a:cubicBezTo>
                  <a:cubicBezTo>
                    <a:pt x="12" y="46"/>
                    <a:pt x="10" y="45"/>
                    <a:pt x="10" y="45"/>
                  </a:cubicBezTo>
                  <a:cubicBezTo>
                    <a:pt x="10" y="45"/>
                    <a:pt x="4" y="43"/>
                    <a:pt x="4" y="38"/>
                  </a:cubicBezTo>
                  <a:cubicBezTo>
                    <a:pt x="3" y="33"/>
                    <a:pt x="8" y="36"/>
                    <a:pt x="10" y="33"/>
                  </a:cubicBezTo>
                  <a:cubicBezTo>
                    <a:pt x="13" y="29"/>
                    <a:pt x="7" y="32"/>
                    <a:pt x="7" y="32"/>
                  </a:cubicBezTo>
                  <a:cubicBezTo>
                    <a:pt x="7" y="32"/>
                    <a:pt x="11" y="30"/>
                    <a:pt x="12" y="28"/>
                  </a:cubicBezTo>
                  <a:cubicBezTo>
                    <a:pt x="12" y="28"/>
                    <a:pt x="5" y="33"/>
                    <a:pt x="4" y="31"/>
                  </a:cubicBezTo>
                  <a:cubicBezTo>
                    <a:pt x="3" y="29"/>
                    <a:pt x="3" y="24"/>
                    <a:pt x="3" y="24"/>
                  </a:cubicBezTo>
                  <a:cubicBezTo>
                    <a:pt x="3" y="24"/>
                    <a:pt x="8" y="24"/>
                    <a:pt x="9" y="21"/>
                  </a:cubicBezTo>
                  <a:cubicBezTo>
                    <a:pt x="10" y="19"/>
                    <a:pt x="13" y="23"/>
                    <a:pt x="14" y="25"/>
                  </a:cubicBezTo>
                  <a:cubicBezTo>
                    <a:pt x="14" y="26"/>
                    <a:pt x="14" y="27"/>
                    <a:pt x="15" y="28"/>
                  </a:cubicBezTo>
                  <a:cubicBezTo>
                    <a:pt x="15" y="26"/>
                    <a:pt x="15" y="26"/>
                    <a:pt x="15" y="26"/>
                  </a:cubicBezTo>
                  <a:cubicBezTo>
                    <a:pt x="15" y="26"/>
                    <a:pt x="13" y="13"/>
                    <a:pt x="13" y="11"/>
                  </a:cubicBezTo>
                  <a:cubicBezTo>
                    <a:pt x="13" y="9"/>
                    <a:pt x="23" y="0"/>
                    <a:pt x="23" y="0"/>
                  </a:cubicBezTo>
                  <a:cubicBezTo>
                    <a:pt x="17" y="4"/>
                    <a:pt x="3" y="7"/>
                    <a:pt x="3" y="7"/>
                  </a:cubicBezTo>
                  <a:cubicBezTo>
                    <a:pt x="0" y="20"/>
                    <a:pt x="0" y="20"/>
                    <a:pt x="0" y="20"/>
                  </a:cubicBezTo>
                  <a:cubicBezTo>
                    <a:pt x="0" y="20"/>
                    <a:pt x="1" y="39"/>
                    <a:pt x="1" y="42"/>
                  </a:cubicBezTo>
                  <a:cubicBezTo>
                    <a:pt x="2" y="45"/>
                    <a:pt x="3" y="47"/>
                    <a:pt x="3" y="47"/>
                  </a:cubicBezTo>
                  <a:cubicBezTo>
                    <a:pt x="5" y="49"/>
                    <a:pt x="8" y="54"/>
                    <a:pt x="11" y="58"/>
                  </a:cubicBezTo>
                  <a:cubicBezTo>
                    <a:pt x="13" y="61"/>
                    <a:pt x="20" y="69"/>
                    <a:pt x="23" y="71"/>
                  </a:cubicBezTo>
                  <a:cubicBezTo>
                    <a:pt x="25" y="73"/>
                    <a:pt x="29" y="73"/>
                    <a:pt x="29" y="73"/>
                  </a:cubicBezTo>
                  <a:cubicBezTo>
                    <a:pt x="32" y="70"/>
                    <a:pt x="33" y="67"/>
                    <a:pt x="34" y="65"/>
                  </a:cubicBezTo>
                  <a:cubicBezTo>
                    <a:pt x="33" y="65"/>
                    <a:pt x="32" y="65"/>
                    <a:pt x="3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1" name="MH_Other_36"/>
            <p:cNvSpPr/>
            <p:nvPr>
              <p:custDataLst>
                <p:tags r:id="rId57"/>
              </p:custDataLst>
            </p:nvPr>
          </p:nvSpPr>
          <p:spPr bwMode="auto">
            <a:xfrm>
              <a:off x="6590653" y="1897244"/>
              <a:ext cx="223312" cy="466447"/>
            </a:xfrm>
            <a:custGeom>
              <a:avLst/>
              <a:gdLst>
                <a:gd name="T0" fmla="*/ 11 w 25"/>
                <a:gd name="T1" fmla="*/ 1 h 52"/>
                <a:gd name="T2" fmla="*/ 12 w 25"/>
                <a:gd name="T3" fmla="*/ 19 h 52"/>
                <a:gd name="T4" fmla="*/ 19 w 25"/>
                <a:gd name="T5" fmla="*/ 31 h 52"/>
                <a:gd name="T6" fmla="*/ 21 w 25"/>
                <a:gd name="T7" fmla="*/ 34 h 52"/>
                <a:gd name="T8" fmla="*/ 21 w 25"/>
                <a:gd name="T9" fmla="*/ 35 h 52"/>
                <a:gd name="T10" fmla="*/ 25 w 25"/>
                <a:gd name="T11" fmla="*/ 50 h 52"/>
                <a:gd name="T12" fmla="*/ 19 w 25"/>
                <a:gd name="T13" fmla="*/ 50 h 52"/>
                <a:gd name="T14" fmla="*/ 13 w 25"/>
                <a:gd name="T15" fmla="*/ 35 h 52"/>
                <a:gd name="T16" fmla="*/ 13 w 25"/>
                <a:gd name="T17" fmla="*/ 35 h 52"/>
                <a:gd name="T18" fmla="*/ 8 w 25"/>
                <a:gd name="T19" fmla="*/ 27 h 52"/>
                <a:gd name="T20" fmla="*/ 2 w 25"/>
                <a:gd name="T21" fmla="*/ 14 h 52"/>
                <a:gd name="T22" fmla="*/ 0 w 25"/>
                <a:gd name="T23" fmla="*/ 1 h 52"/>
                <a:gd name="T24" fmla="*/ 4 w 25"/>
                <a:gd name="T25" fmla="*/ 2 h 52"/>
                <a:gd name="T26" fmla="*/ 11 w 25"/>
                <a:gd name="T2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2">
                  <a:moveTo>
                    <a:pt x="11" y="1"/>
                  </a:moveTo>
                  <a:cubicBezTo>
                    <a:pt x="11" y="1"/>
                    <a:pt x="10" y="16"/>
                    <a:pt x="12" y="19"/>
                  </a:cubicBezTo>
                  <a:cubicBezTo>
                    <a:pt x="15" y="22"/>
                    <a:pt x="19" y="31"/>
                    <a:pt x="19" y="31"/>
                  </a:cubicBezTo>
                  <a:cubicBezTo>
                    <a:pt x="21" y="34"/>
                    <a:pt x="21" y="34"/>
                    <a:pt x="21" y="34"/>
                  </a:cubicBezTo>
                  <a:cubicBezTo>
                    <a:pt x="21" y="35"/>
                    <a:pt x="21" y="35"/>
                    <a:pt x="21" y="35"/>
                  </a:cubicBezTo>
                  <a:cubicBezTo>
                    <a:pt x="21" y="35"/>
                    <a:pt x="25" y="49"/>
                    <a:pt x="25" y="50"/>
                  </a:cubicBezTo>
                  <a:cubicBezTo>
                    <a:pt x="25" y="50"/>
                    <a:pt x="21" y="52"/>
                    <a:pt x="19" y="50"/>
                  </a:cubicBezTo>
                  <a:cubicBezTo>
                    <a:pt x="17" y="49"/>
                    <a:pt x="14" y="41"/>
                    <a:pt x="13" y="35"/>
                  </a:cubicBezTo>
                  <a:cubicBezTo>
                    <a:pt x="13" y="35"/>
                    <a:pt x="13" y="35"/>
                    <a:pt x="13" y="35"/>
                  </a:cubicBezTo>
                  <a:cubicBezTo>
                    <a:pt x="12" y="29"/>
                    <a:pt x="8" y="27"/>
                    <a:pt x="8" y="27"/>
                  </a:cubicBezTo>
                  <a:cubicBezTo>
                    <a:pt x="2" y="14"/>
                    <a:pt x="2" y="14"/>
                    <a:pt x="2" y="14"/>
                  </a:cubicBezTo>
                  <a:cubicBezTo>
                    <a:pt x="0" y="1"/>
                    <a:pt x="0" y="1"/>
                    <a:pt x="0" y="1"/>
                  </a:cubicBezTo>
                  <a:cubicBezTo>
                    <a:pt x="0" y="1"/>
                    <a:pt x="3" y="1"/>
                    <a:pt x="4" y="2"/>
                  </a:cubicBezTo>
                  <a:cubicBezTo>
                    <a:pt x="4" y="2"/>
                    <a:pt x="10" y="0"/>
                    <a:pt x="11"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2" name="MH_Other_37"/>
            <p:cNvSpPr/>
            <p:nvPr>
              <p:custDataLst>
                <p:tags r:id="rId58"/>
              </p:custDataLst>
            </p:nvPr>
          </p:nvSpPr>
          <p:spPr bwMode="auto">
            <a:xfrm>
              <a:off x="6421478" y="1915271"/>
              <a:ext cx="205266" cy="518276"/>
            </a:xfrm>
            <a:custGeom>
              <a:avLst/>
              <a:gdLst>
                <a:gd name="T0" fmla="*/ 10 w 23"/>
                <a:gd name="T1" fmla="*/ 56 h 58"/>
                <a:gd name="T2" fmla="*/ 18 w 23"/>
                <a:gd name="T3" fmla="*/ 56 h 58"/>
                <a:gd name="T4" fmla="*/ 23 w 23"/>
                <a:gd name="T5" fmla="*/ 45 h 58"/>
                <a:gd name="T6" fmla="*/ 22 w 23"/>
                <a:gd name="T7" fmla="*/ 27 h 58"/>
                <a:gd name="T8" fmla="*/ 17 w 23"/>
                <a:gd name="T9" fmla="*/ 8 h 58"/>
                <a:gd name="T10" fmla="*/ 9 w 23"/>
                <a:gd name="T11" fmla="*/ 0 h 58"/>
                <a:gd name="T12" fmla="*/ 7 w 23"/>
                <a:gd name="T13" fmla="*/ 2 h 58"/>
                <a:gd name="T14" fmla="*/ 5 w 23"/>
                <a:gd name="T15" fmla="*/ 4 h 58"/>
                <a:gd name="T16" fmla="*/ 0 w 23"/>
                <a:gd name="T17" fmla="*/ 5 h 58"/>
                <a:gd name="T18" fmla="*/ 5 w 23"/>
                <a:gd name="T19" fmla="*/ 9 h 58"/>
                <a:gd name="T20" fmla="*/ 8 w 23"/>
                <a:gd name="T21" fmla="*/ 17 h 58"/>
                <a:gd name="T22" fmla="*/ 8 w 23"/>
                <a:gd name="T23" fmla="*/ 34 h 58"/>
                <a:gd name="T24" fmla="*/ 8 w 23"/>
                <a:gd name="T25" fmla="*/ 41 h 58"/>
                <a:gd name="T26" fmla="*/ 10 w 23"/>
                <a:gd name="T2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8">
                  <a:moveTo>
                    <a:pt x="10" y="56"/>
                  </a:moveTo>
                  <a:cubicBezTo>
                    <a:pt x="10" y="56"/>
                    <a:pt x="16" y="58"/>
                    <a:pt x="18" y="56"/>
                  </a:cubicBezTo>
                  <a:cubicBezTo>
                    <a:pt x="21" y="54"/>
                    <a:pt x="23" y="45"/>
                    <a:pt x="23" y="45"/>
                  </a:cubicBezTo>
                  <a:cubicBezTo>
                    <a:pt x="22" y="27"/>
                    <a:pt x="22" y="27"/>
                    <a:pt x="22" y="27"/>
                  </a:cubicBezTo>
                  <a:cubicBezTo>
                    <a:pt x="22" y="27"/>
                    <a:pt x="19" y="10"/>
                    <a:pt x="17" y="8"/>
                  </a:cubicBezTo>
                  <a:cubicBezTo>
                    <a:pt x="15" y="6"/>
                    <a:pt x="10" y="4"/>
                    <a:pt x="9" y="0"/>
                  </a:cubicBezTo>
                  <a:cubicBezTo>
                    <a:pt x="9" y="0"/>
                    <a:pt x="8" y="0"/>
                    <a:pt x="7" y="2"/>
                  </a:cubicBezTo>
                  <a:cubicBezTo>
                    <a:pt x="5" y="4"/>
                    <a:pt x="5" y="4"/>
                    <a:pt x="5" y="4"/>
                  </a:cubicBezTo>
                  <a:cubicBezTo>
                    <a:pt x="5" y="4"/>
                    <a:pt x="2" y="3"/>
                    <a:pt x="0" y="5"/>
                  </a:cubicBezTo>
                  <a:cubicBezTo>
                    <a:pt x="0" y="5"/>
                    <a:pt x="4" y="7"/>
                    <a:pt x="5" y="9"/>
                  </a:cubicBezTo>
                  <a:cubicBezTo>
                    <a:pt x="6" y="10"/>
                    <a:pt x="8" y="17"/>
                    <a:pt x="8" y="17"/>
                  </a:cubicBezTo>
                  <a:cubicBezTo>
                    <a:pt x="8" y="34"/>
                    <a:pt x="8" y="34"/>
                    <a:pt x="8" y="34"/>
                  </a:cubicBezTo>
                  <a:cubicBezTo>
                    <a:pt x="8" y="41"/>
                    <a:pt x="8" y="41"/>
                    <a:pt x="8" y="41"/>
                  </a:cubicBezTo>
                  <a:cubicBezTo>
                    <a:pt x="8" y="41"/>
                    <a:pt x="9" y="55"/>
                    <a:pt x="10" y="5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3" name="MH_Other_38"/>
            <p:cNvSpPr/>
            <p:nvPr>
              <p:custDataLst>
                <p:tags r:id="rId59"/>
              </p:custDataLst>
            </p:nvPr>
          </p:nvSpPr>
          <p:spPr bwMode="auto">
            <a:xfrm>
              <a:off x="6421477" y="1924284"/>
              <a:ext cx="196243" cy="340258"/>
            </a:xfrm>
            <a:custGeom>
              <a:avLst/>
              <a:gdLst>
                <a:gd name="T0" fmla="*/ 22 w 22"/>
                <a:gd name="T1" fmla="*/ 26 h 38"/>
                <a:gd name="T2" fmla="*/ 21 w 22"/>
                <a:gd name="T3" fmla="*/ 20 h 38"/>
                <a:gd name="T4" fmla="*/ 14 w 22"/>
                <a:gd name="T5" fmla="*/ 9 h 38"/>
                <a:gd name="T6" fmla="*/ 7 w 22"/>
                <a:gd name="T7" fmla="*/ 0 h 38"/>
                <a:gd name="T8" fmla="*/ 7 w 22"/>
                <a:gd name="T9" fmla="*/ 0 h 38"/>
                <a:gd name="T10" fmla="*/ 16 w 22"/>
                <a:gd name="T11" fmla="*/ 15 h 38"/>
                <a:gd name="T12" fmla="*/ 14 w 22"/>
                <a:gd name="T13" fmla="*/ 15 h 38"/>
                <a:gd name="T14" fmla="*/ 9 w 22"/>
                <a:gd name="T15" fmla="*/ 13 h 38"/>
                <a:gd name="T16" fmla="*/ 1 w 22"/>
                <a:gd name="T17" fmla="*/ 3 h 38"/>
                <a:gd name="T18" fmla="*/ 0 w 22"/>
                <a:gd name="T19" fmla="*/ 4 h 38"/>
                <a:gd name="T20" fmla="*/ 5 w 22"/>
                <a:gd name="T21" fmla="*/ 8 h 38"/>
                <a:gd name="T22" fmla="*/ 7 w 22"/>
                <a:gd name="T23" fmla="*/ 16 h 38"/>
                <a:gd name="T24" fmla="*/ 8 w 22"/>
                <a:gd name="T25" fmla="*/ 31 h 38"/>
                <a:gd name="T26" fmla="*/ 15 w 22"/>
                <a:gd name="T27" fmla="*/ 33 h 38"/>
                <a:gd name="T28" fmla="*/ 14 w 22"/>
                <a:gd name="T29" fmla="*/ 38 h 38"/>
                <a:gd name="T30" fmla="*/ 22 w 22"/>
                <a:gd name="T31" fmla="*/ 31 h 38"/>
                <a:gd name="T32" fmla="*/ 22 w 22"/>
                <a:gd name="T33"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8">
                  <a:moveTo>
                    <a:pt x="22" y="26"/>
                  </a:moveTo>
                  <a:cubicBezTo>
                    <a:pt x="22" y="26"/>
                    <a:pt x="21" y="24"/>
                    <a:pt x="21" y="20"/>
                  </a:cubicBezTo>
                  <a:cubicBezTo>
                    <a:pt x="19" y="18"/>
                    <a:pt x="14" y="10"/>
                    <a:pt x="14" y="9"/>
                  </a:cubicBezTo>
                  <a:cubicBezTo>
                    <a:pt x="13" y="8"/>
                    <a:pt x="9" y="3"/>
                    <a:pt x="7" y="0"/>
                  </a:cubicBezTo>
                  <a:cubicBezTo>
                    <a:pt x="7" y="0"/>
                    <a:pt x="7" y="0"/>
                    <a:pt x="7" y="0"/>
                  </a:cubicBezTo>
                  <a:cubicBezTo>
                    <a:pt x="10" y="5"/>
                    <a:pt x="16" y="15"/>
                    <a:pt x="16" y="15"/>
                  </a:cubicBezTo>
                  <a:cubicBezTo>
                    <a:pt x="16" y="15"/>
                    <a:pt x="15" y="15"/>
                    <a:pt x="14" y="15"/>
                  </a:cubicBezTo>
                  <a:cubicBezTo>
                    <a:pt x="14" y="15"/>
                    <a:pt x="9" y="13"/>
                    <a:pt x="9" y="13"/>
                  </a:cubicBezTo>
                  <a:cubicBezTo>
                    <a:pt x="9" y="9"/>
                    <a:pt x="5" y="5"/>
                    <a:pt x="1" y="3"/>
                  </a:cubicBezTo>
                  <a:cubicBezTo>
                    <a:pt x="1" y="3"/>
                    <a:pt x="1" y="4"/>
                    <a:pt x="0" y="4"/>
                  </a:cubicBezTo>
                  <a:cubicBezTo>
                    <a:pt x="0" y="4"/>
                    <a:pt x="4" y="6"/>
                    <a:pt x="5" y="8"/>
                  </a:cubicBezTo>
                  <a:cubicBezTo>
                    <a:pt x="6" y="9"/>
                    <a:pt x="7" y="16"/>
                    <a:pt x="7" y="16"/>
                  </a:cubicBezTo>
                  <a:cubicBezTo>
                    <a:pt x="8" y="31"/>
                    <a:pt x="8" y="31"/>
                    <a:pt x="8" y="31"/>
                  </a:cubicBezTo>
                  <a:cubicBezTo>
                    <a:pt x="11" y="32"/>
                    <a:pt x="14" y="32"/>
                    <a:pt x="15" y="33"/>
                  </a:cubicBezTo>
                  <a:cubicBezTo>
                    <a:pt x="15" y="34"/>
                    <a:pt x="14" y="37"/>
                    <a:pt x="14" y="38"/>
                  </a:cubicBezTo>
                  <a:cubicBezTo>
                    <a:pt x="15" y="36"/>
                    <a:pt x="19" y="33"/>
                    <a:pt x="22" y="31"/>
                  </a:cubicBezTo>
                  <a:lnTo>
                    <a:pt x="22"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4" name="MH_Other_39"/>
            <p:cNvSpPr/>
            <p:nvPr>
              <p:custDataLst>
                <p:tags r:id="rId60"/>
              </p:custDataLst>
            </p:nvPr>
          </p:nvSpPr>
          <p:spPr bwMode="auto">
            <a:xfrm>
              <a:off x="6744039" y="2183421"/>
              <a:ext cx="36090" cy="27040"/>
            </a:xfrm>
            <a:custGeom>
              <a:avLst/>
              <a:gdLst>
                <a:gd name="T0" fmla="*/ 4 w 4"/>
                <a:gd name="T1" fmla="*/ 3 h 3"/>
                <a:gd name="T2" fmla="*/ 4 w 4"/>
                <a:gd name="T3" fmla="*/ 2 h 3"/>
                <a:gd name="T4" fmla="*/ 4 w 4"/>
                <a:gd name="T5" fmla="*/ 2 h 3"/>
                <a:gd name="T6" fmla="*/ 1 w 4"/>
                <a:gd name="T7" fmla="*/ 0 h 3"/>
                <a:gd name="T8" fmla="*/ 4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cubicBezTo>
                    <a:pt x="4" y="2"/>
                    <a:pt x="4" y="2"/>
                    <a:pt x="4" y="2"/>
                  </a:cubicBezTo>
                  <a:cubicBezTo>
                    <a:pt x="4" y="2"/>
                    <a:pt x="4" y="2"/>
                    <a:pt x="4" y="2"/>
                  </a:cubicBezTo>
                  <a:cubicBezTo>
                    <a:pt x="1" y="1"/>
                    <a:pt x="1" y="0"/>
                    <a:pt x="1" y="0"/>
                  </a:cubicBezTo>
                  <a:cubicBezTo>
                    <a:pt x="0" y="1"/>
                    <a:pt x="2"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5" name="MH_Other_40"/>
            <p:cNvSpPr/>
            <p:nvPr>
              <p:custDataLst>
                <p:tags r:id="rId61"/>
              </p:custDataLst>
            </p:nvPr>
          </p:nvSpPr>
          <p:spPr bwMode="auto">
            <a:xfrm>
              <a:off x="6466592" y="2050472"/>
              <a:ext cx="133085" cy="114922"/>
            </a:xfrm>
            <a:custGeom>
              <a:avLst/>
              <a:gdLst>
                <a:gd name="T0" fmla="*/ 2 w 15"/>
                <a:gd name="T1" fmla="*/ 3 h 13"/>
                <a:gd name="T2" fmla="*/ 7 w 15"/>
                <a:gd name="T3" fmla="*/ 8 h 13"/>
                <a:gd name="T4" fmla="*/ 11 w 15"/>
                <a:gd name="T5" fmla="*/ 13 h 13"/>
                <a:gd name="T6" fmla="*/ 15 w 15"/>
                <a:gd name="T7" fmla="*/ 12 h 13"/>
                <a:gd name="T8" fmla="*/ 15 w 15"/>
                <a:gd name="T9" fmla="*/ 7 h 13"/>
                <a:gd name="T10" fmla="*/ 9 w 15"/>
                <a:gd name="T11" fmla="*/ 5 h 13"/>
                <a:gd name="T12" fmla="*/ 5 w 15"/>
                <a:gd name="T13" fmla="*/ 1 h 13"/>
                <a:gd name="T14" fmla="*/ 3 w 15"/>
                <a:gd name="T15" fmla="*/ 1 h 13"/>
                <a:gd name="T16" fmla="*/ 2 w 15"/>
                <a:gd name="T17" fmla="*/ 1 h 13"/>
                <a:gd name="T18" fmla="*/ 1 w 15"/>
                <a:gd name="T19" fmla="*/ 2 h 13"/>
                <a:gd name="T20" fmla="*/ 2 w 15"/>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2" y="3"/>
                  </a:moveTo>
                  <a:cubicBezTo>
                    <a:pt x="2" y="3"/>
                    <a:pt x="6" y="7"/>
                    <a:pt x="7" y="8"/>
                  </a:cubicBezTo>
                  <a:cubicBezTo>
                    <a:pt x="8" y="10"/>
                    <a:pt x="9" y="13"/>
                    <a:pt x="11" y="13"/>
                  </a:cubicBezTo>
                  <a:cubicBezTo>
                    <a:pt x="13" y="12"/>
                    <a:pt x="15" y="12"/>
                    <a:pt x="15" y="12"/>
                  </a:cubicBezTo>
                  <a:cubicBezTo>
                    <a:pt x="15" y="7"/>
                    <a:pt x="15" y="7"/>
                    <a:pt x="15" y="7"/>
                  </a:cubicBezTo>
                  <a:cubicBezTo>
                    <a:pt x="15" y="7"/>
                    <a:pt x="9" y="5"/>
                    <a:pt x="9" y="5"/>
                  </a:cubicBezTo>
                  <a:cubicBezTo>
                    <a:pt x="9" y="4"/>
                    <a:pt x="8" y="2"/>
                    <a:pt x="5" y="1"/>
                  </a:cubicBezTo>
                  <a:cubicBezTo>
                    <a:pt x="3" y="1"/>
                    <a:pt x="3" y="1"/>
                    <a:pt x="3" y="1"/>
                  </a:cubicBezTo>
                  <a:cubicBezTo>
                    <a:pt x="3" y="1"/>
                    <a:pt x="3" y="0"/>
                    <a:pt x="2" y="1"/>
                  </a:cubicBezTo>
                  <a:cubicBezTo>
                    <a:pt x="2" y="2"/>
                    <a:pt x="0" y="2"/>
                    <a:pt x="1" y="2"/>
                  </a:cubicBezTo>
                  <a:cubicBezTo>
                    <a:pt x="1" y="2"/>
                    <a:pt x="1" y="3"/>
                    <a:pt x="2"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6" name="MH_Other_41"/>
            <p:cNvSpPr/>
            <p:nvPr>
              <p:custDataLst>
                <p:tags r:id="rId62"/>
              </p:custDataLst>
            </p:nvPr>
          </p:nvSpPr>
          <p:spPr bwMode="auto">
            <a:xfrm>
              <a:off x="6599675" y="2120329"/>
              <a:ext cx="36090" cy="54080"/>
            </a:xfrm>
            <a:custGeom>
              <a:avLst/>
              <a:gdLst>
                <a:gd name="T0" fmla="*/ 4 w 4"/>
                <a:gd name="T1" fmla="*/ 5 h 6"/>
                <a:gd name="T2" fmla="*/ 0 w 4"/>
                <a:gd name="T3" fmla="*/ 6 h 6"/>
                <a:gd name="T4" fmla="*/ 0 w 4"/>
                <a:gd name="T5" fmla="*/ 0 h 6"/>
                <a:gd name="T6" fmla="*/ 4 w 4"/>
                <a:gd name="T7" fmla="*/ 5 h 6"/>
              </a:gdLst>
              <a:ahLst/>
              <a:cxnLst>
                <a:cxn ang="0">
                  <a:pos x="T0" y="T1"/>
                </a:cxn>
                <a:cxn ang="0">
                  <a:pos x="T2" y="T3"/>
                </a:cxn>
                <a:cxn ang="0">
                  <a:pos x="T4" y="T5"/>
                </a:cxn>
                <a:cxn ang="0">
                  <a:pos x="T6" y="T7"/>
                </a:cxn>
              </a:cxnLst>
              <a:rect l="0" t="0" r="r" b="b"/>
              <a:pathLst>
                <a:path w="4" h="6">
                  <a:moveTo>
                    <a:pt x="4" y="5"/>
                  </a:moveTo>
                  <a:cubicBezTo>
                    <a:pt x="0" y="6"/>
                    <a:pt x="0" y="6"/>
                    <a:pt x="0" y="6"/>
                  </a:cubicBezTo>
                  <a:cubicBezTo>
                    <a:pt x="0" y="0"/>
                    <a:pt x="0" y="0"/>
                    <a:pt x="0" y="0"/>
                  </a:cubicBezTo>
                  <a:cubicBezTo>
                    <a:pt x="0" y="0"/>
                    <a:pt x="3" y="2"/>
                    <a:pt x="4" y="5"/>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7" name="MH_Other_42"/>
            <p:cNvSpPr/>
            <p:nvPr>
              <p:custDataLst>
                <p:tags r:id="rId63"/>
              </p:custDataLst>
            </p:nvPr>
          </p:nvSpPr>
          <p:spPr bwMode="auto">
            <a:xfrm>
              <a:off x="6599675" y="1897244"/>
              <a:ext cx="189476" cy="295192"/>
            </a:xfrm>
            <a:custGeom>
              <a:avLst/>
              <a:gdLst>
                <a:gd name="T0" fmla="*/ 0 w 21"/>
                <a:gd name="T1" fmla="*/ 25 h 33"/>
                <a:gd name="T2" fmla="*/ 2 w 21"/>
                <a:gd name="T3" fmla="*/ 33 h 33"/>
                <a:gd name="T4" fmla="*/ 12 w 21"/>
                <a:gd name="T5" fmla="*/ 28 h 33"/>
                <a:gd name="T6" fmla="*/ 20 w 21"/>
                <a:gd name="T7" fmla="*/ 25 h 33"/>
                <a:gd name="T8" fmla="*/ 19 w 21"/>
                <a:gd name="T9" fmla="*/ 16 h 33"/>
                <a:gd name="T10" fmla="*/ 13 w 21"/>
                <a:gd name="T11" fmla="*/ 4 h 33"/>
                <a:gd name="T12" fmla="*/ 10 w 21"/>
                <a:gd name="T13" fmla="*/ 1 h 33"/>
                <a:gd name="T14" fmla="*/ 10 w 21"/>
                <a:gd name="T15" fmla="*/ 17 h 33"/>
                <a:gd name="T16" fmla="*/ 10 w 21"/>
                <a:gd name="T17" fmla="*/ 19 h 33"/>
                <a:gd name="T18" fmla="*/ 0 w 21"/>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0" y="25"/>
                  </a:moveTo>
                  <a:cubicBezTo>
                    <a:pt x="2" y="33"/>
                    <a:pt x="2" y="33"/>
                    <a:pt x="2" y="33"/>
                  </a:cubicBezTo>
                  <a:cubicBezTo>
                    <a:pt x="2" y="33"/>
                    <a:pt x="11" y="29"/>
                    <a:pt x="12" y="28"/>
                  </a:cubicBezTo>
                  <a:cubicBezTo>
                    <a:pt x="14" y="27"/>
                    <a:pt x="20" y="25"/>
                    <a:pt x="20" y="25"/>
                  </a:cubicBezTo>
                  <a:cubicBezTo>
                    <a:pt x="21" y="24"/>
                    <a:pt x="20" y="18"/>
                    <a:pt x="19" y="16"/>
                  </a:cubicBezTo>
                  <a:cubicBezTo>
                    <a:pt x="18" y="13"/>
                    <a:pt x="14" y="5"/>
                    <a:pt x="13" y="4"/>
                  </a:cubicBezTo>
                  <a:cubicBezTo>
                    <a:pt x="12" y="3"/>
                    <a:pt x="11" y="0"/>
                    <a:pt x="10" y="1"/>
                  </a:cubicBezTo>
                  <a:cubicBezTo>
                    <a:pt x="10" y="1"/>
                    <a:pt x="8" y="9"/>
                    <a:pt x="10" y="17"/>
                  </a:cubicBezTo>
                  <a:cubicBezTo>
                    <a:pt x="10" y="19"/>
                    <a:pt x="10" y="19"/>
                    <a:pt x="10" y="19"/>
                  </a:cubicBezTo>
                  <a:lnTo>
                    <a:pt x="0" y="25"/>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8" name="MH_Other_43"/>
            <p:cNvSpPr/>
            <p:nvPr>
              <p:custDataLst>
                <p:tags r:id="rId64"/>
              </p:custDataLst>
            </p:nvPr>
          </p:nvSpPr>
          <p:spPr bwMode="auto">
            <a:xfrm>
              <a:off x="6599675" y="1897244"/>
              <a:ext cx="171430" cy="268150"/>
            </a:xfrm>
            <a:custGeom>
              <a:avLst/>
              <a:gdLst>
                <a:gd name="T0" fmla="*/ 14 w 19"/>
                <a:gd name="T1" fmla="*/ 18 h 30"/>
                <a:gd name="T2" fmla="*/ 18 w 19"/>
                <a:gd name="T3" fmla="*/ 19 h 30"/>
                <a:gd name="T4" fmla="*/ 14 w 19"/>
                <a:gd name="T5" fmla="*/ 16 h 30"/>
                <a:gd name="T6" fmla="*/ 14 w 19"/>
                <a:gd name="T7" fmla="*/ 11 h 30"/>
                <a:gd name="T8" fmla="*/ 11 w 19"/>
                <a:gd name="T9" fmla="*/ 11 h 30"/>
                <a:gd name="T10" fmla="*/ 13 w 19"/>
                <a:gd name="T11" fmla="*/ 8 h 30"/>
                <a:gd name="T12" fmla="*/ 11 w 19"/>
                <a:gd name="T13" fmla="*/ 8 h 30"/>
                <a:gd name="T14" fmla="*/ 12 w 19"/>
                <a:gd name="T15" fmla="*/ 5 h 30"/>
                <a:gd name="T16" fmla="*/ 11 w 19"/>
                <a:gd name="T17" fmla="*/ 6 h 30"/>
                <a:gd name="T18" fmla="*/ 12 w 19"/>
                <a:gd name="T19" fmla="*/ 2 h 30"/>
                <a:gd name="T20" fmla="*/ 10 w 19"/>
                <a:gd name="T21" fmla="*/ 1 h 30"/>
                <a:gd name="T22" fmla="*/ 10 w 19"/>
                <a:gd name="T23" fmla="*/ 17 h 30"/>
                <a:gd name="T24" fmla="*/ 10 w 19"/>
                <a:gd name="T25" fmla="*/ 19 h 30"/>
                <a:gd name="T26" fmla="*/ 0 w 19"/>
                <a:gd name="T27" fmla="*/ 25 h 30"/>
                <a:gd name="T28" fmla="*/ 1 w 19"/>
                <a:gd name="T29" fmla="*/ 30 h 30"/>
                <a:gd name="T30" fmla="*/ 4 w 19"/>
                <a:gd name="T31" fmla="*/ 27 h 30"/>
                <a:gd name="T32" fmla="*/ 13 w 19"/>
                <a:gd name="T33" fmla="*/ 25 h 30"/>
                <a:gd name="T34" fmla="*/ 8 w 19"/>
                <a:gd name="T35" fmla="*/ 24 h 30"/>
                <a:gd name="T36" fmla="*/ 12 w 19"/>
                <a:gd name="T37" fmla="*/ 23 h 30"/>
                <a:gd name="T38" fmla="*/ 19 w 19"/>
                <a:gd name="T39" fmla="*/ 23 h 30"/>
                <a:gd name="T40" fmla="*/ 14 w 19"/>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0">
                  <a:moveTo>
                    <a:pt x="14" y="18"/>
                  </a:moveTo>
                  <a:cubicBezTo>
                    <a:pt x="14" y="16"/>
                    <a:pt x="18" y="19"/>
                    <a:pt x="18" y="19"/>
                  </a:cubicBezTo>
                  <a:cubicBezTo>
                    <a:pt x="16" y="16"/>
                    <a:pt x="14" y="16"/>
                    <a:pt x="14" y="16"/>
                  </a:cubicBezTo>
                  <a:cubicBezTo>
                    <a:pt x="13" y="14"/>
                    <a:pt x="14" y="11"/>
                    <a:pt x="14" y="11"/>
                  </a:cubicBezTo>
                  <a:cubicBezTo>
                    <a:pt x="12" y="10"/>
                    <a:pt x="11" y="11"/>
                    <a:pt x="11" y="11"/>
                  </a:cubicBezTo>
                  <a:cubicBezTo>
                    <a:pt x="11" y="9"/>
                    <a:pt x="13" y="8"/>
                    <a:pt x="13" y="8"/>
                  </a:cubicBezTo>
                  <a:cubicBezTo>
                    <a:pt x="11" y="8"/>
                    <a:pt x="11" y="8"/>
                    <a:pt x="11" y="8"/>
                  </a:cubicBezTo>
                  <a:cubicBezTo>
                    <a:pt x="11" y="7"/>
                    <a:pt x="12" y="5"/>
                    <a:pt x="12" y="5"/>
                  </a:cubicBezTo>
                  <a:cubicBezTo>
                    <a:pt x="11" y="6"/>
                    <a:pt x="11" y="6"/>
                    <a:pt x="11" y="6"/>
                  </a:cubicBezTo>
                  <a:cubicBezTo>
                    <a:pt x="11" y="5"/>
                    <a:pt x="11" y="3"/>
                    <a:pt x="12" y="2"/>
                  </a:cubicBezTo>
                  <a:cubicBezTo>
                    <a:pt x="11" y="1"/>
                    <a:pt x="11" y="0"/>
                    <a:pt x="10" y="1"/>
                  </a:cubicBezTo>
                  <a:cubicBezTo>
                    <a:pt x="10" y="1"/>
                    <a:pt x="8" y="9"/>
                    <a:pt x="10" y="17"/>
                  </a:cubicBezTo>
                  <a:cubicBezTo>
                    <a:pt x="10" y="19"/>
                    <a:pt x="10" y="19"/>
                    <a:pt x="10" y="19"/>
                  </a:cubicBezTo>
                  <a:cubicBezTo>
                    <a:pt x="0" y="25"/>
                    <a:pt x="0" y="25"/>
                    <a:pt x="0" y="25"/>
                  </a:cubicBezTo>
                  <a:cubicBezTo>
                    <a:pt x="0" y="25"/>
                    <a:pt x="0" y="27"/>
                    <a:pt x="1" y="30"/>
                  </a:cubicBezTo>
                  <a:cubicBezTo>
                    <a:pt x="4" y="27"/>
                    <a:pt x="4" y="27"/>
                    <a:pt x="4" y="27"/>
                  </a:cubicBezTo>
                  <a:cubicBezTo>
                    <a:pt x="7" y="28"/>
                    <a:pt x="13" y="25"/>
                    <a:pt x="13" y="25"/>
                  </a:cubicBezTo>
                  <a:cubicBezTo>
                    <a:pt x="11" y="25"/>
                    <a:pt x="8" y="24"/>
                    <a:pt x="8" y="24"/>
                  </a:cubicBezTo>
                  <a:cubicBezTo>
                    <a:pt x="12" y="23"/>
                    <a:pt x="12" y="23"/>
                    <a:pt x="12" y="23"/>
                  </a:cubicBezTo>
                  <a:cubicBezTo>
                    <a:pt x="15" y="25"/>
                    <a:pt x="19" y="23"/>
                    <a:pt x="19" y="23"/>
                  </a:cubicBezTo>
                  <a:cubicBezTo>
                    <a:pt x="19" y="23"/>
                    <a:pt x="13" y="20"/>
                    <a:pt x="14"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9" name="MH_Other_44"/>
            <p:cNvSpPr/>
            <p:nvPr>
              <p:custDataLst>
                <p:tags r:id="rId65"/>
              </p:custDataLst>
            </p:nvPr>
          </p:nvSpPr>
          <p:spPr bwMode="auto">
            <a:xfrm>
              <a:off x="6644788" y="2041459"/>
              <a:ext cx="45113" cy="45067"/>
            </a:xfrm>
            <a:custGeom>
              <a:avLst/>
              <a:gdLst>
                <a:gd name="T0" fmla="*/ 0 w 5"/>
                <a:gd name="T1" fmla="*/ 1 h 5"/>
                <a:gd name="T2" fmla="*/ 1 w 5"/>
                <a:gd name="T3" fmla="*/ 5 h 5"/>
                <a:gd name="T4" fmla="*/ 5 w 5"/>
                <a:gd name="T5" fmla="*/ 3 h 5"/>
                <a:gd name="T6" fmla="*/ 5 w 5"/>
                <a:gd name="T7" fmla="*/ 1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1"/>
                    <a:pt x="1" y="4"/>
                    <a:pt x="1" y="5"/>
                  </a:cubicBezTo>
                  <a:cubicBezTo>
                    <a:pt x="5" y="3"/>
                    <a:pt x="5" y="3"/>
                    <a:pt x="5" y="3"/>
                  </a:cubicBezTo>
                  <a:cubicBezTo>
                    <a:pt x="5" y="1"/>
                    <a:pt x="5" y="1"/>
                    <a:pt x="5" y="1"/>
                  </a:cubicBezTo>
                  <a:cubicBezTo>
                    <a:pt x="5" y="1"/>
                    <a:pt x="2" y="0"/>
                    <a:pt x="0" y="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0" name="MH_Other_45"/>
            <p:cNvSpPr/>
            <p:nvPr>
              <p:custDataLst>
                <p:tags r:id="rId66"/>
              </p:custDataLst>
            </p:nvPr>
          </p:nvSpPr>
          <p:spPr bwMode="auto">
            <a:xfrm>
              <a:off x="6412454" y="1960338"/>
              <a:ext cx="241357" cy="214070"/>
            </a:xfrm>
            <a:custGeom>
              <a:avLst/>
              <a:gdLst>
                <a:gd name="T0" fmla="*/ 1 w 27"/>
                <a:gd name="T1" fmla="*/ 0 h 24"/>
                <a:gd name="T2" fmla="*/ 0 w 27"/>
                <a:gd name="T3" fmla="*/ 8 h 24"/>
                <a:gd name="T4" fmla="*/ 8 w 27"/>
                <a:gd name="T5" fmla="*/ 23 h 24"/>
                <a:gd name="T6" fmla="*/ 19 w 27"/>
                <a:gd name="T7" fmla="*/ 21 h 24"/>
                <a:gd name="T8" fmla="*/ 27 w 27"/>
                <a:gd name="T9" fmla="*/ 14 h 24"/>
                <a:gd name="T10" fmla="*/ 26 w 27"/>
                <a:gd name="T11" fmla="*/ 10 h 24"/>
                <a:gd name="T12" fmla="*/ 18 w 27"/>
                <a:gd name="T13" fmla="*/ 12 h 24"/>
                <a:gd name="T14" fmla="*/ 13 w 27"/>
                <a:gd name="T15" fmla="*/ 12 h 24"/>
                <a:gd name="T16" fmla="*/ 9 w 27"/>
                <a:gd name="T17" fmla="*/ 14 h 24"/>
                <a:gd name="T18" fmla="*/ 8 w 27"/>
                <a:gd name="T19" fmla="*/ 6 h 24"/>
                <a:gd name="T20" fmla="*/ 1 w 2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 y="0"/>
                  </a:moveTo>
                  <a:cubicBezTo>
                    <a:pt x="1" y="0"/>
                    <a:pt x="1" y="5"/>
                    <a:pt x="0" y="8"/>
                  </a:cubicBezTo>
                  <a:cubicBezTo>
                    <a:pt x="0" y="12"/>
                    <a:pt x="4" y="22"/>
                    <a:pt x="8" y="23"/>
                  </a:cubicBezTo>
                  <a:cubicBezTo>
                    <a:pt x="11" y="24"/>
                    <a:pt x="16" y="22"/>
                    <a:pt x="19" y="21"/>
                  </a:cubicBezTo>
                  <a:cubicBezTo>
                    <a:pt x="21" y="19"/>
                    <a:pt x="23" y="16"/>
                    <a:pt x="27" y="14"/>
                  </a:cubicBezTo>
                  <a:cubicBezTo>
                    <a:pt x="26" y="10"/>
                    <a:pt x="26" y="10"/>
                    <a:pt x="26" y="10"/>
                  </a:cubicBezTo>
                  <a:cubicBezTo>
                    <a:pt x="18" y="12"/>
                    <a:pt x="18" y="12"/>
                    <a:pt x="18" y="12"/>
                  </a:cubicBezTo>
                  <a:cubicBezTo>
                    <a:pt x="13" y="12"/>
                    <a:pt x="13" y="12"/>
                    <a:pt x="13" y="12"/>
                  </a:cubicBezTo>
                  <a:cubicBezTo>
                    <a:pt x="9" y="14"/>
                    <a:pt x="9" y="14"/>
                    <a:pt x="9" y="14"/>
                  </a:cubicBezTo>
                  <a:cubicBezTo>
                    <a:pt x="9" y="14"/>
                    <a:pt x="9" y="11"/>
                    <a:pt x="8" y="6"/>
                  </a:cubicBezTo>
                  <a:cubicBezTo>
                    <a:pt x="6" y="1"/>
                    <a:pt x="3" y="0"/>
                    <a:pt x="1"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1" name="MH_Other_46"/>
            <p:cNvSpPr/>
            <p:nvPr>
              <p:custDataLst>
                <p:tags r:id="rId67"/>
              </p:custDataLst>
            </p:nvPr>
          </p:nvSpPr>
          <p:spPr bwMode="auto">
            <a:xfrm>
              <a:off x="6457568" y="2050473"/>
              <a:ext cx="72182" cy="60841"/>
            </a:xfrm>
            <a:custGeom>
              <a:avLst/>
              <a:gdLst>
                <a:gd name="T0" fmla="*/ 4 w 8"/>
                <a:gd name="T1" fmla="*/ 5 h 7"/>
                <a:gd name="T2" fmla="*/ 7 w 8"/>
                <a:gd name="T3" fmla="*/ 3 h 7"/>
                <a:gd name="T4" fmla="*/ 8 w 8"/>
                <a:gd name="T5" fmla="*/ 2 h 7"/>
                <a:gd name="T6" fmla="*/ 4 w 8"/>
                <a:gd name="T7" fmla="*/ 2 h 7"/>
                <a:gd name="T8" fmla="*/ 2 w 8"/>
                <a:gd name="T9" fmla="*/ 2 h 7"/>
                <a:gd name="T10" fmla="*/ 2 w 8"/>
                <a:gd name="T11" fmla="*/ 0 h 7"/>
                <a:gd name="T12" fmla="*/ 1 w 8"/>
                <a:gd name="T13" fmla="*/ 2 h 7"/>
                <a:gd name="T14" fmla="*/ 2 w 8"/>
                <a:gd name="T15" fmla="*/ 4 h 7"/>
                <a:gd name="T16" fmla="*/ 2 w 8"/>
                <a:gd name="T17" fmla="*/ 5 h 7"/>
                <a:gd name="T18" fmla="*/ 3 w 8"/>
                <a:gd name="T19" fmla="*/ 7 h 7"/>
                <a:gd name="T20" fmla="*/ 4 w 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5"/>
                  </a:moveTo>
                  <a:cubicBezTo>
                    <a:pt x="4" y="5"/>
                    <a:pt x="6" y="4"/>
                    <a:pt x="7" y="3"/>
                  </a:cubicBezTo>
                  <a:cubicBezTo>
                    <a:pt x="7" y="3"/>
                    <a:pt x="8" y="2"/>
                    <a:pt x="8" y="2"/>
                  </a:cubicBezTo>
                  <a:cubicBezTo>
                    <a:pt x="4" y="2"/>
                    <a:pt x="4" y="2"/>
                    <a:pt x="4" y="2"/>
                  </a:cubicBezTo>
                  <a:cubicBezTo>
                    <a:pt x="2" y="2"/>
                    <a:pt x="2" y="2"/>
                    <a:pt x="2" y="2"/>
                  </a:cubicBezTo>
                  <a:cubicBezTo>
                    <a:pt x="2" y="0"/>
                    <a:pt x="2" y="0"/>
                    <a:pt x="2" y="0"/>
                  </a:cubicBezTo>
                  <a:cubicBezTo>
                    <a:pt x="2" y="0"/>
                    <a:pt x="0" y="1"/>
                    <a:pt x="1" y="2"/>
                  </a:cubicBezTo>
                  <a:cubicBezTo>
                    <a:pt x="1" y="3"/>
                    <a:pt x="2" y="4"/>
                    <a:pt x="2" y="4"/>
                  </a:cubicBezTo>
                  <a:cubicBezTo>
                    <a:pt x="2" y="5"/>
                    <a:pt x="2" y="5"/>
                    <a:pt x="2" y="5"/>
                  </a:cubicBezTo>
                  <a:cubicBezTo>
                    <a:pt x="3" y="7"/>
                    <a:pt x="3" y="7"/>
                    <a:pt x="3" y="7"/>
                  </a:cubicBezTo>
                  <a:cubicBezTo>
                    <a:pt x="3" y="7"/>
                    <a:pt x="3"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2" name="MH_Other_47"/>
            <p:cNvSpPr>
              <a:spLocks noEditPoints="1"/>
            </p:cNvSpPr>
            <p:nvPr>
              <p:custDataLst>
                <p:tags r:id="rId68"/>
              </p:custDataLst>
            </p:nvPr>
          </p:nvSpPr>
          <p:spPr bwMode="auto">
            <a:xfrm>
              <a:off x="6412454" y="1987379"/>
              <a:ext cx="241357" cy="187030"/>
            </a:xfrm>
            <a:custGeom>
              <a:avLst/>
              <a:gdLst>
                <a:gd name="T0" fmla="*/ 27 w 27"/>
                <a:gd name="T1" fmla="*/ 11 h 21"/>
                <a:gd name="T2" fmla="*/ 26 w 27"/>
                <a:gd name="T3" fmla="*/ 9 h 21"/>
                <a:gd name="T4" fmla="*/ 21 w 27"/>
                <a:gd name="T5" fmla="*/ 10 h 21"/>
                <a:gd name="T6" fmla="*/ 16 w 27"/>
                <a:gd name="T7" fmla="*/ 13 h 21"/>
                <a:gd name="T8" fmla="*/ 16 w 27"/>
                <a:gd name="T9" fmla="*/ 11 h 21"/>
                <a:gd name="T10" fmla="*/ 13 w 27"/>
                <a:gd name="T11" fmla="*/ 14 h 21"/>
                <a:gd name="T12" fmla="*/ 11 w 27"/>
                <a:gd name="T13" fmla="*/ 11 h 21"/>
                <a:gd name="T14" fmla="*/ 9 w 27"/>
                <a:gd name="T15" fmla="*/ 17 h 21"/>
                <a:gd name="T16" fmla="*/ 8 w 27"/>
                <a:gd name="T17" fmla="*/ 16 h 21"/>
                <a:gd name="T18" fmla="*/ 8 w 27"/>
                <a:gd name="T19" fmla="*/ 13 h 21"/>
                <a:gd name="T20" fmla="*/ 5 w 27"/>
                <a:gd name="T21" fmla="*/ 9 h 21"/>
                <a:gd name="T22" fmla="*/ 5 w 27"/>
                <a:gd name="T23" fmla="*/ 6 h 21"/>
                <a:gd name="T24" fmla="*/ 3 w 27"/>
                <a:gd name="T25" fmla="*/ 6 h 21"/>
                <a:gd name="T26" fmla="*/ 5 w 27"/>
                <a:gd name="T27" fmla="*/ 3 h 21"/>
                <a:gd name="T28" fmla="*/ 2 w 27"/>
                <a:gd name="T29" fmla="*/ 2 h 21"/>
                <a:gd name="T30" fmla="*/ 5 w 27"/>
                <a:gd name="T31" fmla="*/ 1 h 21"/>
                <a:gd name="T32" fmla="*/ 4 w 27"/>
                <a:gd name="T33" fmla="*/ 0 h 21"/>
                <a:gd name="T34" fmla="*/ 1 w 27"/>
                <a:gd name="T35" fmla="*/ 0 h 21"/>
                <a:gd name="T36" fmla="*/ 0 w 27"/>
                <a:gd name="T37" fmla="*/ 5 h 21"/>
                <a:gd name="T38" fmla="*/ 8 w 27"/>
                <a:gd name="T39" fmla="*/ 20 h 21"/>
                <a:gd name="T40" fmla="*/ 19 w 27"/>
                <a:gd name="T41" fmla="*/ 18 h 21"/>
                <a:gd name="T42" fmla="*/ 27 w 27"/>
                <a:gd name="T43" fmla="*/ 11 h 21"/>
                <a:gd name="T44" fmla="*/ 3 w 27"/>
                <a:gd name="T45" fmla="*/ 7 h 21"/>
                <a:gd name="T46" fmla="*/ 2 w 27"/>
                <a:gd name="T47" fmla="*/ 8 h 21"/>
                <a:gd name="T48" fmla="*/ 3 w 27"/>
                <a:gd name="T4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1">
                  <a:moveTo>
                    <a:pt x="27" y="11"/>
                  </a:moveTo>
                  <a:cubicBezTo>
                    <a:pt x="26" y="9"/>
                    <a:pt x="26" y="9"/>
                    <a:pt x="26" y="9"/>
                  </a:cubicBezTo>
                  <a:cubicBezTo>
                    <a:pt x="25" y="9"/>
                    <a:pt x="22" y="9"/>
                    <a:pt x="21" y="10"/>
                  </a:cubicBezTo>
                  <a:cubicBezTo>
                    <a:pt x="19" y="10"/>
                    <a:pt x="17" y="13"/>
                    <a:pt x="16" y="13"/>
                  </a:cubicBezTo>
                  <a:cubicBezTo>
                    <a:pt x="16" y="13"/>
                    <a:pt x="16" y="11"/>
                    <a:pt x="16" y="11"/>
                  </a:cubicBezTo>
                  <a:cubicBezTo>
                    <a:pt x="13" y="14"/>
                    <a:pt x="13" y="14"/>
                    <a:pt x="13" y="14"/>
                  </a:cubicBezTo>
                  <a:cubicBezTo>
                    <a:pt x="11" y="11"/>
                    <a:pt x="11" y="11"/>
                    <a:pt x="11" y="11"/>
                  </a:cubicBezTo>
                  <a:cubicBezTo>
                    <a:pt x="9" y="12"/>
                    <a:pt x="9" y="17"/>
                    <a:pt x="9" y="17"/>
                  </a:cubicBezTo>
                  <a:cubicBezTo>
                    <a:pt x="9" y="17"/>
                    <a:pt x="9" y="17"/>
                    <a:pt x="8" y="16"/>
                  </a:cubicBezTo>
                  <a:cubicBezTo>
                    <a:pt x="7" y="16"/>
                    <a:pt x="8" y="13"/>
                    <a:pt x="8" y="13"/>
                  </a:cubicBezTo>
                  <a:cubicBezTo>
                    <a:pt x="8" y="13"/>
                    <a:pt x="6" y="10"/>
                    <a:pt x="5" y="9"/>
                  </a:cubicBezTo>
                  <a:cubicBezTo>
                    <a:pt x="4" y="8"/>
                    <a:pt x="5" y="6"/>
                    <a:pt x="5" y="6"/>
                  </a:cubicBezTo>
                  <a:cubicBezTo>
                    <a:pt x="4" y="5"/>
                    <a:pt x="3" y="6"/>
                    <a:pt x="3" y="6"/>
                  </a:cubicBezTo>
                  <a:cubicBezTo>
                    <a:pt x="4" y="5"/>
                    <a:pt x="5" y="3"/>
                    <a:pt x="5" y="3"/>
                  </a:cubicBezTo>
                  <a:cubicBezTo>
                    <a:pt x="4" y="2"/>
                    <a:pt x="2" y="2"/>
                    <a:pt x="2" y="2"/>
                  </a:cubicBezTo>
                  <a:cubicBezTo>
                    <a:pt x="2" y="2"/>
                    <a:pt x="5" y="2"/>
                    <a:pt x="5" y="1"/>
                  </a:cubicBezTo>
                  <a:cubicBezTo>
                    <a:pt x="4" y="1"/>
                    <a:pt x="4" y="1"/>
                    <a:pt x="4" y="0"/>
                  </a:cubicBezTo>
                  <a:cubicBezTo>
                    <a:pt x="4" y="0"/>
                    <a:pt x="2" y="0"/>
                    <a:pt x="1" y="0"/>
                  </a:cubicBezTo>
                  <a:cubicBezTo>
                    <a:pt x="1" y="1"/>
                    <a:pt x="1" y="4"/>
                    <a:pt x="0" y="5"/>
                  </a:cubicBezTo>
                  <a:cubicBezTo>
                    <a:pt x="0" y="9"/>
                    <a:pt x="4" y="19"/>
                    <a:pt x="8" y="20"/>
                  </a:cubicBezTo>
                  <a:cubicBezTo>
                    <a:pt x="11" y="21"/>
                    <a:pt x="16" y="19"/>
                    <a:pt x="19" y="18"/>
                  </a:cubicBezTo>
                  <a:cubicBezTo>
                    <a:pt x="21" y="16"/>
                    <a:pt x="25" y="13"/>
                    <a:pt x="27" y="11"/>
                  </a:cubicBezTo>
                  <a:close/>
                  <a:moveTo>
                    <a:pt x="3" y="7"/>
                  </a:moveTo>
                  <a:cubicBezTo>
                    <a:pt x="3" y="8"/>
                    <a:pt x="2" y="8"/>
                    <a:pt x="2" y="8"/>
                  </a:cubicBezTo>
                  <a:cubicBezTo>
                    <a:pt x="2" y="8"/>
                    <a:pt x="3" y="8"/>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3" name="MH_Other_48"/>
            <p:cNvSpPr/>
            <p:nvPr>
              <p:custDataLst>
                <p:tags r:id="rId69"/>
              </p:custDataLst>
            </p:nvPr>
          </p:nvSpPr>
          <p:spPr bwMode="auto">
            <a:xfrm>
              <a:off x="6475613" y="2050472"/>
              <a:ext cx="63158" cy="36054"/>
            </a:xfrm>
            <a:custGeom>
              <a:avLst/>
              <a:gdLst>
                <a:gd name="T0" fmla="*/ 7 w 7"/>
                <a:gd name="T1" fmla="*/ 2 h 4"/>
                <a:gd name="T2" fmla="*/ 4 w 7"/>
                <a:gd name="T3" fmla="*/ 0 h 4"/>
                <a:gd name="T4" fmla="*/ 1 w 7"/>
                <a:gd name="T5" fmla="*/ 0 h 4"/>
                <a:gd name="T6" fmla="*/ 0 w 7"/>
                <a:gd name="T7" fmla="*/ 1 h 4"/>
                <a:gd name="T8" fmla="*/ 1 w 7"/>
                <a:gd name="T9" fmla="*/ 2 h 4"/>
                <a:gd name="T10" fmla="*/ 2 w 7"/>
                <a:gd name="T11" fmla="*/ 3 h 4"/>
                <a:gd name="T12" fmla="*/ 3 w 7"/>
                <a:gd name="T13" fmla="*/ 4 h 4"/>
                <a:gd name="T14" fmla="*/ 7 w 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2"/>
                  </a:moveTo>
                  <a:cubicBezTo>
                    <a:pt x="6" y="2"/>
                    <a:pt x="5" y="1"/>
                    <a:pt x="4" y="0"/>
                  </a:cubicBezTo>
                  <a:cubicBezTo>
                    <a:pt x="1" y="0"/>
                    <a:pt x="1" y="0"/>
                    <a:pt x="1" y="0"/>
                  </a:cubicBezTo>
                  <a:cubicBezTo>
                    <a:pt x="1" y="0"/>
                    <a:pt x="1" y="0"/>
                    <a:pt x="0" y="1"/>
                  </a:cubicBezTo>
                  <a:cubicBezTo>
                    <a:pt x="0" y="1"/>
                    <a:pt x="0" y="2"/>
                    <a:pt x="1" y="2"/>
                  </a:cubicBezTo>
                  <a:cubicBezTo>
                    <a:pt x="1" y="2"/>
                    <a:pt x="1" y="3"/>
                    <a:pt x="2" y="3"/>
                  </a:cubicBezTo>
                  <a:cubicBezTo>
                    <a:pt x="2" y="3"/>
                    <a:pt x="3" y="3"/>
                    <a:pt x="3" y="4"/>
                  </a:cubicBezTo>
                  <a:cubicBezTo>
                    <a:pt x="3" y="4"/>
                    <a:pt x="6" y="3"/>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grpSp>
        <p:nvGrpSpPr>
          <p:cNvPr id="4" name="组合 3"/>
          <p:cNvGrpSpPr/>
          <p:nvPr/>
        </p:nvGrpSpPr>
        <p:grpSpPr>
          <a:xfrm>
            <a:off x="2777414" y="1822776"/>
            <a:ext cx="865847" cy="1643460"/>
            <a:chOff x="2082610" y="1784530"/>
            <a:chExt cx="649385" cy="1232595"/>
          </a:xfrm>
        </p:grpSpPr>
        <p:sp>
          <p:nvSpPr>
            <p:cNvPr id="225" name="MH_Other_49"/>
            <p:cNvSpPr/>
            <p:nvPr>
              <p:custDataLst>
                <p:tags r:id="rId14"/>
              </p:custDataLst>
            </p:nvPr>
          </p:nvSpPr>
          <p:spPr bwMode="auto">
            <a:xfrm>
              <a:off x="2279665" y="1793479"/>
              <a:ext cx="114202" cy="230412"/>
            </a:xfrm>
            <a:custGeom>
              <a:avLst/>
              <a:gdLst>
                <a:gd name="T0" fmla="*/ 3 w 13"/>
                <a:gd name="T1" fmla="*/ 16 h 26"/>
                <a:gd name="T2" fmla="*/ 3 w 13"/>
                <a:gd name="T3" fmla="*/ 12 h 26"/>
                <a:gd name="T4" fmla="*/ 2 w 13"/>
                <a:gd name="T5" fmla="*/ 12 h 26"/>
                <a:gd name="T6" fmla="*/ 1 w 13"/>
                <a:gd name="T7" fmla="*/ 8 h 26"/>
                <a:gd name="T8" fmla="*/ 2 w 13"/>
                <a:gd name="T9" fmla="*/ 8 h 26"/>
                <a:gd name="T10" fmla="*/ 2 w 13"/>
                <a:gd name="T11" fmla="*/ 3 h 26"/>
                <a:gd name="T12" fmla="*/ 8 w 13"/>
                <a:gd name="T13" fmla="*/ 0 h 26"/>
                <a:gd name="T14" fmla="*/ 13 w 13"/>
                <a:gd name="T15" fmla="*/ 4 h 26"/>
                <a:gd name="T16" fmla="*/ 13 w 13"/>
                <a:gd name="T17" fmla="*/ 7 h 26"/>
                <a:gd name="T18" fmla="*/ 13 w 13"/>
                <a:gd name="T19" fmla="*/ 8 h 26"/>
                <a:gd name="T20" fmla="*/ 13 w 13"/>
                <a:gd name="T21" fmla="*/ 10 h 26"/>
                <a:gd name="T22" fmla="*/ 13 w 13"/>
                <a:gd name="T23" fmla="*/ 14 h 26"/>
                <a:gd name="T24" fmla="*/ 11 w 13"/>
                <a:gd name="T25" fmla="*/ 17 h 26"/>
                <a:gd name="T26" fmla="*/ 12 w 13"/>
                <a:gd name="T27" fmla="*/ 20 h 26"/>
                <a:gd name="T28" fmla="*/ 10 w 13"/>
                <a:gd name="T29" fmla="*/ 26 h 26"/>
                <a:gd name="T30" fmla="*/ 3 w 1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6">
                  <a:moveTo>
                    <a:pt x="3" y="16"/>
                  </a:moveTo>
                  <a:cubicBezTo>
                    <a:pt x="3" y="12"/>
                    <a:pt x="3" y="12"/>
                    <a:pt x="3" y="12"/>
                  </a:cubicBezTo>
                  <a:cubicBezTo>
                    <a:pt x="3" y="12"/>
                    <a:pt x="2" y="12"/>
                    <a:pt x="2" y="12"/>
                  </a:cubicBezTo>
                  <a:cubicBezTo>
                    <a:pt x="2" y="11"/>
                    <a:pt x="0" y="8"/>
                    <a:pt x="1" y="8"/>
                  </a:cubicBezTo>
                  <a:cubicBezTo>
                    <a:pt x="1" y="8"/>
                    <a:pt x="2" y="7"/>
                    <a:pt x="2" y="8"/>
                  </a:cubicBezTo>
                  <a:cubicBezTo>
                    <a:pt x="2" y="8"/>
                    <a:pt x="1" y="4"/>
                    <a:pt x="2" y="3"/>
                  </a:cubicBezTo>
                  <a:cubicBezTo>
                    <a:pt x="3" y="2"/>
                    <a:pt x="5" y="0"/>
                    <a:pt x="8" y="0"/>
                  </a:cubicBezTo>
                  <a:cubicBezTo>
                    <a:pt x="10" y="0"/>
                    <a:pt x="13" y="3"/>
                    <a:pt x="13" y="4"/>
                  </a:cubicBezTo>
                  <a:cubicBezTo>
                    <a:pt x="13" y="5"/>
                    <a:pt x="13" y="7"/>
                    <a:pt x="13" y="7"/>
                  </a:cubicBezTo>
                  <a:cubicBezTo>
                    <a:pt x="13" y="7"/>
                    <a:pt x="13" y="8"/>
                    <a:pt x="13" y="8"/>
                  </a:cubicBezTo>
                  <a:cubicBezTo>
                    <a:pt x="13" y="8"/>
                    <a:pt x="13" y="9"/>
                    <a:pt x="13" y="10"/>
                  </a:cubicBezTo>
                  <a:cubicBezTo>
                    <a:pt x="13" y="12"/>
                    <a:pt x="13" y="13"/>
                    <a:pt x="13" y="14"/>
                  </a:cubicBezTo>
                  <a:cubicBezTo>
                    <a:pt x="12" y="15"/>
                    <a:pt x="11" y="17"/>
                    <a:pt x="11" y="17"/>
                  </a:cubicBezTo>
                  <a:cubicBezTo>
                    <a:pt x="12" y="20"/>
                    <a:pt x="12" y="20"/>
                    <a:pt x="12" y="20"/>
                  </a:cubicBezTo>
                  <a:cubicBezTo>
                    <a:pt x="10" y="26"/>
                    <a:pt x="10" y="26"/>
                    <a:pt x="10" y="26"/>
                  </a:cubicBezTo>
                  <a:lnTo>
                    <a:pt x="3" y="16"/>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6" name="MH_Other_50"/>
            <p:cNvSpPr/>
            <p:nvPr>
              <p:custDataLst>
                <p:tags r:id="rId15"/>
              </p:custDataLst>
            </p:nvPr>
          </p:nvSpPr>
          <p:spPr bwMode="auto">
            <a:xfrm>
              <a:off x="2297578" y="1889671"/>
              <a:ext cx="17914" cy="26843"/>
            </a:xfrm>
            <a:custGeom>
              <a:avLst/>
              <a:gdLst>
                <a:gd name="T0" fmla="*/ 0 w 2"/>
                <a:gd name="T1" fmla="*/ 0 h 3"/>
                <a:gd name="T2" fmla="*/ 1 w 2"/>
                <a:gd name="T3" fmla="*/ 2 h 3"/>
                <a:gd name="T4" fmla="*/ 1 w 2"/>
                <a:gd name="T5" fmla="*/ 3 h 3"/>
                <a:gd name="T6" fmla="*/ 2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1" y="2"/>
                    <a:pt x="1" y="2"/>
                  </a:cubicBezTo>
                  <a:cubicBezTo>
                    <a:pt x="1" y="3"/>
                    <a:pt x="1" y="3"/>
                    <a:pt x="1" y="3"/>
                  </a:cubicBezTo>
                  <a:cubicBezTo>
                    <a:pt x="2" y="0"/>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7" name="MH_Other_51"/>
            <p:cNvSpPr/>
            <p:nvPr>
              <p:custDataLst>
                <p:tags r:id="rId16"/>
              </p:custDataLst>
            </p:nvPr>
          </p:nvSpPr>
          <p:spPr bwMode="auto">
            <a:xfrm>
              <a:off x="2306537" y="1880722"/>
              <a:ext cx="78374" cy="143169"/>
            </a:xfrm>
            <a:custGeom>
              <a:avLst/>
              <a:gdLst>
                <a:gd name="T0" fmla="*/ 7 w 9"/>
                <a:gd name="T1" fmla="*/ 16 h 16"/>
                <a:gd name="T2" fmla="*/ 9 w 9"/>
                <a:gd name="T3" fmla="*/ 10 h 16"/>
                <a:gd name="T4" fmla="*/ 8 w 9"/>
                <a:gd name="T5" fmla="*/ 7 h 16"/>
                <a:gd name="T6" fmla="*/ 8 w 9"/>
                <a:gd name="T7" fmla="*/ 7 h 16"/>
                <a:gd name="T8" fmla="*/ 4 w 9"/>
                <a:gd name="T9" fmla="*/ 6 h 16"/>
                <a:gd name="T10" fmla="*/ 0 w 9"/>
                <a:gd name="T11" fmla="*/ 0 h 16"/>
                <a:gd name="T12" fmla="*/ 0 w 9"/>
                <a:gd name="T13" fmla="*/ 2 h 16"/>
                <a:gd name="T14" fmla="*/ 0 w 9"/>
                <a:gd name="T15" fmla="*/ 2 h 16"/>
                <a:gd name="T16" fmla="*/ 0 w 9"/>
                <a:gd name="T17" fmla="*/ 6 h 16"/>
                <a:gd name="T18" fmla="*/ 7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7" y="16"/>
                  </a:moveTo>
                  <a:cubicBezTo>
                    <a:pt x="9" y="10"/>
                    <a:pt x="9" y="10"/>
                    <a:pt x="9" y="10"/>
                  </a:cubicBezTo>
                  <a:cubicBezTo>
                    <a:pt x="8" y="7"/>
                    <a:pt x="8" y="7"/>
                    <a:pt x="8" y="7"/>
                  </a:cubicBezTo>
                  <a:cubicBezTo>
                    <a:pt x="8" y="7"/>
                    <a:pt x="8" y="7"/>
                    <a:pt x="8" y="7"/>
                  </a:cubicBezTo>
                  <a:cubicBezTo>
                    <a:pt x="6" y="7"/>
                    <a:pt x="4" y="6"/>
                    <a:pt x="4" y="6"/>
                  </a:cubicBezTo>
                  <a:cubicBezTo>
                    <a:pt x="3" y="6"/>
                    <a:pt x="0" y="0"/>
                    <a:pt x="0" y="0"/>
                  </a:cubicBezTo>
                  <a:cubicBezTo>
                    <a:pt x="0" y="0"/>
                    <a:pt x="0" y="1"/>
                    <a:pt x="0" y="2"/>
                  </a:cubicBezTo>
                  <a:cubicBezTo>
                    <a:pt x="0" y="2"/>
                    <a:pt x="0" y="2"/>
                    <a:pt x="0" y="2"/>
                  </a:cubicBezTo>
                  <a:cubicBezTo>
                    <a:pt x="0" y="6"/>
                    <a:pt x="0" y="6"/>
                    <a:pt x="0" y="6"/>
                  </a:cubicBezTo>
                  <a:lnTo>
                    <a:pt x="7" y="1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8" name="MH_Other_52"/>
            <p:cNvSpPr/>
            <p:nvPr>
              <p:custDataLst>
                <p:tags r:id="rId17"/>
              </p:custDataLst>
            </p:nvPr>
          </p:nvSpPr>
          <p:spPr bwMode="auto">
            <a:xfrm>
              <a:off x="2208008" y="2041787"/>
              <a:ext cx="347085" cy="398188"/>
            </a:xfrm>
            <a:custGeom>
              <a:avLst/>
              <a:gdLst>
                <a:gd name="T0" fmla="*/ 0 w 39"/>
                <a:gd name="T1" fmla="*/ 45 h 45"/>
                <a:gd name="T2" fmla="*/ 27 w 39"/>
                <a:gd name="T3" fmla="*/ 38 h 45"/>
                <a:gd name="T4" fmla="*/ 36 w 39"/>
                <a:gd name="T5" fmla="*/ 41 h 45"/>
                <a:gd name="T6" fmla="*/ 39 w 39"/>
                <a:gd name="T7" fmla="*/ 32 h 45"/>
                <a:gd name="T8" fmla="*/ 31 w 39"/>
                <a:gd name="T9" fmla="*/ 11 h 45"/>
                <a:gd name="T10" fmla="*/ 22 w 39"/>
                <a:gd name="T11" fmla="*/ 0 h 45"/>
                <a:gd name="T12" fmla="*/ 9 w 39"/>
                <a:gd name="T13" fmla="*/ 21 h 45"/>
                <a:gd name="T14" fmla="*/ 0 w 3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5">
                  <a:moveTo>
                    <a:pt x="0" y="45"/>
                  </a:moveTo>
                  <a:cubicBezTo>
                    <a:pt x="27" y="38"/>
                    <a:pt x="27" y="38"/>
                    <a:pt x="27" y="38"/>
                  </a:cubicBezTo>
                  <a:cubicBezTo>
                    <a:pt x="27" y="38"/>
                    <a:pt x="34" y="41"/>
                    <a:pt x="36" y="41"/>
                  </a:cubicBezTo>
                  <a:cubicBezTo>
                    <a:pt x="37" y="40"/>
                    <a:pt x="39" y="32"/>
                    <a:pt x="39" y="32"/>
                  </a:cubicBezTo>
                  <a:cubicBezTo>
                    <a:pt x="39" y="32"/>
                    <a:pt x="33" y="14"/>
                    <a:pt x="31" y="11"/>
                  </a:cubicBezTo>
                  <a:cubicBezTo>
                    <a:pt x="30" y="8"/>
                    <a:pt x="22" y="0"/>
                    <a:pt x="22" y="0"/>
                  </a:cubicBezTo>
                  <a:cubicBezTo>
                    <a:pt x="9" y="21"/>
                    <a:pt x="9" y="21"/>
                    <a:pt x="9" y="21"/>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9" name="MH_Other_53"/>
            <p:cNvSpPr/>
            <p:nvPr>
              <p:custDataLst>
                <p:tags r:id="rId18"/>
              </p:custDataLst>
            </p:nvPr>
          </p:nvSpPr>
          <p:spPr bwMode="auto">
            <a:xfrm>
              <a:off x="2315493" y="2876193"/>
              <a:ext cx="167944" cy="96192"/>
            </a:xfrm>
            <a:custGeom>
              <a:avLst/>
              <a:gdLst>
                <a:gd name="T0" fmla="*/ 1 w 19"/>
                <a:gd name="T1" fmla="*/ 7 h 11"/>
                <a:gd name="T2" fmla="*/ 6 w 19"/>
                <a:gd name="T3" fmla="*/ 8 h 11"/>
                <a:gd name="T4" fmla="*/ 11 w 19"/>
                <a:gd name="T5" fmla="*/ 10 h 11"/>
                <a:gd name="T6" fmla="*/ 19 w 19"/>
                <a:gd name="T7" fmla="*/ 10 h 11"/>
                <a:gd name="T8" fmla="*/ 14 w 19"/>
                <a:gd name="T9" fmla="*/ 7 h 11"/>
                <a:gd name="T10" fmla="*/ 10 w 19"/>
                <a:gd name="T11" fmla="*/ 2 h 11"/>
                <a:gd name="T12" fmla="*/ 8 w 19"/>
                <a:gd name="T13" fmla="*/ 0 h 11"/>
                <a:gd name="T14" fmla="*/ 2 w 19"/>
                <a:gd name="T15" fmla="*/ 1 h 11"/>
                <a:gd name="T16" fmla="*/ 1 w 1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 y="7"/>
                  </a:moveTo>
                  <a:cubicBezTo>
                    <a:pt x="1" y="7"/>
                    <a:pt x="4" y="8"/>
                    <a:pt x="6" y="8"/>
                  </a:cubicBezTo>
                  <a:cubicBezTo>
                    <a:pt x="7" y="7"/>
                    <a:pt x="10" y="10"/>
                    <a:pt x="11" y="10"/>
                  </a:cubicBezTo>
                  <a:cubicBezTo>
                    <a:pt x="12" y="10"/>
                    <a:pt x="19" y="11"/>
                    <a:pt x="19" y="10"/>
                  </a:cubicBezTo>
                  <a:cubicBezTo>
                    <a:pt x="19" y="10"/>
                    <a:pt x="19" y="8"/>
                    <a:pt x="14" y="7"/>
                  </a:cubicBezTo>
                  <a:cubicBezTo>
                    <a:pt x="14" y="7"/>
                    <a:pt x="10" y="3"/>
                    <a:pt x="10" y="2"/>
                  </a:cubicBezTo>
                  <a:cubicBezTo>
                    <a:pt x="10" y="1"/>
                    <a:pt x="8" y="0"/>
                    <a:pt x="8" y="0"/>
                  </a:cubicBezTo>
                  <a:cubicBezTo>
                    <a:pt x="2" y="1"/>
                    <a:pt x="2" y="1"/>
                    <a:pt x="2" y="1"/>
                  </a:cubicBezTo>
                  <a:cubicBezTo>
                    <a:pt x="2" y="1"/>
                    <a:pt x="0" y="4"/>
                    <a:pt x="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0" name="MH_Other_54"/>
            <p:cNvSpPr/>
            <p:nvPr>
              <p:custDataLst>
                <p:tags r:id="rId19"/>
              </p:custDataLst>
            </p:nvPr>
          </p:nvSpPr>
          <p:spPr bwMode="auto">
            <a:xfrm>
              <a:off x="2234880" y="2936594"/>
              <a:ext cx="96288" cy="80531"/>
            </a:xfrm>
            <a:custGeom>
              <a:avLst/>
              <a:gdLst>
                <a:gd name="T0" fmla="*/ 2 w 11"/>
                <a:gd name="T1" fmla="*/ 8 h 9"/>
                <a:gd name="T2" fmla="*/ 7 w 11"/>
                <a:gd name="T3" fmla="*/ 9 h 9"/>
                <a:gd name="T4" fmla="*/ 10 w 11"/>
                <a:gd name="T5" fmla="*/ 5 h 9"/>
                <a:gd name="T6" fmla="*/ 8 w 11"/>
                <a:gd name="T7" fmla="*/ 0 h 9"/>
                <a:gd name="T8" fmla="*/ 4 w 11"/>
                <a:gd name="T9" fmla="*/ 0 h 9"/>
                <a:gd name="T10" fmla="*/ 1 w 11"/>
                <a:gd name="T11" fmla="*/ 5 h 9"/>
                <a:gd name="T12" fmla="*/ 2 w 11"/>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2" y="8"/>
                  </a:moveTo>
                  <a:cubicBezTo>
                    <a:pt x="2" y="8"/>
                    <a:pt x="6" y="9"/>
                    <a:pt x="7" y="9"/>
                  </a:cubicBezTo>
                  <a:cubicBezTo>
                    <a:pt x="8" y="9"/>
                    <a:pt x="11" y="7"/>
                    <a:pt x="10" y="5"/>
                  </a:cubicBezTo>
                  <a:cubicBezTo>
                    <a:pt x="9" y="3"/>
                    <a:pt x="8" y="0"/>
                    <a:pt x="8" y="0"/>
                  </a:cubicBezTo>
                  <a:cubicBezTo>
                    <a:pt x="4" y="0"/>
                    <a:pt x="4" y="0"/>
                    <a:pt x="4" y="0"/>
                  </a:cubicBezTo>
                  <a:cubicBezTo>
                    <a:pt x="4" y="0"/>
                    <a:pt x="1" y="2"/>
                    <a:pt x="1" y="5"/>
                  </a:cubicBezTo>
                  <a:cubicBezTo>
                    <a:pt x="1" y="5"/>
                    <a:pt x="0" y="7"/>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1" name="MH_Other_55"/>
            <p:cNvSpPr/>
            <p:nvPr>
              <p:custDataLst>
                <p:tags r:id="rId20"/>
              </p:custDataLst>
            </p:nvPr>
          </p:nvSpPr>
          <p:spPr bwMode="auto">
            <a:xfrm>
              <a:off x="2315493" y="2307990"/>
              <a:ext cx="158987" cy="603994"/>
            </a:xfrm>
            <a:custGeom>
              <a:avLst/>
              <a:gdLst>
                <a:gd name="T0" fmla="*/ 6 w 18"/>
                <a:gd name="T1" fmla="*/ 67 h 68"/>
                <a:gd name="T2" fmla="*/ 12 w 18"/>
                <a:gd name="T3" fmla="*/ 64 h 68"/>
                <a:gd name="T4" fmla="*/ 12 w 18"/>
                <a:gd name="T5" fmla="*/ 55 h 68"/>
                <a:gd name="T6" fmla="*/ 17 w 18"/>
                <a:gd name="T7" fmla="*/ 39 h 68"/>
                <a:gd name="T8" fmla="*/ 17 w 18"/>
                <a:gd name="T9" fmla="*/ 4 h 68"/>
                <a:gd name="T10" fmla="*/ 17 w 18"/>
                <a:gd name="T11" fmla="*/ 0 h 68"/>
                <a:gd name="T12" fmla="*/ 10 w 18"/>
                <a:gd name="T13" fmla="*/ 2 h 68"/>
                <a:gd name="T14" fmla="*/ 3 w 18"/>
                <a:gd name="T15" fmla="*/ 22 h 68"/>
                <a:gd name="T16" fmla="*/ 5 w 18"/>
                <a:gd name="T17" fmla="*/ 35 h 68"/>
                <a:gd name="T18" fmla="*/ 4 w 18"/>
                <a:gd name="T19" fmla="*/ 38 h 68"/>
                <a:gd name="T20" fmla="*/ 3 w 18"/>
                <a:gd name="T21" fmla="*/ 58 h 68"/>
                <a:gd name="T22" fmla="*/ 3 w 18"/>
                <a:gd name="T23" fmla="*/ 59 h 68"/>
                <a:gd name="T24" fmla="*/ 1 w 18"/>
                <a:gd name="T25" fmla="*/ 66 h 68"/>
                <a:gd name="T26" fmla="*/ 1 w 18"/>
                <a:gd name="T27" fmla="*/ 67 h 68"/>
                <a:gd name="T28" fmla="*/ 6 w 18"/>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8">
                  <a:moveTo>
                    <a:pt x="6" y="67"/>
                  </a:moveTo>
                  <a:cubicBezTo>
                    <a:pt x="7" y="66"/>
                    <a:pt x="11" y="66"/>
                    <a:pt x="12" y="64"/>
                  </a:cubicBezTo>
                  <a:cubicBezTo>
                    <a:pt x="12" y="64"/>
                    <a:pt x="11" y="57"/>
                    <a:pt x="12" y="55"/>
                  </a:cubicBezTo>
                  <a:cubicBezTo>
                    <a:pt x="12" y="53"/>
                    <a:pt x="16" y="41"/>
                    <a:pt x="17" y="39"/>
                  </a:cubicBezTo>
                  <a:cubicBezTo>
                    <a:pt x="18" y="38"/>
                    <a:pt x="17" y="8"/>
                    <a:pt x="17" y="4"/>
                  </a:cubicBezTo>
                  <a:cubicBezTo>
                    <a:pt x="17" y="0"/>
                    <a:pt x="17" y="0"/>
                    <a:pt x="17" y="0"/>
                  </a:cubicBezTo>
                  <a:cubicBezTo>
                    <a:pt x="10" y="2"/>
                    <a:pt x="10" y="2"/>
                    <a:pt x="10" y="2"/>
                  </a:cubicBez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2" name="MH_Other_56"/>
            <p:cNvSpPr/>
            <p:nvPr>
              <p:custDataLst>
                <p:tags r:id="rId21"/>
              </p:custDataLst>
            </p:nvPr>
          </p:nvSpPr>
          <p:spPr bwMode="auto">
            <a:xfrm>
              <a:off x="2315493" y="2307990"/>
              <a:ext cx="150030" cy="603994"/>
            </a:xfrm>
            <a:custGeom>
              <a:avLst/>
              <a:gdLst>
                <a:gd name="T0" fmla="*/ 10 w 17"/>
                <a:gd name="T1" fmla="*/ 2 h 68"/>
                <a:gd name="T2" fmla="*/ 3 w 17"/>
                <a:gd name="T3" fmla="*/ 22 h 68"/>
                <a:gd name="T4" fmla="*/ 5 w 17"/>
                <a:gd name="T5" fmla="*/ 35 h 68"/>
                <a:gd name="T6" fmla="*/ 4 w 17"/>
                <a:gd name="T7" fmla="*/ 38 h 68"/>
                <a:gd name="T8" fmla="*/ 3 w 17"/>
                <a:gd name="T9" fmla="*/ 58 h 68"/>
                <a:gd name="T10" fmla="*/ 3 w 17"/>
                <a:gd name="T11" fmla="*/ 59 h 68"/>
                <a:gd name="T12" fmla="*/ 1 w 17"/>
                <a:gd name="T13" fmla="*/ 66 h 68"/>
                <a:gd name="T14" fmla="*/ 1 w 17"/>
                <a:gd name="T15" fmla="*/ 67 h 68"/>
                <a:gd name="T16" fmla="*/ 6 w 17"/>
                <a:gd name="T17" fmla="*/ 67 h 68"/>
                <a:gd name="T18" fmla="*/ 7 w 17"/>
                <a:gd name="T19" fmla="*/ 66 h 68"/>
                <a:gd name="T20" fmla="*/ 9 w 17"/>
                <a:gd name="T21" fmla="*/ 61 h 68"/>
                <a:gd name="T22" fmla="*/ 11 w 17"/>
                <a:gd name="T23" fmla="*/ 55 h 68"/>
                <a:gd name="T24" fmla="*/ 14 w 17"/>
                <a:gd name="T25" fmla="*/ 43 h 68"/>
                <a:gd name="T26" fmla="*/ 9 w 17"/>
                <a:gd name="T27" fmla="*/ 52 h 68"/>
                <a:gd name="T28" fmla="*/ 14 w 17"/>
                <a:gd name="T29" fmla="*/ 41 h 68"/>
                <a:gd name="T30" fmla="*/ 9 w 17"/>
                <a:gd name="T31" fmla="*/ 47 h 68"/>
                <a:gd name="T32" fmla="*/ 8 w 17"/>
                <a:gd name="T33" fmla="*/ 44 h 68"/>
                <a:gd name="T34" fmla="*/ 13 w 17"/>
                <a:gd name="T35" fmla="*/ 34 h 68"/>
                <a:gd name="T36" fmla="*/ 7 w 17"/>
                <a:gd name="T37" fmla="*/ 42 h 68"/>
                <a:gd name="T38" fmla="*/ 8 w 17"/>
                <a:gd name="T39" fmla="*/ 35 h 68"/>
                <a:gd name="T40" fmla="*/ 10 w 17"/>
                <a:gd name="T41" fmla="*/ 28 h 68"/>
                <a:gd name="T42" fmla="*/ 7 w 17"/>
                <a:gd name="T43" fmla="*/ 28 h 68"/>
                <a:gd name="T44" fmla="*/ 10 w 17"/>
                <a:gd name="T45" fmla="*/ 22 h 68"/>
                <a:gd name="T46" fmla="*/ 17 w 17"/>
                <a:gd name="T47" fmla="*/ 6 h 68"/>
                <a:gd name="T48" fmla="*/ 17 w 17"/>
                <a:gd name="T49" fmla="*/ 4 h 68"/>
                <a:gd name="T50" fmla="*/ 17 w 17"/>
                <a:gd name="T51" fmla="*/ 0 h 68"/>
                <a:gd name="T52" fmla="*/ 10 w 17"/>
                <a:gd name="T5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68">
                  <a:moveTo>
                    <a:pt x="10" y="2"/>
                  </a:move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ubicBezTo>
                    <a:pt x="6" y="67"/>
                    <a:pt x="6" y="67"/>
                    <a:pt x="7" y="66"/>
                  </a:cubicBezTo>
                  <a:cubicBezTo>
                    <a:pt x="7" y="64"/>
                    <a:pt x="8" y="62"/>
                    <a:pt x="9" y="61"/>
                  </a:cubicBezTo>
                  <a:cubicBezTo>
                    <a:pt x="11" y="60"/>
                    <a:pt x="12" y="56"/>
                    <a:pt x="11" y="55"/>
                  </a:cubicBezTo>
                  <a:cubicBezTo>
                    <a:pt x="11" y="53"/>
                    <a:pt x="14" y="43"/>
                    <a:pt x="14" y="43"/>
                  </a:cubicBezTo>
                  <a:cubicBezTo>
                    <a:pt x="9" y="52"/>
                    <a:pt x="9" y="52"/>
                    <a:pt x="9" y="52"/>
                  </a:cubicBezTo>
                  <a:cubicBezTo>
                    <a:pt x="14" y="41"/>
                    <a:pt x="14" y="41"/>
                    <a:pt x="14" y="41"/>
                  </a:cubicBezTo>
                  <a:cubicBezTo>
                    <a:pt x="9" y="47"/>
                    <a:pt x="9" y="47"/>
                    <a:pt x="9" y="47"/>
                  </a:cubicBezTo>
                  <a:cubicBezTo>
                    <a:pt x="9" y="47"/>
                    <a:pt x="6" y="47"/>
                    <a:pt x="8" y="44"/>
                  </a:cubicBezTo>
                  <a:cubicBezTo>
                    <a:pt x="8" y="43"/>
                    <a:pt x="11" y="38"/>
                    <a:pt x="13" y="34"/>
                  </a:cubicBezTo>
                  <a:cubicBezTo>
                    <a:pt x="11" y="37"/>
                    <a:pt x="7" y="42"/>
                    <a:pt x="7" y="42"/>
                  </a:cubicBezTo>
                  <a:cubicBezTo>
                    <a:pt x="7" y="42"/>
                    <a:pt x="8" y="35"/>
                    <a:pt x="8" y="35"/>
                  </a:cubicBezTo>
                  <a:cubicBezTo>
                    <a:pt x="7" y="34"/>
                    <a:pt x="10" y="28"/>
                    <a:pt x="10" y="28"/>
                  </a:cubicBezTo>
                  <a:cubicBezTo>
                    <a:pt x="7" y="28"/>
                    <a:pt x="7" y="28"/>
                    <a:pt x="7" y="28"/>
                  </a:cubicBezTo>
                  <a:cubicBezTo>
                    <a:pt x="7" y="28"/>
                    <a:pt x="11" y="23"/>
                    <a:pt x="10" y="22"/>
                  </a:cubicBezTo>
                  <a:cubicBezTo>
                    <a:pt x="10" y="21"/>
                    <a:pt x="14" y="12"/>
                    <a:pt x="17" y="6"/>
                  </a:cubicBezTo>
                  <a:cubicBezTo>
                    <a:pt x="17" y="5"/>
                    <a:pt x="17" y="4"/>
                    <a:pt x="17" y="4"/>
                  </a:cubicBezTo>
                  <a:cubicBezTo>
                    <a:pt x="17" y="0"/>
                    <a:pt x="17" y="0"/>
                    <a:pt x="17" y="0"/>
                  </a:cubicBez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3" name="MH_Other_57"/>
            <p:cNvSpPr/>
            <p:nvPr>
              <p:custDataLst>
                <p:tags r:id="rId22"/>
              </p:custDataLst>
            </p:nvPr>
          </p:nvSpPr>
          <p:spPr bwMode="auto">
            <a:xfrm>
              <a:off x="2438653" y="2574196"/>
              <a:ext cx="17914" cy="26843"/>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0"/>
                    <a:pt x="1" y="0"/>
                  </a:cubicBezTo>
                  <a:cubicBezTo>
                    <a:pt x="1" y="0"/>
                    <a:pt x="2"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4" name="MH_Other_58"/>
            <p:cNvSpPr/>
            <p:nvPr>
              <p:custDataLst>
                <p:tags r:id="rId23"/>
              </p:custDataLst>
            </p:nvPr>
          </p:nvSpPr>
          <p:spPr bwMode="auto">
            <a:xfrm>
              <a:off x="2225922" y="2299044"/>
              <a:ext cx="221686" cy="673341"/>
            </a:xfrm>
            <a:custGeom>
              <a:avLst/>
              <a:gdLst>
                <a:gd name="T0" fmla="*/ 6 w 25"/>
                <a:gd name="T1" fmla="*/ 75 h 76"/>
                <a:gd name="T2" fmla="*/ 12 w 25"/>
                <a:gd name="T3" fmla="*/ 73 h 76"/>
                <a:gd name="T4" fmla="*/ 11 w 25"/>
                <a:gd name="T5" fmla="*/ 69 h 76"/>
                <a:gd name="T6" fmla="*/ 9 w 25"/>
                <a:gd name="T7" fmla="*/ 63 h 76"/>
                <a:gd name="T8" fmla="*/ 13 w 25"/>
                <a:gd name="T9" fmla="*/ 45 h 76"/>
                <a:gd name="T10" fmla="*/ 14 w 25"/>
                <a:gd name="T11" fmla="*/ 34 h 76"/>
                <a:gd name="T12" fmla="*/ 19 w 25"/>
                <a:gd name="T13" fmla="*/ 21 h 76"/>
                <a:gd name="T14" fmla="*/ 24 w 25"/>
                <a:gd name="T15" fmla="*/ 6 h 76"/>
                <a:gd name="T16" fmla="*/ 23 w 25"/>
                <a:gd name="T17" fmla="*/ 1 h 76"/>
                <a:gd name="T18" fmla="*/ 4 w 25"/>
                <a:gd name="T19" fmla="*/ 0 h 76"/>
                <a:gd name="T20" fmla="*/ 2 w 25"/>
                <a:gd name="T21" fmla="*/ 15 h 76"/>
                <a:gd name="T22" fmla="*/ 3 w 25"/>
                <a:gd name="T23" fmla="*/ 25 h 76"/>
                <a:gd name="T24" fmla="*/ 3 w 25"/>
                <a:gd name="T25" fmla="*/ 38 h 76"/>
                <a:gd name="T26" fmla="*/ 0 w 25"/>
                <a:gd name="T27" fmla="*/ 66 h 76"/>
                <a:gd name="T28" fmla="*/ 2 w 25"/>
                <a:gd name="T29" fmla="*/ 70 h 76"/>
                <a:gd name="T30" fmla="*/ 1 w 25"/>
                <a:gd name="T31" fmla="*/ 72 h 76"/>
                <a:gd name="T32" fmla="*/ 6 w 25"/>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76">
                  <a:moveTo>
                    <a:pt x="6" y="75"/>
                  </a:moveTo>
                  <a:cubicBezTo>
                    <a:pt x="8" y="76"/>
                    <a:pt x="11" y="74"/>
                    <a:pt x="12" y="73"/>
                  </a:cubicBezTo>
                  <a:cubicBezTo>
                    <a:pt x="13" y="72"/>
                    <a:pt x="13" y="70"/>
                    <a:pt x="11" y="69"/>
                  </a:cubicBezTo>
                  <a:cubicBezTo>
                    <a:pt x="9" y="67"/>
                    <a:pt x="10" y="63"/>
                    <a:pt x="9" y="63"/>
                  </a:cubicBezTo>
                  <a:cubicBezTo>
                    <a:pt x="9" y="63"/>
                    <a:pt x="13" y="47"/>
                    <a:pt x="13" y="45"/>
                  </a:cubicBezTo>
                  <a:cubicBezTo>
                    <a:pt x="12" y="42"/>
                    <a:pt x="15" y="35"/>
                    <a:pt x="14" y="34"/>
                  </a:cubicBezTo>
                  <a:cubicBezTo>
                    <a:pt x="14" y="33"/>
                    <a:pt x="18" y="22"/>
                    <a:pt x="19" y="21"/>
                  </a:cubicBezTo>
                  <a:cubicBezTo>
                    <a:pt x="20" y="20"/>
                    <a:pt x="24" y="8"/>
                    <a:pt x="24" y="6"/>
                  </a:cubicBezTo>
                  <a:cubicBezTo>
                    <a:pt x="25" y="3"/>
                    <a:pt x="23" y="1"/>
                    <a:pt x="23" y="1"/>
                  </a:cubicBezTo>
                  <a:cubicBezTo>
                    <a:pt x="4" y="0"/>
                    <a:pt x="4" y="0"/>
                    <a:pt x="4" y="0"/>
                  </a:cubicBez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5" name="MH_Other_59"/>
            <p:cNvSpPr/>
            <p:nvPr>
              <p:custDataLst>
                <p:tags r:id="rId24"/>
              </p:custDataLst>
            </p:nvPr>
          </p:nvSpPr>
          <p:spPr bwMode="auto">
            <a:xfrm>
              <a:off x="2243836" y="2272199"/>
              <a:ext cx="230643" cy="71585"/>
            </a:xfrm>
            <a:custGeom>
              <a:avLst/>
              <a:gdLst>
                <a:gd name="T0" fmla="*/ 0 w 26"/>
                <a:gd name="T1" fmla="*/ 7 h 8"/>
                <a:gd name="T2" fmla="*/ 9 w 26"/>
                <a:gd name="T3" fmla="*/ 7 h 8"/>
                <a:gd name="T4" fmla="*/ 19 w 26"/>
                <a:gd name="T5" fmla="*/ 7 h 8"/>
                <a:gd name="T6" fmla="*/ 25 w 26"/>
                <a:gd name="T7" fmla="*/ 5 h 8"/>
                <a:gd name="T8" fmla="*/ 24 w 26"/>
                <a:gd name="T9" fmla="*/ 0 h 8"/>
                <a:gd name="T10" fmla="*/ 20 w 26"/>
                <a:gd name="T11" fmla="*/ 3 h 8"/>
                <a:gd name="T12" fmla="*/ 2 w 26"/>
                <a:gd name="T13" fmla="*/ 2 h 8"/>
                <a:gd name="T14" fmla="*/ 0 w 2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0" y="7"/>
                  </a:moveTo>
                  <a:cubicBezTo>
                    <a:pt x="0" y="7"/>
                    <a:pt x="8" y="7"/>
                    <a:pt x="9" y="7"/>
                  </a:cubicBezTo>
                  <a:cubicBezTo>
                    <a:pt x="10" y="8"/>
                    <a:pt x="19" y="7"/>
                    <a:pt x="19" y="7"/>
                  </a:cubicBezTo>
                  <a:cubicBezTo>
                    <a:pt x="19" y="7"/>
                    <a:pt x="24" y="6"/>
                    <a:pt x="25" y="5"/>
                  </a:cubicBezTo>
                  <a:cubicBezTo>
                    <a:pt x="25" y="5"/>
                    <a:pt x="26" y="1"/>
                    <a:pt x="24" y="0"/>
                  </a:cubicBezTo>
                  <a:cubicBezTo>
                    <a:pt x="24" y="0"/>
                    <a:pt x="22" y="3"/>
                    <a:pt x="20" y="3"/>
                  </a:cubicBezTo>
                  <a:cubicBezTo>
                    <a:pt x="20" y="3"/>
                    <a:pt x="4" y="2"/>
                    <a:pt x="2" y="2"/>
                  </a:cubicBezTo>
                  <a:cubicBezTo>
                    <a:pt x="2" y="2"/>
                    <a:pt x="1" y="2"/>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6" name="MH_Other_60"/>
            <p:cNvSpPr/>
            <p:nvPr>
              <p:custDataLst>
                <p:tags r:id="rId25"/>
              </p:custDataLst>
            </p:nvPr>
          </p:nvSpPr>
          <p:spPr bwMode="auto">
            <a:xfrm>
              <a:off x="2624511" y="1862827"/>
              <a:ext cx="107484" cy="98428"/>
            </a:xfrm>
            <a:custGeom>
              <a:avLst/>
              <a:gdLst>
                <a:gd name="T0" fmla="*/ 3 w 12"/>
                <a:gd name="T1" fmla="*/ 11 h 11"/>
                <a:gd name="T2" fmla="*/ 8 w 12"/>
                <a:gd name="T3" fmla="*/ 9 h 11"/>
                <a:gd name="T4" fmla="*/ 11 w 12"/>
                <a:gd name="T5" fmla="*/ 2 h 11"/>
                <a:gd name="T6" fmla="*/ 11 w 12"/>
                <a:gd name="T7" fmla="*/ 0 h 11"/>
                <a:gd name="T8" fmla="*/ 9 w 12"/>
                <a:gd name="T9" fmla="*/ 0 h 11"/>
                <a:gd name="T10" fmla="*/ 6 w 12"/>
                <a:gd name="T11" fmla="*/ 2 h 11"/>
                <a:gd name="T12" fmla="*/ 3 w 12"/>
                <a:gd name="T13" fmla="*/ 4 h 11"/>
                <a:gd name="T14" fmla="*/ 3 w 12"/>
                <a:gd name="T15" fmla="*/ 1 h 11"/>
                <a:gd name="T16" fmla="*/ 2 w 12"/>
                <a:gd name="T17" fmla="*/ 3 h 11"/>
                <a:gd name="T18" fmla="*/ 1 w 12"/>
                <a:gd name="T19" fmla="*/ 6 h 11"/>
                <a:gd name="T20" fmla="*/ 1 w 12"/>
                <a:gd name="T21" fmla="*/ 8 h 11"/>
                <a:gd name="T22" fmla="*/ 3 w 12"/>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1"/>
                  </a:moveTo>
                  <a:cubicBezTo>
                    <a:pt x="3" y="11"/>
                    <a:pt x="7" y="10"/>
                    <a:pt x="8" y="9"/>
                  </a:cubicBezTo>
                  <a:cubicBezTo>
                    <a:pt x="8" y="9"/>
                    <a:pt x="11" y="3"/>
                    <a:pt x="11" y="2"/>
                  </a:cubicBezTo>
                  <a:cubicBezTo>
                    <a:pt x="11" y="2"/>
                    <a:pt x="12" y="1"/>
                    <a:pt x="11" y="0"/>
                  </a:cubicBezTo>
                  <a:cubicBezTo>
                    <a:pt x="11" y="0"/>
                    <a:pt x="9" y="0"/>
                    <a:pt x="9" y="0"/>
                  </a:cubicBezTo>
                  <a:cubicBezTo>
                    <a:pt x="9" y="0"/>
                    <a:pt x="8" y="0"/>
                    <a:pt x="6" y="2"/>
                  </a:cubicBezTo>
                  <a:cubicBezTo>
                    <a:pt x="3" y="4"/>
                    <a:pt x="3" y="4"/>
                    <a:pt x="3" y="4"/>
                  </a:cubicBezTo>
                  <a:cubicBezTo>
                    <a:pt x="3" y="4"/>
                    <a:pt x="5" y="2"/>
                    <a:pt x="3" y="1"/>
                  </a:cubicBezTo>
                  <a:cubicBezTo>
                    <a:pt x="2" y="3"/>
                    <a:pt x="2" y="3"/>
                    <a:pt x="2" y="3"/>
                  </a:cubicBezTo>
                  <a:cubicBezTo>
                    <a:pt x="2" y="3"/>
                    <a:pt x="0" y="4"/>
                    <a:pt x="1" y="6"/>
                  </a:cubicBezTo>
                  <a:cubicBezTo>
                    <a:pt x="1" y="7"/>
                    <a:pt x="1" y="8"/>
                    <a:pt x="1" y="8"/>
                  </a:cubicBezTo>
                  <a:cubicBezTo>
                    <a:pt x="1" y="8"/>
                    <a:pt x="2" y="11"/>
                    <a:pt x="3" y="1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7" name="MH_Other_61"/>
            <p:cNvSpPr/>
            <p:nvPr>
              <p:custDataLst>
                <p:tags r:id="rId26"/>
              </p:custDataLst>
            </p:nvPr>
          </p:nvSpPr>
          <p:spPr bwMode="auto">
            <a:xfrm>
              <a:off x="2225922" y="2299044"/>
              <a:ext cx="105245" cy="673341"/>
            </a:xfrm>
            <a:custGeom>
              <a:avLst/>
              <a:gdLst>
                <a:gd name="T0" fmla="*/ 4 w 12"/>
                <a:gd name="T1" fmla="*/ 0 h 76"/>
                <a:gd name="T2" fmla="*/ 2 w 12"/>
                <a:gd name="T3" fmla="*/ 15 h 76"/>
                <a:gd name="T4" fmla="*/ 3 w 12"/>
                <a:gd name="T5" fmla="*/ 25 h 76"/>
                <a:gd name="T6" fmla="*/ 3 w 12"/>
                <a:gd name="T7" fmla="*/ 38 h 76"/>
                <a:gd name="T8" fmla="*/ 0 w 12"/>
                <a:gd name="T9" fmla="*/ 66 h 76"/>
                <a:gd name="T10" fmla="*/ 2 w 12"/>
                <a:gd name="T11" fmla="*/ 70 h 76"/>
                <a:gd name="T12" fmla="*/ 1 w 12"/>
                <a:gd name="T13" fmla="*/ 72 h 76"/>
                <a:gd name="T14" fmla="*/ 6 w 12"/>
                <a:gd name="T15" fmla="*/ 75 h 76"/>
                <a:gd name="T16" fmla="*/ 8 w 12"/>
                <a:gd name="T17" fmla="*/ 75 h 76"/>
                <a:gd name="T18" fmla="*/ 8 w 12"/>
                <a:gd name="T19" fmla="*/ 72 h 76"/>
                <a:gd name="T20" fmla="*/ 4 w 12"/>
                <a:gd name="T21" fmla="*/ 71 h 76"/>
                <a:gd name="T22" fmla="*/ 8 w 12"/>
                <a:gd name="T23" fmla="*/ 69 h 76"/>
                <a:gd name="T24" fmla="*/ 8 w 12"/>
                <a:gd name="T25" fmla="*/ 56 h 76"/>
                <a:gd name="T26" fmla="*/ 10 w 12"/>
                <a:gd name="T27" fmla="*/ 61 h 76"/>
                <a:gd name="T28" fmla="*/ 10 w 12"/>
                <a:gd name="T29" fmla="*/ 60 h 76"/>
                <a:gd name="T30" fmla="*/ 11 w 12"/>
                <a:gd name="T31" fmla="*/ 46 h 76"/>
                <a:gd name="T32" fmla="*/ 10 w 12"/>
                <a:gd name="T33" fmla="*/ 39 h 76"/>
                <a:gd name="T34" fmla="*/ 10 w 12"/>
                <a:gd name="T35" fmla="*/ 44 h 76"/>
                <a:gd name="T36" fmla="*/ 8 w 12"/>
                <a:gd name="T37" fmla="*/ 50 h 76"/>
                <a:gd name="T38" fmla="*/ 8 w 12"/>
                <a:gd name="T39" fmla="*/ 33 h 76"/>
                <a:gd name="T40" fmla="*/ 12 w 12"/>
                <a:gd name="T41" fmla="*/ 31 h 76"/>
                <a:gd name="T42" fmla="*/ 8 w 12"/>
                <a:gd name="T43" fmla="*/ 25 h 76"/>
                <a:gd name="T44" fmla="*/ 11 w 12"/>
                <a:gd name="T45" fmla="*/ 16 h 76"/>
                <a:gd name="T46" fmla="*/ 7 w 12"/>
                <a:gd name="T47" fmla="*/ 14 h 76"/>
                <a:gd name="T48" fmla="*/ 11 w 12"/>
                <a:gd name="T49" fmla="*/ 1 h 76"/>
                <a:gd name="T50" fmla="*/ 4 w 12"/>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76">
                  <a:moveTo>
                    <a:pt x="4" y="0"/>
                  </a:move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ubicBezTo>
                    <a:pt x="7" y="76"/>
                    <a:pt x="8" y="75"/>
                    <a:pt x="8" y="75"/>
                  </a:cubicBezTo>
                  <a:cubicBezTo>
                    <a:pt x="9" y="74"/>
                    <a:pt x="9" y="73"/>
                    <a:pt x="8" y="72"/>
                  </a:cubicBezTo>
                  <a:cubicBezTo>
                    <a:pt x="7" y="71"/>
                    <a:pt x="4" y="71"/>
                    <a:pt x="4" y="71"/>
                  </a:cubicBezTo>
                  <a:cubicBezTo>
                    <a:pt x="8" y="69"/>
                    <a:pt x="8" y="69"/>
                    <a:pt x="8" y="69"/>
                  </a:cubicBezTo>
                  <a:cubicBezTo>
                    <a:pt x="6" y="64"/>
                    <a:pt x="8" y="56"/>
                    <a:pt x="8" y="56"/>
                  </a:cubicBezTo>
                  <a:cubicBezTo>
                    <a:pt x="9" y="58"/>
                    <a:pt x="9" y="59"/>
                    <a:pt x="10" y="61"/>
                  </a:cubicBezTo>
                  <a:cubicBezTo>
                    <a:pt x="10" y="60"/>
                    <a:pt x="10" y="60"/>
                    <a:pt x="10" y="60"/>
                  </a:cubicBezTo>
                  <a:cubicBezTo>
                    <a:pt x="10" y="56"/>
                    <a:pt x="11" y="46"/>
                    <a:pt x="11" y="46"/>
                  </a:cubicBezTo>
                  <a:cubicBezTo>
                    <a:pt x="10" y="44"/>
                    <a:pt x="10" y="39"/>
                    <a:pt x="10" y="39"/>
                  </a:cubicBezTo>
                  <a:cubicBezTo>
                    <a:pt x="10" y="44"/>
                    <a:pt x="10" y="44"/>
                    <a:pt x="10" y="44"/>
                  </a:cubicBezTo>
                  <a:cubicBezTo>
                    <a:pt x="11" y="50"/>
                    <a:pt x="8" y="50"/>
                    <a:pt x="8" y="50"/>
                  </a:cubicBezTo>
                  <a:cubicBezTo>
                    <a:pt x="5" y="46"/>
                    <a:pt x="8" y="36"/>
                    <a:pt x="8" y="33"/>
                  </a:cubicBezTo>
                  <a:cubicBezTo>
                    <a:pt x="8" y="29"/>
                    <a:pt x="12" y="31"/>
                    <a:pt x="12" y="31"/>
                  </a:cubicBezTo>
                  <a:cubicBezTo>
                    <a:pt x="12" y="31"/>
                    <a:pt x="8" y="29"/>
                    <a:pt x="8" y="25"/>
                  </a:cubicBezTo>
                  <a:cubicBezTo>
                    <a:pt x="8" y="22"/>
                    <a:pt x="11" y="16"/>
                    <a:pt x="11" y="16"/>
                  </a:cubicBezTo>
                  <a:cubicBezTo>
                    <a:pt x="11" y="16"/>
                    <a:pt x="8" y="18"/>
                    <a:pt x="7" y="14"/>
                  </a:cubicBezTo>
                  <a:cubicBezTo>
                    <a:pt x="7" y="12"/>
                    <a:pt x="10" y="5"/>
                    <a:pt x="11"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8" name="MH_Other_62"/>
            <p:cNvSpPr/>
            <p:nvPr>
              <p:custDataLst>
                <p:tags r:id="rId27"/>
              </p:custDataLst>
            </p:nvPr>
          </p:nvSpPr>
          <p:spPr bwMode="auto">
            <a:xfrm>
              <a:off x="2297579" y="2307990"/>
              <a:ext cx="150030" cy="221465"/>
            </a:xfrm>
            <a:custGeom>
              <a:avLst/>
              <a:gdLst>
                <a:gd name="T0" fmla="*/ 1 w 17"/>
                <a:gd name="T1" fmla="*/ 0 h 25"/>
                <a:gd name="T2" fmla="*/ 0 w 17"/>
                <a:gd name="T3" fmla="*/ 4 h 25"/>
                <a:gd name="T4" fmla="*/ 10 w 17"/>
                <a:gd name="T5" fmla="*/ 6 h 25"/>
                <a:gd name="T6" fmla="*/ 11 w 17"/>
                <a:gd name="T7" fmla="*/ 15 h 25"/>
                <a:gd name="T8" fmla="*/ 8 w 17"/>
                <a:gd name="T9" fmla="*/ 18 h 25"/>
                <a:gd name="T10" fmla="*/ 9 w 17"/>
                <a:gd name="T11" fmla="*/ 25 h 25"/>
                <a:gd name="T12" fmla="*/ 11 w 17"/>
                <a:gd name="T13" fmla="*/ 20 h 25"/>
                <a:gd name="T14" fmla="*/ 16 w 17"/>
                <a:gd name="T15" fmla="*/ 5 h 25"/>
                <a:gd name="T16" fmla="*/ 15 w 17"/>
                <a:gd name="T17" fmla="*/ 0 h 25"/>
                <a:gd name="T18" fmla="*/ 1 w 17"/>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1" y="0"/>
                  </a:moveTo>
                  <a:cubicBezTo>
                    <a:pt x="0" y="4"/>
                    <a:pt x="0" y="4"/>
                    <a:pt x="0" y="4"/>
                  </a:cubicBezTo>
                  <a:cubicBezTo>
                    <a:pt x="9" y="10"/>
                    <a:pt x="10" y="6"/>
                    <a:pt x="10" y="6"/>
                  </a:cubicBezTo>
                  <a:cubicBezTo>
                    <a:pt x="10" y="6"/>
                    <a:pt x="11" y="13"/>
                    <a:pt x="11" y="15"/>
                  </a:cubicBezTo>
                  <a:cubicBezTo>
                    <a:pt x="11" y="18"/>
                    <a:pt x="8" y="18"/>
                    <a:pt x="8" y="18"/>
                  </a:cubicBezTo>
                  <a:cubicBezTo>
                    <a:pt x="8" y="19"/>
                    <a:pt x="9" y="22"/>
                    <a:pt x="9" y="25"/>
                  </a:cubicBezTo>
                  <a:cubicBezTo>
                    <a:pt x="10" y="23"/>
                    <a:pt x="11" y="20"/>
                    <a:pt x="11" y="20"/>
                  </a:cubicBezTo>
                  <a:cubicBezTo>
                    <a:pt x="12" y="19"/>
                    <a:pt x="16" y="7"/>
                    <a:pt x="16" y="5"/>
                  </a:cubicBezTo>
                  <a:cubicBezTo>
                    <a:pt x="17" y="2"/>
                    <a:pt x="15" y="0"/>
                    <a:pt x="15"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9" name="MH_Other_63"/>
            <p:cNvSpPr/>
            <p:nvPr>
              <p:custDataLst>
                <p:tags r:id="rId28"/>
              </p:custDataLst>
            </p:nvPr>
          </p:nvSpPr>
          <p:spPr bwMode="auto">
            <a:xfrm>
              <a:off x="2411781" y="2299044"/>
              <a:ext cx="44784" cy="35793"/>
            </a:xfrm>
            <a:custGeom>
              <a:avLst/>
              <a:gdLst>
                <a:gd name="T0" fmla="*/ 4 w 5"/>
                <a:gd name="T1" fmla="*/ 0 h 4"/>
                <a:gd name="T2" fmla="*/ 3 w 5"/>
                <a:gd name="T3" fmla="*/ 3 h 4"/>
                <a:gd name="T4" fmla="*/ 0 w 5"/>
                <a:gd name="T5" fmla="*/ 4 h 4"/>
                <a:gd name="T6" fmla="*/ 0 w 5"/>
                <a:gd name="T7" fmla="*/ 1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3"/>
                    <a:pt x="3" y="3"/>
                  </a:cubicBezTo>
                  <a:cubicBezTo>
                    <a:pt x="0" y="4"/>
                    <a:pt x="0" y="4"/>
                    <a:pt x="0" y="4"/>
                  </a:cubicBezTo>
                  <a:cubicBezTo>
                    <a:pt x="0" y="1"/>
                    <a:pt x="0" y="1"/>
                    <a:pt x="0" y="1"/>
                  </a:cubicBezTo>
                  <a:lnTo>
                    <a:pt x="4" y="0"/>
                  </a:lnTo>
                  <a:close/>
                </a:path>
              </a:pathLst>
            </a:custGeom>
            <a:solidFill>
              <a:srgbClr val="EFDBD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0" name="MH_Other_64"/>
            <p:cNvSpPr/>
            <p:nvPr>
              <p:custDataLst>
                <p:tags r:id="rId29"/>
              </p:custDataLst>
            </p:nvPr>
          </p:nvSpPr>
          <p:spPr bwMode="auto">
            <a:xfrm>
              <a:off x="2261751" y="1925463"/>
              <a:ext cx="203772" cy="373581"/>
            </a:xfrm>
            <a:custGeom>
              <a:avLst/>
              <a:gdLst>
                <a:gd name="T0" fmla="*/ 0 w 23"/>
                <a:gd name="T1" fmla="*/ 38 h 42"/>
                <a:gd name="T2" fmla="*/ 9 w 23"/>
                <a:gd name="T3" fmla="*/ 42 h 42"/>
                <a:gd name="T4" fmla="*/ 20 w 23"/>
                <a:gd name="T5" fmla="*/ 42 h 42"/>
                <a:gd name="T6" fmla="*/ 23 w 23"/>
                <a:gd name="T7" fmla="*/ 38 h 42"/>
                <a:gd name="T8" fmla="*/ 21 w 23"/>
                <a:gd name="T9" fmla="*/ 31 h 42"/>
                <a:gd name="T10" fmla="*/ 21 w 23"/>
                <a:gd name="T11" fmla="*/ 23 h 42"/>
                <a:gd name="T12" fmla="*/ 15 w 23"/>
                <a:gd name="T13" fmla="*/ 9 h 42"/>
                <a:gd name="T14" fmla="*/ 18 w 23"/>
                <a:gd name="T15" fmla="*/ 6 h 42"/>
                <a:gd name="T16" fmla="*/ 13 w 23"/>
                <a:gd name="T17" fmla="*/ 2 h 42"/>
                <a:gd name="T18" fmla="*/ 12 w 23"/>
                <a:gd name="T19" fmla="*/ 9 h 42"/>
                <a:gd name="T20" fmla="*/ 11 w 23"/>
                <a:gd name="T21" fmla="*/ 6 h 42"/>
                <a:gd name="T22" fmla="*/ 5 w 23"/>
                <a:gd name="T23" fmla="*/ 0 h 42"/>
                <a:gd name="T24" fmla="*/ 4 w 23"/>
                <a:gd name="T25" fmla="*/ 2 h 42"/>
                <a:gd name="T26" fmla="*/ 7 w 23"/>
                <a:gd name="T27" fmla="*/ 9 h 42"/>
                <a:gd name="T28" fmla="*/ 5 w 23"/>
                <a:gd name="T29" fmla="*/ 14 h 42"/>
                <a:gd name="T30" fmla="*/ 0 w 23"/>
                <a:gd name="T3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2">
                  <a:moveTo>
                    <a:pt x="0" y="38"/>
                  </a:moveTo>
                  <a:cubicBezTo>
                    <a:pt x="0" y="38"/>
                    <a:pt x="8" y="42"/>
                    <a:pt x="9" y="42"/>
                  </a:cubicBezTo>
                  <a:cubicBezTo>
                    <a:pt x="10" y="42"/>
                    <a:pt x="20" y="42"/>
                    <a:pt x="20" y="42"/>
                  </a:cubicBezTo>
                  <a:cubicBezTo>
                    <a:pt x="20" y="42"/>
                    <a:pt x="22" y="38"/>
                    <a:pt x="23" y="38"/>
                  </a:cubicBezTo>
                  <a:cubicBezTo>
                    <a:pt x="23" y="37"/>
                    <a:pt x="22" y="33"/>
                    <a:pt x="21" y="31"/>
                  </a:cubicBezTo>
                  <a:cubicBezTo>
                    <a:pt x="21" y="29"/>
                    <a:pt x="21" y="24"/>
                    <a:pt x="21" y="23"/>
                  </a:cubicBezTo>
                  <a:cubicBezTo>
                    <a:pt x="20" y="21"/>
                    <a:pt x="22" y="14"/>
                    <a:pt x="15" y="9"/>
                  </a:cubicBezTo>
                  <a:cubicBezTo>
                    <a:pt x="15" y="9"/>
                    <a:pt x="17" y="7"/>
                    <a:pt x="18" y="6"/>
                  </a:cubicBezTo>
                  <a:cubicBezTo>
                    <a:pt x="13" y="2"/>
                    <a:pt x="13" y="2"/>
                    <a:pt x="13" y="2"/>
                  </a:cubicBezTo>
                  <a:cubicBezTo>
                    <a:pt x="13" y="2"/>
                    <a:pt x="13" y="8"/>
                    <a:pt x="12" y="9"/>
                  </a:cubicBezTo>
                  <a:cubicBezTo>
                    <a:pt x="11" y="6"/>
                    <a:pt x="11" y="6"/>
                    <a:pt x="11" y="6"/>
                  </a:cubicBezTo>
                  <a:cubicBezTo>
                    <a:pt x="11" y="6"/>
                    <a:pt x="5" y="0"/>
                    <a:pt x="5" y="0"/>
                  </a:cubicBezTo>
                  <a:cubicBezTo>
                    <a:pt x="4" y="2"/>
                    <a:pt x="4" y="2"/>
                    <a:pt x="4" y="2"/>
                  </a:cubicBezTo>
                  <a:cubicBezTo>
                    <a:pt x="7" y="9"/>
                    <a:pt x="7" y="9"/>
                    <a:pt x="7" y="9"/>
                  </a:cubicBezTo>
                  <a:cubicBezTo>
                    <a:pt x="7" y="9"/>
                    <a:pt x="4" y="13"/>
                    <a:pt x="5" y="14"/>
                  </a:cubicBezTo>
                  <a:cubicBezTo>
                    <a:pt x="5" y="15"/>
                    <a:pt x="0" y="38"/>
                    <a:pt x="0" y="38"/>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1" name="MH_Other_65"/>
            <p:cNvSpPr/>
            <p:nvPr>
              <p:custDataLst>
                <p:tags r:id="rId30"/>
              </p:custDataLst>
            </p:nvPr>
          </p:nvSpPr>
          <p:spPr bwMode="auto">
            <a:xfrm>
              <a:off x="2261751" y="1979152"/>
              <a:ext cx="141073" cy="319892"/>
            </a:xfrm>
            <a:custGeom>
              <a:avLst/>
              <a:gdLst>
                <a:gd name="T0" fmla="*/ 7 w 16"/>
                <a:gd name="T1" fmla="*/ 4 h 36"/>
                <a:gd name="T2" fmla="*/ 5 w 16"/>
                <a:gd name="T3" fmla="*/ 9 h 36"/>
                <a:gd name="T4" fmla="*/ 0 w 16"/>
                <a:gd name="T5" fmla="*/ 32 h 36"/>
                <a:gd name="T6" fmla="*/ 9 w 16"/>
                <a:gd name="T7" fmla="*/ 36 h 36"/>
                <a:gd name="T8" fmla="*/ 11 w 16"/>
                <a:gd name="T9" fmla="*/ 36 h 36"/>
                <a:gd name="T10" fmla="*/ 8 w 16"/>
                <a:gd name="T11" fmla="*/ 33 h 36"/>
                <a:gd name="T12" fmla="*/ 7 w 16"/>
                <a:gd name="T13" fmla="*/ 30 h 36"/>
                <a:gd name="T14" fmla="*/ 10 w 16"/>
                <a:gd name="T15" fmla="*/ 32 h 36"/>
                <a:gd name="T16" fmla="*/ 8 w 16"/>
                <a:gd name="T17" fmla="*/ 29 h 36"/>
                <a:gd name="T18" fmla="*/ 15 w 16"/>
                <a:gd name="T19" fmla="*/ 36 h 36"/>
                <a:gd name="T20" fmla="*/ 16 w 16"/>
                <a:gd name="T21" fmla="*/ 36 h 36"/>
                <a:gd name="T22" fmla="*/ 8 w 16"/>
                <a:gd name="T23" fmla="*/ 27 h 36"/>
                <a:gd name="T24" fmla="*/ 10 w 16"/>
                <a:gd name="T25" fmla="*/ 25 h 36"/>
                <a:gd name="T26" fmla="*/ 10 w 16"/>
                <a:gd name="T27" fmla="*/ 23 h 36"/>
                <a:gd name="T28" fmla="*/ 15 w 16"/>
                <a:gd name="T29" fmla="*/ 26 h 36"/>
                <a:gd name="T30" fmla="*/ 10 w 16"/>
                <a:gd name="T31" fmla="*/ 22 h 36"/>
                <a:gd name="T32" fmla="*/ 10 w 16"/>
                <a:gd name="T33" fmla="*/ 20 h 36"/>
                <a:gd name="T34" fmla="*/ 15 w 16"/>
                <a:gd name="T35" fmla="*/ 22 h 36"/>
                <a:gd name="T36" fmla="*/ 10 w 16"/>
                <a:gd name="T37" fmla="*/ 18 h 36"/>
                <a:gd name="T38" fmla="*/ 8 w 16"/>
                <a:gd name="T39" fmla="*/ 15 h 36"/>
                <a:gd name="T40" fmla="*/ 13 w 16"/>
                <a:gd name="T41" fmla="*/ 15 h 36"/>
                <a:gd name="T42" fmla="*/ 8 w 16"/>
                <a:gd name="T43" fmla="*/ 12 h 36"/>
                <a:gd name="T44" fmla="*/ 7 w 16"/>
                <a:gd name="T45" fmla="*/ 6 h 36"/>
                <a:gd name="T46" fmla="*/ 11 w 16"/>
                <a:gd name="T47" fmla="*/ 0 h 36"/>
                <a:gd name="T48" fmla="*/ 7 w 16"/>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6">
                  <a:moveTo>
                    <a:pt x="7" y="4"/>
                  </a:moveTo>
                  <a:cubicBezTo>
                    <a:pt x="5" y="9"/>
                    <a:pt x="5" y="9"/>
                    <a:pt x="5" y="9"/>
                  </a:cubicBezTo>
                  <a:cubicBezTo>
                    <a:pt x="4" y="12"/>
                    <a:pt x="0" y="32"/>
                    <a:pt x="0" y="32"/>
                  </a:cubicBezTo>
                  <a:cubicBezTo>
                    <a:pt x="0" y="32"/>
                    <a:pt x="8" y="36"/>
                    <a:pt x="9" y="36"/>
                  </a:cubicBezTo>
                  <a:cubicBezTo>
                    <a:pt x="10" y="36"/>
                    <a:pt x="10" y="36"/>
                    <a:pt x="11" y="36"/>
                  </a:cubicBezTo>
                  <a:cubicBezTo>
                    <a:pt x="10" y="34"/>
                    <a:pt x="8" y="33"/>
                    <a:pt x="8" y="33"/>
                  </a:cubicBezTo>
                  <a:cubicBezTo>
                    <a:pt x="8" y="32"/>
                    <a:pt x="7" y="30"/>
                    <a:pt x="7" y="30"/>
                  </a:cubicBezTo>
                  <a:cubicBezTo>
                    <a:pt x="10" y="32"/>
                    <a:pt x="10" y="32"/>
                    <a:pt x="10" y="32"/>
                  </a:cubicBezTo>
                  <a:cubicBezTo>
                    <a:pt x="8" y="29"/>
                    <a:pt x="8" y="29"/>
                    <a:pt x="8" y="29"/>
                  </a:cubicBezTo>
                  <a:cubicBezTo>
                    <a:pt x="8" y="29"/>
                    <a:pt x="12" y="32"/>
                    <a:pt x="15" y="36"/>
                  </a:cubicBezTo>
                  <a:cubicBezTo>
                    <a:pt x="15" y="36"/>
                    <a:pt x="16" y="36"/>
                    <a:pt x="16" y="36"/>
                  </a:cubicBezTo>
                  <a:cubicBezTo>
                    <a:pt x="15" y="34"/>
                    <a:pt x="12" y="30"/>
                    <a:pt x="8" y="27"/>
                  </a:cubicBezTo>
                  <a:cubicBezTo>
                    <a:pt x="8" y="27"/>
                    <a:pt x="8" y="24"/>
                    <a:pt x="10" y="25"/>
                  </a:cubicBezTo>
                  <a:cubicBezTo>
                    <a:pt x="10" y="25"/>
                    <a:pt x="9" y="23"/>
                    <a:pt x="10" y="23"/>
                  </a:cubicBezTo>
                  <a:cubicBezTo>
                    <a:pt x="12" y="23"/>
                    <a:pt x="15" y="26"/>
                    <a:pt x="15" y="26"/>
                  </a:cubicBezTo>
                  <a:cubicBezTo>
                    <a:pt x="15" y="26"/>
                    <a:pt x="12" y="22"/>
                    <a:pt x="10" y="22"/>
                  </a:cubicBezTo>
                  <a:cubicBezTo>
                    <a:pt x="10" y="22"/>
                    <a:pt x="9" y="20"/>
                    <a:pt x="10" y="20"/>
                  </a:cubicBezTo>
                  <a:cubicBezTo>
                    <a:pt x="12" y="21"/>
                    <a:pt x="15" y="22"/>
                    <a:pt x="15" y="22"/>
                  </a:cubicBezTo>
                  <a:cubicBezTo>
                    <a:pt x="10" y="18"/>
                    <a:pt x="10" y="18"/>
                    <a:pt x="10" y="18"/>
                  </a:cubicBezTo>
                  <a:cubicBezTo>
                    <a:pt x="8" y="15"/>
                    <a:pt x="8" y="15"/>
                    <a:pt x="8" y="15"/>
                  </a:cubicBezTo>
                  <a:cubicBezTo>
                    <a:pt x="8" y="15"/>
                    <a:pt x="10" y="14"/>
                    <a:pt x="13" y="15"/>
                  </a:cubicBezTo>
                  <a:cubicBezTo>
                    <a:pt x="13" y="15"/>
                    <a:pt x="9" y="13"/>
                    <a:pt x="8" y="12"/>
                  </a:cubicBezTo>
                  <a:cubicBezTo>
                    <a:pt x="8" y="10"/>
                    <a:pt x="7" y="6"/>
                    <a:pt x="7" y="6"/>
                  </a:cubicBezTo>
                  <a:cubicBezTo>
                    <a:pt x="11" y="0"/>
                    <a:pt x="11" y="0"/>
                    <a:pt x="11" y="0"/>
                  </a:cubicBezTo>
                  <a:lnTo>
                    <a:pt x="7" y="4"/>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2" name="MH_Other_66"/>
            <p:cNvSpPr/>
            <p:nvPr>
              <p:custDataLst>
                <p:tags r:id="rId31"/>
              </p:custDataLst>
            </p:nvPr>
          </p:nvSpPr>
          <p:spPr bwMode="auto">
            <a:xfrm>
              <a:off x="2154266" y="1943361"/>
              <a:ext cx="203772" cy="532410"/>
            </a:xfrm>
            <a:custGeom>
              <a:avLst/>
              <a:gdLst>
                <a:gd name="T0" fmla="*/ 8 w 23"/>
                <a:gd name="T1" fmla="*/ 59 h 60"/>
                <a:gd name="T2" fmla="*/ 14 w 23"/>
                <a:gd name="T3" fmla="*/ 38 h 60"/>
                <a:gd name="T4" fmla="*/ 20 w 23"/>
                <a:gd name="T5" fmla="*/ 26 h 60"/>
                <a:gd name="T6" fmla="*/ 20 w 23"/>
                <a:gd name="T7" fmla="*/ 9 h 60"/>
                <a:gd name="T8" fmla="*/ 16 w 23"/>
                <a:gd name="T9" fmla="*/ 0 h 60"/>
                <a:gd name="T10" fmla="*/ 12 w 23"/>
                <a:gd name="T11" fmla="*/ 1 h 60"/>
                <a:gd name="T12" fmla="*/ 4 w 23"/>
                <a:gd name="T13" fmla="*/ 3 h 60"/>
                <a:gd name="T14" fmla="*/ 6 w 23"/>
                <a:gd name="T15" fmla="*/ 16 h 60"/>
                <a:gd name="T16" fmla="*/ 5 w 23"/>
                <a:gd name="T17" fmla="*/ 23 h 60"/>
                <a:gd name="T18" fmla="*/ 4 w 23"/>
                <a:gd name="T19" fmla="*/ 34 h 60"/>
                <a:gd name="T20" fmla="*/ 1 w 23"/>
                <a:gd name="T21" fmla="*/ 41 h 60"/>
                <a:gd name="T22" fmla="*/ 2 w 23"/>
                <a:gd name="T23" fmla="*/ 42 h 60"/>
                <a:gd name="T24" fmla="*/ 0 w 23"/>
                <a:gd name="T25" fmla="*/ 58 h 60"/>
                <a:gd name="T26" fmla="*/ 8 w 23"/>
                <a:gd name="T2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60">
                  <a:moveTo>
                    <a:pt x="8" y="59"/>
                  </a:moveTo>
                  <a:cubicBezTo>
                    <a:pt x="8" y="59"/>
                    <a:pt x="12" y="42"/>
                    <a:pt x="14" y="38"/>
                  </a:cubicBezTo>
                  <a:cubicBezTo>
                    <a:pt x="17" y="35"/>
                    <a:pt x="20" y="30"/>
                    <a:pt x="20" y="26"/>
                  </a:cubicBezTo>
                  <a:cubicBezTo>
                    <a:pt x="21" y="22"/>
                    <a:pt x="23" y="14"/>
                    <a:pt x="20" y="9"/>
                  </a:cubicBezTo>
                  <a:cubicBezTo>
                    <a:pt x="20" y="9"/>
                    <a:pt x="18" y="2"/>
                    <a:pt x="16" y="0"/>
                  </a:cubicBezTo>
                  <a:cubicBezTo>
                    <a:pt x="12" y="1"/>
                    <a:pt x="12" y="1"/>
                    <a:pt x="12" y="1"/>
                  </a:cubicBezTo>
                  <a:cubicBezTo>
                    <a:pt x="12" y="1"/>
                    <a:pt x="5" y="3"/>
                    <a:pt x="4" y="3"/>
                  </a:cubicBezTo>
                  <a:cubicBezTo>
                    <a:pt x="6" y="16"/>
                    <a:pt x="6" y="16"/>
                    <a:pt x="6" y="16"/>
                  </a:cubicBezTo>
                  <a:cubicBezTo>
                    <a:pt x="5" y="23"/>
                    <a:pt x="5" y="23"/>
                    <a:pt x="5" y="23"/>
                  </a:cubicBezTo>
                  <a:cubicBezTo>
                    <a:pt x="5" y="23"/>
                    <a:pt x="5" y="32"/>
                    <a:pt x="4" y="34"/>
                  </a:cubicBezTo>
                  <a:cubicBezTo>
                    <a:pt x="4" y="36"/>
                    <a:pt x="1" y="41"/>
                    <a:pt x="1" y="41"/>
                  </a:cubicBezTo>
                  <a:cubicBezTo>
                    <a:pt x="2" y="42"/>
                    <a:pt x="2" y="42"/>
                    <a:pt x="2" y="42"/>
                  </a:cubicBezTo>
                  <a:cubicBezTo>
                    <a:pt x="0" y="58"/>
                    <a:pt x="0" y="58"/>
                    <a:pt x="0" y="58"/>
                  </a:cubicBezTo>
                  <a:cubicBezTo>
                    <a:pt x="0" y="58"/>
                    <a:pt x="5" y="60"/>
                    <a:pt x="8" y="5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3" name="MH_Other_67"/>
            <p:cNvSpPr/>
            <p:nvPr>
              <p:custDataLst>
                <p:tags r:id="rId32"/>
              </p:custDataLst>
            </p:nvPr>
          </p:nvSpPr>
          <p:spPr bwMode="auto">
            <a:xfrm>
              <a:off x="2199052" y="2164822"/>
              <a:ext cx="132116" cy="143169"/>
            </a:xfrm>
            <a:custGeom>
              <a:avLst/>
              <a:gdLst>
                <a:gd name="T0" fmla="*/ 1 w 15"/>
                <a:gd name="T1" fmla="*/ 1 h 16"/>
                <a:gd name="T2" fmla="*/ 8 w 15"/>
                <a:gd name="T3" fmla="*/ 8 h 16"/>
                <a:gd name="T4" fmla="*/ 11 w 15"/>
                <a:gd name="T5" fmla="*/ 6 h 16"/>
                <a:gd name="T6" fmla="*/ 10 w 15"/>
                <a:gd name="T7" fmla="*/ 0 h 16"/>
                <a:gd name="T8" fmla="*/ 12 w 15"/>
                <a:gd name="T9" fmla="*/ 4 h 16"/>
                <a:gd name="T10" fmla="*/ 12 w 15"/>
                <a:gd name="T11" fmla="*/ 3 h 16"/>
                <a:gd name="T12" fmla="*/ 12 w 15"/>
                <a:gd name="T13" fmla="*/ 1 h 16"/>
                <a:gd name="T14" fmla="*/ 13 w 15"/>
                <a:gd name="T15" fmla="*/ 1 h 16"/>
                <a:gd name="T16" fmla="*/ 15 w 15"/>
                <a:gd name="T17" fmla="*/ 3 h 16"/>
                <a:gd name="T18" fmla="*/ 14 w 15"/>
                <a:gd name="T19" fmla="*/ 16 h 16"/>
                <a:gd name="T20" fmla="*/ 10 w 15"/>
                <a:gd name="T21" fmla="*/ 16 h 16"/>
                <a:gd name="T22" fmla="*/ 0 w 15"/>
                <a:gd name="T23" fmla="*/ 11 h 16"/>
                <a:gd name="T24" fmla="*/ 1 w 15"/>
                <a:gd name="T2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 y="1"/>
                  </a:moveTo>
                  <a:cubicBezTo>
                    <a:pt x="1" y="1"/>
                    <a:pt x="7" y="7"/>
                    <a:pt x="8" y="8"/>
                  </a:cubicBezTo>
                  <a:cubicBezTo>
                    <a:pt x="11" y="6"/>
                    <a:pt x="11" y="6"/>
                    <a:pt x="11" y="6"/>
                  </a:cubicBezTo>
                  <a:cubicBezTo>
                    <a:pt x="11" y="6"/>
                    <a:pt x="10" y="3"/>
                    <a:pt x="10" y="0"/>
                  </a:cubicBezTo>
                  <a:cubicBezTo>
                    <a:pt x="10" y="0"/>
                    <a:pt x="11" y="4"/>
                    <a:pt x="12" y="4"/>
                  </a:cubicBezTo>
                  <a:cubicBezTo>
                    <a:pt x="12" y="3"/>
                    <a:pt x="12" y="3"/>
                    <a:pt x="12" y="3"/>
                  </a:cubicBezTo>
                  <a:cubicBezTo>
                    <a:pt x="12" y="3"/>
                    <a:pt x="12" y="1"/>
                    <a:pt x="12" y="1"/>
                  </a:cubicBezTo>
                  <a:cubicBezTo>
                    <a:pt x="12" y="1"/>
                    <a:pt x="13" y="1"/>
                    <a:pt x="13" y="1"/>
                  </a:cubicBezTo>
                  <a:cubicBezTo>
                    <a:pt x="15" y="3"/>
                    <a:pt x="15" y="3"/>
                    <a:pt x="15" y="3"/>
                  </a:cubicBezTo>
                  <a:cubicBezTo>
                    <a:pt x="14" y="16"/>
                    <a:pt x="14" y="16"/>
                    <a:pt x="14" y="16"/>
                  </a:cubicBezTo>
                  <a:cubicBezTo>
                    <a:pt x="10" y="16"/>
                    <a:pt x="10" y="16"/>
                    <a:pt x="10" y="16"/>
                  </a:cubicBezTo>
                  <a:cubicBezTo>
                    <a:pt x="10" y="16"/>
                    <a:pt x="0" y="11"/>
                    <a:pt x="0" y="11"/>
                  </a:cubicBezTo>
                  <a:cubicBezTo>
                    <a:pt x="2" y="7"/>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4" name="MH_Other_68"/>
            <p:cNvSpPr/>
            <p:nvPr>
              <p:custDataLst>
                <p:tags r:id="rId33"/>
              </p:custDataLst>
            </p:nvPr>
          </p:nvSpPr>
          <p:spPr bwMode="auto">
            <a:xfrm>
              <a:off x="2270709" y="2281148"/>
              <a:ext cx="114202" cy="80531"/>
            </a:xfrm>
            <a:custGeom>
              <a:avLst/>
              <a:gdLst>
                <a:gd name="T0" fmla="*/ 0 w 13"/>
                <a:gd name="T1" fmla="*/ 3 h 9"/>
                <a:gd name="T2" fmla="*/ 3 w 13"/>
                <a:gd name="T3" fmla="*/ 5 h 9"/>
                <a:gd name="T4" fmla="*/ 6 w 13"/>
                <a:gd name="T5" fmla="*/ 6 h 9"/>
                <a:gd name="T6" fmla="*/ 9 w 13"/>
                <a:gd name="T7" fmla="*/ 8 h 9"/>
                <a:gd name="T8" fmla="*/ 12 w 13"/>
                <a:gd name="T9" fmla="*/ 8 h 9"/>
                <a:gd name="T10" fmla="*/ 9 w 13"/>
                <a:gd name="T11" fmla="*/ 5 h 9"/>
                <a:gd name="T12" fmla="*/ 13 w 13"/>
                <a:gd name="T13" fmla="*/ 6 h 9"/>
                <a:gd name="T14" fmla="*/ 11 w 13"/>
                <a:gd name="T15" fmla="*/ 3 h 9"/>
                <a:gd name="T16" fmla="*/ 7 w 13"/>
                <a:gd name="T17" fmla="*/ 2 h 9"/>
                <a:gd name="T18" fmla="*/ 11 w 13"/>
                <a:gd name="T19" fmla="*/ 2 h 9"/>
                <a:gd name="T20" fmla="*/ 13 w 13"/>
                <a:gd name="T21" fmla="*/ 2 h 9"/>
                <a:gd name="T22" fmla="*/ 9 w 13"/>
                <a:gd name="T23" fmla="*/ 0 h 9"/>
                <a:gd name="T24" fmla="*/ 3 w 13"/>
                <a:gd name="T25" fmla="*/ 0 h 9"/>
                <a:gd name="T26" fmla="*/ 0 w 13"/>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3"/>
                  </a:moveTo>
                  <a:cubicBezTo>
                    <a:pt x="0" y="3"/>
                    <a:pt x="2" y="3"/>
                    <a:pt x="3" y="5"/>
                  </a:cubicBezTo>
                  <a:cubicBezTo>
                    <a:pt x="5" y="6"/>
                    <a:pt x="6" y="6"/>
                    <a:pt x="6" y="6"/>
                  </a:cubicBezTo>
                  <a:cubicBezTo>
                    <a:pt x="6" y="6"/>
                    <a:pt x="9" y="9"/>
                    <a:pt x="9" y="8"/>
                  </a:cubicBezTo>
                  <a:cubicBezTo>
                    <a:pt x="9" y="8"/>
                    <a:pt x="12" y="8"/>
                    <a:pt x="12" y="8"/>
                  </a:cubicBezTo>
                  <a:cubicBezTo>
                    <a:pt x="9" y="5"/>
                    <a:pt x="9" y="5"/>
                    <a:pt x="9" y="5"/>
                  </a:cubicBezTo>
                  <a:cubicBezTo>
                    <a:pt x="9" y="5"/>
                    <a:pt x="11" y="7"/>
                    <a:pt x="13" y="6"/>
                  </a:cubicBezTo>
                  <a:cubicBezTo>
                    <a:pt x="13" y="6"/>
                    <a:pt x="12" y="3"/>
                    <a:pt x="11" y="3"/>
                  </a:cubicBezTo>
                  <a:cubicBezTo>
                    <a:pt x="10" y="3"/>
                    <a:pt x="7" y="2"/>
                    <a:pt x="7" y="2"/>
                  </a:cubicBezTo>
                  <a:cubicBezTo>
                    <a:pt x="11" y="2"/>
                    <a:pt x="11" y="2"/>
                    <a:pt x="11" y="2"/>
                  </a:cubicBezTo>
                  <a:cubicBezTo>
                    <a:pt x="11" y="2"/>
                    <a:pt x="12" y="2"/>
                    <a:pt x="13" y="2"/>
                  </a:cubicBezTo>
                  <a:cubicBezTo>
                    <a:pt x="13" y="2"/>
                    <a:pt x="9" y="0"/>
                    <a:pt x="9" y="0"/>
                  </a:cubicBezTo>
                  <a:cubicBezTo>
                    <a:pt x="3" y="0"/>
                    <a:pt x="3" y="0"/>
                    <a:pt x="3" y="0"/>
                  </a:cubicBezTo>
                  <a:lnTo>
                    <a:pt x="0" y="3"/>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5" name="MH_Other_69"/>
            <p:cNvSpPr/>
            <p:nvPr>
              <p:custDataLst>
                <p:tags r:id="rId34"/>
              </p:custDataLst>
            </p:nvPr>
          </p:nvSpPr>
          <p:spPr bwMode="auto">
            <a:xfrm>
              <a:off x="2375953" y="1925463"/>
              <a:ext cx="293343" cy="487669"/>
            </a:xfrm>
            <a:custGeom>
              <a:avLst/>
              <a:gdLst>
                <a:gd name="T0" fmla="*/ 14 w 33"/>
                <a:gd name="T1" fmla="*/ 55 h 55"/>
                <a:gd name="T2" fmla="*/ 17 w 33"/>
                <a:gd name="T3" fmla="*/ 41 h 55"/>
                <a:gd name="T4" fmla="*/ 11 w 33"/>
                <a:gd name="T5" fmla="*/ 30 h 55"/>
                <a:gd name="T6" fmla="*/ 4 w 33"/>
                <a:gd name="T7" fmla="*/ 13 h 55"/>
                <a:gd name="T8" fmla="*/ 2 w 33"/>
                <a:gd name="T9" fmla="*/ 9 h 55"/>
                <a:gd name="T10" fmla="*/ 5 w 33"/>
                <a:gd name="T11" fmla="*/ 6 h 55"/>
                <a:gd name="T12" fmla="*/ 0 w 33"/>
                <a:gd name="T13" fmla="*/ 2 h 55"/>
                <a:gd name="T14" fmla="*/ 7 w 33"/>
                <a:gd name="T15" fmla="*/ 4 h 55"/>
                <a:gd name="T16" fmla="*/ 10 w 33"/>
                <a:gd name="T17" fmla="*/ 7 h 55"/>
                <a:gd name="T18" fmla="*/ 14 w 33"/>
                <a:gd name="T19" fmla="*/ 8 h 55"/>
                <a:gd name="T20" fmla="*/ 16 w 33"/>
                <a:gd name="T21" fmla="*/ 9 h 55"/>
                <a:gd name="T22" fmla="*/ 19 w 33"/>
                <a:gd name="T23" fmla="*/ 6 h 55"/>
                <a:gd name="T24" fmla="*/ 23 w 33"/>
                <a:gd name="T25" fmla="*/ 4 h 55"/>
                <a:gd name="T26" fmla="*/ 26 w 33"/>
                <a:gd name="T27" fmla="*/ 3 h 55"/>
                <a:gd name="T28" fmla="*/ 29 w 33"/>
                <a:gd name="T29" fmla="*/ 0 h 55"/>
                <a:gd name="T30" fmla="*/ 33 w 33"/>
                <a:gd name="T31" fmla="*/ 5 h 55"/>
                <a:gd name="T32" fmla="*/ 28 w 33"/>
                <a:gd name="T33" fmla="*/ 10 h 55"/>
                <a:gd name="T34" fmla="*/ 20 w 33"/>
                <a:gd name="T35" fmla="*/ 15 h 55"/>
                <a:gd name="T36" fmla="*/ 16 w 33"/>
                <a:gd name="T37" fmla="*/ 16 h 55"/>
                <a:gd name="T38" fmla="*/ 12 w 33"/>
                <a:gd name="T39" fmla="*/ 16 h 55"/>
                <a:gd name="T40" fmla="*/ 16 w 33"/>
                <a:gd name="T41" fmla="*/ 28 h 55"/>
                <a:gd name="T42" fmla="*/ 21 w 33"/>
                <a:gd name="T43" fmla="*/ 47 h 55"/>
                <a:gd name="T44" fmla="*/ 14 w 33"/>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5">
                  <a:moveTo>
                    <a:pt x="14" y="55"/>
                  </a:moveTo>
                  <a:cubicBezTo>
                    <a:pt x="14" y="55"/>
                    <a:pt x="18" y="44"/>
                    <a:pt x="17" y="41"/>
                  </a:cubicBezTo>
                  <a:cubicBezTo>
                    <a:pt x="15" y="38"/>
                    <a:pt x="11" y="30"/>
                    <a:pt x="11" y="30"/>
                  </a:cubicBezTo>
                  <a:cubicBezTo>
                    <a:pt x="11" y="29"/>
                    <a:pt x="6" y="16"/>
                    <a:pt x="4" y="13"/>
                  </a:cubicBezTo>
                  <a:cubicBezTo>
                    <a:pt x="2" y="9"/>
                    <a:pt x="2" y="9"/>
                    <a:pt x="2" y="9"/>
                  </a:cubicBezTo>
                  <a:cubicBezTo>
                    <a:pt x="2" y="9"/>
                    <a:pt x="3" y="7"/>
                    <a:pt x="5" y="6"/>
                  </a:cubicBezTo>
                  <a:cubicBezTo>
                    <a:pt x="5" y="6"/>
                    <a:pt x="1" y="5"/>
                    <a:pt x="0" y="2"/>
                  </a:cubicBezTo>
                  <a:cubicBezTo>
                    <a:pt x="0" y="2"/>
                    <a:pt x="5" y="2"/>
                    <a:pt x="7" y="4"/>
                  </a:cubicBezTo>
                  <a:cubicBezTo>
                    <a:pt x="10" y="7"/>
                    <a:pt x="10" y="7"/>
                    <a:pt x="10" y="7"/>
                  </a:cubicBezTo>
                  <a:cubicBezTo>
                    <a:pt x="10" y="7"/>
                    <a:pt x="13" y="7"/>
                    <a:pt x="14" y="8"/>
                  </a:cubicBezTo>
                  <a:cubicBezTo>
                    <a:pt x="14" y="8"/>
                    <a:pt x="16" y="8"/>
                    <a:pt x="16" y="9"/>
                  </a:cubicBezTo>
                  <a:cubicBezTo>
                    <a:pt x="16" y="9"/>
                    <a:pt x="18" y="7"/>
                    <a:pt x="19" y="6"/>
                  </a:cubicBezTo>
                  <a:cubicBezTo>
                    <a:pt x="21" y="6"/>
                    <a:pt x="23" y="5"/>
                    <a:pt x="23" y="4"/>
                  </a:cubicBezTo>
                  <a:cubicBezTo>
                    <a:pt x="24" y="4"/>
                    <a:pt x="25" y="3"/>
                    <a:pt x="26" y="3"/>
                  </a:cubicBezTo>
                  <a:cubicBezTo>
                    <a:pt x="27" y="3"/>
                    <a:pt x="27" y="1"/>
                    <a:pt x="29" y="0"/>
                  </a:cubicBezTo>
                  <a:cubicBezTo>
                    <a:pt x="29" y="0"/>
                    <a:pt x="33" y="4"/>
                    <a:pt x="33" y="5"/>
                  </a:cubicBezTo>
                  <a:cubicBezTo>
                    <a:pt x="33" y="7"/>
                    <a:pt x="28" y="10"/>
                    <a:pt x="28" y="10"/>
                  </a:cubicBezTo>
                  <a:cubicBezTo>
                    <a:pt x="27" y="11"/>
                    <a:pt x="20" y="15"/>
                    <a:pt x="20" y="15"/>
                  </a:cubicBezTo>
                  <a:cubicBezTo>
                    <a:pt x="20" y="15"/>
                    <a:pt x="18" y="16"/>
                    <a:pt x="16" y="16"/>
                  </a:cubicBezTo>
                  <a:cubicBezTo>
                    <a:pt x="15" y="17"/>
                    <a:pt x="12" y="16"/>
                    <a:pt x="12" y="16"/>
                  </a:cubicBezTo>
                  <a:cubicBezTo>
                    <a:pt x="16" y="28"/>
                    <a:pt x="16" y="28"/>
                    <a:pt x="16" y="28"/>
                  </a:cubicBezTo>
                  <a:cubicBezTo>
                    <a:pt x="16" y="28"/>
                    <a:pt x="21" y="43"/>
                    <a:pt x="21" y="47"/>
                  </a:cubicBezTo>
                  <a:cubicBezTo>
                    <a:pt x="21" y="50"/>
                    <a:pt x="19" y="54"/>
                    <a:pt x="14" y="5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6" name="MH_Other_70"/>
            <p:cNvSpPr/>
            <p:nvPr>
              <p:custDataLst>
                <p:tags r:id="rId35"/>
              </p:custDataLst>
            </p:nvPr>
          </p:nvSpPr>
          <p:spPr bwMode="auto">
            <a:xfrm>
              <a:off x="2438654" y="1961256"/>
              <a:ext cx="230643" cy="364634"/>
            </a:xfrm>
            <a:custGeom>
              <a:avLst/>
              <a:gdLst>
                <a:gd name="T0" fmla="*/ 16 w 26"/>
                <a:gd name="T1" fmla="*/ 8 h 41"/>
                <a:gd name="T2" fmla="*/ 20 w 26"/>
                <a:gd name="T3" fmla="*/ 3 h 41"/>
                <a:gd name="T4" fmla="*/ 17 w 26"/>
                <a:gd name="T5" fmla="*/ 5 h 41"/>
                <a:gd name="T6" fmla="*/ 17 w 26"/>
                <a:gd name="T7" fmla="*/ 0 h 41"/>
                <a:gd name="T8" fmla="*/ 16 w 26"/>
                <a:gd name="T9" fmla="*/ 0 h 41"/>
                <a:gd name="T10" fmla="*/ 15 w 26"/>
                <a:gd name="T11" fmla="*/ 1 h 41"/>
                <a:gd name="T12" fmla="*/ 16 w 26"/>
                <a:gd name="T13" fmla="*/ 4 h 41"/>
                <a:gd name="T14" fmla="*/ 9 w 26"/>
                <a:gd name="T15" fmla="*/ 11 h 41"/>
                <a:gd name="T16" fmla="*/ 12 w 26"/>
                <a:gd name="T17" fmla="*/ 4 h 41"/>
                <a:gd name="T18" fmla="*/ 5 w 26"/>
                <a:gd name="T19" fmla="*/ 11 h 41"/>
                <a:gd name="T20" fmla="*/ 5 w 26"/>
                <a:gd name="T21" fmla="*/ 10 h 41"/>
                <a:gd name="T22" fmla="*/ 8 w 26"/>
                <a:gd name="T23" fmla="*/ 7 h 41"/>
                <a:gd name="T24" fmla="*/ 5 w 26"/>
                <a:gd name="T25" fmla="*/ 9 h 41"/>
                <a:gd name="T26" fmla="*/ 7 w 26"/>
                <a:gd name="T27" fmla="*/ 6 h 41"/>
                <a:gd name="T28" fmla="*/ 5 w 26"/>
                <a:gd name="T29" fmla="*/ 8 h 41"/>
                <a:gd name="T30" fmla="*/ 6 w 26"/>
                <a:gd name="T31" fmla="*/ 4 h 41"/>
                <a:gd name="T32" fmla="*/ 5 w 26"/>
                <a:gd name="T33" fmla="*/ 4 h 41"/>
                <a:gd name="T34" fmla="*/ 3 w 26"/>
                <a:gd name="T35" fmla="*/ 9 h 41"/>
                <a:gd name="T36" fmla="*/ 1 w 26"/>
                <a:gd name="T37" fmla="*/ 13 h 41"/>
                <a:gd name="T38" fmla="*/ 2 w 26"/>
                <a:gd name="T39" fmla="*/ 7 h 41"/>
                <a:gd name="T40" fmla="*/ 1 w 26"/>
                <a:gd name="T41" fmla="*/ 11 h 41"/>
                <a:gd name="T42" fmla="*/ 0 w 26"/>
                <a:gd name="T43" fmla="*/ 14 h 41"/>
                <a:gd name="T44" fmla="*/ 3 w 26"/>
                <a:gd name="T45" fmla="*/ 22 h 41"/>
                <a:gd name="T46" fmla="*/ 7 w 26"/>
                <a:gd name="T47" fmla="*/ 30 h 41"/>
                <a:gd name="T48" fmla="*/ 10 w 26"/>
                <a:gd name="T49" fmla="*/ 34 h 41"/>
                <a:gd name="T50" fmla="*/ 13 w 26"/>
                <a:gd name="T51" fmla="*/ 41 h 41"/>
                <a:gd name="T52" fmla="*/ 14 w 26"/>
                <a:gd name="T53" fmla="*/ 40 h 41"/>
                <a:gd name="T54" fmla="*/ 9 w 26"/>
                <a:gd name="T55" fmla="*/ 24 h 41"/>
                <a:gd name="T56" fmla="*/ 5 w 26"/>
                <a:gd name="T57" fmla="*/ 12 h 41"/>
                <a:gd name="T58" fmla="*/ 9 w 26"/>
                <a:gd name="T59" fmla="*/ 12 h 41"/>
                <a:gd name="T60" fmla="*/ 13 w 26"/>
                <a:gd name="T61" fmla="*/ 11 h 41"/>
                <a:gd name="T62" fmla="*/ 21 w 26"/>
                <a:gd name="T63" fmla="*/ 6 h 41"/>
                <a:gd name="T64" fmla="*/ 26 w 26"/>
                <a:gd name="T65" fmla="*/ 1 h 41"/>
                <a:gd name="T66" fmla="*/ 26 w 26"/>
                <a:gd name="T67" fmla="*/ 1 h 41"/>
                <a:gd name="T68" fmla="*/ 21 w 26"/>
                <a:gd name="T69" fmla="*/ 4 h 41"/>
                <a:gd name="T70" fmla="*/ 16 w 26"/>
                <a:gd name="T7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1">
                  <a:moveTo>
                    <a:pt x="16" y="8"/>
                  </a:moveTo>
                  <a:cubicBezTo>
                    <a:pt x="16" y="8"/>
                    <a:pt x="20" y="4"/>
                    <a:pt x="20" y="3"/>
                  </a:cubicBezTo>
                  <a:cubicBezTo>
                    <a:pt x="20" y="3"/>
                    <a:pt x="18" y="5"/>
                    <a:pt x="17" y="5"/>
                  </a:cubicBezTo>
                  <a:cubicBezTo>
                    <a:pt x="17" y="5"/>
                    <a:pt x="18" y="2"/>
                    <a:pt x="17" y="0"/>
                  </a:cubicBezTo>
                  <a:cubicBezTo>
                    <a:pt x="17" y="0"/>
                    <a:pt x="16" y="0"/>
                    <a:pt x="16" y="0"/>
                  </a:cubicBezTo>
                  <a:cubicBezTo>
                    <a:pt x="16" y="1"/>
                    <a:pt x="15" y="1"/>
                    <a:pt x="15" y="1"/>
                  </a:cubicBezTo>
                  <a:cubicBezTo>
                    <a:pt x="16" y="2"/>
                    <a:pt x="17" y="3"/>
                    <a:pt x="16" y="4"/>
                  </a:cubicBezTo>
                  <a:cubicBezTo>
                    <a:pt x="15" y="7"/>
                    <a:pt x="18" y="8"/>
                    <a:pt x="9" y="11"/>
                  </a:cubicBezTo>
                  <a:cubicBezTo>
                    <a:pt x="9" y="11"/>
                    <a:pt x="14" y="9"/>
                    <a:pt x="12" y="4"/>
                  </a:cubicBezTo>
                  <a:cubicBezTo>
                    <a:pt x="12" y="4"/>
                    <a:pt x="12" y="9"/>
                    <a:pt x="5" y="11"/>
                  </a:cubicBezTo>
                  <a:cubicBezTo>
                    <a:pt x="5" y="11"/>
                    <a:pt x="5" y="10"/>
                    <a:pt x="5" y="10"/>
                  </a:cubicBezTo>
                  <a:cubicBezTo>
                    <a:pt x="6" y="10"/>
                    <a:pt x="8" y="8"/>
                    <a:pt x="8" y="7"/>
                  </a:cubicBezTo>
                  <a:cubicBezTo>
                    <a:pt x="8" y="7"/>
                    <a:pt x="6" y="10"/>
                    <a:pt x="5" y="9"/>
                  </a:cubicBezTo>
                  <a:cubicBezTo>
                    <a:pt x="5" y="9"/>
                    <a:pt x="7" y="7"/>
                    <a:pt x="7" y="6"/>
                  </a:cubicBezTo>
                  <a:cubicBezTo>
                    <a:pt x="7" y="6"/>
                    <a:pt x="6" y="8"/>
                    <a:pt x="5" y="8"/>
                  </a:cubicBezTo>
                  <a:cubicBezTo>
                    <a:pt x="5" y="8"/>
                    <a:pt x="6" y="8"/>
                    <a:pt x="6" y="4"/>
                  </a:cubicBezTo>
                  <a:cubicBezTo>
                    <a:pt x="6" y="4"/>
                    <a:pt x="6" y="4"/>
                    <a:pt x="5" y="4"/>
                  </a:cubicBezTo>
                  <a:cubicBezTo>
                    <a:pt x="6" y="5"/>
                    <a:pt x="6" y="8"/>
                    <a:pt x="3" y="9"/>
                  </a:cubicBezTo>
                  <a:cubicBezTo>
                    <a:pt x="3" y="9"/>
                    <a:pt x="2" y="9"/>
                    <a:pt x="1" y="13"/>
                  </a:cubicBezTo>
                  <a:cubicBezTo>
                    <a:pt x="1" y="13"/>
                    <a:pt x="2" y="9"/>
                    <a:pt x="2" y="7"/>
                  </a:cubicBezTo>
                  <a:cubicBezTo>
                    <a:pt x="2" y="7"/>
                    <a:pt x="1" y="8"/>
                    <a:pt x="1" y="11"/>
                  </a:cubicBezTo>
                  <a:cubicBezTo>
                    <a:pt x="0" y="14"/>
                    <a:pt x="0" y="14"/>
                    <a:pt x="0" y="14"/>
                  </a:cubicBezTo>
                  <a:cubicBezTo>
                    <a:pt x="1" y="16"/>
                    <a:pt x="2" y="20"/>
                    <a:pt x="3" y="22"/>
                  </a:cubicBezTo>
                  <a:cubicBezTo>
                    <a:pt x="7" y="30"/>
                    <a:pt x="7" y="30"/>
                    <a:pt x="7" y="30"/>
                  </a:cubicBezTo>
                  <a:cubicBezTo>
                    <a:pt x="10" y="34"/>
                    <a:pt x="10" y="34"/>
                    <a:pt x="10" y="34"/>
                  </a:cubicBezTo>
                  <a:cubicBezTo>
                    <a:pt x="13" y="41"/>
                    <a:pt x="13" y="41"/>
                    <a:pt x="13" y="41"/>
                  </a:cubicBezTo>
                  <a:cubicBezTo>
                    <a:pt x="14" y="40"/>
                    <a:pt x="14" y="40"/>
                    <a:pt x="14" y="40"/>
                  </a:cubicBezTo>
                  <a:cubicBezTo>
                    <a:pt x="13" y="35"/>
                    <a:pt x="9" y="24"/>
                    <a:pt x="9" y="24"/>
                  </a:cubicBezTo>
                  <a:cubicBezTo>
                    <a:pt x="5" y="12"/>
                    <a:pt x="5" y="12"/>
                    <a:pt x="5" y="12"/>
                  </a:cubicBezTo>
                  <a:cubicBezTo>
                    <a:pt x="5" y="12"/>
                    <a:pt x="8" y="13"/>
                    <a:pt x="9" y="12"/>
                  </a:cubicBezTo>
                  <a:cubicBezTo>
                    <a:pt x="11" y="12"/>
                    <a:pt x="13" y="11"/>
                    <a:pt x="13" y="11"/>
                  </a:cubicBezTo>
                  <a:cubicBezTo>
                    <a:pt x="13" y="11"/>
                    <a:pt x="20" y="7"/>
                    <a:pt x="21" y="6"/>
                  </a:cubicBezTo>
                  <a:cubicBezTo>
                    <a:pt x="21" y="6"/>
                    <a:pt x="26" y="3"/>
                    <a:pt x="26" y="1"/>
                  </a:cubicBezTo>
                  <a:cubicBezTo>
                    <a:pt x="26" y="1"/>
                    <a:pt x="26" y="1"/>
                    <a:pt x="26" y="1"/>
                  </a:cubicBezTo>
                  <a:cubicBezTo>
                    <a:pt x="24" y="2"/>
                    <a:pt x="21" y="4"/>
                    <a:pt x="21" y="4"/>
                  </a:cubicBezTo>
                  <a:cubicBezTo>
                    <a:pt x="21" y="5"/>
                    <a:pt x="17" y="7"/>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7" name="MH_Other_71"/>
            <p:cNvSpPr/>
            <p:nvPr>
              <p:custDataLst>
                <p:tags r:id="rId36"/>
              </p:custDataLst>
            </p:nvPr>
          </p:nvSpPr>
          <p:spPr bwMode="auto">
            <a:xfrm>
              <a:off x="2190094" y="1952306"/>
              <a:ext cx="150030" cy="248308"/>
            </a:xfrm>
            <a:custGeom>
              <a:avLst/>
              <a:gdLst>
                <a:gd name="T0" fmla="*/ 0 w 17"/>
                <a:gd name="T1" fmla="*/ 2 h 28"/>
                <a:gd name="T2" fmla="*/ 2 w 17"/>
                <a:gd name="T3" fmla="*/ 15 h 28"/>
                <a:gd name="T4" fmla="*/ 1 w 17"/>
                <a:gd name="T5" fmla="*/ 22 h 28"/>
                <a:gd name="T6" fmla="*/ 1 w 17"/>
                <a:gd name="T7" fmla="*/ 27 h 28"/>
                <a:gd name="T8" fmla="*/ 3 w 17"/>
                <a:gd name="T9" fmla="*/ 28 h 28"/>
                <a:gd name="T10" fmla="*/ 3 w 17"/>
                <a:gd name="T11" fmla="*/ 20 h 28"/>
                <a:gd name="T12" fmla="*/ 4 w 17"/>
                <a:gd name="T13" fmla="*/ 16 h 28"/>
                <a:gd name="T14" fmla="*/ 8 w 17"/>
                <a:gd name="T15" fmla="*/ 8 h 28"/>
                <a:gd name="T16" fmla="*/ 5 w 17"/>
                <a:gd name="T17" fmla="*/ 13 h 28"/>
                <a:gd name="T18" fmla="*/ 2 w 17"/>
                <a:gd name="T19" fmla="*/ 2 h 28"/>
                <a:gd name="T20" fmla="*/ 9 w 17"/>
                <a:gd name="T21" fmla="*/ 1 h 28"/>
                <a:gd name="T22" fmla="*/ 11 w 17"/>
                <a:gd name="T23" fmla="*/ 4 h 28"/>
                <a:gd name="T24" fmla="*/ 12 w 17"/>
                <a:gd name="T25" fmla="*/ 5 h 28"/>
                <a:gd name="T26" fmla="*/ 11 w 17"/>
                <a:gd name="T27" fmla="*/ 5 h 28"/>
                <a:gd name="T28" fmla="*/ 15 w 17"/>
                <a:gd name="T29" fmla="*/ 22 h 28"/>
                <a:gd name="T30" fmla="*/ 14 w 17"/>
                <a:gd name="T31" fmla="*/ 26 h 28"/>
                <a:gd name="T32" fmla="*/ 15 w 17"/>
                <a:gd name="T33" fmla="*/ 28 h 28"/>
                <a:gd name="T34" fmla="*/ 16 w 17"/>
                <a:gd name="T35" fmla="*/ 25 h 28"/>
                <a:gd name="T36" fmla="*/ 17 w 17"/>
                <a:gd name="T37" fmla="*/ 23 h 28"/>
                <a:gd name="T38" fmla="*/ 11 w 17"/>
                <a:gd name="T39" fmla="*/ 6 h 28"/>
                <a:gd name="T40" fmla="*/ 13 w 17"/>
                <a:gd name="T41" fmla="*/ 4 h 28"/>
                <a:gd name="T42" fmla="*/ 10 w 17"/>
                <a:gd name="T43" fmla="*/ 2 h 28"/>
                <a:gd name="T44" fmla="*/ 9 w 17"/>
                <a:gd name="T45" fmla="*/ 0 h 28"/>
                <a:gd name="T46" fmla="*/ 8 w 17"/>
                <a:gd name="T47" fmla="*/ 0 h 28"/>
                <a:gd name="T48" fmla="*/ 0 w 17"/>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8">
                  <a:moveTo>
                    <a:pt x="0" y="2"/>
                  </a:moveTo>
                  <a:cubicBezTo>
                    <a:pt x="2" y="15"/>
                    <a:pt x="2" y="15"/>
                    <a:pt x="2" y="15"/>
                  </a:cubicBezTo>
                  <a:cubicBezTo>
                    <a:pt x="1" y="22"/>
                    <a:pt x="1" y="22"/>
                    <a:pt x="1" y="22"/>
                  </a:cubicBezTo>
                  <a:cubicBezTo>
                    <a:pt x="1" y="22"/>
                    <a:pt x="1" y="24"/>
                    <a:pt x="1" y="27"/>
                  </a:cubicBezTo>
                  <a:cubicBezTo>
                    <a:pt x="3" y="28"/>
                    <a:pt x="3" y="28"/>
                    <a:pt x="3" y="28"/>
                  </a:cubicBezTo>
                  <a:cubicBezTo>
                    <a:pt x="3" y="20"/>
                    <a:pt x="3" y="20"/>
                    <a:pt x="3" y="20"/>
                  </a:cubicBezTo>
                  <a:cubicBezTo>
                    <a:pt x="3" y="20"/>
                    <a:pt x="3" y="16"/>
                    <a:pt x="4" y="16"/>
                  </a:cubicBezTo>
                  <a:cubicBezTo>
                    <a:pt x="5" y="15"/>
                    <a:pt x="8" y="8"/>
                    <a:pt x="8" y="8"/>
                  </a:cubicBezTo>
                  <a:cubicBezTo>
                    <a:pt x="5" y="13"/>
                    <a:pt x="5" y="13"/>
                    <a:pt x="5" y="13"/>
                  </a:cubicBezTo>
                  <a:cubicBezTo>
                    <a:pt x="6" y="7"/>
                    <a:pt x="2" y="2"/>
                    <a:pt x="2" y="2"/>
                  </a:cubicBezTo>
                  <a:cubicBezTo>
                    <a:pt x="3" y="1"/>
                    <a:pt x="9" y="1"/>
                    <a:pt x="9" y="1"/>
                  </a:cubicBezTo>
                  <a:cubicBezTo>
                    <a:pt x="11" y="4"/>
                    <a:pt x="11" y="4"/>
                    <a:pt x="11" y="4"/>
                  </a:cubicBezTo>
                  <a:cubicBezTo>
                    <a:pt x="12" y="5"/>
                    <a:pt x="12" y="5"/>
                    <a:pt x="12" y="5"/>
                  </a:cubicBezTo>
                  <a:cubicBezTo>
                    <a:pt x="11" y="5"/>
                    <a:pt x="11" y="5"/>
                    <a:pt x="11" y="5"/>
                  </a:cubicBezTo>
                  <a:cubicBezTo>
                    <a:pt x="11" y="5"/>
                    <a:pt x="15" y="21"/>
                    <a:pt x="15" y="22"/>
                  </a:cubicBezTo>
                  <a:cubicBezTo>
                    <a:pt x="15" y="23"/>
                    <a:pt x="14" y="26"/>
                    <a:pt x="14" y="26"/>
                  </a:cubicBezTo>
                  <a:cubicBezTo>
                    <a:pt x="14" y="26"/>
                    <a:pt x="15" y="27"/>
                    <a:pt x="15" y="28"/>
                  </a:cubicBezTo>
                  <a:cubicBezTo>
                    <a:pt x="16" y="27"/>
                    <a:pt x="16" y="26"/>
                    <a:pt x="16" y="25"/>
                  </a:cubicBezTo>
                  <a:cubicBezTo>
                    <a:pt x="16" y="24"/>
                    <a:pt x="17" y="24"/>
                    <a:pt x="17" y="23"/>
                  </a:cubicBezTo>
                  <a:cubicBezTo>
                    <a:pt x="11" y="6"/>
                    <a:pt x="11" y="6"/>
                    <a:pt x="11" y="6"/>
                  </a:cubicBezTo>
                  <a:cubicBezTo>
                    <a:pt x="13" y="4"/>
                    <a:pt x="13" y="4"/>
                    <a:pt x="13" y="4"/>
                  </a:cubicBezTo>
                  <a:cubicBezTo>
                    <a:pt x="10" y="2"/>
                    <a:pt x="10" y="2"/>
                    <a:pt x="10" y="2"/>
                  </a:cubicBezTo>
                  <a:cubicBezTo>
                    <a:pt x="9" y="0"/>
                    <a:pt x="9" y="0"/>
                    <a:pt x="9" y="0"/>
                  </a:cubicBezTo>
                  <a:cubicBezTo>
                    <a:pt x="8" y="0"/>
                    <a:pt x="8" y="0"/>
                    <a:pt x="8" y="0"/>
                  </a:cubicBezTo>
                  <a:cubicBezTo>
                    <a:pt x="8" y="0"/>
                    <a:pt x="1"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8" name="MH_Other_72"/>
            <p:cNvSpPr/>
            <p:nvPr>
              <p:custDataLst>
                <p:tags r:id="rId37"/>
              </p:custDataLst>
            </p:nvPr>
          </p:nvSpPr>
          <p:spPr bwMode="auto">
            <a:xfrm>
              <a:off x="2154266" y="2263251"/>
              <a:ext cx="116440" cy="212517"/>
            </a:xfrm>
            <a:custGeom>
              <a:avLst/>
              <a:gdLst>
                <a:gd name="T0" fmla="*/ 8 w 13"/>
                <a:gd name="T1" fmla="*/ 23 h 24"/>
                <a:gd name="T2" fmla="*/ 13 w 13"/>
                <a:gd name="T3" fmla="*/ 4 h 24"/>
                <a:gd name="T4" fmla="*/ 12 w 13"/>
                <a:gd name="T5" fmla="*/ 5 h 24"/>
                <a:gd name="T6" fmla="*/ 8 w 13"/>
                <a:gd name="T7" fmla="*/ 14 h 24"/>
                <a:gd name="T8" fmla="*/ 5 w 13"/>
                <a:gd name="T9" fmla="*/ 20 h 24"/>
                <a:gd name="T10" fmla="*/ 4 w 13"/>
                <a:gd name="T11" fmla="*/ 16 h 24"/>
                <a:gd name="T12" fmla="*/ 5 w 13"/>
                <a:gd name="T13" fmla="*/ 5 h 24"/>
                <a:gd name="T14" fmla="*/ 5 w 13"/>
                <a:gd name="T15" fmla="*/ 1 h 24"/>
                <a:gd name="T16" fmla="*/ 4 w 13"/>
                <a:gd name="T17" fmla="*/ 0 h 24"/>
                <a:gd name="T18" fmla="*/ 1 w 13"/>
                <a:gd name="T19" fmla="*/ 5 h 24"/>
                <a:gd name="T20" fmla="*/ 2 w 13"/>
                <a:gd name="T21" fmla="*/ 6 h 24"/>
                <a:gd name="T22" fmla="*/ 0 w 13"/>
                <a:gd name="T23" fmla="*/ 22 h 24"/>
                <a:gd name="T24" fmla="*/ 8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8" y="23"/>
                  </a:moveTo>
                  <a:cubicBezTo>
                    <a:pt x="8" y="23"/>
                    <a:pt x="11" y="10"/>
                    <a:pt x="13" y="4"/>
                  </a:cubicBezTo>
                  <a:cubicBezTo>
                    <a:pt x="12" y="5"/>
                    <a:pt x="12" y="5"/>
                    <a:pt x="12" y="5"/>
                  </a:cubicBezTo>
                  <a:cubicBezTo>
                    <a:pt x="12" y="5"/>
                    <a:pt x="8" y="12"/>
                    <a:pt x="8" y="14"/>
                  </a:cubicBezTo>
                  <a:cubicBezTo>
                    <a:pt x="7" y="16"/>
                    <a:pt x="5" y="20"/>
                    <a:pt x="5" y="20"/>
                  </a:cubicBezTo>
                  <a:cubicBezTo>
                    <a:pt x="4" y="16"/>
                    <a:pt x="4" y="16"/>
                    <a:pt x="4" y="16"/>
                  </a:cubicBezTo>
                  <a:cubicBezTo>
                    <a:pt x="4" y="16"/>
                    <a:pt x="6" y="6"/>
                    <a:pt x="5" y="5"/>
                  </a:cubicBezTo>
                  <a:cubicBezTo>
                    <a:pt x="4" y="4"/>
                    <a:pt x="5" y="1"/>
                    <a:pt x="5" y="1"/>
                  </a:cubicBezTo>
                  <a:cubicBezTo>
                    <a:pt x="4" y="0"/>
                    <a:pt x="4" y="0"/>
                    <a:pt x="4" y="0"/>
                  </a:cubicBezTo>
                  <a:cubicBezTo>
                    <a:pt x="3" y="2"/>
                    <a:pt x="1" y="5"/>
                    <a:pt x="1" y="5"/>
                  </a:cubicBezTo>
                  <a:cubicBezTo>
                    <a:pt x="2" y="6"/>
                    <a:pt x="2" y="6"/>
                    <a:pt x="2" y="6"/>
                  </a:cubicBezTo>
                  <a:cubicBezTo>
                    <a:pt x="0" y="22"/>
                    <a:pt x="0" y="22"/>
                    <a:pt x="0" y="22"/>
                  </a:cubicBezTo>
                  <a:cubicBezTo>
                    <a:pt x="0" y="22"/>
                    <a:pt x="5" y="24"/>
                    <a:pt x="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9" name="MH_Other_73"/>
            <p:cNvSpPr/>
            <p:nvPr>
              <p:custDataLst>
                <p:tags r:id="rId38"/>
              </p:custDataLst>
            </p:nvPr>
          </p:nvSpPr>
          <p:spPr bwMode="auto">
            <a:xfrm>
              <a:off x="2082610" y="1970202"/>
              <a:ext cx="223925" cy="355685"/>
            </a:xfrm>
            <a:custGeom>
              <a:avLst/>
              <a:gdLst>
                <a:gd name="T0" fmla="*/ 15 w 25"/>
                <a:gd name="T1" fmla="*/ 18 h 40"/>
                <a:gd name="T2" fmla="*/ 16 w 25"/>
                <a:gd name="T3" fmla="*/ 5 h 40"/>
                <a:gd name="T4" fmla="*/ 12 w 25"/>
                <a:gd name="T5" fmla="*/ 0 h 40"/>
                <a:gd name="T6" fmla="*/ 9 w 25"/>
                <a:gd name="T7" fmla="*/ 7 h 40"/>
                <a:gd name="T8" fmla="*/ 1 w 25"/>
                <a:gd name="T9" fmla="*/ 23 h 40"/>
                <a:gd name="T10" fmla="*/ 8 w 25"/>
                <a:gd name="T11" fmla="*/ 32 h 40"/>
                <a:gd name="T12" fmla="*/ 20 w 25"/>
                <a:gd name="T13" fmla="*/ 40 h 40"/>
                <a:gd name="T14" fmla="*/ 24 w 25"/>
                <a:gd name="T15" fmla="*/ 34 h 40"/>
                <a:gd name="T16" fmla="*/ 20 w 25"/>
                <a:gd name="T17" fmla="*/ 31 h 40"/>
                <a:gd name="T18" fmla="*/ 13 w 25"/>
                <a:gd name="T19" fmla="*/ 23 h 40"/>
                <a:gd name="T20" fmla="*/ 13 w 25"/>
                <a:gd name="T21" fmla="*/ 20 h 40"/>
                <a:gd name="T22" fmla="*/ 15 w 25"/>
                <a:gd name="T2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0">
                  <a:moveTo>
                    <a:pt x="15" y="18"/>
                  </a:moveTo>
                  <a:cubicBezTo>
                    <a:pt x="15" y="18"/>
                    <a:pt x="19" y="9"/>
                    <a:pt x="16" y="5"/>
                  </a:cubicBezTo>
                  <a:cubicBezTo>
                    <a:pt x="14"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5" y="37"/>
                    <a:pt x="24" y="34"/>
                  </a:cubicBezTo>
                  <a:cubicBezTo>
                    <a:pt x="24" y="34"/>
                    <a:pt x="23" y="33"/>
                    <a:pt x="20" y="31"/>
                  </a:cubicBezTo>
                  <a:cubicBezTo>
                    <a:pt x="18" y="29"/>
                    <a:pt x="14" y="24"/>
                    <a:pt x="13" y="23"/>
                  </a:cubicBezTo>
                  <a:cubicBezTo>
                    <a:pt x="11" y="22"/>
                    <a:pt x="11" y="22"/>
                    <a:pt x="13" y="20"/>
                  </a:cubicBezTo>
                  <a:cubicBezTo>
                    <a:pt x="15" y="18"/>
                    <a:pt x="15" y="18"/>
                    <a:pt x="15" y="1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0" name="MH_Other_74"/>
            <p:cNvSpPr/>
            <p:nvPr>
              <p:custDataLst>
                <p:tags r:id="rId39"/>
              </p:custDataLst>
            </p:nvPr>
          </p:nvSpPr>
          <p:spPr bwMode="auto">
            <a:xfrm>
              <a:off x="2082610" y="1970202"/>
              <a:ext cx="206011" cy="355685"/>
            </a:xfrm>
            <a:custGeom>
              <a:avLst/>
              <a:gdLst>
                <a:gd name="T0" fmla="*/ 18 w 23"/>
                <a:gd name="T1" fmla="*/ 35 h 40"/>
                <a:gd name="T2" fmla="*/ 16 w 23"/>
                <a:gd name="T3" fmla="*/ 34 h 40"/>
                <a:gd name="T4" fmla="*/ 14 w 23"/>
                <a:gd name="T5" fmla="*/ 29 h 40"/>
                <a:gd name="T6" fmla="*/ 9 w 23"/>
                <a:gd name="T7" fmla="*/ 27 h 40"/>
                <a:gd name="T8" fmla="*/ 5 w 23"/>
                <a:gd name="T9" fmla="*/ 24 h 40"/>
                <a:gd name="T10" fmla="*/ 6 w 23"/>
                <a:gd name="T11" fmla="*/ 24 h 40"/>
                <a:gd name="T12" fmla="*/ 10 w 23"/>
                <a:gd name="T13" fmla="*/ 24 h 40"/>
                <a:gd name="T14" fmla="*/ 4 w 23"/>
                <a:gd name="T15" fmla="*/ 23 h 40"/>
                <a:gd name="T16" fmla="*/ 5 w 23"/>
                <a:gd name="T17" fmla="*/ 21 h 40"/>
                <a:gd name="T18" fmla="*/ 3 w 23"/>
                <a:gd name="T19" fmla="*/ 21 h 40"/>
                <a:gd name="T20" fmla="*/ 11 w 23"/>
                <a:gd name="T21" fmla="*/ 20 h 40"/>
                <a:gd name="T22" fmla="*/ 3 w 23"/>
                <a:gd name="T23" fmla="*/ 18 h 40"/>
                <a:gd name="T24" fmla="*/ 5 w 23"/>
                <a:gd name="T25" fmla="*/ 16 h 40"/>
                <a:gd name="T26" fmla="*/ 5 w 23"/>
                <a:gd name="T27" fmla="*/ 14 h 40"/>
                <a:gd name="T28" fmla="*/ 8 w 23"/>
                <a:gd name="T29" fmla="*/ 14 h 40"/>
                <a:gd name="T30" fmla="*/ 6 w 23"/>
                <a:gd name="T31" fmla="*/ 14 h 40"/>
                <a:gd name="T32" fmla="*/ 12 w 23"/>
                <a:gd name="T33" fmla="*/ 12 h 40"/>
                <a:gd name="T34" fmla="*/ 9 w 23"/>
                <a:gd name="T35" fmla="*/ 10 h 40"/>
                <a:gd name="T36" fmla="*/ 13 w 23"/>
                <a:gd name="T37" fmla="*/ 11 h 40"/>
                <a:gd name="T38" fmla="*/ 10 w 23"/>
                <a:gd name="T39" fmla="*/ 8 h 40"/>
                <a:gd name="T40" fmla="*/ 11 w 23"/>
                <a:gd name="T41" fmla="*/ 6 h 40"/>
                <a:gd name="T42" fmla="*/ 14 w 23"/>
                <a:gd name="T43" fmla="*/ 3 h 40"/>
                <a:gd name="T44" fmla="*/ 13 w 23"/>
                <a:gd name="T45" fmla="*/ 0 h 40"/>
                <a:gd name="T46" fmla="*/ 12 w 23"/>
                <a:gd name="T47" fmla="*/ 0 h 40"/>
                <a:gd name="T48" fmla="*/ 9 w 23"/>
                <a:gd name="T49" fmla="*/ 7 h 40"/>
                <a:gd name="T50" fmla="*/ 1 w 23"/>
                <a:gd name="T51" fmla="*/ 23 h 40"/>
                <a:gd name="T52" fmla="*/ 8 w 23"/>
                <a:gd name="T53" fmla="*/ 32 h 40"/>
                <a:gd name="T54" fmla="*/ 20 w 23"/>
                <a:gd name="T55" fmla="*/ 40 h 40"/>
                <a:gd name="T56" fmla="*/ 23 w 23"/>
                <a:gd name="T57" fmla="*/ 37 h 40"/>
                <a:gd name="T58" fmla="*/ 18 w 23"/>
                <a:gd name="T5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0">
                  <a:moveTo>
                    <a:pt x="18" y="35"/>
                  </a:moveTo>
                  <a:cubicBezTo>
                    <a:pt x="18" y="35"/>
                    <a:pt x="16" y="34"/>
                    <a:pt x="16" y="34"/>
                  </a:cubicBezTo>
                  <a:cubicBezTo>
                    <a:pt x="15" y="33"/>
                    <a:pt x="14" y="29"/>
                    <a:pt x="14" y="29"/>
                  </a:cubicBezTo>
                  <a:cubicBezTo>
                    <a:pt x="14" y="29"/>
                    <a:pt x="11" y="27"/>
                    <a:pt x="9" y="27"/>
                  </a:cubicBezTo>
                  <a:cubicBezTo>
                    <a:pt x="8" y="28"/>
                    <a:pt x="2" y="23"/>
                    <a:pt x="5" y="24"/>
                  </a:cubicBezTo>
                  <a:cubicBezTo>
                    <a:pt x="5" y="24"/>
                    <a:pt x="5" y="24"/>
                    <a:pt x="6" y="24"/>
                  </a:cubicBezTo>
                  <a:cubicBezTo>
                    <a:pt x="8" y="25"/>
                    <a:pt x="10" y="24"/>
                    <a:pt x="10" y="24"/>
                  </a:cubicBezTo>
                  <a:cubicBezTo>
                    <a:pt x="10" y="24"/>
                    <a:pt x="5" y="23"/>
                    <a:pt x="4" y="23"/>
                  </a:cubicBezTo>
                  <a:cubicBezTo>
                    <a:pt x="4" y="23"/>
                    <a:pt x="5" y="21"/>
                    <a:pt x="5" y="21"/>
                  </a:cubicBezTo>
                  <a:cubicBezTo>
                    <a:pt x="4" y="22"/>
                    <a:pt x="3" y="21"/>
                    <a:pt x="3" y="21"/>
                  </a:cubicBezTo>
                  <a:cubicBezTo>
                    <a:pt x="4" y="19"/>
                    <a:pt x="11" y="20"/>
                    <a:pt x="11" y="20"/>
                  </a:cubicBezTo>
                  <a:cubicBezTo>
                    <a:pt x="10" y="19"/>
                    <a:pt x="5" y="18"/>
                    <a:pt x="3" y="18"/>
                  </a:cubicBezTo>
                  <a:cubicBezTo>
                    <a:pt x="4" y="17"/>
                    <a:pt x="6" y="17"/>
                    <a:pt x="5" y="16"/>
                  </a:cubicBezTo>
                  <a:cubicBezTo>
                    <a:pt x="5" y="16"/>
                    <a:pt x="5" y="15"/>
                    <a:pt x="5" y="14"/>
                  </a:cubicBezTo>
                  <a:cubicBezTo>
                    <a:pt x="6" y="14"/>
                    <a:pt x="8" y="14"/>
                    <a:pt x="8" y="14"/>
                  </a:cubicBezTo>
                  <a:cubicBezTo>
                    <a:pt x="6" y="14"/>
                    <a:pt x="6" y="14"/>
                    <a:pt x="6" y="14"/>
                  </a:cubicBezTo>
                  <a:cubicBezTo>
                    <a:pt x="7" y="13"/>
                    <a:pt x="12" y="12"/>
                    <a:pt x="12" y="12"/>
                  </a:cubicBezTo>
                  <a:cubicBezTo>
                    <a:pt x="11" y="12"/>
                    <a:pt x="9" y="10"/>
                    <a:pt x="9" y="10"/>
                  </a:cubicBezTo>
                  <a:cubicBezTo>
                    <a:pt x="10" y="9"/>
                    <a:pt x="13" y="11"/>
                    <a:pt x="13" y="11"/>
                  </a:cubicBezTo>
                  <a:cubicBezTo>
                    <a:pt x="13" y="10"/>
                    <a:pt x="10" y="8"/>
                    <a:pt x="10" y="8"/>
                  </a:cubicBezTo>
                  <a:cubicBezTo>
                    <a:pt x="10" y="8"/>
                    <a:pt x="11" y="7"/>
                    <a:pt x="11" y="6"/>
                  </a:cubicBezTo>
                  <a:cubicBezTo>
                    <a:pt x="11" y="5"/>
                    <a:pt x="14" y="3"/>
                    <a:pt x="14" y="3"/>
                  </a:cubicBezTo>
                  <a:cubicBezTo>
                    <a:pt x="13" y="0"/>
                    <a:pt x="13" y="0"/>
                    <a:pt x="13" y="0"/>
                  </a:cubicBezTo>
                  <a:cubicBezTo>
                    <a:pt x="12"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2" y="39"/>
                    <a:pt x="23" y="37"/>
                  </a:cubicBezTo>
                  <a:cubicBezTo>
                    <a:pt x="22" y="36"/>
                    <a:pt x="18" y="35"/>
                    <a:pt x="18"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1" name="MH_Other_75"/>
            <p:cNvSpPr>
              <a:spLocks noEditPoints="1"/>
            </p:cNvSpPr>
            <p:nvPr>
              <p:custDataLst>
                <p:tags r:id="rId40"/>
              </p:custDataLst>
            </p:nvPr>
          </p:nvSpPr>
          <p:spPr bwMode="auto">
            <a:xfrm>
              <a:off x="2279665" y="1793480"/>
              <a:ext cx="123159" cy="149881"/>
            </a:xfrm>
            <a:custGeom>
              <a:avLst/>
              <a:gdLst>
                <a:gd name="T0" fmla="*/ 13 w 14"/>
                <a:gd name="T1" fmla="*/ 11 h 17"/>
                <a:gd name="T2" fmla="*/ 13 w 14"/>
                <a:gd name="T3" fmla="*/ 10 h 17"/>
                <a:gd name="T4" fmla="*/ 13 w 14"/>
                <a:gd name="T5" fmla="*/ 10 h 17"/>
                <a:gd name="T6" fmla="*/ 13 w 14"/>
                <a:gd name="T7" fmla="*/ 10 h 17"/>
                <a:gd name="T8" fmla="*/ 13 w 14"/>
                <a:gd name="T9" fmla="*/ 8 h 17"/>
                <a:gd name="T10" fmla="*/ 13 w 14"/>
                <a:gd name="T11" fmla="*/ 8 h 17"/>
                <a:gd name="T12" fmla="*/ 13 w 14"/>
                <a:gd name="T13" fmla="*/ 8 h 17"/>
                <a:gd name="T14" fmla="*/ 13 w 14"/>
                <a:gd name="T15" fmla="*/ 8 h 17"/>
                <a:gd name="T16" fmla="*/ 13 w 14"/>
                <a:gd name="T17" fmla="*/ 8 h 17"/>
                <a:gd name="T18" fmla="*/ 13 w 14"/>
                <a:gd name="T19" fmla="*/ 8 h 17"/>
                <a:gd name="T20" fmla="*/ 13 w 14"/>
                <a:gd name="T21" fmla="*/ 8 h 17"/>
                <a:gd name="T22" fmla="*/ 13 w 14"/>
                <a:gd name="T23" fmla="*/ 8 h 17"/>
                <a:gd name="T24" fmla="*/ 13 w 14"/>
                <a:gd name="T25" fmla="*/ 8 h 17"/>
                <a:gd name="T26" fmla="*/ 13 w 14"/>
                <a:gd name="T27" fmla="*/ 8 h 17"/>
                <a:gd name="T28" fmla="*/ 13 w 14"/>
                <a:gd name="T29" fmla="*/ 8 h 17"/>
                <a:gd name="T30" fmla="*/ 13 w 14"/>
                <a:gd name="T31" fmla="*/ 7 h 17"/>
                <a:gd name="T32" fmla="*/ 13 w 14"/>
                <a:gd name="T33" fmla="*/ 4 h 17"/>
                <a:gd name="T34" fmla="*/ 10 w 14"/>
                <a:gd name="T35" fmla="*/ 1 h 17"/>
                <a:gd name="T36" fmla="*/ 9 w 14"/>
                <a:gd name="T37" fmla="*/ 4 h 17"/>
                <a:gd name="T38" fmla="*/ 6 w 14"/>
                <a:gd name="T39" fmla="*/ 0 h 17"/>
                <a:gd name="T40" fmla="*/ 2 w 14"/>
                <a:gd name="T41" fmla="*/ 3 h 17"/>
                <a:gd name="T42" fmla="*/ 2 w 14"/>
                <a:gd name="T43" fmla="*/ 8 h 17"/>
                <a:gd name="T44" fmla="*/ 1 w 14"/>
                <a:gd name="T45" fmla="*/ 8 h 17"/>
                <a:gd name="T46" fmla="*/ 2 w 14"/>
                <a:gd name="T47" fmla="*/ 12 h 17"/>
                <a:gd name="T48" fmla="*/ 3 w 14"/>
                <a:gd name="T49" fmla="*/ 12 h 17"/>
                <a:gd name="T50" fmla="*/ 6 w 14"/>
                <a:gd name="T51" fmla="*/ 17 h 17"/>
                <a:gd name="T52" fmla="*/ 10 w 14"/>
                <a:gd name="T53" fmla="*/ 17 h 17"/>
                <a:gd name="T54" fmla="*/ 11 w 14"/>
                <a:gd name="T55" fmla="*/ 17 h 17"/>
                <a:gd name="T56" fmla="*/ 11 w 14"/>
                <a:gd name="T57" fmla="*/ 17 h 17"/>
                <a:gd name="T58" fmla="*/ 13 w 14"/>
                <a:gd name="T59" fmla="*/ 14 h 17"/>
                <a:gd name="T60" fmla="*/ 13 w 14"/>
                <a:gd name="T61" fmla="*/ 11 h 17"/>
                <a:gd name="T62" fmla="*/ 7 w 14"/>
                <a:gd name="T63" fmla="*/ 16 h 17"/>
                <a:gd name="T64" fmla="*/ 6 w 14"/>
                <a:gd name="T65" fmla="*/ 13 h 17"/>
                <a:gd name="T66" fmla="*/ 7 w 14"/>
                <a:gd name="T67" fmla="*/ 11 h 17"/>
                <a:gd name="T68" fmla="*/ 6 w 14"/>
                <a:gd name="T69" fmla="*/ 11 h 17"/>
                <a:gd name="T70" fmla="*/ 5 w 14"/>
                <a:gd name="T71" fmla="*/ 9 h 17"/>
                <a:gd name="T72" fmla="*/ 5 w 14"/>
                <a:gd name="T73" fmla="*/ 9 h 17"/>
                <a:gd name="T74" fmla="*/ 6 w 14"/>
                <a:gd name="T75" fmla="*/ 7 h 17"/>
                <a:gd name="T76" fmla="*/ 6 w 14"/>
                <a:gd name="T77" fmla="*/ 6 h 17"/>
                <a:gd name="T78" fmla="*/ 9 w 14"/>
                <a:gd name="T79" fmla="*/ 5 h 17"/>
                <a:gd name="T80" fmla="*/ 12 w 14"/>
                <a:gd name="T81" fmla="*/ 7 h 17"/>
                <a:gd name="T82" fmla="*/ 12 w 14"/>
                <a:gd name="T83" fmla="*/ 8 h 17"/>
                <a:gd name="T84" fmla="*/ 13 w 14"/>
                <a:gd name="T85" fmla="*/ 10 h 17"/>
                <a:gd name="T86" fmla="*/ 11 w 14"/>
                <a:gd name="T87" fmla="*/ 16 h 17"/>
                <a:gd name="T88" fmla="*/ 7 w 14"/>
                <a:gd name="T8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7">
                  <a:moveTo>
                    <a:pt x="13" y="11"/>
                  </a:moveTo>
                  <a:cubicBezTo>
                    <a:pt x="13" y="11"/>
                    <a:pt x="13" y="10"/>
                    <a:pt x="13" y="10"/>
                  </a:cubicBezTo>
                  <a:cubicBezTo>
                    <a:pt x="13" y="10"/>
                    <a:pt x="13" y="10"/>
                    <a:pt x="13" y="10"/>
                  </a:cubicBezTo>
                  <a:cubicBezTo>
                    <a:pt x="13" y="10"/>
                    <a:pt x="13" y="10"/>
                    <a:pt x="13" y="10"/>
                  </a:cubicBezTo>
                  <a:cubicBezTo>
                    <a:pt x="13" y="9"/>
                    <a:pt x="13"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3" y="5"/>
                    <a:pt x="13" y="4"/>
                  </a:cubicBezTo>
                  <a:cubicBezTo>
                    <a:pt x="13" y="3"/>
                    <a:pt x="11" y="2"/>
                    <a:pt x="10" y="1"/>
                  </a:cubicBezTo>
                  <a:cubicBezTo>
                    <a:pt x="10" y="2"/>
                    <a:pt x="9" y="3"/>
                    <a:pt x="9" y="4"/>
                  </a:cubicBezTo>
                  <a:cubicBezTo>
                    <a:pt x="8" y="3"/>
                    <a:pt x="6" y="1"/>
                    <a:pt x="6" y="0"/>
                  </a:cubicBezTo>
                  <a:cubicBezTo>
                    <a:pt x="4" y="1"/>
                    <a:pt x="3" y="3"/>
                    <a:pt x="2" y="3"/>
                  </a:cubicBezTo>
                  <a:cubicBezTo>
                    <a:pt x="1" y="4"/>
                    <a:pt x="2" y="8"/>
                    <a:pt x="2" y="8"/>
                  </a:cubicBezTo>
                  <a:cubicBezTo>
                    <a:pt x="2" y="7"/>
                    <a:pt x="1" y="8"/>
                    <a:pt x="1" y="8"/>
                  </a:cubicBezTo>
                  <a:cubicBezTo>
                    <a:pt x="0" y="8"/>
                    <a:pt x="2" y="11"/>
                    <a:pt x="2" y="12"/>
                  </a:cubicBezTo>
                  <a:cubicBezTo>
                    <a:pt x="2" y="12"/>
                    <a:pt x="3" y="12"/>
                    <a:pt x="3" y="12"/>
                  </a:cubicBezTo>
                  <a:cubicBezTo>
                    <a:pt x="3" y="12"/>
                    <a:pt x="5" y="16"/>
                    <a:pt x="6" y="17"/>
                  </a:cubicBezTo>
                  <a:cubicBezTo>
                    <a:pt x="7" y="17"/>
                    <a:pt x="10" y="17"/>
                    <a:pt x="10" y="17"/>
                  </a:cubicBezTo>
                  <a:cubicBezTo>
                    <a:pt x="10" y="17"/>
                    <a:pt x="11" y="17"/>
                    <a:pt x="11" y="17"/>
                  </a:cubicBezTo>
                  <a:cubicBezTo>
                    <a:pt x="11" y="17"/>
                    <a:pt x="11" y="17"/>
                    <a:pt x="11" y="17"/>
                  </a:cubicBezTo>
                  <a:cubicBezTo>
                    <a:pt x="11" y="17"/>
                    <a:pt x="12" y="15"/>
                    <a:pt x="13" y="14"/>
                  </a:cubicBezTo>
                  <a:cubicBezTo>
                    <a:pt x="13" y="14"/>
                    <a:pt x="14" y="12"/>
                    <a:pt x="13" y="11"/>
                  </a:cubicBezTo>
                  <a:close/>
                  <a:moveTo>
                    <a:pt x="7" y="16"/>
                  </a:moveTo>
                  <a:cubicBezTo>
                    <a:pt x="7" y="16"/>
                    <a:pt x="6" y="13"/>
                    <a:pt x="6" y="13"/>
                  </a:cubicBezTo>
                  <a:cubicBezTo>
                    <a:pt x="6" y="13"/>
                    <a:pt x="7" y="11"/>
                    <a:pt x="7" y="11"/>
                  </a:cubicBezTo>
                  <a:cubicBezTo>
                    <a:pt x="7" y="11"/>
                    <a:pt x="6" y="11"/>
                    <a:pt x="6" y="11"/>
                  </a:cubicBezTo>
                  <a:cubicBezTo>
                    <a:pt x="5" y="11"/>
                    <a:pt x="5" y="9"/>
                    <a:pt x="5" y="9"/>
                  </a:cubicBezTo>
                  <a:cubicBezTo>
                    <a:pt x="5" y="9"/>
                    <a:pt x="5" y="9"/>
                    <a:pt x="5" y="9"/>
                  </a:cubicBezTo>
                  <a:cubicBezTo>
                    <a:pt x="6" y="7"/>
                    <a:pt x="6" y="7"/>
                    <a:pt x="6" y="7"/>
                  </a:cubicBezTo>
                  <a:cubicBezTo>
                    <a:pt x="6" y="7"/>
                    <a:pt x="6" y="7"/>
                    <a:pt x="6" y="6"/>
                  </a:cubicBezTo>
                  <a:cubicBezTo>
                    <a:pt x="6" y="6"/>
                    <a:pt x="8" y="5"/>
                    <a:pt x="9" y="5"/>
                  </a:cubicBezTo>
                  <a:cubicBezTo>
                    <a:pt x="12" y="6"/>
                    <a:pt x="12" y="7"/>
                    <a:pt x="12" y="7"/>
                  </a:cubicBezTo>
                  <a:cubicBezTo>
                    <a:pt x="12" y="8"/>
                    <a:pt x="12" y="8"/>
                    <a:pt x="12" y="8"/>
                  </a:cubicBezTo>
                  <a:cubicBezTo>
                    <a:pt x="13" y="8"/>
                    <a:pt x="13" y="10"/>
                    <a:pt x="13" y="10"/>
                  </a:cubicBezTo>
                  <a:cubicBezTo>
                    <a:pt x="13" y="14"/>
                    <a:pt x="11" y="16"/>
                    <a:pt x="11" y="16"/>
                  </a:cubicBezTo>
                  <a:cubicBezTo>
                    <a:pt x="11" y="16"/>
                    <a:pt x="9" y="17"/>
                    <a:pt x="7" y="1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2" name="MH_Other_76"/>
            <p:cNvSpPr/>
            <p:nvPr>
              <p:custDataLst>
                <p:tags r:id="rId41"/>
              </p:custDataLst>
            </p:nvPr>
          </p:nvSpPr>
          <p:spPr bwMode="auto">
            <a:xfrm>
              <a:off x="2288623" y="1784530"/>
              <a:ext cx="123159" cy="96192"/>
            </a:xfrm>
            <a:custGeom>
              <a:avLst/>
              <a:gdLst>
                <a:gd name="T0" fmla="*/ 1 w 14"/>
                <a:gd name="T1" fmla="*/ 9 h 11"/>
                <a:gd name="T2" fmla="*/ 2 w 14"/>
                <a:gd name="T3" fmla="*/ 11 h 11"/>
                <a:gd name="T4" fmla="*/ 3 w 14"/>
                <a:gd name="T5" fmla="*/ 11 h 11"/>
                <a:gd name="T6" fmla="*/ 3 w 14"/>
                <a:gd name="T7" fmla="*/ 10 h 11"/>
                <a:gd name="T8" fmla="*/ 5 w 14"/>
                <a:gd name="T9" fmla="*/ 7 h 11"/>
                <a:gd name="T10" fmla="*/ 9 w 14"/>
                <a:gd name="T11" fmla="*/ 6 h 11"/>
                <a:gd name="T12" fmla="*/ 12 w 14"/>
                <a:gd name="T13" fmla="*/ 7 h 11"/>
                <a:gd name="T14" fmla="*/ 12 w 14"/>
                <a:gd name="T15" fmla="*/ 9 h 11"/>
                <a:gd name="T16" fmla="*/ 13 w 14"/>
                <a:gd name="T17" fmla="*/ 8 h 11"/>
                <a:gd name="T18" fmla="*/ 13 w 14"/>
                <a:gd name="T19" fmla="*/ 4 h 11"/>
                <a:gd name="T20" fmla="*/ 8 w 14"/>
                <a:gd name="T21" fmla="*/ 0 h 11"/>
                <a:gd name="T22" fmla="*/ 7 w 14"/>
                <a:gd name="T23" fmla="*/ 0 h 11"/>
                <a:gd name="T24" fmla="*/ 5 w 14"/>
                <a:gd name="T25" fmla="*/ 0 h 11"/>
                <a:gd name="T26" fmla="*/ 0 w 14"/>
                <a:gd name="T27" fmla="*/ 4 h 11"/>
                <a:gd name="T28" fmla="*/ 0 w 14"/>
                <a:gd name="T29" fmla="*/ 9 h 11"/>
                <a:gd name="T30" fmla="*/ 1 w 14"/>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 y="9"/>
                  </a:moveTo>
                  <a:cubicBezTo>
                    <a:pt x="2" y="11"/>
                    <a:pt x="2" y="11"/>
                    <a:pt x="2" y="11"/>
                  </a:cubicBezTo>
                  <a:cubicBezTo>
                    <a:pt x="3" y="11"/>
                    <a:pt x="3" y="11"/>
                    <a:pt x="3" y="11"/>
                  </a:cubicBezTo>
                  <a:cubicBezTo>
                    <a:pt x="3" y="10"/>
                    <a:pt x="3" y="10"/>
                    <a:pt x="3" y="10"/>
                  </a:cubicBezTo>
                  <a:cubicBezTo>
                    <a:pt x="3" y="10"/>
                    <a:pt x="4" y="7"/>
                    <a:pt x="5" y="7"/>
                  </a:cubicBezTo>
                  <a:cubicBezTo>
                    <a:pt x="5" y="7"/>
                    <a:pt x="8" y="5"/>
                    <a:pt x="9" y="6"/>
                  </a:cubicBezTo>
                  <a:cubicBezTo>
                    <a:pt x="9" y="6"/>
                    <a:pt x="11" y="7"/>
                    <a:pt x="12" y="7"/>
                  </a:cubicBezTo>
                  <a:cubicBezTo>
                    <a:pt x="12" y="7"/>
                    <a:pt x="12" y="9"/>
                    <a:pt x="12" y="9"/>
                  </a:cubicBezTo>
                  <a:cubicBezTo>
                    <a:pt x="12" y="9"/>
                    <a:pt x="12" y="9"/>
                    <a:pt x="13" y="8"/>
                  </a:cubicBezTo>
                  <a:cubicBezTo>
                    <a:pt x="14" y="7"/>
                    <a:pt x="13" y="5"/>
                    <a:pt x="13" y="4"/>
                  </a:cubicBezTo>
                  <a:cubicBezTo>
                    <a:pt x="13" y="4"/>
                    <a:pt x="10" y="0"/>
                    <a:pt x="8" y="0"/>
                  </a:cubicBezTo>
                  <a:cubicBezTo>
                    <a:pt x="7" y="0"/>
                    <a:pt x="7" y="0"/>
                    <a:pt x="7" y="0"/>
                  </a:cubicBezTo>
                  <a:cubicBezTo>
                    <a:pt x="7" y="0"/>
                    <a:pt x="6" y="0"/>
                    <a:pt x="5" y="0"/>
                  </a:cubicBezTo>
                  <a:cubicBezTo>
                    <a:pt x="4" y="0"/>
                    <a:pt x="0" y="3"/>
                    <a:pt x="0" y="4"/>
                  </a:cubicBezTo>
                  <a:cubicBezTo>
                    <a:pt x="0" y="5"/>
                    <a:pt x="0" y="5"/>
                    <a:pt x="0" y="9"/>
                  </a:cubicBezTo>
                  <a:lnTo>
                    <a:pt x="1" y="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sp>
        <p:nvSpPr>
          <p:cNvPr id="3" name="MH_PageTitle"/>
          <p:cNvSpPr>
            <a:spLocks noGrp="1"/>
          </p:cNvSpPr>
          <p:nvPr>
            <p:ph type="title"/>
            <p:custDataLst>
              <p:tags r:id="rId7"/>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91" name="TextBox 90"/>
          <p:cNvSpPr txBox="1"/>
          <p:nvPr/>
        </p:nvSpPr>
        <p:spPr>
          <a:xfrm>
            <a:off x="1695272" y="5829267"/>
            <a:ext cx="9105851" cy="6414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lang="zh-CN" altLang="en-US" sz="1465" dirty="0">
                <a:solidFill>
                  <a:schemeClr val="tx1">
                    <a:lumMod val="90000"/>
                    <a:lumOff val="10000"/>
                  </a:schemeClr>
                </a:solidFill>
              </a:rPr>
              <a:t>建立在团队的基础之上，发挥团队精神、互补互助以达到团队最大工作效率的能力。对于团队的成员来说，不仅要有个人能力，更要有在不同的位置上各尽所能、与其他成员协调合作的能力。</a:t>
            </a:r>
          </a:p>
        </p:txBody>
      </p:sp>
      <p:grpSp>
        <p:nvGrpSpPr>
          <p:cNvPr id="19" name="组合 18"/>
          <p:cNvGrpSpPr/>
          <p:nvPr/>
        </p:nvGrpSpPr>
        <p:grpSpPr>
          <a:xfrm>
            <a:off x="1989995" y="3391597"/>
            <a:ext cx="1644807" cy="1639264"/>
            <a:chOff x="1492046" y="2543698"/>
            <a:chExt cx="1233605" cy="1229448"/>
          </a:xfrm>
        </p:grpSpPr>
        <p:grpSp>
          <p:nvGrpSpPr>
            <p:cNvPr id="18" name="组合 17"/>
            <p:cNvGrpSpPr/>
            <p:nvPr/>
          </p:nvGrpSpPr>
          <p:grpSpPr>
            <a:xfrm>
              <a:off x="1492046" y="2543698"/>
              <a:ext cx="1233605" cy="1229448"/>
              <a:chOff x="1492046" y="2543698"/>
              <a:chExt cx="1233605" cy="1229448"/>
            </a:xfrm>
          </p:grpSpPr>
          <p:sp>
            <p:nvSpPr>
              <p:cNvPr id="171" name="MH_Other_2"/>
              <p:cNvSpPr/>
              <p:nvPr>
                <p:custDataLst>
                  <p:tags r:id="rId12"/>
                </p:custDataLst>
              </p:nvPr>
            </p:nvSpPr>
            <p:spPr>
              <a:xfrm>
                <a:off x="1492046"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9" name="MH_Other_10"/>
              <p:cNvSpPr/>
              <p:nvPr>
                <p:custDataLst>
                  <p:tags r:id="rId13"/>
                </p:custDataLst>
              </p:nvPr>
            </p:nvSpPr>
            <p:spPr>
              <a:xfrm flipH="1">
                <a:off x="1496414"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1" name="组合 10"/>
            <p:cNvGrpSpPr/>
            <p:nvPr/>
          </p:nvGrpSpPr>
          <p:grpSpPr>
            <a:xfrm>
              <a:off x="1641988" y="2692035"/>
              <a:ext cx="933720" cy="932774"/>
              <a:chOff x="1639926" y="2691553"/>
              <a:chExt cx="933720" cy="932774"/>
            </a:xfrm>
          </p:grpSpPr>
          <p:sp>
            <p:nvSpPr>
              <p:cNvPr id="183" name="MH_Other_14"/>
              <p:cNvSpPr>
                <a:spLocks noChangeAspect="1"/>
              </p:cNvSpPr>
              <p:nvPr>
                <p:custDataLst>
                  <p:tags r:id="rId11"/>
                </p:custDataLst>
              </p:nvPr>
            </p:nvSpPr>
            <p:spPr>
              <a:xfrm>
                <a:off x="1639926"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2" name="KSO_Shape"/>
              <p:cNvSpPr/>
              <p:nvPr/>
            </p:nvSpPr>
            <p:spPr bwMode="auto">
              <a:xfrm>
                <a:off x="1902535" y="2904395"/>
                <a:ext cx="409898" cy="507090"/>
              </a:xfrm>
              <a:custGeom>
                <a:avLst/>
                <a:gdLst>
                  <a:gd name="T0" fmla="*/ 306930 w 1871664"/>
                  <a:gd name="T1" fmla="*/ 1454229 h 2314575"/>
                  <a:gd name="T2" fmla="*/ 536517 w 1871664"/>
                  <a:gd name="T3" fmla="*/ 826417 h 2314575"/>
                  <a:gd name="T4" fmla="*/ 506517 w 1871664"/>
                  <a:gd name="T5" fmla="*/ 778888 h 2314575"/>
                  <a:gd name="T6" fmla="*/ 556779 w 1871664"/>
                  <a:gd name="T7" fmla="*/ 785754 h 2314575"/>
                  <a:gd name="T8" fmla="*/ 628092 w 1871664"/>
                  <a:gd name="T9" fmla="*/ 775192 h 2314575"/>
                  <a:gd name="T10" fmla="*/ 632566 w 1871664"/>
                  <a:gd name="T11" fmla="*/ 806877 h 2314575"/>
                  <a:gd name="T12" fmla="*/ 612220 w 1871664"/>
                  <a:gd name="T13" fmla="*/ 924343 h 2314575"/>
                  <a:gd name="T14" fmla="*/ 795817 w 1871664"/>
                  <a:gd name="T15" fmla="*/ 767517 h 2314575"/>
                  <a:gd name="T16" fmla="*/ 861428 w 1871664"/>
                  <a:gd name="T17" fmla="*/ 852747 h 2314575"/>
                  <a:gd name="T18" fmla="*/ 593747 w 1871664"/>
                  <a:gd name="T19" fmla="*/ 1018920 h 2314575"/>
                  <a:gd name="T20" fmla="*/ 571805 w 1871664"/>
                  <a:gd name="T21" fmla="*/ 1016317 h 2314575"/>
                  <a:gd name="T22" fmla="*/ 262045 w 1871664"/>
                  <a:gd name="T23" fmla="*/ 889350 h 2314575"/>
                  <a:gd name="T24" fmla="*/ 320075 w 1871664"/>
                  <a:gd name="T25" fmla="*/ 796014 h 2314575"/>
                  <a:gd name="T26" fmla="*/ 402676 w 1871664"/>
                  <a:gd name="T27" fmla="*/ 726470 h 2314575"/>
                  <a:gd name="T28" fmla="*/ 927582 w 1871664"/>
                  <a:gd name="T29" fmla="*/ 331793 h 2314575"/>
                  <a:gd name="T30" fmla="*/ 936459 w 1871664"/>
                  <a:gd name="T31" fmla="*/ 354354 h 2314575"/>
                  <a:gd name="T32" fmla="*/ 1424941 w 1871664"/>
                  <a:gd name="T33" fmla="*/ 348130 h 2314575"/>
                  <a:gd name="T34" fmla="*/ 1420242 w 1871664"/>
                  <a:gd name="T35" fmla="*/ 324013 h 2314575"/>
                  <a:gd name="T36" fmla="*/ 603187 w 1871664"/>
                  <a:gd name="T37" fmla="*/ 303129 h 2314575"/>
                  <a:gd name="T38" fmla="*/ 687685 w 1871664"/>
                  <a:gd name="T39" fmla="*/ 335551 h 2314575"/>
                  <a:gd name="T40" fmla="*/ 733466 w 1871664"/>
                  <a:gd name="T41" fmla="*/ 398044 h 2314575"/>
                  <a:gd name="T42" fmla="*/ 736867 w 1871664"/>
                  <a:gd name="T43" fmla="*/ 459228 h 2314575"/>
                  <a:gd name="T44" fmla="*/ 754133 w 1871664"/>
                  <a:gd name="T45" fmla="*/ 487990 h 2314575"/>
                  <a:gd name="T46" fmla="*/ 737652 w 1871664"/>
                  <a:gd name="T47" fmla="*/ 554404 h 2314575"/>
                  <a:gd name="T48" fmla="*/ 719601 w 1871664"/>
                  <a:gd name="T49" fmla="*/ 616635 h 2314575"/>
                  <a:gd name="T50" fmla="*/ 670158 w 1871664"/>
                  <a:gd name="T51" fmla="*/ 694815 h 2314575"/>
                  <a:gd name="T52" fmla="*/ 593246 w 1871664"/>
                  <a:gd name="T53" fmla="*/ 738220 h 2314575"/>
                  <a:gd name="T54" fmla="*/ 510317 w 1871664"/>
                  <a:gd name="T55" fmla="*/ 714948 h 2314575"/>
                  <a:gd name="T56" fmla="*/ 450148 w 1871664"/>
                  <a:gd name="T57" fmla="*/ 644351 h 2314575"/>
                  <a:gd name="T58" fmla="*/ 425819 w 1871664"/>
                  <a:gd name="T59" fmla="*/ 567216 h 2314575"/>
                  <a:gd name="T60" fmla="*/ 404368 w 1871664"/>
                  <a:gd name="T61" fmla="*/ 525119 h 2314575"/>
                  <a:gd name="T62" fmla="*/ 413524 w 1871664"/>
                  <a:gd name="T63" fmla="*/ 468641 h 2314575"/>
                  <a:gd name="T64" fmla="*/ 419279 w 1871664"/>
                  <a:gd name="T65" fmla="*/ 421314 h 2314575"/>
                  <a:gd name="T66" fmla="*/ 440730 w 1871664"/>
                  <a:gd name="T67" fmla="*/ 363791 h 2314575"/>
                  <a:gd name="T68" fmla="*/ 518950 w 1871664"/>
                  <a:gd name="T69" fmla="*/ 311496 h 2314575"/>
                  <a:gd name="T70" fmla="*/ 938286 w 1871664"/>
                  <a:gd name="T71" fmla="*/ 226812 h 2314575"/>
                  <a:gd name="T72" fmla="*/ 927060 w 1871664"/>
                  <a:gd name="T73" fmla="*/ 248172 h 2314575"/>
                  <a:gd name="T74" fmla="*/ 1413976 w 1871664"/>
                  <a:gd name="T75" fmla="*/ 259753 h 2314575"/>
                  <a:gd name="T76" fmla="*/ 1427291 w 1871664"/>
                  <a:gd name="T77" fmla="*/ 239422 h 2314575"/>
                  <a:gd name="T78" fmla="*/ 941680 w 1871664"/>
                  <a:gd name="T79" fmla="*/ 226040 h 2314575"/>
                  <a:gd name="T80" fmla="*/ 926015 w 1871664"/>
                  <a:gd name="T81" fmla="*/ 143725 h 2314575"/>
                  <a:gd name="T82" fmla="*/ 943517 w 1871664"/>
                  <a:gd name="T83" fmla="*/ 160710 h 2314575"/>
                  <a:gd name="T84" fmla="*/ 1159805 w 1871664"/>
                  <a:gd name="T85" fmla="*/ 145269 h 2314575"/>
                  <a:gd name="T86" fmla="*/ 1144393 w 1871664"/>
                  <a:gd name="T87" fmla="*/ 126739 h 2314575"/>
                  <a:gd name="T88" fmla="*/ 1398136 w 1871664"/>
                  <a:gd name="T89" fmla="*/ 13335 h 2314575"/>
                  <a:gd name="T90" fmla="*/ 1496805 w 1871664"/>
                  <a:gd name="T91" fmla="*/ 87328 h 2314575"/>
                  <a:gd name="T92" fmla="*/ 1539353 w 1871664"/>
                  <a:gd name="T93" fmla="*/ 205249 h 2314575"/>
                  <a:gd name="T94" fmla="*/ 1513511 w 1871664"/>
                  <a:gd name="T95" fmla="*/ 354544 h 2314575"/>
                  <a:gd name="T96" fmla="*/ 1426849 w 1871664"/>
                  <a:gd name="T97" fmla="*/ 441611 h 2314575"/>
                  <a:gd name="T98" fmla="*/ 1125490 w 1871664"/>
                  <a:gd name="T99" fmla="*/ 471737 h 2314575"/>
                  <a:gd name="T100" fmla="*/ 1035381 w 1871664"/>
                  <a:gd name="T101" fmla="*/ 535767 h 2314575"/>
                  <a:gd name="T102" fmla="*/ 949725 w 1871664"/>
                  <a:gd name="T103" fmla="*/ 552686 h 2314575"/>
                  <a:gd name="T104" fmla="*/ 908076 w 1871664"/>
                  <a:gd name="T105" fmla="*/ 536027 h 2314575"/>
                  <a:gd name="T106" fmla="*/ 991374 w 1871664"/>
                  <a:gd name="T107" fmla="*/ 483709 h 2314575"/>
                  <a:gd name="T108" fmla="*/ 917843 w 1871664"/>
                  <a:gd name="T109" fmla="*/ 436382 h 2314575"/>
                  <a:gd name="T110" fmla="*/ 835097 w 1871664"/>
                  <a:gd name="T111" fmla="*/ 345131 h 2314575"/>
                  <a:gd name="T112" fmla="*/ 814736 w 1871664"/>
                  <a:gd name="T113" fmla="*/ 194267 h 2314575"/>
                  <a:gd name="T114" fmla="*/ 863288 w 1871664"/>
                  <a:gd name="T115" fmla="*/ 78962 h 2314575"/>
                  <a:gd name="T116" fmla="*/ 965350 w 1871664"/>
                  <a:gd name="T117" fmla="*/ 9936 h 23145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71664" h="2314575">
                    <a:moveTo>
                      <a:pt x="420688" y="1514475"/>
                    </a:moveTo>
                    <a:lnTo>
                      <a:pt x="946151" y="1514475"/>
                    </a:lnTo>
                    <a:lnTo>
                      <a:pt x="946151" y="2314575"/>
                    </a:lnTo>
                    <a:lnTo>
                      <a:pt x="420688" y="2314575"/>
                    </a:lnTo>
                    <a:lnTo>
                      <a:pt x="420688" y="1514475"/>
                    </a:lnTo>
                    <a:close/>
                    <a:moveTo>
                      <a:pt x="0" y="1262063"/>
                    </a:moveTo>
                    <a:lnTo>
                      <a:pt x="1430338" y="1262063"/>
                    </a:lnTo>
                    <a:lnTo>
                      <a:pt x="1314742" y="1766888"/>
                    </a:lnTo>
                    <a:lnTo>
                      <a:pt x="993776" y="1766888"/>
                    </a:lnTo>
                    <a:lnTo>
                      <a:pt x="993776" y="1511301"/>
                    </a:lnTo>
                    <a:lnTo>
                      <a:pt x="373063" y="1511301"/>
                    </a:lnTo>
                    <a:lnTo>
                      <a:pt x="373063" y="1766888"/>
                    </a:lnTo>
                    <a:lnTo>
                      <a:pt x="115596" y="1766888"/>
                    </a:lnTo>
                    <a:lnTo>
                      <a:pt x="0" y="1262063"/>
                    </a:lnTo>
                    <a:close/>
                    <a:moveTo>
                      <a:pt x="530107" y="862013"/>
                    </a:moveTo>
                    <a:lnTo>
                      <a:pt x="530385" y="862366"/>
                    </a:lnTo>
                    <a:lnTo>
                      <a:pt x="649861" y="1128664"/>
                    </a:lnTo>
                    <a:lnTo>
                      <a:pt x="681937" y="1017329"/>
                    </a:lnTo>
                    <a:lnTo>
                      <a:pt x="678345" y="1016609"/>
                    </a:lnTo>
                    <a:lnTo>
                      <a:pt x="672587" y="1014684"/>
                    </a:lnTo>
                    <a:lnTo>
                      <a:pt x="666830" y="1012438"/>
                    </a:lnTo>
                    <a:lnTo>
                      <a:pt x="661713" y="1010192"/>
                    </a:lnTo>
                    <a:lnTo>
                      <a:pt x="656915" y="1006984"/>
                    </a:lnTo>
                    <a:lnTo>
                      <a:pt x="652117" y="1004097"/>
                    </a:lnTo>
                    <a:lnTo>
                      <a:pt x="647639" y="1000568"/>
                    </a:lnTo>
                    <a:lnTo>
                      <a:pt x="644121" y="997039"/>
                    </a:lnTo>
                    <a:lnTo>
                      <a:pt x="640283" y="993189"/>
                    </a:lnTo>
                    <a:lnTo>
                      <a:pt x="637084" y="989660"/>
                    </a:lnTo>
                    <a:lnTo>
                      <a:pt x="633886" y="985489"/>
                    </a:lnTo>
                    <a:lnTo>
                      <a:pt x="631007" y="980998"/>
                    </a:lnTo>
                    <a:lnTo>
                      <a:pt x="628448" y="977148"/>
                    </a:lnTo>
                    <a:lnTo>
                      <a:pt x="626209" y="972977"/>
                    </a:lnTo>
                    <a:lnTo>
                      <a:pt x="623970" y="969127"/>
                    </a:lnTo>
                    <a:lnTo>
                      <a:pt x="620452" y="960786"/>
                    </a:lnTo>
                    <a:lnTo>
                      <a:pt x="617893" y="953086"/>
                    </a:lnTo>
                    <a:lnTo>
                      <a:pt x="615654" y="946349"/>
                    </a:lnTo>
                    <a:lnTo>
                      <a:pt x="614375" y="940575"/>
                    </a:lnTo>
                    <a:lnTo>
                      <a:pt x="613415" y="936404"/>
                    </a:lnTo>
                    <a:lnTo>
                      <a:pt x="612776" y="932554"/>
                    </a:lnTo>
                    <a:lnTo>
                      <a:pt x="617254" y="934800"/>
                    </a:lnTo>
                    <a:lnTo>
                      <a:pt x="622051" y="937366"/>
                    </a:lnTo>
                    <a:lnTo>
                      <a:pt x="628768" y="940575"/>
                    </a:lnTo>
                    <a:lnTo>
                      <a:pt x="637404" y="944104"/>
                    </a:lnTo>
                    <a:lnTo>
                      <a:pt x="647000" y="947633"/>
                    </a:lnTo>
                    <a:lnTo>
                      <a:pt x="658194" y="950841"/>
                    </a:lnTo>
                    <a:lnTo>
                      <a:pt x="663952" y="952445"/>
                    </a:lnTo>
                    <a:lnTo>
                      <a:pt x="670348" y="953728"/>
                    </a:lnTo>
                    <a:lnTo>
                      <a:pt x="676745" y="954691"/>
                    </a:lnTo>
                    <a:lnTo>
                      <a:pt x="683142" y="955974"/>
                    </a:lnTo>
                    <a:lnTo>
                      <a:pt x="689859" y="956615"/>
                    </a:lnTo>
                    <a:lnTo>
                      <a:pt x="696896" y="956936"/>
                    </a:lnTo>
                    <a:lnTo>
                      <a:pt x="703933" y="956936"/>
                    </a:lnTo>
                    <a:lnTo>
                      <a:pt x="711289" y="956615"/>
                    </a:lnTo>
                    <a:lnTo>
                      <a:pt x="718326" y="955974"/>
                    </a:lnTo>
                    <a:lnTo>
                      <a:pt x="725682" y="954691"/>
                    </a:lnTo>
                    <a:lnTo>
                      <a:pt x="733678" y="953407"/>
                    </a:lnTo>
                    <a:lnTo>
                      <a:pt x="741035" y="951482"/>
                    </a:lnTo>
                    <a:lnTo>
                      <a:pt x="748391" y="948595"/>
                    </a:lnTo>
                    <a:lnTo>
                      <a:pt x="756068" y="945708"/>
                    </a:lnTo>
                    <a:lnTo>
                      <a:pt x="763424" y="941858"/>
                    </a:lnTo>
                    <a:lnTo>
                      <a:pt x="770781" y="937687"/>
                    </a:lnTo>
                    <a:lnTo>
                      <a:pt x="778457" y="932875"/>
                    </a:lnTo>
                    <a:lnTo>
                      <a:pt x="785814" y="927100"/>
                    </a:lnTo>
                    <a:lnTo>
                      <a:pt x="785494" y="930950"/>
                    </a:lnTo>
                    <a:lnTo>
                      <a:pt x="784534" y="935121"/>
                    </a:lnTo>
                    <a:lnTo>
                      <a:pt x="783575" y="940895"/>
                    </a:lnTo>
                    <a:lnTo>
                      <a:pt x="781976" y="947633"/>
                    </a:lnTo>
                    <a:lnTo>
                      <a:pt x="779737" y="955332"/>
                    </a:lnTo>
                    <a:lnTo>
                      <a:pt x="776858" y="963673"/>
                    </a:lnTo>
                    <a:lnTo>
                      <a:pt x="773340" y="972015"/>
                    </a:lnTo>
                    <a:lnTo>
                      <a:pt x="771101" y="976506"/>
                    </a:lnTo>
                    <a:lnTo>
                      <a:pt x="768862" y="980356"/>
                    </a:lnTo>
                    <a:lnTo>
                      <a:pt x="766303" y="984527"/>
                    </a:lnTo>
                    <a:lnTo>
                      <a:pt x="763424" y="988697"/>
                    </a:lnTo>
                    <a:lnTo>
                      <a:pt x="760226" y="992547"/>
                    </a:lnTo>
                    <a:lnTo>
                      <a:pt x="756708" y="996397"/>
                    </a:lnTo>
                    <a:lnTo>
                      <a:pt x="753509" y="999926"/>
                    </a:lnTo>
                    <a:lnTo>
                      <a:pt x="749351" y="1003455"/>
                    </a:lnTo>
                    <a:lnTo>
                      <a:pt x="744873" y="1006663"/>
                    </a:lnTo>
                    <a:lnTo>
                      <a:pt x="740715" y="1009551"/>
                    </a:lnTo>
                    <a:lnTo>
                      <a:pt x="735917" y="1012117"/>
                    </a:lnTo>
                    <a:lnTo>
                      <a:pt x="730480" y="1014363"/>
                    </a:lnTo>
                    <a:lnTo>
                      <a:pt x="727056" y="1015575"/>
                    </a:lnTo>
                    <a:lnTo>
                      <a:pt x="744132" y="1123077"/>
                    </a:lnTo>
                    <a:lnTo>
                      <a:pt x="876255" y="864324"/>
                    </a:lnTo>
                    <a:lnTo>
                      <a:pt x="884999" y="869319"/>
                    </a:lnTo>
                    <a:lnTo>
                      <a:pt x="893578" y="874719"/>
                    </a:lnTo>
                    <a:lnTo>
                      <a:pt x="902474" y="880119"/>
                    </a:lnTo>
                    <a:lnTo>
                      <a:pt x="911052" y="885837"/>
                    </a:lnTo>
                    <a:lnTo>
                      <a:pt x="919313" y="891555"/>
                    </a:lnTo>
                    <a:lnTo>
                      <a:pt x="927891" y="897591"/>
                    </a:lnTo>
                    <a:lnTo>
                      <a:pt x="936152" y="904261"/>
                    </a:lnTo>
                    <a:lnTo>
                      <a:pt x="944095" y="910932"/>
                    </a:lnTo>
                    <a:lnTo>
                      <a:pt x="951720" y="917921"/>
                    </a:lnTo>
                    <a:lnTo>
                      <a:pt x="959663" y="925227"/>
                    </a:lnTo>
                    <a:lnTo>
                      <a:pt x="967288" y="932533"/>
                    </a:lnTo>
                    <a:lnTo>
                      <a:pt x="974596" y="939839"/>
                    </a:lnTo>
                    <a:lnTo>
                      <a:pt x="981903" y="947462"/>
                    </a:lnTo>
                    <a:lnTo>
                      <a:pt x="988893" y="955404"/>
                    </a:lnTo>
                    <a:lnTo>
                      <a:pt x="995883" y="963981"/>
                    </a:lnTo>
                    <a:lnTo>
                      <a:pt x="1002873" y="972240"/>
                    </a:lnTo>
                    <a:lnTo>
                      <a:pt x="1009545" y="980816"/>
                    </a:lnTo>
                    <a:lnTo>
                      <a:pt x="1016217" y="989711"/>
                    </a:lnTo>
                    <a:lnTo>
                      <a:pt x="1022571" y="998605"/>
                    </a:lnTo>
                    <a:lnTo>
                      <a:pt x="1028926" y="1007499"/>
                    </a:lnTo>
                    <a:lnTo>
                      <a:pt x="1034962" y="1017029"/>
                    </a:lnTo>
                    <a:lnTo>
                      <a:pt x="1040999" y="1026241"/>
                    </a:lnTo>
                    <a:lnTo>
                      <a:pt x="1047036" y="1036088"/>
                    </a:lnTo>
                    <a:lnTo>
                      <a:pt x="1052755" y="1045618"/>
                    </a:lnTo>
                    <a:lnTo>
                      <a:pt x="1063875" y="1065630"/>
                    </a:lnTo>
                    <a:lnTo>
                      <a:pt x="1074042" y="1086278"/>
                    </a:lnTo>
                    <a:lnTo>
                      <a:pt x="1083891" y="1107561"/>
                    </a:lnTo>
                    <a:lnTo>
                      <a:pt x="1093105" y="1128844"/>
                    </a:lnTo>
                    <a:lnTo>
                      <a:pt x="1102001" y="1151080"/>
                    </a:lnTo>
                    <a:lnTo>
                      <a:pt x="1109944" y="1173633"/>
                    </a:lnTo>
                    <a:lnTo>
                      <a:pt x="1117569" y="1196504"/>
                    </a:lnTo>
                    <a:lnTo>
                      <a:pt x="1123454" y="1216025"/>
                    </a:lnTo>
                    <a:lnTo>
                      <a:pt x="739950" y="1216025"/>
                    </a:lnTo>
                    <a:lnTo>
                      <a:pt x="730569" y="1227551"/>
                    </a:lnTo>
                    <a:lnTo>
                      <a:pt x="721679" y="1237988"/>
                    </a:lnTo>
                    <a:lnTo>
                      <a:pt x="713424" y="1247161"/>
                    </a:lnTo>
                    <a:lnTo>
                      <a:pt x="710249" y="1250008"/>
                    </a:lnTo>
                    <a:lnTo>
                      <a:pt x="708027" y="1252222"/>
                    </a:lnTo>
                    <a:lnTo>
                      <a:pt x="706757" y="1252538"/>
                    </a:lnTo>
                    <a:lnTo>
                      <a:pt x="706122" y="1252538"/>
                    </a:lnTo>
                    <a:lnTo>
                      <a:pt x="705804" y="1252222"/>
                    </a:lnTo>
                    <a:lnTo>
                      <a:pt x="705487" y="1251273"/>
                    </a:lnTo>
                    <a:lnTo>
                      <a:pt x="705487" y="1250008"/>
                    </a:lnTo>
                    <a:lnTo>
                      <a:pt x="704852" y="1248743"/>
                    </a:lnTo>
                    <a:lnTo>
                      <a:pt x="702947" y="1244947"/>
                    </a:lnTo>
                    <a:lnTo>
                      <a:pt x="699137" y="1240519"/>
                    </a:lnTo>
                    <a:lnTo>
                      <a:pt x="695009" y="1234825"/>
                    </a:lnTo>
                    <a:lnTo>
                      <a:pt x="683896" y="1222490"/>
                    </a:lnTo>
                    <a:lnTo>
                      <a:pt x="677716" y="1216025"/>
                    </a:lnTo>
                    <a:lnTo>
                      <a:pt x="273011" y="1216025"/>
                    </a:lnTo>
                    <a:lnTo>
                      <a:pt x="273390" y="1214293"/>
                    </a:lnTo>
                    <a:lnTo>
                      <a:pt x="279427" y="1190787"/>
                    </a:lnTo>
                    <a:lnTo>
                      <a:pt x="286099" y="1167598"/>
                    </a:lnTo>
                    <a:lnTo>
                      <a:pt x="293089" y="1145044"/>
                    </a:lnTo>
                    <a:lnTo>
                      <a:pt x="300714" y="1122808"/>
                    </a:lnTo>
                    <a:lnTo>
                      <a:pt x="305162" y="1112326"/>
                    </a:lnTo>
                    <a:lnTo>
                      <a:pt x="309610" y="1101525"/>
                    </a:lnTo>
                    <a:lnTo>
                      <a:pt x="313741" y="1090725"/>
                    </a:lnTo>
                    <a:lnTo>
                      <a:pt x="318506" y="1080560"/>
                    </a:lnTo>
                    <a:lnTo>
                      <a:pt x="323272" y="1070078"/>
                    </a:lnTo>
                    <a:lnTo>
                      <a:pt x="328356" y="1059913"/>
                    </a:lnTo>
                    <a:lnTo>
                      <a:pt x="333757" y="1049748"/>
                    </a:lnTo>
                    <a:lnTo>
                      <a:pt x="338840" y="1039900"/>
                    </a:lnTo>
                    <a:lnTo>
                      <a:pt x="344559" y="1030371"/>
                    </a:lnTo>
                    <a:lnTo>
                      <a:pt x="350278" y="1020523"/>
                    </a:lnTo>
                    <a:lnTo>
                      <a:pt x="356315" y="1011311"/>
                    </a:lnTo>
                    <a:lnTo>
                      <a:pt x="362352" y="1002417"/>
                    </a:lnTo>
                    <a:lnTo>
                      <a:pt x="368706" y="993205"/>
                    </a:lnTo>
                    <a:lnTo>
                      <a:pt x="375378" y="984311"/>
                    </a:lnTo>
                    <a:lnTo>
                      <a:pt x="382050" y="976051"/>
                    </a:lnTo>
                    <a:lnTo>
                      <a:pt x="389040" y="967157"/>
                    </a:lnTo>
                    <a:lnTo>
                      <a:pt x="396030" y="959216"/>
                    </a:lnTo>
                    <a:lnTo>
                      <a:pt x="403337" y="950957"/>
                    </a:lnTo>
                    <a:lnTo>
                      <a:pt x="411280" y="943015"/>
                    </a:lnTo>
                    <a:lnTo>
                      <a:pt x="418906" y="935392"/>
                    </a:lnTo>
                    <a:lnTo>
                      <a:pt x="426848" y="928085"/>
                    </a:lnTo>
                    <a:lnTo>
                      <a:pt x="435109" y="920779"/>
                    </a:lnTo>
                    <a:lnTo>
                      <a:pt x="443688" y="913791"/>
                    </a:lnTo>
                    <a:lnTo>
                      <a:pt x="452266" y="907120"/>
                    </a:lnTo>
                    <a:lnTo>
                      <a:pt x="461162" y="900767"/>
                    </a:lnTo>
                    <a:lnTo>
                      <a:pt x="470376" y="894414"/>
                    </a:lnTo>
                    <a:lnTo>
                      <a:pt x="479590" y="888379"/>
                    </a:lnTo>
                    <a:lnTo>
                      <a:pt x="489439" y="882661"/>
                    </a:lnTo>
                    <a:lnTo>
                      <a:pt x="498971" y="876943"/>
                    </a:lnTo>
                    <a:lnTo>
                      <a:pt x="509138" y="871543"/>
                    </a:lnTo>
                    <a:lnTo>
                      <a:pt x="519305" y="866778"/>
                    </a:lnTo>
                    <a:lnTo>
                      <a:pt x="530107" y="862013"/>
                    </a:lnTo>
                    <a:close/>
                    <a:moveTo>
                      <a:pt x="1144579" y="390525"/>
                    </a:moveTo>
                    <a:lnTo>
                      <a:pt x="1142358" y="390840"/>
                    </a:lnTo>
                    <a:lnTo>
                      <a:pt x="1140454" y="391155"/>
                    </a:lnTo>
                    <a:lnTo>
                      <a:pt x="1138233" y="391785"/>
                    </a:lnTo>
                    <a:lnTo>
                      <a:pt x="1135059" y="393676"/>
                    </a:lnTo>
                    <a:lnTo>
                      <a:pt x="1131569" y="396512"/>
                    </a:lnTo>
                    <a:lnTo>
                      <a:pt x="1129347" y="399347"/>
                    </a:lnTo>
                    <a:lnTo>
                      <a:pt x="1127443" y="403128"/>
                    </a:lnTo>
                    <a:lnTo>
                      <a:pt x="1126809" y="405019"/>
                    </a:lnTo>
                    <a:lnTo>
                      <a:pt x="1125857" y="406909"/>
                    </a:lnTo>
                    <a:lnTo>
                      <a:pt x="1125539" y="409115"/>
                    </a:lnTo>
                    <a:lnTo>
                      <a:pt x="1125539" y="411005"/>
                    </a:lnTo>
                    <a:lnTo>
                      <a:pt x="1125539" y="413211"/>
                    </a:lnTo>
                    <a:lnTo>
                      <a:pt x="1125857" y="415416"/>
                    </a:lnTo>
                    <a:lnTo>
                      <a:pt x="1126809" y="417307"/>
                    </a:lnTo>
                    <a:lnTo>
                      <a:pt x="1127443" y="419197"/>
                    </a:lnTo>
                    <a:lnTo>
                      <a:pt x="1129347" y="422978"/>
                    </a:lnTo>
                    <a:lnTo>
                      <a:pt x="1131569" y="425814"/>
                    </a:lnTo>
                    <a:lnTo>
                      <a:pt x="1135059" y="428649"/>
                    </a:lnTo>
                    <a:lnTo>
                      <a:pt x="1138233" y="430540"/>
                    </a:lnTo>
                    <a:lnTo>
                      <a:pt x="1140454" y="431170"/>
                    </a:lnTo>
                    <a:lnTo>
                      <a:pt x="1142358" y="431485"/>
                    </a:lnTo>
                    <a:lnTo>
                      <a:pt x="1144579" y="431800"/>
                    </a:lnTo>
                    <a:lnTo>
                      <a:pt x="1146801" y="431800"/>
                    </a:lnTo>
                    <a:lnTo>
                      <a:pt x="1714195" y="431800"/>
                    </a:lnTo>
                    <a:lnTo>
                      <a:pt x="1716416" y="431800"/>
                    </a:lnTo>
                    <a:lnTo>
                      <a:pt x="1718638" y="431485"/>
                    </a:lnTo>
                    <a:lnTo>
                      <a:pt x="1720542" y="431170"/>
                    </a:lnTo>
                    <a:lnTo>
                      <a:pt x="1722446" y="430540"/>
                    </a:lnTo>
                    <a:lnTo>
                      <a:pt x="1726254" y="428649"/>
                    </a:lnTo>
                    <a:lnTo>
                      <a:pt x="1729110" y="425814"/>
                    </a:lnTo>
                    <a:lnTo>
                      <a:pt x="1731966" y="422978"/>
                    </a:lnTo>
                    <a:lnTo>
                      <a:pt x="1733552" y="419197"/>
                    </a:lnTo>
                    <a:lnTo>
                      <a:pt x="1734504" y="417307"/>
                    </a:lnTo>
                    <a:lnTo>
                      <a:pt x="1734822" y="415416"/>
                    </a:lnTo>
                    <a:lnTo>
                      <a:pt x="1735139" y="413211"/>
                    </a:lnTo>
                    <a:lnTo>
                      <a:pt x="1735139" y="411005"/>
                    </a:lnTo>
                    <a:lnTo>
                      <a:pt x="1735139" y="409115"/>
                    </a:lnTo>
                    <a:lnTo>
                      <a:pt x="1734822" y="406909"/>
                    </a:lnTo>
                    <a:lnTo>
                      <a:pt x="1734504" y="405019"/>
                    </a:lnTo>
                    <a:lnTo>
                      <a:pt x="1733552" y="403128"/>
                    </a:lnTo>
                    <a:lnTo>
                      <a:pt x="1731966" y="399347"/>
                    </a:lnTo>
                    <a:lnTo>
                      <a:pt x="1729110" y="396512"/>
                    </a:lnTo>
                    <a:lnTo>
                      <a:pt x="1726254" y="393676"/>
                    </a:lnTo>
                    <a:lnTo>
                      <a:pt x="1722446" y="391785"/>
                    </a:lnTo>
                    <a:lnTo>
                      <a:pt x="1720542" y="391155"/>
                    </a:lnTo>
                    <a:lnTo>
                      <a:pt x="1718638" y="390840"/>
                    </a:lnTo>
                    <a:lnTo>
                      <a:pt x="1716416" y="390525"/>
                    </a:lnTo>
                    <a:lnTo>
                      <a:pt x="1714195" y="390525"/>
                    </a:lnTo>
                    <a:lnTo>
                      <a:pt x="1146801" y="390525"/>
                    </a:lnTo>
                    <a:lnTo>
                      <a:pt x="1144579" y="390525"/>
                    </a:lnTo>
                    <a:close/>
                    <a:moveTo>
                      <a:pt x="703263" y="365125"/>
                    </a:moveTo>
                    <a:lnTo>
                      <a:pt x="710259" y="365761"/>
                    </a:lnTo>
                    <a:lnTo>
                      <a:pt x="717572" y="366078"/>
                    </a:lnTo>
                    <a:lnTo>
                      <a:pt x="724885" y="367031"/>
                    </a:lnTo>
                    <a:lnTo>
                      <a:pt x="733153" y="368302"/>
                    </a:lnTo>
                    <a:lnTo>
                      <a:pt x="741420" y="369573"/>
                    </a:lnTo>
                    <a:lnTo>
                      <a:pt x="749687" y="371479"/>
                    </a:lnTo>
                    <a:lnTo>
                      <a:pt x="758590" y="373385"/>
                    </a:lnTo>
                    <a:lnTo>
                      <a:pt x="767175" y="375609"/>
                    </a:lnTo>
                    <a:lnTo>
                      <a:pt x="775761" y="378468"/>
                    </a:lnTo>
                    <a:lnTo>
                      <a:pt x="784664" y="381327"/>
                    </a:lnTo>
                    <a:lnTo>
                      <a:pt x="793567" y="384822"/>
                    </a:lnTo>
                    <a:lnTo>
                      <a:pt x="802152" y="388634"/>
                    </a:lnTo>
                    <a:lnTo>
                      <a:pt x="811055" y="392764"/>
                    </a:lnTo>
                    <a:lnTo>
                      <a:pt x="819323" y="397529"/>
                    </a:lnTo>
                    <a:lnTo>
                      <a:pt x="827590" y="402612"/>
                    </a:lnTo>
                    <a:lnTo>
                      <a:pt x="835857" y="407695"/>
                    </a:lnTo>
                    <a:lnTo>
                      <a:pt x="843489" y="413414"/>
                    </a:lnTo>
                    <a:lnTo>
                      <a:pt x="851120" y="419768"/>
                    </a:lnTo>
                    <a:lnTo>
                      <a:pt x="858115" y="426757"/>
                    </a:lnTo>
                    <a:lnTo>
                      <a:pt x="864793" y="434064"/>
                    </a:lnTo>
                    <a:lnTo>
                      <a:pt x="870834" y="442006"/>
                    </a:lnTo>
                    <a:lnTo>
                      <a:pt x="876557" y="450266"/>
                    </a:lnTo>
                    <a:lnTo>
                      <a:pt x="881645" y="458843"/>
                    </a:lnTo>
                    <a:lnTo>
                      <a:pt x="883871" y="463609"/>
                    </a:lnTo>
                    <a:lnTo>
                      <a:pt x="885779" y="468692"/>
                    </a:lnTo>
                    <a:lnTo>
                      <a:pt x="888004" y="473457"/>
                    </a:lnTo>
                    <a:lnTo>
                      <a:pt x="889912" y="478222"/>
                    </a:lnTo>
                    <a:lnTo>
                      <a:pt x="891502" y="483623"/>
                    </a:lnTo>
                    <a:lnTo>
                      <a:pt x="892774" y="489024"/>
                    </a:lnTo>
                    <a:lnTo>
                      <a:pt x="894364" y="494425"/>
                    </a:lnTo>
                    <a:lnTo>
                      <a:pt x="895318" y="500143"/>
                    </a:lnTo>
                    <a:lnTo>
                      <a:pt x="896272" y="506179"/>
                    </a:lnTo>
                    <a:lnTo>
                      <a:pt x="896908" y="511897"/>
                    </a:lnTo>
                    <a:lnTo>
                      <a:pt x="897226" y="517934"/>
                    </a:lnTo>
                    <a:lnTo>
                      <a:pt x="897544" y="523970"/>
                    </a:lnTo>
                    <a:lnTo>
                      <a:pt x="897544" y="530323"/>
                    </a:lnTo>
                    <a:lnTo>
                      <a:pt x="897544" y="536995"/>
                    </a:lnTo>
                    <a:lnTo>
                      <a:pt x="896908" y="543666"/>
                    </a:lnTo>
                    <a:lnTo>
                      <a:pt x="896272" y="550973"/>
                    </a:lnTo>
                    <a:lnTo>
                      <a:pt x="895636" y="557962"/>
                    </a:lnTo>
                    <a:lnTo>
                      <a:pt x="894364" y="565269"/>
                    </a:lnTo>
                    <a:lnTo>
                      <a:pt x="895318" y="565269"/>
                    </a:lnTo>
                    <a:lnTo>
                      <a:pt x="897862" y="566222"/>
                    </a:lnTo>
                    <a:lnTo>
                      <a:pt x="901677" y="568128"/>
                    </a:lnTo>
                    <a:lnTo>
                      <a:pt x="903903" y="569399"/>
                    </a:lnTo>
                    <a:lnTo>
                      <a:pt x="905811" y="571623"/>
                    </a:lnTo>
                    <a:lnTo>
                      <a:pt x="908355" y="573847"/>
                    </a:lnTo>
                    <a:lnTo>
                      <a:pt x="910262" y="576706"/>
                    </a:lnTo>
                    <a:lnTo>
                      <a:pt x="912170" y="579883"/>
                    </a:lnTo>
                    <a:lnTo>
                      <a:pt x="914078" y="583695"/>
                    </a:lnTo>
                    <a:lnTo>
                      <a:pt x="915668" y="587825"/>
                    </a:lnTo>
                    <a:lnTo>
                      <a:pt x="916622" y="592908"/>
                    </a:lnTo>
                    <a:lnTo>
                      <a:pt x="917576" y="598944"/>
                    </a:lnTo>
                    <a:lnTo>
                      <a:pt x="917576" y="605298"/>
                    </a:lnTo>
                    <a:lnTo>
                      <a:pt x="917258" y="618006"/>
                    </a:lnTo>
                    <a:lnTo>
                      <a:pt x="916622" y="628807"/>
                    </a:lnTo>
                    <a:lnTo>
                      <a:pt x="915032" y="638020"/>
                    </a:lnTo>
                    <a:lnTo>
                      <a:pt x="914078" y="642468"/>
                    </a:lnTo>
                    <a:lnTo>
                      <a:pt x="913124" y="645962"/>
                    </a:lnTo>
                    <a:lnTo>
                      <a:pt x="910262" y="652951"/>
                    </a:lnTo>
                    <a:lnTo>
                      <a:pt x="907401" y="658988"/>
                    </a:lnTo>
                    <a:lnTo>
                      <a:pt x="903903" y="664071"/>
                    </a:lnTo>
                    <a:lnTo>
                      <a:pt x="900723" y="668836"/>
                    </a:lnTo>
                    <a:lnTo>
                      <a:pt x="896590" y="673601"/>
                    </a:lnTo>
                    <a:lnTo>
                      <a:pt x="894682" y="676460"/>
                    </a:lnTo>
                    <a:lnTo>
                      <a:pt x="892456" y="679955"/>
                    </a:lnTo>
                    <a:lnTo>
                      <a:pt x="890866" y="684085"/>
                    </a:lnTo>
                    <a:lnTo>
                      <a:pt x="889276" y="689168"/>
                    </a:lnTo>
                    <a:lnTo>
                      <a:pt x="888004" y="694886"/>
                    </a:lnTo>
                    <a:lnTo>
                      <a:pt x="886733" y="701558"/>
                    </a:lnTo>
                    <a:lnTo>
                      <a:pt x="885461" y="708865"/>
                    </a:lnTo>
                    <a:lnTo>
                      <a:pt x="884189" y="716807"/>
                    </a:lnTo>
                    <a:lnTo>
                      <a:pt x="882599" y="725067"/>
                    </a:lnTo>
                    <a:lnTo>
                      <a:pt x="880055" y="733009"/>
                    </a:lnTo>
                    <a:lnTo>
                      <a:pt x="877511" y="740951"/>
                    </a:lnTo>
                    <a:lnTo>
                      <a:pt x="874650" y="749211"/>
                    </a:lnTo>
                    <a:lnTo>
                      <a:pt x="871152" y="757789"/>
                    </a:lnTo>
                    <a:lnTo>
                      <a:pt x="867972" y="766049"/>
                    </a:lnTo>
                    <a:lnTo>
                      <a:pt x="863839" y="774309"/>
                    </a:lnTo>
                    <a:lnTo>
                      <a:pt x="859387" y="782886"/>
                    </a:lnTo>
                    <a:lnTo>
                      <a:pt x="854617" y="790829"/>
                    </a:lnTo>
                    <a:lnTo>
                      <a:pt x="849848" y="799088"/>
                    </a:lnTo>
                    <a:lnTo>
                      <a:pt x="844760" y="806713"/>
                    </a:lnTo>
                    <a:lnTo>
                      <a:pt x="839037" y="814973"/>
                    </a:lnTo>
                    <a:lnTo>
                      <a:pt x="833313" y="822597"/>
                    </a:lnTo>
                    <a:lnTo>
                      <a:pt x="827272" y="829904"/>
                    </a:lnTo>
                    <a:lnTo>
                      <a:pt x="820913" y="837211"/>
                    </a:lnTo>
                    <a:lnTo>
                      <a:pt x="814553" y="844200"/>
                    </a:lnTo>
                    <a:lnTo>
                      <a:pt x="807876" y="850872"/>
                    </a:lnTo>
                    <a:lnTo>
                      <a:pt x="800880" y="857226"/>
                    </a:lnTo>
                    <a:lnTo>
                      <a:pt x="793567" y="863262"/>
                    </a:lnTo>
                    <a:lnTo>
                      <a:pt x="786254" y="868662"/>
                    </a:lnTo>
                    <a:lnTo>
                      <a:pt x="778940" y="874063"/>
                    </a:lnTo>
                    <a:lnTo>
                      <a:pt x="770673" y="878511"/>
                    </a:lnTo>
                    <a:lnTo>
                      <a:pt x="763042" y="882958"/>
                    </a:lnTo>
                    <a:lnTo>
                      <a:pt x="754775" y="887088"/>
                    </a:lnTo>
                    <a:lnTo>
                      <a:pt x="746825" y="890265"/>
                    </a:lnTo>
                    <a:lnTo>
                      <a:pt x="737922" y="893124"/>
                    </a:lnTo>
                    <a:lnTo>
                      <a:pt x="729655" y="895348"/>
                    </a:lnTo>
                    <a:lnTo>
                      <a:pt x="721070" y="896937"/>
                    </a:lnTo>
                    <a:lnTo>
                      <a:pt x="712166" y="897890"/>
                    </a:lnTo>
                    <a:lnTo>
                      <a:pt x="703263" y="898525"/>
                    </a:lnTo>
                    <a:lnTo>
                      <a:pt x="694360" y="897890"/>
                    </a:lnTo>
                    <a:lnTo>
                      <a:pt x="685457" y="896937"/>
                    </a:lnTo>
                    <a:lnTo>
                      <a:pt x="676872" y="895348"/>
                    </a:lnTo>
                    <a:lnTo>
                      <a:pt x="668604" y="893124"/>
                    </a:lnTo>
                    <a:lnTo>
                      <a:pt x="659701" y="890265"/>
                    </a:lnTo>
                    <a:lnTo>
                      <a:pt x="651752" y="887088"/>
                    </a:lnTo>
                    <a:lnTo>
                      <a:pt x="643803" y="882958"/>
                    </a:lnTo>
                    <a:lnTo>
                      <a:pt x="635853" y="878511"/>
                    </a:lnTo>
                    <a:lnTo>
                      <a:pt x="627904" y="874063"/>
                    </a:lnTo>
                    <a:lnTo>
                      <a:pt x="620273" y="868662"/>
                    </a:lnTo>
                    <a:lnTo>
                      <a:pt x="612959" y="863262"/>
                    </a:lnTo>
                    <a:lnTo>
                      <a:pt x="605646" y="857226"/>
                    </a:lnTo>
                    <a:lnTo>
                      <a:pt x="598651" y="850872"/>
                    </a:lnTo>
                    <a:lnTo>
                      <a:pt x="591973" y="844200"/>
                    </a:lnTo>
                    <a:lnTo>
                      <a:pt x="585614" y="837211"/>
                    </a:lnTo>
                    <a:lnTo>
                      <a:pt x="579255" y="829904"/>
                    </a:lnTo>
                    <a:lnTo>
                      <a:pt x="573213" y="822597"/>
                    </a:lnTo>
                    <a:lnTo>
                      <a:pt x="567490" y="814973"/>
                    </a:lnTo>
                    <a:lnTo>
                      <a:pt x="561766" y="806713"/>
                    </a:lnTo>
                    <a:lnTo>
                      <a:pt x="556679" y="799088"/>
                    </a:lnTo>
                    <a:lnTo>
                      <a:pt x="551591" y="790829"/>
                    </a:lnTo>
                    <a:lnTo>
                      <a:pt x="547139" y="782886"/>
                    </a:lnTo>
                    <a:lnTo>
                      <a:pt x="543006" y="774309"/>
                    </a:lnTo>
                    <a:lnTo>
                      <a:pt x="539190" y="766049"/>
                    </a:lnTo>
                    <a:lnTo>
                      <a:pt x="535375" y="757789"/>
                    </a:lnTo>
                    <a:lnTo>
                      <a:pt x="531877" y="749211"/>
                    </a:lnTo>
                    <a:lnTo>
                      <a:pt x="529015" y="740951"/>
                    </a:lnTo>
                    <a:lnTo>
                      <a:pt x="526471" y="733009"/>
                    </a:lnTo>
                    <a:lnTo>
                      <a:pt x="524246" y="725067"/>
                    </a:lnTo>
                    <a:lnTo>
                      <a:pt x="522338" y="716807"/>
                    </a:lnTo>
                    <a:lnTo>
                      <a:pt x="521066" y="708865"/>
                    </a:lnTo>
                    <a:lnTo>
                      <a:pt x="520112" y="701558"/>
                    </a:lnTo>
                    <a:lnTo>
                      <a:pt x="518840" y="694886"/>
                    </a:lnTo>
                    <a:lnTo>
                      <a:pt x="517568" y="689168"/>
                    </a:lnTo>
                    <a:lnTo>
                      <a:pt x="515978" y="684085"/>
                    </a:lnTo>
                    <a:lnTo>
                      <a:pt x="514070" y="679955"/>
                    </a:lnTo>
                    <a:lnTo>
                      <a:pt x="511845" y="676460"/>
                    </a:lnTo>
                    <a:lnTo>
                      <a:pt x="509937" y="673601"/>
                    </a:lnTo>
                    <a:lnTo>
                      <a:pt x="506121" y="668836"/>
                    </a:lnTo>
                    <a:lnTo>
                      <a:pt x="502624" y="664071"/>
                    </a:lnTo>
                    <a:lnTo>
                      <a:pt x="499126" y="658988"/>
                    </a:lnTo>
                    <a:lnTo>
                      <a:pt x="496264" y="652951"/>
                    </a:lnTo>
                    <a:lnTo>
                      <a:pt x="494992" y="649775"/>
                    </a:lnTo>
                    <a:lnTo>
                      <a:pt x="494038" y="645962"/>
                    </a:lnTo>
                    <a:lnTo>
                      <a:pt x="492448" y="642468"/>
                    </a:lnTo>
                    <a:lnTo>
                      <a:pt x="491495" y="638020"/>
                    </a:lnTo>
                    <a:lnTo>
                      <a:pt x="490223" y="628807"/>
                    </a:lnTo>
                    <a:lnTo>
                      <a:pt x="489269" y="618006"/>
                    </a:lnTo>
                    <a:lnTo>
                      <a:pt x="488951" y="605298"/>
                    </a:lnTo>
                    <a:lnTo>
                      <a:pt x="489269" y="598944"/>
                    </a:lnTo>
                    <a:lnTo>
                      <a:pt x="489905" y="592908"/>
                    </a:lnTo>
                    <a:lnTo>
                      <a:pt x="490859" y="587825"/>
                    </a:lnTo>
                    <a:lnTo>
                      <a:pt x="492448" y="583695"/>
                    </a:lnTo>
                    <a:lnTo>
                      <a:pt x="494356" y="579883"/>
                    </a:lnTo>
                    <a:lnTo>
                      <a:pt x="496264" y="576706"/>
                    </a:lnTo>
                    <a:lnTo>
                      <a:pt x="498172" y="573847"/>
                    </a:lnTo>
                    <a:lnTo>
                      <a:pt x="500716" y="571623"/>
                    </a:lnTo>
                    <a:lnTo>
                      <a:pt x="502624" y="569399"/>
                    </a:lnTo>
                    <a:lnTo>
                      <a:pt x="504849" y="568128"/>
                    </a:lnTo>
                    <a:lnTo>
                      <a:pt x="508665" y="566222"/>
                    </a:lnTo>
                    <a:lnTo>
                      <a:pt x="511209" y="565269"/>
                    </a:lnTo>
                    <a:lnTo>
                      <a:pt x="512163" y="565269"/>
                    </a:lnTo>
                    <a:lnTo>
                      <a:pt x="511209" y="557962"/>
                    </a:lnTo>
                    <a:lnTo>
                      <a:pt x="510255" y="550973"/>
                    </a:lnTo>
                    <a:lnTo>
                      <a:pt x="509619" y="543666"/>
                    </a:lnTo>
                    <a:lnTo>
                      <a:pt x="509301" y="536995"/>
                    </a:lnTo>
                    <a:lnTo>
                      <a:pt x="508983" y="530323"/>
                    </a:lnTo>
                    <a:lnTo>
                      <a:pt x="508983" y="523970"/>
                    </a:lnTo>
                    <a:lnTo>
                      <a:pt x="509301" y="517934"/>
                    </a:lnTo>
                    <a:lnTo>
                      <a:pt x="509619" y="511897"/>
                    </a:lnTo>
                    <a:lnTo>
                      <a:pt x="510573" y="506179"/>
                    </a:lnTo>
                    <a:lnTo>
                      <a:pt x="511209" y="500143"/>
                    </a:lnTo>
                    <a:lnTo>
                      <a:pt x="512163" y="494425"/>
                    </a:lnTo>
                    <a:lnTo>
                      <a:pt x="513752" y="489024"/>
                    </a:lnTo>
                    <a:lnTo>
                      <a:pt x="515342" y="483623"/>
                    </a:lnTo>
                    <a:lnTo>
                      <a:pt x="516932" y="478222"/>
                    </a:lnTo>
                    <a:lnTo>
                      <a:pt x="518522" y="473457"/>
                    </a:lnTo>
                    <a:lnTo>
                      <a:pt x="520748" y="468692"/>
                    </a:lnTo>
                    <a:lnTo>
                      <a:pt x="522656" y="463609"/>
                    </a:lnTo>
                    <a:lnTo>
                      <a:pt x="524881" y="458843"/>
                    </a:lnTo>
                    <a:lnTo>
                      <a:pt x="529969" y="450266"/>
                    </a:lnTo>
                    <a:lnTo>
                      <a:pt x="535692" y="442006"/>
                    </a:lnTo>
                    <a:lnTo>
                      <a:pt x="542052" y="434064"/>
                    </a:lnTo>
                    <a:lnTo>
                      <a:pt x="548729" y="426757"/>
                    </a:lnTo>
                    <a:lnTo>
                      <a:pt x="555725" y="419768"/>
                    </a:lnTo>
                    <a:lnTo>
                      <a:pt x="563038" y="413414"/>
                    </a:lnTo>
                    <a:lnTo>
                      <a:pt x="570669" y="407695"/>
                    </a:lnTo>
                    <a:lnTo>
                      <a:pt x="578937" y="402612"/>
                    </a:lnTo>
                    <a:lnTo>
                      <a:pt x="587204" y="397529"/>
                    </a:lnTo>
                    <a:lnTo>
                      <a:pt x="595471" y="392764"/>
                    </a:lnTo>
                    <a:lnTo>
                      <a:pt x="604374" y="388634"/>
                    </a:lnTo>
                    <a:lnTo>
                      <a:pt x="613277" y="384822"/>
                    </a:lnTo>
                    <a:lnTo>
                      <a:pt x="621863" y="381327"/>
                    </a:lnTo>
                    <a:lnTo>
                      <a:pt x="630766" y="378468"/>
                    </a:lnTo>
                    <a:lnTo>
                      <a:pt x="639669" y="375609"/>
                    </a:lnTo>
                    <a:lnTo>
                      <a:pt x="648254" y="373385"/>
                    </a:lnTo>
                    <a:lnTo>
                      <a:pt x="656839" y="371479"/>
                    </a:lnTo>
                    <a:lnTo>
                      <a:pt x="665425" y="369573"/>
                    </a:lnTo>
                    <a:lnTo>
                      <a:pt x="673374" y="368302"/>
                    </a:lnTo>
                    <a:lnTo>
                      <a:pt x="681641" y="367031"/>
                    </a:lnTo>
                    <a:lnTo>
                      <a:pt x="689273" y="366078"/>
                    </a:lnTo>
                    <a:lnTo>
                      <a:pt x="696268" y="365761"/>
                    </a:lnTo>
                    <a:lnTo>
                      <a:pt x="703263" y="365125"/>
                    </a:lnTo>
                    <a:close/>
                    <a:moveTo>
                      <a:pt x="1144579" y="274638"/>
                    </a:moveTo>
                    <a:lnTo>
                      <a:pt x="1142358" y="274951"/>
                    </a:lnTo>
                    <a:lnTo>
                      <a:pt x="1140454" y="275576"/>
                    </a:lnTo>
                    <a:lnTo>
                      <a:pt x="1138233" y="276202"/>
                    </a:lnTo>
                    <a:lnTo>
                      <a:pt x="1135059" y="278078"/>
                    </a:lnTo>
                    <a:lnTo>
                      <a:pt x="1131569" y="280892"/>
                    </a:lnTo>
                    <a:lnTo>
                      <a:pt x="1129347" y="283706"/>
                    </a:lnTo>
                    <a:lnTo>
                      <a:pt x="1127443" y="287458"/>
                    </a:lnTo>
                    <a:lnTo>
                      <a:pt x="1126809" y="289022"/>
                    </a:lnTo>
                    <a:lnTo>
                      <a:pt x="1125857" y="290898"/>
                    </a:lnTo>
                    <a:lnTo>
                      <a:pt x="1125539" y="293399"/>
                    </a:lnTo>
                    <a:lnTo>
                      <a:pt x="1125539" y="295276"/>
                    </a:lnTo>
                    <a:lnTo>
                      <a:pt x="1125539" y="297464"/>
                    </a:lnTo>
                    <a:lnTo>
                      <a:pt x="1125857" y="299653"/>
                    </a:lnTo>
                    <a:lnTo>
                      <a:pt x="1126809" y="301529"/>
                    </a:lnTo>
                    <a:lnTo>
                      <a:pt x="1127443" y="303406"/>
                    </a:lnTo>
                    <a:lnTo>
                      <a:pt x="1129347" y="306845"/>
                    </a:lnTo>
                    <a:lnTo>
                      <a:pt x="1131569" y="309972"/>
                    </a:lnTo>
                    <a:lnTo>
                      <a:pt x="1135059" y="312474"/>
                    </a:lnTo>
                    <a:lnTo>
                      <a:pt x="1138233" y="314350"/>
                    </a:lnTo>
                    <a:lnTo>
                      <a:pt x="1140454" y="314975"/>
                    </a:lnTo>
                    <a:lnTo>
                      <a:pt x="1142358" y="315600"/>
                    </a:lnTo>
                    <a:lnTo>
                      <a:pt x="1144579" y="315913"/>
                    </a:lnTo>
                    <a:lnTo>
                      <a:pt x="1146801" y="315913"/>
                    </a:lnTo>
                    <a:lnTo>
                      <a:pt x="1714195" y="315913"/>
                    </a:lnTo>
                    <a:lnTo>
                      <a:pt x="1716416" y="315913"/>
                    </a:lnTo>
                    <a:lnTo>
                      <a:pt x="1718638" y="315600"/>
                    </a:lnTo>
                    <a:lnTo>
                      <a:pt x="1720542" y="314975"/>
                    </a:lnTo>
                    <a:lnTo>
                      <a:pt x="1722446" y="314350"/>
                    </a:lnTo>
                    <a:lnTo>
                      <a:pt x="1726254" y="312474"/>
                    </a:lnTo>
                    <a:lnTo>
                      <a:pt x="1729110" y="309972"/>
                    </a:lnTo>
                    <a:lnTo>
                      <a:pt x="1731966" y="306845"/>
                    </a:lnTo>
                    <a:lnTo>
                      <a:pt x="1733552" y="303406"/>
                    </a:lnTo>
                    <a:lnTo>
                      <a:pt x="1734504" y="301529"/>
                    </a:lnTo>
                    <a:lnTo>
                      <a:pt x="1734822" y="299653"/>
                    </a:lnTo>
                    <a:lnTo>
                      <a:pt x="1735139" y="297464"/>
                    </a:lnTo>
                    <a:lnTo>
                      <a:pt x="1735139" y="295276"/>
                    </a:lnTo>
                    <a:lnTo>
                      <a:pt x="1735139" y="293399"/>
                    </a:lnTo>
                    <a:lnTo>
                      <a:pt x="1734822" y="290898"/>
                    </a:lnTo>
                    <a:lnTo>
                      <a:pt x="1734504" y="289022"/>
                    </a:lnTo>
                    <a:lnTo>
                      <a:pt x="1733552" y="287458"/>
                    </a:lnTo>
                    <a:lnTo>
                      <a:pt x="1731966" y="283706"/>
                    </a:lnTo>
                    <a:lnTo>
                      <a:pt x="1729110" y="280892"/>
                    </a:lnTo>
                    <a:lnTo>
                      <a:pt x="1726254" y="278078"/>
                    </a:lnTo>
                    <a:lnTo>
                      <a:pt x="1722446" y="276202"/>
                    </a:lnTo>
                    <a:lnTo>
                      <a:pt x="1720542" y="275576"/>
                    </a:lnTo>
                    <a:lnTo>
                      <a:pt x="1718638" y="274951"/>
                    </a:lnTo>
                    <a:lnTo>
                      <a:pt x="1716416" y="274638"/>
                    </a:lnTo>
                    <a:lnTo>
                      <a:pt x="1714195" y="274638"/>
                    </a:lnTo>
                    <a:lnTo>
                      <a:pt x="1146801" y="274638"/>
                    </a:lnTo>
                    <a:lnTo>
                      <a:pt x="1144579" y="274638"/>
                    </a:lnTo>
                    <a:close/>
                    <a:moveTo>
                      <a:pt x="1144589" y="153988"/>
                    </a:moveTo>
                    <a:lnTo>
                      <a:pt x="1142367" y="154301"/>
                    </a:lnTo>
                    <a:lnTo>
                      <a:pt x="1140462" y="154926"/>
                    </a:lnTo>
                    <a:lnTo>
                      <a:pt x="1138239" y="155552"/>
                    </a:lnTo>
                    <a:lnTo>
                      <a:pt x="1135064" y="157428"/>
                    </a:lnTo>
                    <a:lnTo>
                      <a:pt x="1131572" y="159929"/>
                    </a:lnTo>
                    <a:lnTo>
                      <a:pt x="1129349" y="163056"/>
                    </a:lnTo>
                    <a:lnTo>
                      <a:pt x="1127444" y="166808"/>
                    </a:lnTo>
                    <a:lnTo>
                      <a:pt x="1126809" y="168372"/>
                    </a:lnTo>
                    <a:lnTo>
                      <a:pt x="1125857" y="170248"/>
                    </a:lnTo>
                    <a:lnTo>
                      <a:pt x="1125539" y="172749"/>
                    </a:lnTo>
                    <a:lnTo>
                      <a:pt x="1125539" y="174626"/>
                    </a:lnTo>
                    <a:lnTo>
                      <a:pt x="1125539" y="176502"/>
                    </a:lnTo>
                    <a:lnTo>
                      <a:pt x="1125857" y="179003"/>
                    </a:lnTo>
                    <a:lnTo>
                      <a:pt x="1126809" y="180879"/>
                    </a:lnTo>
                    <a:lnTo>
                      <a:pt x="1127444" y="182756"/>
                    </a:lnTo>
                    <a:lnTo>
                      <a:pt x="1129349" y="186195"/>
                    </a:lnTo>
                    <a:lnTo>
                      <a:pt x="1131572" y="189322"/>
                    </a:lnTo>
                    <a:lnTo>
                      <a:pt x="1135064" y="191824"/>
                    </a:lnTo>
                    <a:lnTo>
                      <a:pt x="1138239" y="193700"/>
                    </a:lnTo>
                    <a:lnTo>
                      <a:pt x="1140462" y="194325"/>
                    </a:lnTo>
                    <a:lnTo>
                      <a:pt x="1142367" y="194950"/>
                    </a:lnTo>
                    <a:lnTo>
                      <a:pt x="1144589" y="195263"/>
                    </a:lnTo>
                    <a:lnTo>
                      <a:pt x="1146812" y="195263"/>
                    </a:lnTo>
                    <a:lnTo>
                      <a:pt x="1388430" y="195263"/>
                    </a:lnTo>
                    <a:lnTo>
                      <a:pt x="1390970" y="195263"/>
                    </a:lnTo>
                    <a:lnTo>
                      <a:pt x="1392875" y="194950"/>
                    </a:lnTo>
                    <a:lnTo>
                      <a:pt x="1394780" y="194325"/>
                    </a:lnTo>
                    <a:lnTo>
                      <a:pt x="1397002" y="193700"/>
                    </a:lnTo>
                    <a:lnTo>
                      <a:pt x="1400177" y="191824"/>
                    </a:lnTo>
                    <a:lnTo>
                      <a:pt x="1403670" y="189322"/>
                    </a:lnTo>
                    <a:lnTo>
                      <a:pt x="1405892" y="186195"/>
                    </a:lnTo>
                    <a:lnTo>
                      <a:pt x="1407797" y="182756"/>
                    </a:lnTo>
                    <a:lnTo>
                      <a:pt x="1408432" y="180879"/>
                    </a:lnTo>
                    <a:lnTo>
                      <a:pt x="1409067" y="179003"/>
                    </a:lnTo>
                    <a:lnTo>
                      <a:pt x="1409702" y="176502"/>
                    </a:lnTo>
                    <a:lnTo>
                      <a:pt x="1409702" y="174626"/>
                    </a:lnTo>
                    <a:lnTo>
                      <a:pt x="1409702" y="172749"/>
                    </a:lnTo>
                    <a:lnTo>
                      <a:pt x="1409067" y="170248"/>
                    </a:lnTo>
                    <a:lnTo>
                      <a:pt x="1408432" y="168372"/>
                    </a:lnTo>
                    <a:lnTo>
                      <a:pt x="1407797" y="166808"/>
                    </a:lnTo>
                    <a:lnTo>
                      <a:pt x="1405892" y="163056"/>
                    </a:lnTo>
                    <a:lnTo>
                      <a:pt x="1403670" y="159929"/>
                    </a:lnTo>
                    <a:lnTo>
                      <a:pt x="1400177" y="157428"/>
                    </a:lnTo>
                    <a:lnTo>
                      <a:pt x="1397002" y="155552"/>
                    </a:lnTo>
                    <a:lnTo>
                      <a:pt x="1394780" y="154926"/>
                    </a:lnTo>
                    <a:lnTo>
                      <a:pt x="1392875" y="154301"/>
                    </a:lnTo>
                    <a:lnTo>
                      <a:pt x="1390970" y="153988"/>
                    </a:lnTo>
                    <a:lnTo>
                      <a:pt x="1388430" y="153988"/>
                    </a:lnTo>
                    <a:lnTo>
                      <a:pt x="1146812" y="153988"/>
                    </a:lnTo>
                    <a:lnTo>
                      <a:pt x="1144589" y="153988"/>
                    </a:lnTo>
                    <a:close/>
                    <a:moveTo>
                      <a:pt x="1251081" y="0"/>
                    </a:moveTo>
                    <a:lnTo>
                      <a:pt x="1609598" y="0"/>
                    </a:lnTo>
                    <a:lnTo>
                      <a:pt x="1622923" y="318"/>
                    </a:lnTo>
                    <a:lnTo>
                      <a:pt x="1636248" y="1588"/>
                    </a:lnTo>
                    <a:lnTo>
                      <a:pt x="1649257" y="3495"/>
                    </a:lnTo>
                    <a:lnTo>
                      <a:pt x="1662265" y="5718"/>
                    </a:lnTo>
                    <a:lnTo>
                      <a:pt x="1674955" y="8260"/>
                    </a:lnTo>
                    <a:lnTo>
                      <a:pt x="1687329" y="12072"/>
                    </a:lnTo>
                    <a:lnTo>
                      <a:pt x="1699385" y="16202"/>
                    </a:lnTo>
                    <a:lnTo>
                      <a:pt x="1711125" y="20649"/>
                    </a:lnTo>
                    <a:lnTo>
                      <a:pt x="1722864" y="26050"/>
                    </a:lnTo>
                    <a:lnTo>
                      <a:pt x="1734285" y="32085"/>
                    </a:lnTo>
                    <a:lnTo>
                      <a:pt x="1745390" y="38439"/>
                    </a:lnTo>
                    <a:lnTo>
                      <a:pt x="1755543" y="45110"/>
                    </a:lnTo>
                    <a:lnTo>
                      <a:pt x="1766013" y="52417"/>
                    </a:lnTo>
                    <a:lnTo>
                      <a:pt x="1776165" y="60041"/>
                    </a:lnTo>
                    <a:lnTo>
                      <a:pt x="1785366" y="68618"/>
                    </a:lnTo>
                    <a:lnTo>
                      <a:pt x="1794567" y="77196"/>
                    </a:lnTo>
                    <a:lnTo>
                      <a:pt x="1803451" y="86726"/>
                    </a:lnTo>
                    <a:lnTo>
                      <a:pt x="1811700" y="95939"/>
                    </a:lnTo>
                    <a:lnTo>
                      <a:pt x="1819314" y="106104"/>
                    </a:lnTo>
                    <a:lnTo>
                      <a:pt x="1826611" y="116270"/>
                    </a:lnTo>
                    <a:lnTo>
                      <a:pt x="1833274" y="126753"/>
                    </a:lnTo>
                    <a:lnTo>
                      <a:pt x="1839620" y="137872"/>
                    </a:lnTo>
                    <a:lnTo>
                      <a:pt x="1845648" y="148991"/>
                    </a:lnTo>
                    <a:lnTo>
                      <a:pt x="1851041" y="160745"/>
                    </a:lnTo>
                    <a:lnTo>
                      <a:pt x="1855800" y="172817"/>
                    </a:lnTo>
                    <a:lnTo>
                      <a:pt x="1859925" y="184888"/>
                    </a:lnTo>
                    <a:lnTo>
                      <a:pt x="1863415" y="197278"/>
                    </a:lnTo>
                    <a:lnTo>
                      <a:pt x="1866270" y="209985"/>
                    </a:lnTo>
                    <a:lnTo>
                      <a:pt x="1868491" y="223010"/>
                    </a:lnTo>
                    <a:lnTo>
                      <a:pt x="1870078" y="236034"/>
                    </a:lnTo>
                    <a:lnTo>
                      <a:pt x="1871029" y="249377"/>
                    </a:lnTo>
                    <a:lnTo>
                      <a:pt x="1871664" y="262719"/>
                    </a:lnTo>
                    <a:lnTo>
                      <a:pt x="1871664" y="305924"/>
                    </a:lnTo>
                    <a:lnTo>
                      <a:pt x="1871029" y="319584"/>
                    </a:lnTo>
                    <a:lnTo>
                      <a:pt x="1870078" y="332608"/>
                    </a:lnTo>
                    <a:lnTo>
                      <a:pt x="1868491" y="345633"/>
                    </a:lnTo>
                    <a:lnTo>
                      <a:pt x="1866270" y="358658"/>
                    </a:lnTo>
                    <a:lnTo>
                      <a:pt x="1863415" y="371365"/>
                    </a:lnTo>
                    <a:lnTo>
                      <a:pt x="1859925" y="383755"/>
                    </a:lnTo>
                    <a:lnTo>
                      <a:pt x="1855800" y="396144"/>
                    </a:lnTo>
                    <a:lnTo>
                      <a:pt x="1851041" y="407580"/>
                    </a:lnTo>
                    <a:lnTo>
                      <a:pt x="1845648" y="419334"/>
                    </a:lnTo>
                    <a:lnTo>
                      <a:pt x="1839620" y="430771"/>
                    </a:lnTo>
                    <a:lnTo>
                      <a:pt x="1833274" y="441890"/>
                    </a:lnTo>
                    <a:lnTo>
                      <a:pt x="1826611" y="452373"/>
                    </a:lnTo>
                    <a:lnTo>
                      <a:pt x="1819314" y="462539"/>
                    </a:lnTo>
                    <a:lnTo>
                      <a:pt x="1811700" y="472387"/>
                    </a:lnTo>
                    <a:lnTo>
                      <a:pt x="1803451" y="482235"/>
                    </a:lnTo>
                    <a:lnTo>
                      <a:pt x="1794567" y="491130"/>
                    </a:lnTo>
                    <a:lnTo>
                      <a:pt x="1785366" y="500024"/>
                    </a:lnTo>
                    <a:lnTo>
                      <a:pt x="1776165" y="508284"/>
                    </a:lnTo>
                    <a:lnTo>
                      <a:pt x="1766013" y="515908"/>
                    </a:lnTo>
                    <a:lnTo>
                      <a:pt x="1755543" y="523215"/>
                    </a:lnTo>
                    <a:lnTo>
                      <a:pt x="1745390" y="530204"/>
                    </a:lnTo>
                    <a:lnTo>
                      <a:pt x="1734285" y="536557"/>
                    </a:lnTo>
                    <a:lnTo>
                      <a:pt x="1722864" y="542276"/>
                    </a:lnTo>
                    <a:lnTo>
                      <a:pt x="1711125" y="547676"/>
                    </a:lnTo>
                    <a:lnTo>
                      <a:pt x="1699385" y="552441"/>
                    </a:lnTo>
                    <a:lnTo>
                      <a:pt x="1687329" y="556571"/>
                    </a:lnTo>
                    <a:lnTo>
                      <a:pt x="1674955" y="560066"/>
                    </a:lnTo>
                    <a:lnTo>
                      <a:pt x="1662265" y="563242"/>
                    </a:lnTo>
                    <a:lnTo>
                      <a:pt x="1649257" y="565466"/>
                    </a:lnTo>
                    <a:lnTo>
                      <a:pt x="1636248" y="567054"/>
                    </a:lnTo>
                    <a:lnTo>
                      <a:pt x="1622923" y="568007"/>
                    </a:lnTo>
                    <a:lnTo>
                      <a:pt x="1609598" y="568325"/>
                    </a:lnTo>
                    <a:lnTo>
                      <a:pt x="1371924" y="568325"/>
                    </a:lnTo>
                    <a:lnTo>
                      <a:pt x="1367993" y="573160"/>
                    </a:lnTo>
                    <a:lnTo>
                      <a:pt x="1360352" y="581382"/>
                    </a:lnTo>
                    <a:lnTo>
                      <a:pt x="1352074" y="589921"/>
                    </a:lnTo>
                    <a:lnTo>
                      <a:pt x="1342841" y="598460"/>
                    </a:lnTo>
                    <a:lnTo>
                      <a:pt x="1333289" y="606682"/>
                    </a:lnTo>
                    <a:lnTo>
                      <a:pt x="1322782" y="615221"/>
                    </a:lnTo>
                    <a:lnTo>
                      <a:pt x="1311320" y="623127"/>
                    </a:lnTo>
                    <a:lnTo>
                      <a:pt x="1299222" y="630717"/>
                    </a:lnTo>
                    <a:lnTo>
                      <a:pt x="1286486" y="637991"/>
                    </a:lnTo>
                    <a:lnTo>
                      <a:pt x="1279800" y="641470"/>
                    </a:lnTo>
                    <a:lnTo>
                      <a:pt x="1272796" y="644632"/>
                    </a:lnTo>
                    <a:lnTo>
                      <a:pt x="1265791" y="648111"/>
                    </a:lnTo>
                    <a:lnTo>
                      <a:pt x="1258469" y="650957"/>
                    </a:lnTo>
                    <a:lnTo>
                      <a:pt x="1251146" y="654119"/>
                    </a:lnTo>
                    <a:lnTo>
                      <a:pt x="1243505" y="656649"/>
                    </a:lnTo>
                    <a:lnTo>
                      <a:pt x="1235545" y="658863"/>
                    </a:lnTo>
                    <a:lnTo>
                      <a:pt x="1227267" y="661393"/>
                    </a:lnTo>
                    <a:lnTo>
                      <a:pt x="1218989" y="663607"/>
                    </a:lnTo>
                    <a:lnTo>
                      <a:pt x="1210393" y="665188"/>
                    </a:lnTo>
                    <a:lnTo>
                      <a:pt x="1201478" y="667086"/>
                    </a:lnTo>
                    <a:lnTo>
                      <a:pt x="1192563" y="668351"/>
                    </a:lnTo>
                    <a:lnTo>
                      <a:pt x="1183012" y="669616"/>
                    </a:lnTo>
                    <a:lnTo>
                      <a:pt x="1173778" y="670564"/>
                    </a:lnTo>
                    <a:lnTo>
                      <a:pt x="1164227" y="671197"/>
                    </a:lnTo>
                    <a:lnTo>
                      <a:pt x="1154357" y="671513"/>
                    </a:lnTo>
                    <a:lnTo>
                      <a:pt x="1144169" y="671513"/>
                    </a:lnTo>
                    <a:lnTo>
                      <a:pt x="1133980" y="671197"/>
                    </a:lnTo>
                    <a:lnTo>
                      <a:pt x="1123155" y="670881"/>
                    </a:lnTo>
                    <a:lnTo>
                      <a:pt x="1112649" y="669932"/>
                    </a:lnTo>
                    <a:lnTo>
                      <a:pt x="1101505" y="668667"/>
                    </a:lnTo>
                    <a:lnTo>
                      <a:pt x="1090043" y="667402"/>
                    </a:lnTo>
                    <a:lnTo>
                      <a:pt x="1078581" y="665188"/>
                    </a:lnTo>
                    <a:lnTo>
                      <a:pt x="1066801" y="662974"/>
                    </a:lnTo>
                    <a:lnTo>
                      <a:pt x="1073806" y="661393"/>
                    </a:lnTo>
                    <a:lnTo>
                      <a:pt x="1081765" y="658863"/>
                    </a:lnTo>
                    <a:lnTo>
                      <a:pt x="1091635" y="655701"/>
                    </a:lnTo>
                    <a:lnTo>
                      <a:pt x="1103734" y="651273"/>
                    </a:lnTo>
                    <a:lnTo>
                      <a:pt x="1117424" y="645897"/>
                    </a:lnTo>
                    <a:lnTo>
                      <a:pt x="1132388" y="639256"/>
                    </a:lnTo>
                    <a:lnTo>
                      <a:pt x="1139711" y="635777"/>
                    </a:lnTo>
                    <a:lnTo>
                      <a:pt x="1147352" y="631666"/>
                    </a:lnTo>
                    <a:lnTo>
                      <a:pt x="1154994" y="627555"/>
                    </a:lnTo>
                    <a:lnTo>
                      <a:pt x="1162635" y="622811"/>
                    </a:lnTo>
                    <a:lnTo>
                      <a:pt x="1169958" y="617751"/>
                    </a:lnTo>
                    <a:lnTo>
                      <a:pt x="1177599" y="612375"/>
                    </a:lnTo>
                    <a:lnTo>
                      <a:pt x="1184922" y="606682"/>
                    </a:lnTo>
                    <a:lnTo>
                      <a:pt x="1191926" y="600673"/>
                    </a:lnTo>
                    <a:lnTo>
                      <a:pt x="1198612" y="594348"/>
                    </a:lnTo>
                    <a:lnTo>
                      <a:pt x="1204980" y="587707"/>
                    </a:lnTo>
                    <a:lnTo>
                      <a:pt x="1210711" y="580750"/>
                    </a:lnTo>
                    <a:lnTo>
                      <a:pt x="1216124" y="573476"/>
                    </a:lnTo>
                    <a:lnTo>
                      <a:pt x="1220469" y="566570"/>
                    </a:lnTo>
                    <a:lnTo>
                      <a:pt x="1211422" y="565466"/>
                    </a:lnTo>
                    <a:lnTo>
                      <a:pt x="1198731" y="563242"/>
                    </a:lnTo>
                    <a:lnTo>
                      <a:pt x="1186040" y="560066"/>
                    </a:lnTo>
                    <a:lnTo>
                      <a:pt x="1173349" y="556571"/>
                    </a:lnTo>
                    <a:lnTo>
                      <a:pt x="1161293" y="552441"/>
                    </a:lnTo>
                    <a:lnTo>
                      <a:pt x="1149236" y="547676"/>
                    </a:lnTo>
                    <a:lnTo>
                      <a:pt x="1137815" y="542276"/>
                    </a:lnTo>
                    <a:lnTo>
                      <a:pt x="1126710" y="536557"/>
                    </a:lnTo>
                    <a:lnTo>
                      <a:pt x="1115606" y="530204"/>
                    </a:lnTo>
                    <a:lnTo>
                      <a:pt x="1104818" y="523215"/>
                    </a:lnTo>
                    <a:lnTo>
                      <a:pt x="1094666" y="515908"/>
                    </a:lnTo>
                    <a:lnTo>
                      <a:pt x="1084513" y="508284"/>
                    </a:lnTo>
                    <a:lnTo>
                      <a:pt x="1075312" y="500024"/>
                    </a:lnTo>
                    <a:lnTo>
                      <a:pt x="1066111" y="491130"/>
                    </a:lnTo>
                    <a:lnTo>
                      <a:pt x="1057545" y="482235"/>
                    </a:lnTo>
                    <a:lnTo>
                      <a:pt x="1049296" y="472387"/>
                    </a:lnTo>
                    <a:lnTo>
                      <a:pt x="1041047" y="462539"/>
                    </a:lnTo>
                    <a:lnTo>
                      <a:pt x="1033750" y="452373"/>
                    </a:lnTo>
                    <a:lnTo>
                      <a:pt x="1027087" y="441890"/>
                    </a:lnTo>
                    <a:lnTo>
                      <a:pt x="1020741" y="430771"/>
                    </a:lnTo>
                    <a:lnTo>
                      <a:pt x="1015031" y="419334"/>
                    </a:lnTo>
                    <a:lnTo>
                      <a:pt x="1009637" y="407580"/>
                    </a:lnTo>
                    <a:lnTo>
                      <a:pt x="1005195" y="396144"/>
                    </a:lnTo>
                    <a:lnTo>
                      <a:pt x="1000753" y="383755"/>
                    </a:lnTo>
                    <a:lnTo>
                      <a:pt x="997581" y="371365"/>
                    </a:lnTo>
                    <a:lnTo>
                      <a:pt x="994408" y="358658"/>
                    </a:lnTo>
                    <a:lnTo>
                      <a:pt x="992187" y="345633"/>
                    </a:lnTo>
                    <a:lnTo>
                      <a:pt x="990283" y="332608"/>
                    </a:lnTo>
                    <a:lnTo>
                      <a:pt x="989332" y="319584"/>
                    </a:lnTo>
                    <a:lnTo>
                      <a:pt x="989014" y="305924"/>
                    </a:lnTo>
                    <a:lnTo>
                      <a:pt x="989014" y="262719"/>
                    </a:lnTo>
                    <a:lnTo>
                      <a:pt x="989332" y="249377"/>
                    </a:lnTo>
                    <a:lnTo>
                      <a:pt x="990283" y="236034"/>
                    </a:lnTo>
                    <a:lnTo>
                      <a:pt x="992187" y="223010"/>
                    </a:lnTo>
                    <a:lnTo>
                      <a:pt x="994408" y="209985"/>
                    </a:lnTo>
                    <a:lnTo>
                      <a:pt x="997581" y="197278"/>
                    </a:lnTo>
                    <a:lnTo>
                      <a:pt x="1000753" y="184888"/>
                    </a:lnTo>
                    <a:lnTo>
                      <a:pt x="1005195" y="172817"/>
                    </a:lnTo>
                    <a:lnTo>
                      <a:pt x="1009637" y="160745"/>
                    </a:lnTo>
                    <a:lnTo>
                      <a:pt x="1015031" y="148991"/>
                    </a:lnTo>
                    <a:lnTo>
                      <a:pt x="1020741" y="137872"/>
                    </a:lnTo>
                    <a:lnTo>
                      <a:pt x="1027087" y="126753"/>
                    </a:lnTo>
                    <a:lnTo>
                      <a:pt x="1033750" y="116270"/>
                    </a:lnTo>
                    <a:lnTo>
                      <a:pt x="1041047" y="106104"/>
                    </a:lnTo>
                    <a:lnTo>
                      <a:pt x="1049296" y="95939"/>
                    </a:lnTo>
                    <a:lnTo>
                      <a:pt x="1057545" y="86726"/>
                    </a:lnTo>
                    <a:lnTo>
                      <a:pt x="1066111" y="77196"/>
                    </a:lnTo>
                    <a:lnTo>
                      <a:pt x="1075312" y="68618"/>
                    </a:lnTo>
                    <a:lnTo>
                      <a:pt x="1084513" y="60041"/>
                    </a:lnTo>
                    <a:lnTo>
                      <a:pt x="1094666" y="52417"/>
                    </a:lnTo>
                    <a:lnTo>
                      <a:pt x="1104818" y="45110"/>
                    </a:lnTo>
                    <a:lnTo>
                      <a:pt x="1115606" y="38439"/>
                    </a:lnTo>
                    <a:lnTo>
                      <a:pt x="1126710" y="32085"/>
                    </a:lnTo>
                    <a:lnTo>
                      <a:pt x="1137815" y="26050"/>
                    </a:lnTo>
                    <a:lnTo>
                      <a:pt x="1149236" y="20649"/>
                    </a:lnTo>
                    <a:lnTo>
                      <a:pt x="1161293" y="16202"/>
                    </a:lnTo>
                    <a:lnTo>
                      <a:pt x="1173349" y="12072"/>
                    </a:lnTo>
                    <a:lnTo>
                      <a:pt x="1186040" y="8260"/>
                    </a:lnTo>
                    <a:lnTo>
                      <a:pt x="1198731" y="5718"/>
                    </a:lnTo>
                    <a:lnTo>
                      <a:pt x="1211422" y="3495"/>
                    </a:lnTo>
                    <a:lnTo>
                      <a:pt x="1224430" y="1588"/>
                    </a:lnTo>
                    <a:lnTo>
                      <a:pt x="1237755" y="318"/>
                    </a:lnTo>
                    <a:lnTo>
                      <a:pt x="12510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grpSp>
        <p:nvGrpSpPr>
          <p:cNvPr id="17" name="组合 16"/>
          <p:cNvGrpSpPr/>
          <p:nvPr/>
        </p:nvGrpSpPr>
        <p:grpSpPr>
          <a:xfrm>
            <a:off x="5267959" y="3391597"/>
            <a:ext cx="1642867" cy="1639264"/>
            <a:chOff x="3950519" y="2543698"/>
            <a:chExt cx="1232150" cy="1229448"/>
          </a:xfrm>
        </p:grpSpPr>
        <p:grpSp>
          <p:nvGrpSpPr>
            <p:cNvPr id="16" name="组合 15"/>
            <p:cNvGrpSpPr/>
            <p:nvPr/>
          </p:nvGrpSpPr>
          <p:grpSpPr>
            <a:xfrm>
              <a:off x="3950519" y="2543698"/>
              <a:ext cx="1232150" cy="1229448"/>
              <a:chOff x="3950519" y="2543698"/>
              <a:chExt cx="1232150" cy="1229448"/>
            </a:xfrm>
          </p:grpSpPr>
          <p:sp>
            <p:nvSpPr>
              <p:cNvPr id="172" name="MH_Other_3"/>
              <p:cNvSpPr/>
              <p:nvPr>
                <p:custDataLst>
                  <p:tags r:id="rId9"/>
                </p:custDataLst>
              </p:nvPr>
            </p:nvSpPr>
            <p:spPr>
              <a:xfrm>
                <a:off x="3950519"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8" name="MH_Other_9"/>
              <p:cNvSpPr/>
              <p:nvPr>
                <p:custDataLst>
                  <p:tags r:id="rId10"/>
                </p:custDataLst>
              </p:nvPr>
            </p:nvSpPr>
            <p:spPr>
              <a:xfrm flipH="1">
                <a:off x="3953432"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4" name="组合 13"/>
            <p:cNvGrpSpPr/>
            <p:nvPr/>
          </p:nvGrpSpPr>
          <p:grpSpPr>
            <a:xfrm>
              <a:off x="4099734" y="2692035"/>
              <a:ext cx="933720" cy="932774"/>
              <a:chOff x="4099008" y="2691553"/>
              <a:chExt cx="933720" cy="932774"/>
            </a:xfrm>
          </p:grpSpPr>
          <p:sp>
            <p:nvSpPr>
              <p:cNvPr id="184" name="MH_Other_15"/>
              <p:cNvSpPr>
                <a:spLocks noChangeAspect="1"/>
              </p:cNvSpPr>
              <p:nvPr>
                <p:custDataLst>
                  <p:tags r:id="rId8"/>
                </p:custDataLst>
              </p:nvPr>
            </p:nvSpPr>
            <p:spPr>
              <a:xfrm>
                <a:off x="4099008"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3" name="KSO_Shape"/>
              <p:cNvSpPr>
                <a:spLocks noChangeArrowheads="1"/>
              </p:cNvSpPr>
              <p:nvPr/>
            </p:nvSpPr>
            <p:spPr bwMode="auto">
              <a:xfrm>
                <a:off x="4291033" y="2940190"/>
                <a:ext cx="561934" cy="43549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spTree>
    <p:custDataLst>
      <p:tags r:id="rId1"/>
    </p:custDataLst>
  </p:cSld>
  <p:clrMapOvr>
    <a:masterClrMapping/>
  </p:clrMapOvr>
  <p:transition spd="slow" advTm="366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47" presetClass="entr" presetSubtype="0" fill="hold" grpId="0" nodeType="withEffect">
                                  <p:stCondLst>
                                    <p:cond delay="750"/>
                                  </p:stCondLst>
                                  <p:childTnLst>
                                    <p:set>
                                      <p:cBhvr>
                                        <p:cTn id="12" dur="1" fill="hold">
                                          <p:stCondLst>
                                            <p:cond delay="0"/>
                                          </p:stCondLst>
                                        </p:cTn>
                                        <p:tgtEl>
                                          <p:spTgt spid="43036"/>
                                        </p:tgtEl>
                                        <p:attrNameLst>
                                          <p:attrName>style.visibility</p:attrName>
                                        </p:attrNameLst>
                                      </p:cBhvr>
                                      <p:to>
                                        <p:strVal val="visible"/>
                                      </p:to>
                                    </p:set>
                                    <p:animEffect transition="in" filter="fade">
                                      <p:cBhvr>
                                        <p:cTn id="13" dur="250"/>
                                        <p:tgtEl>
                                          <p:spTgt spid="43036"/>
                                        </p:tgtEl>
                                      </p:cBhvr>
                                    </p:animEffect>
                                    <p:anim calcmode="lin" valueType="num">
                                      <p:cBhvr>
                                        <p:cTn id="14" dur="250" fill="hold"/>
                                        <p:tgtEl>
                                          <p:spTgt spid="43036"/>
                                        </p:tgtEl>
                                        <p:attrNameLst>
                                          <p:attrName>ppt_x</p:attrName>
                                        </p:attrNameLst>
                                      </p:cBhvr>
                                      <p:tavLst>
                                        <p:tav tm="0">
                                          <p:val>
                                            <p:strVal val="#ppt_x"/>
                                          </p:val>
                                        </p:tav>
                                        <p:tav tm="100000">
                                          <p:val>
                                            <p:strVal val="#ppt_x"/>
                                          </p:val>
                                        </p:tav>
                                      </p:tavLst>
                                    </p:anim>
                                    <p:anim calcmode="lin" valueType="num">
                                      <p:cBhvr>
                                        <p:cTn id="15" dur="250" fill="hold"/>
                                        <p:tgtEl>
                                          <p:spTgt spid="43036"/>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42" presetClass="entr" presetSubtype="0" fill="hold" grpId="0" nodeType="withEffect">
                                  <p:stCondLst>
                                    <p:cond delay="1250"/>
                                  </p:stCondLst>
                                  <p:childTnLst>
                                    <p:set>
                                      <p:cBhvr>
                                        <p:cTn id="23" dur="1" fill="hold">
                                          <p:stCondLst>
                                            <p:cond delay="0"/>
                                          </p:stCondLst>
                                        </p:cTn>
                                        <p:tgtEl>
                                          <p:spTgt spid="43040"/>
                                        </p:tgtEl>
                                        <p:attrNameLst>
                                          <p:attrName>style.visibility</p:attrName>
                                        </p:attrNameLst>
                                      </p:cBhvr>
                                      <p:to>
                                        <p:strVal val="visible"/>
                                      </p:to>
                                    </p:set>
                                    <p:animEffect transition="in" filter="fade">
                                      <p:cBhvr>
                                        <p:cTn id="24" dur="250"/>
                                        <p:tgtEl>
                                          <p:spTgt spid="43040"/>
                                        </p:tgtEl>
                                      </p:cBhvr>
                                    </p:animEffect>
                                    <p:anim calcmode="lin" valueType="num">
                                      <p:cBhvr>
                                        <p:cTn id="25" dur="250" fill="hold"/>
                                        <p:tgtEl>
                                          <p:spTgt spid="43040"/>
                                        </p:tgtEl>
                                        <p:attrNameLst>
                                          <p:attrName>ppt_x</p:attrName>
                                        </p:attrNameLst>
                                      </p:cBhvr>
                                      <p:tavLst>
                                        <p:tav tm="0">
                                          <p:val>
                                            <p:strVal val="#ppt_x"/>
                                          </p:val>
                                        </p:tav>
                                        <p:tav tm="100000">
                                          <p:val>
                                            <p:strVal val="#ppt_x"/>
                                          </p:val>
                                        </p:tav>
                                      </p:tavLst>
                                    </p:anim>
                                    <p:anim calcmode="lin" valueType="num">
                                      <p:cBhvr>
                                        <p:cTn id="26" dur="250" fill="hold"/>
                                        <p:tgtEl>
                                          <p:spTgt spid="43040"/>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900" decel="100000" fill="hold"/>
                                        <p:tgtEl>
                                          <p:spTgt spid="1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3" presetID="47" presetClass="entr" presetSubtype="0" fill="hold" grpId="0" nodeType="withEffect">
                                  <p:stCondLst>
                                    <p:cond delay="1750"/>
                                  </p:stCondLst>
                                  <p:childTnLst>
                                    <p:set>
                                      <p:cBhvr>
                                        <p:cTn id="34" dur="1" fill="hold">
                                          <p:stCondLst>
                                            <p:cond delay="0"/>
                                          </p:stCondLst>
                                        </p:cTn>
                                        <p:tgtEl>
                                          <p:spTgt spid="43037"/>
                                        </p:tgtEl>
                                        <p:attrNameLst>
                                          <p:attrName>style.visibility</p:attrName>
                                        </p:attrNameLst>
                                      </p:cBhvr>
                                      <p:to>
                                        <p:strVal val="visible"/>
                                      </p:to>
                                    </p:set>
                                    <p:animEffect transition="in" filter="fade">
                                      <p:cBhvr>
                                        <p:cTn id="35" dur="250"/>
                                        <p:tgtEl>
                                          <p:spTgt spid="43037"/>
                                        </p:tgtEl>
                                      </p:cBhvr>
                                    </p:animEffect>
                                    <p:anim calcmode="lin" valueType="num">
                                      <p:cBhvr>
                                        <p:cTn id="36" dur="250" fill="hold"/>
                                        <p:tgtEl>
                                          <p:spTgt spid="43037"/>
                                        </p:tgtEl>
                                        <p:attrNameLst>
                                          <p:attrName>ppt_x</p:attrName>
                                        </p:attrNameLst>
                                      </p:cBhvr>
                                      <p:tavLst>
                                        <p:tav tm="0">
                                          <p:val>
                                            <p:strVal val="#ppt_x"/>
                                          </p:val>
                                        </p:tav>
                                        <p:tav tm="100000">
                                          <p:val>
                                            <p:strVal val="#ppt_x"/>
                                          </p:val>
                                        </p:tav>
                                      </p:tavLst>
                                    </p:anim>
                                    <p:anim calcmode="lin" valueType="num">
                                      <p:cBhvr>
                                        <p:cTn id="37" dur="250" fill="hold"/>
                                        <p:tgtEl>
                                          <p:spTgt spid="43037"/>
                                        </p:tgtEl>
                                        <p:attrNameLst>
                                          <p:attrName>ppt_y</p:attrName>
                                        </p:attrNameLst>
                                      </p:cBhvr>
                                      <p:tavLst>
                                        <p:tav tm="0">
                                          <p:val>
                                            <p:strVal val="#ppt_y-.1"/>
                                          </p:val>
                                        </p:tav>
                                        <p:tav tm="100000">
                                          <p:val>
                                            <p:strVal val="#ppt_y"/>
                                          </p:val>
                                        </p:tav>
                                      </p:tavLst>
                                    </p:anim>
                                  </p:childTnLst>
                                </p:cTn>
                              </p:par>
                              <p:par>
                                <p:cTn id="38" presetID="37" presetClass="entr" presetSubtype="0" fill="hold" nodeType="withEffect">
                                  <p:stCondLst>
                                    <p:cond delay="1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4" presetID="42" presetClass="entr" presetSubtype="0" fill="hold" grpId="0" nodeType="withEffect">
                                  <p:stCondLst>
                                    <p:cond delay="2250"/>
                                  </p:stCondLst>
                                  <p:childTnLst>
                                    <p:set>
                                      <p:cBhvr>
                                        <p:cTn id="45" dur="1" fill="hold">
                                          <p:stCondLst>
                                            <p:cond delay="0"/>
                                          </p:stCondLst>
                                        </p:cTn>
                                        <p:tgtEl>
                                          <p:spTgt spid="43039"/>
                                        </p:tgtEl>
                                        <p:attrNameLst>
                                          <p:attrName>style.visibility</p:attrName>
                                        </p:attrNameLst>
                                      </p:cBhvr>
                                      <p:to>
                                        <p:strVal val="visible"/>
                                      </p:to>
                                    </p:set>
                                    <p:animEffect transition="in" filter="fade">
                                      <p:cBhvr>
                                        <p:cTn id="46" dur="250"/>
                                        <p:tgtEl>
                                          <p:spTgt spid="43039"/>
                                        </p:tgtEl>
                                      </p:cBhvr>
                                    </p:animEffect>
                                    <p:anim calcmode="lin" valueType="num">
                                      <p:cBhvr>
                                        <p:cTn id="47" dur="250" fill="hold"/>
                                        <p:tgtEl>
                                          <p:spTgt spid="43039"/>
                                        </p:tgtEl>
                                        <p:attrNameLst>
                                          <p:attrName>ppt_x</p:attrName>
                                        </p:attrNameLst>
                                      </p:cBhvr>
                                      <p:tavLst>
                                        <p:tav tm="0">
                                          <p:val>
                                            <p:strVal val="#ppt_x"/>
                                          </p:val>
                                        </p:tav>
                                        <p:tav tm="100000">
                                          <p:val>
                                            <p:strVal val="#ppt_x"/>
                                          </p:val>
                                        </p:tav>
                                      </p:tavLst>
                                    </p:anim>
                                    <p:anim calcmode="lin" valueType="num">
                                      <p:cBhvr>
                                        <p:cTn id="48" dur="250" fill="hold"/>
                                        <p:tgtEl>
                                          <p:spTgt spid="43039"/>
                                        </p:tgtEl>
                                        <p:attrNameLst>
                                          <p:attrName>ppt_y</p:attrName>
                                        </p:attrNameLst>
                                      </p:cBhvr>
                                      <p:tavLst>
                                        <p:tav tm="0">
                                          <p:val>
                                            <p:strVal val="#ppt_y+.1"/>
                                          </p:val>
                                        </p:tav>
                                        <p:tav tm="100000">
                                          <p:val>
                                            <p:strVal val="#ppt_y"/>
                                          </p:val>
                                        </p:tav>
                                      </p:tavLst>
                                    </p:anim>
                                  </p:childTnLst>
                                </p:cTn>
                              </p:par>
                              <p:par>
                                <p:cTn id="49" presetID="37" presetClass="entr" presetSubtype="0" fill="hold" nodeType="withEffect">
                                  <p:stCondLst>
                                    <p:cond delay="20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5" presetID="47" presetClass="entr" presetSubtype="0" fill="hold" grpId="0" nodeType="withEffect">
                                  <p:stCondLst>
                                    <p:cond delay="2750"/>
                                  </p:stCondLst>
                                  <p:childTnLst>
                                    <p:set>
                                      <p:cBhvr>
                                        <p:cTn id="56" dur="1" fill="hold">
                                          <p:stCondLst>
                                            <p:cond delay="0"/>
                                          </p:stCondLst>
                                        </p:cTn>
                                        <p:tgtEl>
                                          <p:spTgt spid="43038"/>
                                        </p:tgtEl>
                                        <p:attrNameLst>
                                          <p:attrName>style.visibility</p:attrName>
                                        </p:attrNameLst>
                                      </p:cBhvr>
                                      <p:to>
                                        <p:strVal val="visible"/>
                                      </p:to>
                                    </p:set>
                                    <p:animEffect transition="in" filter="fade">
                                      <p:cBhvr>
                                        <p:cTn id="57" dur="250"/>
                                        <p:tgtEl>
                                          <p:spTgt spid="43038"/>
                                        </p:tgtEl>
                                      </p:cBhvr>
                                    </p:animEffect>
                                    <p:anim calcmode="lin" valueType="num">
                                      <p:cBhvr>
                                        <p:cTn id="58" dur="250" fill="hold"/>
                                        <p:tgtEl>
                                          <p:spTgt spid="43038"/>
                                        </p:tgtEl>
                                        <p:attrNameLst>
                                          <p:attrName>ppt_x</p:attrName>
                                        </p:attrNameLst>
                                      </p:cBhvr>
                                      <p:tavLst>
                                        <p:tav tm="0">
                                          <p:val>
                                            <p:strVal val="#ppt_x"/>
                                          </p:val>
                                        </p:tav>
                                        <p:tav tm="100000">
                                          <p:val>
                                            <p:strVal val="#ppt_x"/>
                                          </p:val>
                                        </p:tav>
                                      </p:tavLst>
                                    </p:anim>
                                    <p:anim calcmode="lin" valueType="num">
                                      <p:cBhvr>
                                        <p:cTn id="59" dur="250" fill="hold"/>
                                        <p:tgtEl>
                                          <p:spTgt spid="4303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8"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0-#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barn(inVertical)">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6" grpId="0"/>
      <p:bldP spid="43037" grpId="0"/>
      <p:bldP spid="43038" grpId="0"/>
      <p:bldP spid="43039" grpId="0"/>
      <p:bldP spid="4304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3888355" y="740701"/>
            <a:ext cx="1200000" cy="1200000"/>
            <a:chOff x="4211960" y="-60450"/>
            <a:chExt cx="900000" cy="900000"/>
          </a:xfrm>
        </p:grpSpPr>
        <p:sp>
          <p:nvSpPr>
            <p:cNvPr id="8" name="MH_Other_2"/>
            <p:cNvSpPr/>
            <p:nvPr>
              <p:custDataLst>
                <p:tags r:id="rId7"/>
              </p:custDataLst>
            </p:nvPr>
          </p:nvSpPr>
          <p:spPr>
            <a:xfrm>
              <a:off x="4211960" y="-60450"/>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MH_Title_1"/>
            <p:cNvSpPr/>
            <p:nvPr>
              <p:custDataLst>
                <p:tags r:id="rId8"/>
              </p:custDataLst>
            </p:nvPr>
          </p:nvSpPr>
          <p:spPr>
            <a:xfrm>
              <a:off x="4355142" y="82732"/>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2" name="KSO_Shape"/>
            <p:cNvSpPr/>
            <p:nvPr/>
          </p:nvSpPr>
          <p:spPr bwMode="auto">
            <a:xfrm>
              <a:off x="4503954" y="197639"/>
              <a:ext cx="316012" cy="3838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8" name="组合 17"/>
          <p:cNvGrpSpPr/>
          <p:nvPr/>
        </p:nvGrpSpPr>
        <p:grpSpPr>
          <a:xfrm>
            <a:off x="1547704" y="1995425"/>
            <a:ext cx="2688299" cy="2688299"/>
            <a:chOff x="1187624" y="1496569"/>
            <a:chExt cx="2016224" cy="2016224"/>
          </a:xfrm>
        </p:grpSpPr>
        <p:sp>
          <p:nvSpPr>
            <p:cNvPr id="6" name="椭圆 5"/>
            <p:cNvSpPr/>
            <p:nvPr/>
          </p:nvSpPr>
          <p:spPr>
            <a:xfrm>
              <a:off x="1187624" y="1496569"/>
              <a:ext cx="2016224" cy="2016224"/>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0" name="椭圆 9"/>
            <p:cNvSpPr/>
            <p:nvPr/>
          </p:nvSpPr>
          <p:spPr>
            <a:xfrm>
              <a:off x="1487861" y="1793208"/>
              <a:ext cx="1415751" cy="1415751"/>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sp>
          <p:nvSpPr>
            <p:cNvPr id="16" name="TextBox 15"/>
            <p:cNvSpPr txBox="1"/>
            <p:nvPr/>
          </p:nvSpPr>
          <p:spPr>
            <a:xfrm>
              <a:off x="1799692" y="2676716"/>
              <a:ext cx="792088" cy="394811"/>
            </a:xfrm>
            <a:prstGeom prst="rect">
              <a:avLst/>
            </a:prstGeom>
            <a:noFill/>
          </p:spPr>
          <p:txBody>
            <a:bodyPr wrap="square" rtlCol="0">
              <a:spAutoFit/>
            </a:bodyPr>
            <a:lstStyle/>
            <a:p>
              <a:r>
                <a:rPr lang="zh-CN" altLang="en-US" sz="2665" b="1" dirty="0">
                  <a:solidFill>
                    <a:schemeClr val="bg1"/>
                  </a:solidFill>
                </a:rPr>
                <a:t>目 录</a:t>
              </a:r>
            </a:p>
          </p:txBody>
        </p:sp>
        <p:sp>
          <p:nvSpPr>
            <p:cNvPr id="17" name="KSO_Shape"/>
            <p:cNvSpPr/>
            <p:nvPr/>
          </p:nvSpPr>
          <p:spPr bwMode="auto">
            <a:xfrm>
              <a:off x="1973623" y="1954837"/>
              <a:ext cx="444227" cy="666341"/>
            </a:xfrm>
            <a:custGeom>
              <a:avLst/>
              <a:gdLst>
                <a:gd name="T0" fmla="*/ 907356 w 545"/>
                <a:gd name="T1" fmla="*/ 1070349 h 619"/>
                <a:gd name="T2" fmla="*/ 259874 w 545"/>
                <a:gd name="T3" fmla="*/ 1113977 h 619"/>
                <a:gd name="T4" fmla="*/ 907356 w 545"/>
                <a:gd name="T5" fmla="*/ 1198326 h 619"/>
                <a:gd name="T6" fmla="*/ 907356 w 545"/>
                <a:gd name="T7" fmla="*/ 1070349 h 619"/>
                <a:gd name="T8" fmla="*/ 907356 w 545"/>
                <a:gd name="T9" fmla="*/ 1369931 h 619"/>
                <a:gd name="T10" fmla="*/ 259874 w 545"/>
                <a:gd name="T11" fmla="*/ 1413559 h 619"/>
                <a:gd name="T12" fmla="*/ 907356 w 545"/>
                <a:gd name="T13" fmla="*/ 1457187 h 619"/>
                <a:gd name="T14" fmla="*/ 907356 w 545"/>
                <a:gd name="T15" fmla="*/ 1369931 h 619"/>
                <a:gd name="T16" fmla="*/ 1037292 w 545"/>
                <a:gd name="T17" fmla="*/ 215233 h 619"/>
                <a:gd name="T18" fmla="*/ 907356 w 545"/>
                <a:gd name="T19" fmla="*/ 84348 h 619"/>
                <a:gd name="T20" fmla="*/ 583615 w 545"/>
                <a:gd name="T21" fmla="*/ 0 h 619"/>
                <a:gd name="T22" fmla="*/ 290706 w 545"/>
                <a:gd name="T23" fmla="*/ 84348 h 619"/>
                <a:gd name="T24" fmla="*/ 160769 w 545"/>
                <a:gd name="T25" fmla="*/ 215233 h 619"/>
                <a:gd name="T26" fmla="*/ 0 w 545"/>
                <a:gd name="T27" fmla="*/ 1585164 h 619"/>
                <a:gd name="T28" fmla="*/ 1037292 w 545"/>
                <a:gd name="T29" fmla="*/ 1797488 h 619"/>
                <a:gd name="T30" fmla="*/ 1198062 w 545"/>
                <a:gd name="T31" fmla="*/ 427558 h 619"/>
                <a:gd name="T32" fmla="*/ 389811 w 545"/>
                <a:gd name="T33" fmla="*/ 215233 h 619"/>
                <a:gd name="T34" fmla="*/ 486713 w 545"/>
                <a:gd name="T35" fmla="*/ 215233 h 619"/>
                <a:gd name="T36" fmla="*/ 713551 w 545"/>
                <a:gd name="T37" fmla="*/ 215233 h 619"/>
                <a:gd name="T38" fmla="*/ 810453 w 545"/>
                <a:gd name="T39" fmla="*/ 427558 h 619"/>
                <a:gd name="T40" fmla="*/ 389811 w 545"/>
                <a:gd name="T41" fmla="*/ 215233 h 619"/>
                <a:gd name="T42" fmla="*/ 1101160 w 545"/>
                <a:gd name="T43" fmla="*/ 1585164 h 619"/>
                <a:gd name="T44" fmla="*/ 160769 w 545"/>
                <a:gd name="T45" fmla="*/ 1713140 h 619"/>
                <a:gd name="T46" fmla="*/ 63867 w 545"/>
                <a:gd name="T47" fmla="*/ 427558 h 619"/>
                <a:gd name="T48" fmla="*/ 290706 w 545"/>
                <a:gd name="T49" fmla="*/ 343210 h 619"/>
                <a:gd name="T50" fmla="*/ 907356 w 545"/>
                <a:gd name="T51" fmla="*/ 558443 h 619"/>
                <a:gd name="T52" fmla="*/ 1037292 w 545"/>
                <a:gd name="T53" fmla="*/ 343210 h 619"/>
                <a:gd name="T54" fmla="*/ 1101160 w 545"/>
                <a:gd name="T55" fmla="*/ 1585164 h 619"/>
                <a:gd name="T56" fmla="*/ 907356 w 545"/>
                <a:gd name="T57" fmla="*/ 770768 h 619"/>
                <a:gd name="T58" fmla="*/ 259874 w 545"/>
                <a:gd name="T59" fmla="*/ 858024 h 619"/>
                <a:gd name="T60" fmla="*/ 907356 w 545"/>
                <a:gd name="T61" fmla="*/ 898744 h 619"/>
                <a:gd name="T62" fmla="*/ 907356 w 545"/>
                <a:gd name="T63" fmla="*/ 770768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wrap="none" lIns="162544" tIns="81273" rIns="162544" bIns="81273"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grpSp>
        <p:nvGrpSpPr>
          <p:cNvPr id="32" name="组合 31"/>
          <p:cNvGrpSpPr/>
          <p:nvPr/>
        </p:nvGrpSpPr>
        <p:grpSpPr>
          <a:xfrm>
            <a:off x="4696024" y="2055719"/>
            <a:ext cx="1200000" cy="1200000"/>
            <a:chOff x="3851920" y="40902"/>
            <a:chExt cx="900000" cy="900000"/>
          </a:xfrm>
        </p:grpSpPr>
        <p:sp>
          <p:nvSpPr>
            <p:cNvPr id="21" name="MH_Other_2"/>
            <p:cNvSpPr/>
            <p:nvPr>
              <p:custDataLst>
                <p:tags r:id="rId5"/>
              </p:custDataLst>
            </p:nvPr>
          </p:nvSpPr>
          <p:spPr>
            <a:xfrm>
              <a:off x="3851920" y="40902"/>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2" name="MH_Title_1"/>
            <p:cNvSpPr/>
            <p:nvPr>
              <p:custDataLst>
                <p:tags r:id="rId6"/>
              </p:custDataLst>
            </p:nvPr>
          </p:nvSpPr>
          <p:spPr>
            <a:xfrm>
              <a:off x="3995102" y="184084"/>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3" name="KSO_Shape"/>
            <p:cNvSpPr>
              <a:spLocks noChangeAspect="1"/>
            </p:cNvSpPr>
            <p:nvPr/>
          </p:nvSpPr>
          <p:spPr bwMode="auto">
            <a:xfrm>
              <a:off x="4180700" y="298997"/>
              <a:ext cx="242440" cy="383810"/>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33" name="组合 32"/>
          <p:cNvGrpSpPr/>
          <p:nvPr/>
        </p:nvGrpSpPr>
        <p:grpSpPr>
          <a:xfrm>
            <a:off x="4696024" y="3491852"/>
            <a:ext cx="1200000" cy="1200000"/>
            <a:chOff x="5076056" y="49893"/>
            <a:chExt cx="900000" cy="900000"/>
          </a:xfrm>
        </p:grpSpPr>
        <p:sp>
          <p:nvSpPr>
            <p:cNvPr id="25" name="MH_Other_2"/>
            <p:cNvSpPr/>
            <p:nvPr>
              <p:custDataLst>
                <p:tags r:id="rId3"/>
              </p:custDataLst>
            </p:nvPr>
          </p:nvSpPr>
          <p:spPr>
            <a:xfrm>
              <a:off x="5076056"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6" name="MH_Title_1"/>
            <p:cNvSpPr/>
            <p:nvPr>
              <p:custDataLst>
                <p:tags r:id="rId4"/>
              </p:custDataLst>
            </p:nvPr>
          </p:nvSpPr>
          <p:spPr>
            <a:xfrm>
              <a:off x="5219238" y="193075"/>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5" name="KSO_Shape"/>
            <p:cNvSpPr>
              <a:spLocks noChangeAspect="1"/>
            </p:cNvSpPr>
            <p:nvPr/>
          </p:nvSpPr>
          <p:spPr bwMode="auto">
            <a:xfrm>
              <a:off x="5347856" y="333568"/>
              <a:ext cx="356400" cy="3564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34" name="组合 33"/>
          <p:cNvGrpSpPr/>
          <p:nvPr/>
        </p:nvGrpSpPr>
        <p:grpSpPr>
          <a:xfrm>
            <a:off x="3888355" y="4691852"/>
            <a:ext cx="1200000" cy="1200000"/>
            <a:chOff x="6372200" y="49893"/>
            <a:chExt cx="900000" cy="900000"/>
          </a:xfrm>
        </p:grpSpPr>
        <p:sp>
          <p:nvSpPr>
            <p:cNvPr id="29" name="MH_Other_2"/>
            <p:cNvSpPr/>
            <p:nvPr>
              <p:custDataLst>
                <p:tags r:id="rId1"/>
              </p:custDataLst>
            </p:nvPr>
          </p:nvSpPr>
          <p:spPr>
            <a:xfrm>
              <a:off x="6372200"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
              </p:custDataLst>
            </p:nvPr>
          </p:nvSpPr>
          <p:spPr>
            <a:xfrm>
              <a:off x="6515382" y="193075"/>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1" name="KSO_Shape"/>
            <p:cNvSpPr/>
            <p:nvPr/>
          </p:nvSpPr>
          <p:spPr bwMode="auto">
            <a:xfrm>
              <a:off x="6630400" y="293143"/>
              <a:ext cx="383600" cy="413501"/>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sp>
        <p:nvSpPr>
          <p:cNvPr id="4" name="矩形 3"/>
          <p:cNvSpPr/>
          <p:nvPr/>
        </p:nvSpPr>
        <p:spPr>
          <a:xfrm>
            <a:off x="602" y="2079149"/>
            <a:ext cx="2056065" cy="2520852"/>
          </a:xfrm>
          <a:custGeom>
            <a:avLst/>
            <a:gdLst/>
            <a:ahLst/>
            <a:cxnLst/>
            <a:rect l="l" t="t" r="r" b="b"/>
            <a:pathLst>
              <a:path w="1542049" h="1890639">
                <a:moveTo>
                  <a:pt x="0" y="0"/>
                </a:moveTo>
                <a:lnTo>
                  <a:pt x="1542049" y="0"/>
                </a:lnTo>
                <a:cubicBezTo>
                  <a:pt x="1233527" y="201201"/>
                  <a:pt x="1029960" y="549488"/>
                  <a:pt x="1029960" y="945320"/>
                </a:cubicBezTo>
                <a:cubicBezTo>
                  <a:pt x="1029960" y="1341152"/>
                  <a:pt x="1233526" y="1689438"/>
                  <a:pt x="1542048" y="1890639"/>
                </a:cubicBezTo>
                <a:lnTo>
                  <a:pt x="0" y="1890639"/>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grpSp>
        <p:nvGrpSpPr>
          <p:cNvPr id="2" name="组合 1"/>
          <p:cNvGrpSpPr/>
          <p:nvPr/>
        </p:nvGrpSpPr>
        <p:grpSpPr>
          <a:xfrm>
            <a:off x="5147735" y="931611"/>
            <a:ext cx="4560000" cy="888032"/>
            <a:chOff x="3860351" y="698708"/>
            <a:chExt cx="3420000" cy="666024"/>
          </a:xfrm>
        </p:grpSpPr>
        <p:sp>
          <p:nvSpPr>
            <p:cNvPr id="36" name="TextBox 35"/>
            <p:cNvSpPr txBox="1"/>
            <p:nvPr/>
          </p:nvSpPr>
          <p:spPr>
            <a:xfrm>
              <a:off x="4211960" y="807573"/>
              <a:ext cx="2088232" cy="460058"/>
            </a:xfrm>
            <a:prstGeom prst="rect">
              <a:avLst/>
            </a:prstGeom>
            <a:noFill/>
          </p:spPr>
          <p:txBody>
            <a:bodyPr wrap="square" rtlCol="0">
              <a:spAutoFit/>
            </a:bodyPr>
            <a:lstStyle/>
            <a:p>
              <a:r>
                <a:rPr lang="zh-CN" altLang="en-US" sz="3200" b="1" dirty="0">
                  <a:solidFill>
                    <a:schemeClr val="tx1">
                      <a:lumMod val="90000"/>
                      <a:lumOff val="10000"/>
                    </a:schemeClr>
                  </a:solidFill>
                </a:rPr>
                <a:t>此处添加标题</a:t>
              </a:r>
            </a:p>
          </p:txBody>
        </p:sp>
        <p:sp>
          <p:nvSpPr>
            <p:cNvPr id="40" name="圆角矩形 39"/>
            <p:cNvSpPr/>
            <p:nvPr/>
          </p:nvSpPr>
          <p:spPr>
            <a:xfrm>
              <a:off x="3860351" y="698708"/>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3" name="组合 2"/>
          <p:cNvGrpSpPr/>
          <p:nvPr/>
        </p:nvGrpSpPr>
        <p:grpSpPr>
          <a:xfrm>
            <a:off x="5896024" y="2254105"/>
            <a:ext cx="4560000" cy="888032"/>
            <a:chOff x="4421568" y="1690579"/>
            <a:chExt cx="3420000" cy="666024"/>
          </a:xfrm>
        </p:grpSpPr>
        <p:sp>
          <p:nvSpPr>
            <p:cNvPr id="37" name="TextBox 36"/>
            <p:cNvSpPr txBox="1"/>
            <p:nvPr/>
          </p:nvSpPr>
          <p:spPr>
            <a:xfrm>
              <a:off x="4716016" y="1802925"/>
              <a:ext cx="2088232" cy="460058"/>
            </a:xfrm>
            <a:prstGeom prst="rect">
              <a:avLst/>
            </a:prstGeom>
            <a:noFill/>
          </p:spPr>
          <p:txBody>
            <a:bodyPr wrap="square" rtlCol="0">
              <a:spAutoFit/>
            </a:bodyPr>
            <a:lstStyle/>
            <a:p>
              <a:r>
                <a:rPr lang="zh-CN" altLang="en-US" sz="3200" b="1" dirty="0">
                  <a:solidFill>
                    <a:schemeClr val="tx1">
                      <a:lumMod val="90000"/>
                      <a:lumOff val="10000"/>
                    </a:schemeClr>
                  </a:solidFill>
                </a:rPr>
                <a:t>此处添加标题</a:t>
              </a:r>
            </a:p>
          </p:txBody>
        </p:sp>
        <p:sp>
          <p:nvSpPr>
            <p:cNvPr id="42" name="圆角矩形 39"/>
            <p:cNvSpPr/>
            <p:nvPr/>
          </p:nvSpPr>
          <p:spPr>
            <a:xfrm>
              <a:off x="4421568" y="1690579"/>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rgbClr val="7BBF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5" name="组合 4"/>
          <p:cNvGrpSpPr/>
          <p:nvPr/>
        </p:nvGrpSpPr>
        <p:grpSpPr>
          <a:xfrm>
            <a:off x="5931370" y="3664136"/>
            <a:ext cx="4560000" cy="888032"/>
            <a:chOff x="4448077" y="2748102"/>
            <a:chExt cx="3420000" cy="666024"/>
          </a:xfrm>
        </p:grpSpPr>
        <p:sp>
          <p:nvSpPr>
            <p:cNvPr id="38" name="TextBox 37"/>
            <p:cNvSpPr txBox="1"/>
            <p:nvPr/>
          </p:nvSpPr>
          <p:spPr>
            <a:xfrm>
              <a:off x="4716016" y="2847581"/>
              <a:ext cx="2088232" cy="460058"/>
            </a:xfrm>
            <a:prstGeom prst="rect">
              <a:avLst/>
            </a:prstGeom>
            <a:noFill/>
          </p:spPr>
          <p:txBody>
            <a:bodyPr wrap="square" rtlCol="0">
              <a:spAutoFit/>
            </a:bodyPr>
            <a:lstStyle/>
            <a:p>
              <a:r>
                <a:rPr lang="zh-CN" altLang="en-US" sz="3200" b="1" dirty="0">
                  <a:solidFill>
                    <a:schemeClr val="tx1">
                      <a:lumMod val="90000"/>
                      <a:lumOff val="10000"/>
                    </a:schemeClr>
                  </a:solidFill>
                </a:rPr>
                <a:t>此处添加标题</a:t>
              </a:r>
            </a:p>
          </p:txBody>
        </p:sp>
        <p:sp>
          <p:nvSpPr>
            <p:cNvPr id="43" name="圆角矩形 39"/>
            <p:cNvSpPr/>
            <p:nvPr/>
          </p:nvSpPr>
          <p:spPr>
            <a:xfrm>
              <a:off x="4448077" y="274810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7" name="组合 6"/>
          <p:cNvGrpSpPr/>
          <p:nvPr/>
        </p:nvGrpSpPr>
        <p:grpSpPr>
          <a:xfrm>
            <a:off x="5133348" y="4899096"/>
            <a:ext cx="4560000" cy="888032"/>
            <a:chOff x="3849561" y="3674322"/>
            <a:chExt cx="3420000" cy="666024"/>
          </a:xfrm>
        </p:grpSpPr>
        <p:sp>
          <p:nvSpPr>
            <p:cNvPr id="39" name="TextBox 38"/>
            <p:cNvSpPr txBox="1"/>
            <p:nvPr/>
          </p:nvSpPr>
          <p:spPr>
            <a:xfrm>
              <a:off x="4211960" y="3795886"/>
              <a:ext cx="2088232" cy="460058"/>
            </a:xfrm>
            <a:prstGeom prst="rect">
              <a:avLst/>
            </a:prstGeom>
            <a:noFill/>
          </p:spPr>
          <p:txBody>
            <a:bodyPr wrap="square" rtlCol="0">
              <a:spAutoFit/>
            </a:bodyPr>
            <a:lstStyle/>
            <a:p>
              <a:r>
                <a:rPr lang="zh-CN" altLang="en-US" sz="3200" b="1" dirty="0">
                  <a:solidFill>
                    <a:schemeClr val="tx1">
                      <a:lumMod val="90000"/>
                      <a:lumOff val="10000"/>
                    </a:schemeClr>
                  </a:solidFill>
                </a:rPr>
                <a:t>此处添加标题</a:t>
              </a:r>
            </a:p>
          </p:txBody>
        </p:sp>
        <p:sp>
          <p:nvSpPr>
            <p:cNvPr id="44" name="圆角矩形 39"/>
            <p:cNvSpPr/>
            <p:nvPr/>
          </p:nvSpPr>
          <p:spPr>
            <a:xfrm>
              <a:off x="3849561" y="367432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sp>
        <p:nvSpPr>
          <p:cNvPr id="14" name="TextBox 35"/>
          <p:cNvSpPr txBox="1"/>
          <p:nvPr/>
        </p:nvSpPr>
        <p:spPr>
          <a:xfrm>
            <a:off x="10269855" y="497840"/>
            <a:ext cx="1511935" cy="579120"/>
          </a:xfrm>
          <a:prstGeom prst="rect">
            <a:avLst/>
          </a:prstGeom>
          <a:noFill/>
        </p:spPr>
        <p:txBody>
          <a:bodyPr wrap="square" rtlCol="0">
            <a:spAutoFit/>
          </a:bodyPr>
          <a:lstStyle/>
          <a:p>
            <a:r>
              <a:rPr lang="en-US" altLang="zh-CN" sz="3200" b="1" dirty="0">
                <a:solidFill>
                  <a:srgbClr val="7BBF7C"/>
                </a:solidFill>
              </a:rPr>
              <a:t>LOGO</a:t>
            </a:r>
          </a:p>
        </p:txBody>
      </p:sp>
    </p:spTree>
  </p:cSld>
  <p:clrMapOvr>
    <a:masterClrMapping/>
  </p:clrMapOvr>
  <p:transition spd="slow" advTm="5897">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14:presetBounceEnd="33000">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14:bounceEnd="33000">
                                          <p:cBhvr additive="base">
                                            <p:cTn id="22" dur="1500" fill="hold"/>
                                            <p:tgtEl>
                                              <p:spTgt spid="2"/>
                                            </p:tgtEl>
                                            <p:attrNameLst>
                                              <p:attrName>ppt_x</p:attrName>
                                            </p:attrNameLst>
                                          </p:cBhvr>
                                          <p:tavLst>
                                            <p:tav tm="0">
                                              <p:val>
                                                <p:strVal val="1+#ppt_w/2"/>
                                              </p:val>
                                            </p:tav>
                                            <p:tav tm="100000">
                                              <p:val>
                                                <p:strVal val="#ppt_x"/>
                                              </p:val>
                                            </p:tav>
                                          </p:tavLst>
                                        </p:anim>
                                        <p:anim calcmode="lin" valueType="num" p14:bounceEnd="33000">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14:presetBounceEnd="33000">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14:bounceEnd="33000">
                                          <p:cBhvr additive="base">
                                            <p:cTn id="33" dur="15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14:presetBounceEnd="33000">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14:bounceEnd="33000">
                                          <p:cBhvr additive="base">
                                            <p:cTn id="44" dur="1500" fill="hold"/>
                                            <p:tgtEl>
                                              <p:spTgt spid="5"/>
                                            </p:tgtEl>
                                            <p:attrNameLst>
                                              <p:attrName>ppt_x</p:attrName>
                                            </p:attrNameLst>
                                          </p:cBhvr>
                                          <p:tavLst>
                                            <p:tav tm="0">
                                              <p:val>
                                                <p:strVal val="1+#ppt_w/2"/>
                                              </p:val>
                                            </p:tav>
                                            <p:tav tm="100000">
                                              <p:val>
                                                <p:strVal val="#ppt_x"/>
                                              </p:val>
                                            </p:tav>
                                          </p:tavLst>
                                        </p:anim>
                                        <p:anim calcmode="lin" valueType="num" p14:bounceEnd="33000">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14:presetBounceEnd="33000">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14:bounceEnd="33000">
                                          <p:cBhvr additive="base">
                                            <p:cTn id="55" dur="150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500" fill="hold"/>
                                            <p:tgtEl>
                                              <p:spTgt spid="2"/>
                                            </p:tgtEl>
                                            <p:attrNameLst>
                                              <p:attrName>ppt_x</p:attrName>
                                            </p:attrNameLst>
                                          </p:cBhvr>
                                          <p:tavLst>
                                            <p:tav tm="0">
                                              <p:val>
                                                <p:strVal val="1+#ppt_w/2"/>
                                              </p:val>
                                            </p:tav>
                                            <p:tav tm="100000">
                                              <p:val>
                                                <p:strVal val="#ppt_x"/>
                                              </p:val>
                                            </p:tav>
                                          </p:tavLst>
                                        </p:anim>
                                        <p:anim calcmode="lin" valueType="num">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500" fill="hold"/>
                                            <p:tgtEl>
                                              <p:spTgt spid="3"/>
                                            </p:tgtEl>
                                            <p:attrNameLst>
                                              <p:attrName>ppt_x</p:attrName>
                                            </p:attrNameLst>
                                          </p:cBhvr>
                                          <p:tavLst>
                                            <p:tav tm="0">
                                              <p:val>
                                                <p:strVal val="1+#ppt_w/2"/>
                                              </p:val>
                                            </p:tav>
                                            <p:tav tm="100000">
                                              <p:val>
                                                <p:strVal val="#ppt_x"/>
                                              </p:val>
                                            </p:tav>
                                          </p:tavLst>
                                        </p:anim>
                                        <p:anim calcmode="lin" valueType="num">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500" fill="hold"/>
                                            <p:tgtEl>
                                              <p:spTgt spid="5"/>
                                            </p:tgtEl>
                                            <p:attrNameLst>
                                              <p:attrName>ppt_x</p:attrName>
                                            </p:attrNameLst>
                                          </p:cBhvr>
                                          <p:tavLst>
                                            <p:tav tm="0">
                                              <p:val>
                                                <p:strVal val="1+#ppt_w/2"/>
                                              </p:val>
                                            </p:tav>
                                            <p:tav tm="100000">
                                              <p:val>
                                                <p:strVal val="#ppt_x"/>
                                              </p:val>
                                            </p:tav>
                                          </p:tavLst>
                                        </p:anim>
                                        <p:anim calcmode="lin" valueType="num">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1500" fill="hold"/>
                                            <p:tgtEl>
                                              <p:spTgt spid="7"/>
                                            </p:tgtEl>
                                            <p:attrNameLst>
                                              <p:attrName>ppt_x</p:attrName>
                                            </p:attrNameLst>
                                          </p:cBhvr>
                                          <p:tavLst>
                                            <p:tav tm="0">
                                              <p:val>
                                                <p:strVal val="1+#ppt_w/2"/>
                                              </p:val>
                                            </p:tav>
                                            <p:tav tm="100000">
                                              <p:val>
                                                <p:strVal val="#ppt_x"/>
                                              </p:val>
                                            </p:tav>
                                          </p:tavLst>
                                        </p:anim>
                                        <p:anim calcmode="lin" valueType="num">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26" name="组合 25"/>
          <p:cNvGrpSpPr/>
          <p:nvPr/>
        </p:nvGrpSpPr>
        <p:grpSpPr>
          <a:xfrm>
            <a:off x="1195951" y="5141357"/>
            <a:ext cx="2592000" cy="1359983"/>
            <a:chOff x="1219775" y="3082969"/>
            <a:chExt cx="1768050" cy="751116"/>
          </a:xfrm>
        </p:grpSpPr>
        <p:sp>
          <p:nvSpPr>
            <p:cNvPr id="27" name="MH_Text_1"/>
            <p:cNvSpPr/>
            <p:nvPr>
              <p:custDataLst>
                <p:tags r:id="rId1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28" name="MH_Text_2"/>
            <p:cNvSpPr txBox="1">
              <a:spLocks noChangeArrowheads="1"/>
            </p:cNvSpPr>
            <p:nvPr>
              <p:custDataLst>
                <p:tags r:id="rId13"/>
              </p:custDataLst>
            </p:nvPr>
          </p:nvSpPr>
          <p:spPr bwMode="auto">
            <a:xfrm>
              <a:off x="1327804"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有效的可行性战略需要系统缜密的执行力管理推动，使战略落实到具体的行动布局上实施。</a:t>
              </a:r>
            </a:p>
          </p:txBody>
        </p:sp>
      </p:grpSp>
      <p:grpSp>
        <p:nvGrpSpPr>
          <p:cNvPr id="8" name="组合 7"/>
          <p:cNvGrpSpPr/>
          <p:nvPr/>
        </p:nvGrpSpPr>
        <p:grpSpPr>
          <a:xfrm>
            <a:off x="3814322" y="1220755"/>
            <a:ext cx="3722439" cy="3556996"/>
            <a:chOff x="2860291" y="915566"/>
            <a:chExt cx="2791829" cy="2667747"/>
          </a:xfrm>
        </p:grpSpPr>
        <p:pic>
          <p:nvPicPr>
            <p:cNvPr id="4" name="图片 3"/>
            <p:cNvPicPr>
              <a:picLocks noChangeAspect="1"/>
            </p:cNvPicPr>
            <p:nvPr/>
          </p:nvPicPr>
          <p:blipFill>
            <a:blip r:embed="rId16" cstate="email"/>
            <a:stretch>
              <a:fillRect/>
            </a:stretch>
          </p:blipFill>
          <p:spPr>
            <a:xfrm>
              <a:off x="2860291" y="915566"/>
              <a:ext cx="2791829" cy="2667747"/>
            </a:xfrm>
            <a:prstGeom prst="rect">
              <a:avLst/>
            </a:prstGeom>
          </p:spPr>
        </p:pic>
        <p:sp>
          <p:nvSpPr>
            <p:cNvPr id="29" name="MH_Picture_3"/>
            <p:cNvSpPr/>
            <p:nvPr>
              <p:custDataLst>
                <p:tags r:id="rId11"/>
              </p:custDataLst>
            </p:nvPr>
          </p:nvSpPr>
          <p:spPr>
            <a:xfrm>
              <a:off x="2959727" y="1002432"/>
              <a:ext cx="2520000" cy="1548000"/>
            </a:xfrm>
            <a:prstGeom prst="rect">
              <a:avLst/>
            </a:prstGeom>
            <a:blipFill dpi="0" rotWithShape="1">
              <a:blip r:embed="rId1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9" name="组合 8"/>
          <p:cNvGrpSpPr/>
          <p:nvPr/>
        </p:nvGrpSpPr>
        <p:grpSpPr>
          <a:xfrm>
            <a:off x="7467804" y="1979308"/>
            <a:ext cx="3834691" cy="2313788"/>
            <a:chOff x="5600403" y="1484481"/>
            <a:chExt cx="2876018" cy="1735341"/>
          </a:xfrm>
        </p:grpSpPr>
        <p:pic>
          <p:nvPicPr>
            <p:cNvPr id="3" name="图片 2"/>
            <p:cNvPicPr>
              <a:picLocks noChangeAspect="1"/>
            </p:cNvPicPr>
            <p:nvPr/>
          </p:nvPicPr>
          <p:blipFill>
            <a:blip r:embed="rId18" cstate="email"/>
            <a:stretch>
              <a:fillRect/>
            </a:stretch>
          </p:blipFill>
          <p:spPr>
            <a:xfrm>
              <a:off x="5600403" y="1484481"/>
              <a:ext cx="2876018" cy="1735341"/>
            </a:xfrm>
            <a:prstGeom prst="rect">
              <a:avLst/>
            </a:prstGeom>
          </p:spPr>
        </p:pic>
        <p:sp>
          <p:nvSpPr>
            <p:cNvPr id="30" name="MH_Picture_3"/>
            <p:cNvSpPr/>
            <p:nvPr>
              <p:custDataLst>
                <p:tags r:id="rId10"/>
              </p:custDataLst>
            </p:nvPr>
          </p:nvSpPr>
          <p:spPr>
            <a:xfrm>
              <a:off x="5948103" y="1570200"/>
              <a:ext cx="2196000" cy="1404000"/>
            </a:xfrm>
            <a:prstGeom prst="rect">
              <a:avLst/>
            </a:prstGeom>
            <a:blipFill dpi="0" rotWithShape="1">
              <a:blip r:embed="rId19" cstate="email">
                <a:extLst>
                  <a:ext uri="{BEBA8EAE-BF5A-486C-A8C5-ECC9F3942E4B}">
                    <a14:imgProps xmlns:a14="http://schemas.microsoft.com/office/drawing/2010/main">
                      <a14:imgLayer r:embed="rId20">
                        <a14:imgEffect>
                          <a14:brightnessContrast contrast="20000"/>
                        </a14:imgEffect>
                        <a14:imgEffect>
                          <a14:colorTemperature colorTemp="53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6" name="组合 5"/>
          <p:cNvGrpSpPr/>
          <p:nvPr/>
        </p:nvGrpSpPr>
        <p:grpSpPr>
          <a:xfrm>
            <a:off x="1345106" y="1935361"/>
            <a:ext cx="2255217" cy="2754792"/>
            <a:chOff x="1008379" y="1451521"/>
            <a:chExt cx="1691413" cy="2066094"/>
          </a:xfrm>
        </p:grpSpPr>
        <p:pic>
          <p:nvPicPr>
            <p:cNvPr id="5" name="图片 4"/>
            <p:cNvPicPr>
              <a:picLocks noChangeAspect="1"/>
            </p:cNvPicPr>
            <p:nvPr/>
          </p:nvPicPr>
          <p:blipFill>
            <a:blip r:embed="rId21" cstate="email"/>
            <a:stretch>
              <a:fillRect/>
            </a:stretch>
          </p:blipFill>
          <p:spPr>
            <a:xfrm>
              <a:off x="1008379" y="1451521"/>
              <a:ext cx="1691413" cy="2066094"/>
            </a:xfrm>
            <a:prstGeom prst="rect">
              <a:avLst/>
            </a:prstGeom>
          </p:spPr>
        </p:pic>
        <p:sp>
          <p:nvSpPr>
            <p:cNvPr id="31" name="MH_Picture_3"/>
            <p:cNvSpPr/>
            <p:nvPr>
              <p:custDataLst>
                <p:tags r:id="rId9"/>
              </p:custDataLst>
            </p:nvPr>
          </p:nvSpPr>
          <p:spPr>
            <a:xfrm>
              <a:off x="1272820" y="1607765"/>
              <a:ext cx="1093379" cy="1403984"/>
            </a:xfrm>
            <a:prstGeom prst="rect">
              <a:avLst/>
            </a:prstGeom>
            <a:blipFill dpi="0" rotWithShape="1">
              <a:blip r:embed="rId2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11" name="组合 10"/>
          <p:cNvGrpSpPr/>
          <p:nvPr/>
        </p:nvGrpSpPr>
        <p:grpSpPr>
          <a:xfrm>
            <a:off x="1537127" y="4442585"/>
            <a:ext cx="1728000" cy="480000"/>
            <a:chOff x="755736" y="3089454"/>
            <a:chExt cx="1440000" cy="400050"/>
          </a:xfrm>
        </p:grpSpPr>
        <p:sp>
          <p:nvSpPr>
            <p:cNvPr id="12" name="圆角矩形 11"/>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13" name="MH_SubTitle_1"/>
            <p:cNvSpPr/>
            <p:nvPr>
              <p:custDataLst>
                <p:tags r:id="rId8"/>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0" name="组合 19"/>
          <p:cNvGrpSpPr/>
          <p:nvPr/>
        </p:nvGrpSpPr>
        <p:grpSpPr>
          <a:xfrm>
            <a:off x="4995316" y="4442585"/>
            <a:ext cx="1728000" cy="480000"/>
            <a:chOff x="755736" y="3089454"/>
            <a:chExt cx="1440000" cy="400050"/>
          </a:xfrm>
        </p:grpSpPr>
        <p:sp>
          <p:nvSpPr>
            <p:cNvPr id="21" name="圆角矩形 20"/>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2" name="MH_SubTitle_1"/>
            <p:cNvSpPr/>
            <p:nvPr>
              <p:custDataLst>
                <p:tags r:id="rId7"/>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3" name="组合 22"/>
          <p:cNvGrpSpPr/>
          <p:nvPr/>
        </p:nvGrpSpPr>
        <p:grpSpPr>
          <a:xfrm>
            <a:off x="8449123" y="4442585"/>
            <a:ext cx="1728000" cy="480000"/>
            <a:chOff x="755736" y="3089454"/>
            <a:chExt cx="1440000" cy="400050"/>
          </a:xfrm>
        </p:grpSpPr>
        <p:sp>
          <p:nvSpPr>
            <p:cNvPr id="24" name="圆角矩形 23"/>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5" name="MH_SubTitle_1"/>
            <p:cNvSpPr/>
            <p:nvPr>
              <p:custDataLst>
                <p:tags r:id="rId6"/>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32" name="组合 31"/>
          <p:cNvGrpSpPr/>
          <p:nvPr/>
        </p:nvGrpSpPr>
        <p:grpSpPr>
          <a:xfrm>
            <a:off x="4608728" y="5099321"/>
            <a:ext cx="2640000" cy="1359983"/>
            <a:chOff x="1219775" y="3082969"/>
            <a:chExt cx="1768050" cy="751116"/>
          </a:xfrm>
        </p:grpSpPr>
        <p:sp>
          <p:nvSpPr>
            <p:cNvPr id="33" name="MH_Text_1"/>
            <p:cNvSpPr/>
            <p:nvPr>
              <p:custDataLst>
                <p:tags r:id="rId4"/>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4" name="MH_Text_2"/>
            <p:cNvSpPr txBox="1">
              <a:spLocks noChangeArrowheads="1"/>
            </p:cNvSpPr>
            <p:nvPr>
              <p:custDataLst>
                <p:tags r:id="rId5"/>
              </p:custDataLst>
            </p:nvPr>
          </p:nvSpPr>
          <p:spPr bwMode="auto">
            <a:xfrm>
              <a:off x="1327412"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有了战略的大方向指导，便需要严格规范的制度严密推行，从而调动成员的积极性和主观能动性。</a:t>
              </a:r>
            </a:p>
          </p:txBody>
        </p:sp>
      </p:grpSp>
      <p:grpSp>
        <p:nvGrpSpPr>
          <p:cNvPr id="35" name="组合 34"/>
          <p:cNvGrpSpPr/>
          <p:nvPr/>
        </p:nvGrpSpPr>
        <p:grpSpPr>
          <a:xfrm>
            <a:off x="8065123" y="5099321"/>
            <a:ext cx="2736000" cy="1359983"/>
            <a:chOff x="1219775" y="3082969"/>
            <a:chExt cx="1768050" cy="751116"/>
          </a:xfrm>
        </p:grpSpPr>
        <p:sp>
          <p:nvSpPr>
            <p:cNvPr id="36" name="MH_Text_1"/>
            <p:cNvSpPr/>
            <p:nvPr>
              <p:custDataLst>
                <p:tags r:id="rId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7" name="MH_Text_2"/>
            <p:cNvSpPr txBox="1">
              <a:spLocks noChangeArrowheads="1"/>
            </p:cNvSpPr>
            <p:nvPr>
              <p:custDataLst>
                <p:tags r:id="rId3"/>
              </p:custDataLst>
            </p:nvPr>
          </p:nvSpPr>
          <p:spPr bwMode="auto">
            <a:xfrm>
              <a:off x="1326668"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400" dirty="0">
                  <a:solidFill>
                    <a:schemeClr val="tx1">
                      <a:lumMod val="90000"/>
                      <a:lumOff val="10000"/>
                    </a:schemeClr>
                  </a:solidFill>
                  <a:latin typeface="+mn-lt"/>
                  <a:cs typeface="+mn-ea"/>
                  <a:sym typeface="+mn-lt"/>
                </a:rPr>
                <a:t>具体到项目的实际推行过程中，或多或少会遇到问题或随机性危机，除了防范于未然外，临场应变能力同样有效的把握大局稳定进行。</a:t>
              </a:r>
            </a:p>
          </p:txBody>
        </p:sp>
      </p:grpSp>
    </p:spTree>
    <p:custDataLst>
      <p:tags r:id="rId1"/>
    </p:custDataLst>
  </p:cSld>
  <p:clrMapOvr>
    <a:masterClrMapping/>
  </p:clrMapOvr>
  <p:transition spd="slow" advTm="5648">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14:bounceEnd="50000">
                                          <p:cBhvr additive="base">
                                            <p:cTn id="15"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a:solidFill>
                  <a:prstClr val="white"/>
                </a:solidFill>
              </a:rPr>
              <a:t>第四部分 </a:t>
            </a:r>
            <a:r>
              <a:rPr lang="en-US" altLang="zh-CN" sz="3200" b="1" dirty="0">
                <a:solidFill>
                  <a:prstClr val="white"/>
                </a:solidFill>
              </a:rPr>
              <a:t>| </a:t>
            </a:r>
            <a:r>
              <a:rPr lang="zh-CN" altLang="en-US" sz="4800" b="1" dirty="0">
                <a:solidFill>
                  <a:prstClr val="white"/>
                </a:solidFill>
              </a:rPr>
              <a:t>添加标题</a:t>
            </a:r>
          </a:p>
        </p:txBody>
      </p:sp>
      <p:sp>
        <p:nvSpPr>
          <p:cNvPr id="8"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grpSp>
        <p:nvGrpSpPr>
          <p:cNvPr id="9" name="组合 8"/>
          <p:cNvGrpSpPr/>
          <p:nvPr/>
        </p:nvGrpSpPr>
        <p:grpSpPr>
          <a:xfrm>
            <a:off x="1575774" y="2564819"/>
            <a:ext cx="1920000" cy="1920000"/>
            <a:chOff x="1181380" y="1923614"/>
            <a:chExt cx="1440000" cy="1440000"/>
          </a:xfrm>
        </p:grpSpPr>
        <p:sp>
          <p:nvSpPr>
            <p:cNvPr id="12" name="椭圆 11"/>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Tree>
  </p:cSld>
  <p:clrMapOvr>
    <a:masterClrMapping/>
  </p:clrMapOvr>
  <p:transition spd="slow" advTm="134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85" name="圆角矩形 84"/>
          <p:cNvSpPr/>
          <p:nvPr/>
        </p:nvSpPr>
        <p:spPr>
          <a:xfrm>
            <a:off x="4454676" y="2599797"/>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圆角矩形 85"/>
          <p:cNvSpPr/>
          <p:nvPr/>
        </p:nvSpPr>
        <p:spPr>
          <a:xfrm>
            <a:off x="4263568" y="4599208"/>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7" name="圆角矩形 86"/>
          <p:cNvSpPr/>
          <p:nvPr/>
        </p:nvSpPr>
        <p:spPr>
          <a:xfrm>
            <a:off x="2232976" y="1071141"/>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8" name="圆角矩形 87"/>
          <p:cNvSpPr/>
          <p:nvPr/>
        </p:nvSpPr>
        <p:spPr>
          <a:xfrm>
            <a:off x="7329451" y="499465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圆角矩形 88"/>
          <p:cNvSpPr/>
          <p:nvPr/>
        </p:nvSpPr>
        <p:spPr>
          <a:xfrm>
            <a:off x="1829071" y="2399757"/>
            <a:ext cx="1389605" cy="141558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圆角矩形 89"/>
          <p:cNvSpPr/>
          <p:nvPr/>
        </p:nvSpPr>
        <p:spPr>
          <a:xfrm>
            <a:off x="839331" y="359442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1" name="圆角矩形 90"/>
          <p:cNvSpPr/>
          <p:nvPr/>
        </p:nvSpPr>
        <p:spPr>
          <a:xfrm>
            <a:off x="1626802" y="2034257"/>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圆角矩形 91"/>
          <p:cNvSpPr/>
          <p:nvPr/>
        </p:nvSpPr>
        <p:spPr>
          <a:xfrm>
            <a:off x="4931800" y="175167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圆角矩形 92"/>
          <p:cNvSpPr/>
          <p:nvPr/>
        </p:nvSpPr>
        <p:spPr>
          <a:xfrm>
            <a:off x="2523872" y="137014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4" name="圆角矩形 93"/>
          <p:cNvSpPr/>
          <p:nvPr/>
        </p:nvSpPr>
        <p:spPr>
          <a:xfrm>
            <a:off x="4587943" y="4912752"/>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95" name="组合 94"/>
          <p:cNvGrpSpPr/>
          <p:nvPr/>
        </p:nvGrpSpPr>
        <p:grpSpPr>
          <a:xfrm>
            <a:off x="5811962" y="3299884"/>
            <a:ext cx="2484623" cy="2656391"/>
            <a:chOff x="5810605" y="3498814"/>
            <a:chExt cx="2484299" cy="2657005"/>
          </a:xfrm>
        </p:grpSpPr>
        <p:sp>
          <p:nvSpPr>
            <p:cNvPr id="96" name="圆角矩形 95"/>
            <p:cNvSpPr/>
            <p:nvPr/>
          </p:nvSpPr>
          <p:spPr>
            <a:xfrm>
              <a:off x="5810605" y="3498814"/>
              <a:ext cx="2484299" cy="2657005"/>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7"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98" name="文本框 31"/>
            <p:cNvSpPr txBox="1"/>
            <p:nvPr/>
          </p:nvSpPr>
          <p:spPr>
            <a:xfrm>
              <a:off x="6227265" y="4616407"/>
              <a:ext cx="1493849" cy="417927"/>
            </a:xfrm>
            <a:prstGeom prst="rect">
              <a:avLst/>
            </a:prstGeom>
            <a:noFill/>
          </p:spPr>
          <p:txBody>
            <a:bodyPr wrap="square"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99" name="直接连接符 98"/>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文本框 113"/>
            <p:cNvSpPr txBox="1"/>
            <p:nvPr/>
          </p:nvSpPr>
          <p:spPr>
            <a:xfrm>
              <a:off x="6384873" y="5047069"/>
              <a:ext cx="1222501"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101" name="文本框 36"/>
          <p:cNvSpPr txBox="1"/>
          <p:nvPr/>
        </p:nvSpPr>
        <p:spPr>
          <a:xfrm>
            <a:off x="8125960" y="1751933"/>
            <a:ext cx="3155891" cy="518160"/>
          </a:xfrm>
          <a:prstGeom prst="rect">
            <a:avLst/>
          </a:prstGeom>
          <a:noFill/>
        </p:spPr>
        <p:txBody>
          <a:bodyPr wrap="square" rtlCol="0">
            <a:spAutoFit/>
          </a:bodyPr>
          <a:lstStyle/>
          <a:p>
            <a:pPr algn="ctr"/>
            <a:r>
              <a:rPr lang="zh-CN" altLang="en-US" sz="2800" dirty="0">
                <a:solidFill>
                  <a:schemeClr val="tx1">
                    <a:lumMod val="90000"/>
                    <a:lumOff val="10000"/>
                  </a:schemeClr>
                </a:solidFill>
                <a:latin typeface="LiHei Pro" panose="020B0500000000000000" pitchFamily="34" charset="-122"/>
                <a:ea typeface="LiHei Pro" panose="020B0500000000000000" pitchFamily="34" charset="-122"/>
              </a:rPr>
              <a:t>点击添加您的标题</a:t>
            </a:r>
          </a:p>
        </p:txBody>
      </p:sp>
      <p:cxnSp>
        <p:nvCxnSpPr>
          <p:cNvPr id="102" name="直接连接符 101"/>
          <p:cNvCxnSpPr/>
          <p:nvPr/>
        </p:nvCxnSpPr>
        <p:spPr>
          <a:xfrm>
            <a:off x="8125960" y="2434280"/>
            <a:ext cx="301185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文本框 113"/>
          <p:cNvSpPr txBox="1"/>
          <p:nvPr/>
        </p:nvSpPr>
        <p:spPr>
          <a:xfrm>
            <a:off x="8689226" y="2394002"/>
            <a:ext cx="2592625" cy="2560320"/>
          </a:xfrm>
          <a:prstGeom prst="rect">
            <a:avLst/>
          </a:prstGeom>
          <a:noFill/>
        </p:spPr>
        <p:txBody>
          <a:bodyPr wrap="square" rtlCol="0">
            <a:spAutoFit/>
          </a:bodyPr>
          <a:lstStyle/>
          <a:p>
            <a:pPr algn="r">
              <a:lnSpc>
                <a:spcPct val="150000"/>
              </a:lnSpc>
            </a:pPr>
            <a:r>
              <a:rPr lang="zh-CN" altLang="en-US" sz="18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nvGrpSpPr>
          <p:cNvPr id="104" name="组合 103"/>
          <p:cNvGrpSpPr/>
          <p:nvPr/>
        </p:nvGrpSpPr>
        <p:grpSpPr>
          <a:xfrm>
            <a:off x="2704372" y="2256393"/>
            <a:ext cx="1972215" cy="2075915"/>
            <a:chOff x="2703419" y="2455080"/>
            <a:chExt cx="1971958" cy="2076396"/>
          </a:xfrm>
        </p:grpSpPr>
        <p:sp>
          <p:nvSpPr>
            <p:cNvPr id="105" name="圆角矩形 104"/>
            <p:cNvSpPr/>
            <p:nvPr/>
          </p:nvSpPr>
          <p:spPr>
            <a:xfrm>
              <a:off x="2703419" y="2455080"/>
              <a:ext cx="1941430" cy="2076396"/>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6" name="文本框 22"/>
            <p:cNvSpPr txBox="1"/>
            <p:nvPr/>
          </p:nvSpPr>
          <p:spPr>
            <a:xfrm>
              <a:off x="2851578" y="2763564"/>
              <a:ext cx="579331" cy="829502"/>
            </a:xfrm>
            <a:prstGeom prst="rect">
              <a:avLst/>
            </a:prstGeom>
            <a:noFill/>
          </p:spPr>
          <p:txBody>
            <a:bodyPr wrap="square" rtlCol="0">
              <a:spAutoFit/>
            </a:bodyPr>
            <a:lstStyle/>
            <a:p>
              <a:r>
                <a:rPr lang="en-US" altLang="zh-CN" sz="4800" dirty="0">
                  <a:solidFill>
                    <a:prstClr val="white"/>
                  </a:solidFill>
                  <a:latin typeface="Impact" panose="020B0806030902050204" pitchFamily="34" charset="0"/>
                  <a:cs typeface="Iskoola Pota" panose="020B0502040204020203" pitchFamily="34" charset="0"/>
                </a:rPr>
                <a:t>1</a:t>
              </a:r>
              <a:endParaRPr lang="zh-CN" altLang="en-US" sz="4800" dirty="0">
                <a:solidFill>
                  <a:prstClr val="white"/>
                </a:solidFill>
                <a:latin typeface="Impact" panose="020B0806030902050204" pitchFamily="34" charset="0"/>
                <a:cs typeface="Iskoola Pota" panose="020B0502040204020203" pitchFamily="34" charset="0"/>
              </a:endParaRPr>
            </a:p>
          </p:txBody>
        </p:sp>
        <p:sp>
          <p:nvSpPr>
            <p:cNvPr id="107" name="文本框 23"/>
            <p:cNvSpPr txBox="1"/>
            <p:nvPr/>
          </p:nvSpPr>
          <p:spPr>
            <a:xfrm>
              <a:off x="3181527" y="3069754"/>
              <a:ext cx="1493850" cy="417927"/>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108" name="直接连接符 107"/>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文本框 113"/>
            <p:cNvSpPr txBox="1"/>
            <p:nvPr/>
          </p:nvSpPr>
          <p:spPr>
            <a:xfrm>
              <a:off x="2798500" y="3552730"/>
              <a:ext cx="1712530" cy="640228"/>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0" name="组合 109"/>
          <p:cNvGrpSpPr/>
          <p:nvPr/>
        </p:nvGrpSpPr>
        <p:grpSpPr>
          <a:xfrm>
            <a:off x="1080795" y="2856537"/>
            <a:ext cx="1414937" cy="1475771"/>
            <a:chOff x="1080053" y="3055364"/>
            <a:chExt cx="1414753" cy="1476112"/>
          </a:xfrm>
        </p:grpSpPr>
        <p:sp>
          <p:nvSpPr>
            <p:cNvPr id="111" name="圆角矩形 110"/>
            <p:cNvSpPr/>
            <p:nvPr/>
          </p:nvSpPr>
          <p:spPr>
            <a:xfrm>
              <a:off x="1080053" y="3055364"/>
              <a:ext cx="1337657" cy="1476112"/>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12" name="组合 111"/>
            <p:cNvGrpSpPr/>
            <p:nvPr/>
          </p:nvGrpSpPr>
          <p:grpSpPr>
            <a:xfrm>
              <a:off x="1191671" y="3204478"/>
              <a:ext cx="1303135" cy="1153573"/>
              <a:chOff x="1191671" y="3204478"/>
              <a:chExt cx="1303135" cy="1153573"/>
            </a:xfrm>
          </p:grpSpPr>
          <p:sp>
            <p:nvSpPr>
              <p:cNvPr id="113" name="文本框 27"/>
              <p:cNvSpPr txBox="1"/>
              <p:nvPr/>
            </p:nvSpPr>
            <p:spPr>
              <a:xfrm>
                <a:off x="1222068" y="3204478"/>
                <a:ext cx="1272738" cy="384899"/>
              </a:xfrm>
              <a:prstGeom prst="rect">
                <a:avLst/>
              </a:prstGeom>
              <a:noFill/>
            </p:spPr>
            <p:txBody>
              <a:bodyPr wrap="square" rtlCol="0">
                <a:spAutoFit/>
              </a:bodyPr>
              <a:lstStyle/>
              <a:p>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sp>
            <p:nvSpPr>
              <p:cNvPr id="114" name="文本框 113"/>
              <p:cNvSpPr txBox="1"/>
              <p:nvPr/>
            </p:nvSpPr>
            <p:spPr>
              <a:xfrm>
                <a:off x="1191671" y="3534901"/>
                <a:ext cx="1159119"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grpSp>
        <p:nvGrpSpPr>
          <p:cNvPr id="115" name="组合 114"/>
          <p:cNvGrpSpPr/>
          <p:nvPr/>
        </p:nvGrpSpPr>
        <p:grpSpPr>
          <a:xfrm>
            <a:off x="4914638" y="2856537"/>
            <a:ext cx="1337831" cy="1475771"/>
            <a:chOff x="4913397" y="3055364"/>
            <a:chExt cx="1337657" cy="1476112"/>
          </a:xfrm>
        </p:grpSpPr>
        <p:sp>
          <p:nvSpPr>
            <p:cNvPr id="116" name="圆角矩形 115"/>
            <p:cNvSpPr/>
            <p:nvPr/>
          </p:nvSpPr>
          <p:spPr>
            <a:xfrm>
              <a:off x="4913397" y="3055364"/>
              <a:ext cx="1337657" cy="1476112"/>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7" name="文本框 29"/>
            <p:cNvSpPr txBox="1"/>
            <p:nvPr/>
          </p:nvSpPr>
          <p:spPr>
            <a:xfrm>
              <a:off x="5071262" y="3467790"/>
              <a:ext cx="1010653" cy="520185"/>
            </a:xfrm>
            <a:prstGeom prst="rect">
              <a:avLst/>
            </a:prstGeom>
            <a:noFill/>
          </p:spPr>
          <p:txBody>
            <a:bodyPr wrap="square" rtlCol="0">
              <a:spAutoFit/>
            </a:bodyPr>
            <a:lstStyle/>
            <a:p>
              <a:pPr algn="ctr"/>
              <a:r>
                <a:rPr lang="zh-CN" altLang="en-US" sz="1355" dirty="0">
                  <a:solidFill>
                    <a:prstClr val="white"/>
                  </a:solidFill>
                  <a:latin typeface="微软雅黑" panose="020B0503020204020204" pitchFamily="34" charset="-122"/>
                  <a:ea typeface="微软雅黑" panose="020B0503020204020204" pitchFamily="34" charset="-122"/>
                </a:rPr>
                <a:t>添加</a:t>
              </a:r>
              <a:endParaRPr lang="en-US" altLang="zh-CN" sz="1355" dirty="0">
                <a:solidFill>
                  <a:prstClr val="white"/>
                </a:solidFill>
                <a:latin typeface="微软雅黑" panose="020B0503020204020204" pitchFamily="34" charset="-122"/>
                <a:ea typeface="微软雅黑" panose="020B0503020204020204" pitchFamily="34" charset="-122"/>
              </a:endParaRPr>
            </a:p>
            <a:p>
              <a:pPr algn="ctr"/>
              <a:r>
                <a:rPr lang="zh-CN" altLang="en-US" sz="1355" dirty="0">
                  <a:solidFill>
                    <a:prstClr val="white"/>
                  </a:solidFill>
                  <a:latin typeface="微软雅黑" panose="020B0503020204020204" pitchFamily="34" charset="-122"/>
                  <a:ea typeface="微软雅黑" panose="020B0503020204020204" pitchFamily="34" charset="-122"/>
                </a:rPr>
                <a:t>标题</a:t>
              </a:r>
            </a:p>
          </p:txBody>
        </p:sp>
      </p:grpSp>
    </p:spTree>
    <p:custDataLst>
      <p:tags r:id="rId1"/>
    </p:custDataLst>
  </p:cSld>
  <p:clrMapOvr>
    <a:masterClrMapping/>
  </p:clrMapOvr>
  <p:transition spd="slow" advTm="868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 fill="hold"/>
                                        <p:tgtEl>
                                          <p:spTgt spid="104"/>
                                        </p:tgtEl>
                                        <p:attrNameLst>
                                          <p:attrName>ppt_w</p:attrName>
                                        </p:attrNameLst>
                                      </p:cBhvr>
                                      <p:tavLst>
                                        <p:tav tm="0">
                                          <p:val>
                                            <p:fltVal val="0"/>
                                          </p:val>
                                        </p:tav>
                                        <p:tav tm="100000">
                                          <p:val>
                                            <p:strVal val="#ppt_w"/>
                                          </p:val>
                                        </p:tav>
                                      </p:tavLst>
                                    </p:anim>
                                    <p:anim calcmode="lin" valueType="num">
                                      <p:cBhvr>
                                        <p:cTn id="39" dur="100" fill="hold"/>
                                        <p:tgtEl>
                                          <p:spTgt spid="104"/>
                                        </p:tgtEl>
                                        <p:attrNameLst>
                                          <p:attrName>ppt_h</p:attrName>
                                        </p:attrNameLst>
                                      </p:cBhvr>
                                      <p:tavLst>
                                        <p:tav tm="0">
                                          <p:val>
                                            <p:fltVal val="0"/>
                                          </p:val>
                                        </p:tav>
                                        <p:tav tm="100000">
                                          <p:val>
                                            <p:strVal val="#ppt_h"/>
                                          </p:val>
                                        </p:tav>
                                      </p:tavLst>
                                    </p:anim>
                                    <p:animEffect transition="in" filter="fade">
                                      <p:cBhvr>
                                        <p:cTn id="40" dur="100"/>
                                        <p:tgtEl>
                                          <p:spTgt spid="104"/>
                                        </p:tgtEl>
                                      </p:cBhvr>
                                    </p:animEffect>
                                  </p:childTnLst>
                                </p:cTn>
                              </p:par>
                              <p:par>
                                <p:cTn id="41" presetID="6" presetClass="emph" presetSubtype="0" fill="hold" nodeType="withEffect">
                                  <p:stCondLst>
                                    <p:cond delay="100"/>
                                  </p:stCondLst>
                                  <p:childTnLst>
                                    <p:animScale>
                                      <p:cBhvr>
                                        <p:cTn id="42" dur="100" fill="hold"/>
                                        <p:tgtEl>
                                          <p:spTgt spid="104"/>
                                        </p:tgtEl>
                                      </p:cBhvr>
                                      <p:by x="110000" y="110000"/>
                                    </p:animScale>
                                  </p:childTnLst>
                                </p:cTn>
                              </p:par>
                              <p:par>
                                <p:cTn id="43" presetID="6" presetClass="emph" presetSubtype="0" fill="hold" nodeType="withEffect">
                                  <p:stCondLst>
                                    <p:cond delay="200"/>
                                  </p:stCondLst>
                                  <p:childTnLst>
                                    <p:animScale>
                                      <p:cBhvr>
                                        <p:cTn id="44" dur="200" fill="hold"/>
                                        <p:tgtEl>
                                          <p:spTgt spid="104"/>
                                        </p:tgtEl>
                                      </p:cBhvr>
                                      <p:by x="90000" y="90000"/>
                                    </p:animScale>
                                  </p:childTnLst>
                                </p:cTn>
                              </p:par>
                              <p:par>
                                <p:cTn id="45" presetID="6" presetClass="emph" presetSubtype="0" fill="hold" nodeType="withEffect">
                                  <p:stCondLst>
                                    <p:cond delay="400"/>
                                  </p:stCondLst>
                                  <p:childTnLst>
                                    <p:animScale>
                                      <p:cBhvr>
                                        <p:cTn id="46" dur="100" fill="hold"/>
                                        <p:tgtEl>
                                          <p:spTgt spid="104"/>
                                        </p:tgtEl>
                                      </p:cBhvr>
                                      <p:by x="105000" y="105000"/>
                                    </p:animScale>
                                  </p:childTnLst>
                                </p:cTn>
                              </p:par>
                              <p:par>
                                <p:cTn id="47" presetID="6" presetClass="emph" presetSubtype="0" fill="hold" nodeType="withEffect">
                                  <p:stCondLst>
                                    <p:cond delay="500"/>
                                  </p:stCondLst>
                                  <p:childTnLst>
                                    <p:animScale>
                                      <p:cBhvr>
                                        <p:cTn id="48" dur="200" fill="hold"/>
                                        <p:tgtEl>
                                          <p:spTgt spid="104"/>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p:cTn id="52" dur="100" fill="hold"/>
                                        <p:tgtEl>
                                          <p:spTgt spid="115"/>
                                        </p:tgtEl>
                                        <p:attrNameLst>
                                          <p:attrName>ppt_w</p:attrName>
                                        </p:attrNameLst>
                                      </p:cBhvr>
                                      <p:tavLst>
                                        <p:tav tm="0">
                                          <p:val>
                                            <p:fltVal val="0"/>
                                          </p:val>
                                        </p:tav>
                                        <p:tav tm="100000">
                                          <p:val>
                                            <p:strVal val="#ppt_w"/>
                                          </p:val>
                                        </p:tav>
                                      </p:tavLst>
                                    </p:anim>
                                    <p:anim calcmode="lin" valueType="num">
                                      <p:cBhvr>
                                        <p:cTn id="53" dur="100" fill="hold"/>
                                        <p:tgtEl>
                                          <p:spTgt spid="115"/>
                                        </p:tgtEl>
                                        <p:attrNameLst>
                                          <p:attrName>ppt_h</p:attrName>
                                        </p:attrNameLst>
                                      </p:cBhvr>
                                      <p:tavLst>
                                        <p:tav tm="0">
                                          <p:val>
                                            <p:fltVal val="0"/>
                                          </p:val>
                                        </p:tav>
                                        <p:tav tm="100000">
                                          <p:val>
                                            <p:strVal val="#ppt_h"/>
                                          </p:val>
                                        </p:tav>
                                      </p:tavLst>
                                    </p:anim>
                                    <p:animEffect transition="in" filter="fade">
                                      <p:cBhvr>
                                        <p:cTn id="54" dur="100"/>
                                        <p:tgtEl>
                                          <p:spTgt spid="115"/>
                                        </p:tgtEl>
                                      </p:cBhvr>
                                    </p:animEffect>
                                  </p:childTnLst>
                                </p:cTn>
                              </p:par>
                              <p:par>
                                <p:cTn id="55" presetID="6" presetClass="emph" presetSubtype="0" fill="hold" nodeType="withEffect">
                                  <p:stCondLst>
                                    <p:cond delay="100"/>
                                  </p:stCondLst>
                                  <p:childTnLst>
                                    <p:animScale>
                                      <p:cBhvr>
                                        <p:cTn id="56" dur="100" fill="hold"/>
                                        <p:tgtEl>
                                          <p:spTgt spid="115"/>
                                        </p:tgtEl>
                                      </p:cBhvr>
                                      <p:by x="110000" y="110000"/>
                                    </p:animScale>
                                  </p:childTnLst>
                                </p:cTn>
                              </p:par>
                              <p:par>
                                <p:cTn id="57" presetID="6" presetClass="emph" presetSubtype="0" fill="hold" nodeType="withEffect">
                                  <p:stCondLst>
                                    <p:cond delay="200"/>
                                  </p:stCondLst>
                                  <p:childTnLst>
                                    <p:animScale>
                                      <p:cBhvr>
                                        <p:cTn id="58" dur="200" fill="hold"/>
                                        <p:tgtEl>
                                          <p:spTgt spid="115"/>
                                        </p:tgtEl>
                                      </p:cBhvr>
                                      <p:by x="90000" y="90000"/>
                                    </p:animScale>
                                  </p:childTnLst>
                                </p:cTn>
                              </p:par>
                              <p:par>
                                <p:cTn id="59" presetID="6" presetClass="emph" presetSubtype="0" fill="hold" nodeType="withEffect">
                                  <p:stCondLst>
                                    <p:cond delay="400"/>
                                  </p:stCondLst>
                                  <p:childTnLst>
                                    <p:animScale>
                                      <p:cBhvr>
                                        <p:cTn id="60" dur="100" fill="hold"/>
                                        <p:tgtEl>
                                          <p:spTgt spid="115"/>
                                        </p:tgtEl>
                                      </p:cBhvr>
                                      <p:by x="105000" y="105000"/>
                                    </p:animScale>
                                  </p:childTnLst>
                                </p:cTn>
                              </p:par>
                              <p:par>
                                <p:cTn id="61" presetID="6" presetClass="emph" presetSubtype="0" fill="hold" nodeType="withEffect">
                                  <p:stCondLst>
                                    <p:cond delay="500"/>
                                  </p:stCondLst>
                                  <p:childTnLst>
                                    <p:animScale>
                                      <p:cBhvr>
                                        <p:cTn id="62" dur="200" fill="hold"/>
                                        <p:tgtEl>
                                          <p:spTgt spid="115"/>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110"/>
                                        </p:tgtEl>
                                        <p:attrNameLst>
                                          <p:attrName>style.visibility</p:attrName>
                                        </p:attrNameLst>
                                      </p:cBhvr>
                                      <p:to>
                                        <p:strVal val="visible"/>
                                      </p:to>
                                    </p:set>
                                    <p:anim calcmode="lin" valueType="num">
                                      <p:cBhvr>
                                        <p:cTn id="66" dur="100" fill="hold"/>
                                        <p:tgtEl>
                                          <p:spTgt spid="110"/>
                                        </p:tgtEl>
                                        <p:attrNameLst>
                                          <p:attrName>ppt_w</p:attrName>
                                        </p:attrNameLst>
                                      </p:cBhvr>
                                      <p:tavLst>
                                        <p:tav tm="0">
                                          <p:val>
                                            <p:fltVal val="0"/>
                                          </p:val>
                                        </p:tav>
                                        <p:tav tm="100000">
                                          <p:val>
                                            <p:strVal val="#ppt_w"/>
                                          </p:val>
                                        </p:tav>
                                      </p:tavLst>
                                    </p:anim>
                                    <p:anim calcmode="lin" valueType="num">
                                      <p:cBhvr>
                                        <p:cTn id="67" dur="100" fill="hold"/>
                                        <p:tgtEl>
                                          <p:spTgt spid="110"/>
                                        </p:tgtEl>
                                        <p:attrNameLst>
                                          <p:attrName>ppt_h</p:attrName>
                                        </p:attrNameLst>
                                      </p:cBhvr>
                                      <p:tavLst>
                                        <p:tav tm="0">
                                          <p:val>
                                            <p:fltVal val="0"/>
                                          </p:val>
                                        </p:tav>
                                        <p:tav tm="100000">
                                          <p:val>
                                            <p:strVal val="#ppt_h"/>
                                          </p:val>
                                        </p:tav>
                                      </p:tavLst>
                                    </p:anim>
                                    <p:animEffect transition="in" filter="fade">
                                      <p:cBhvr>
                                        <p:cTn id="68" dur="100"/>
                                        <p:tgtEl>
                                          <p:spTgt spid="110"/>
                                        </p:tgtEl>
                                      </p:cBhvr>
                                    </p:animEffect>
                                  </p:childTnLst>
                                </p:cTn>
                              </p:par>
                              <p:par>
                                <p:cTn id="69" presetID="6" presetClass="emph" presetSubtype="0" fill="hold" nodeType="withEffect">
                                  <p:stCondLst>
                                    <p:cond delay="100"/>
                                  </p:stCondLst>
                                  <p:childTnLst>
                                    <p:animScale>
                                      <p:cBhvr>
                                        <p:cTn id="70" dur="100" fill="hold"/>
                                        <p:tgtEl>
                                          <p:spTgt spid="110"/>
                                        </p:tgtEl>
                                      </p:cBhvr>
                                      <p:by x="110000" y="110000"/>
                                    </p:animScale>
                                  </p:childTnLst>
                                </p:cTn>
                              </p:par>
                              <p:par>
                                <p:cTn id="71" presetID="6" presetClass="emph" presetSubtype="0" fill="hold" nodeType="withEffect">
                                  <p:stCondLst>
                                    <p:cond delay="200"/>
                                  </p:stCondLst>
                                  <p:childTnLst>
                                    <p:animScale>
                                      <p:cBhvr>
                                        <p:cTn id="72" dur="200" fill="hold"/>
                                        <p:tgtEl>
                                          <p:spTgt spid="110"/>
                                        </p:tgtEl>
                                      </p:cBhvr>
                                      <p:by x="90000" y="90000"/>
                                    </p:animScale>
                                  </p:childTnLst>
                                </p:cTn>
                              </p:par>
                              <p:par>
                                <p:cTn id="73" presetID="6" presetClass="emph" presetSubtype="0" fill="hold" nodeType="withEffect">
                                  <p:stCondLst>
                                    <p:cond delay="400"/>
                                  </p:stCondLst>
                                  <p:childTnLst>
                                    <p:animScale>
                                      <p:cBhvr>
                                        <p:cTn id="74" dur="100" fill="hold"/>
                                        <p:tgtEl>
                                          <p:spTgt spid="110"/>
                                        </p:tgtEl>
                                      </p:cBhvr>
                                      <p:by x="105000" y="105000"/>
                                    </p:animScale>
                                  </p:childTnLst>
                                </p:cTn>
                              </p:par>
                              <p:par>
                                <p:cTn id="75" presetID="6" presetClass="emph" presetSubtype="0" fill="hold" nodeType="withEffect">
                                  <p:stCondLst>
                                    <p:cond delay="500"/>
                                  </p:stCondLst>
                                  <p:childTnLst>
                                    <p:animScale>
                                      <p:cBhvr>
                                        <p:cTn id="76" dur="200" fill="hold"/>
                                        <p:tgtEl>
                                          <p:spTgt spid="110"/>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100" fill="hold"/>
                                        <p:tgtEl>
                                          <p:spTgt spid="95"/>
                                        </p:tgtEl>
                                        <p:attrNameLst>
                                          <p:attrName>ppt_w</p:attrName>
                                        </p:attrNameLst>
                                      </p:cBhvr>
                                      <p:tavLst>
                                        <p:tav tm="0">
                                          <p:val>
                                            <p:fltVal val="0"/>
                                          </p:val>
                                        </p:tav>
                                        <p:tav tm="100000">
                                          <p:val>
                                            <p:strVal val="#ppt_w"/>
                                          </p:val>
                                        </p:tav>
                                      </p:tavLst>
                                    </p:anim>
                                    <p:anim calcmode="lin" valueType="num">
                                      <p:cBhvr>
                                        <p:cTn id="81" dur="100" fill="hold"/>
                                        <p:tgtEl>
                                          <p:spTgt spid="95"/>
                                        </p:tgtEl>
                                        <p:attrNameLst>
                                          <p:attrName>ppt_h</p:attrName>
                                        </p:attrNameLst>
                                      </p:cBhvr>
                                      <p:tavLst>
                                        <p:tav tm="0">
                                          <p:val>
                                            <p:fltVal val="0"/>
                                          </p:val>
                                        </p:tav>
                                        <p:tav tm="100000">
                                          <p:val>
                                            <p:strVal val="#ppt_h"/>
                                          </p:val>
                                        </p:tav>
                                      </p:tavLst>
                                    </p:anim>
                                    <p:animEffect transition="in" filter="fade">
                                      <p:cBhvr>
                                        <p:cTn id="82" dur="100"/>
                                        <p:tgtEl>
                                          <p:spTgt spid="95"/>
                                        </p:tgtEl>
                                      </p:cBhvr>
                                    </p:animEffect>
                                  </p:childTnLst>
                                </p:cTn>
                              </p:par>
                              <p:par>
                                <p:cTn id="83" presetID="6" presetClass="emph" presetSubtype="0" fill="hold" nodeType="withEffect">
                                  <p:stCondLst>
                                    <p:cond delay="100"/>
                                  </p:stCondLst>
                                  <p:childTnLst>
                                    <p:animScale>
                                      <p:cBhvr>
                                        <p:cTn id="84" dur="100" fill="hold"/>
                                        <p:tgtEl>
                                          <p:spTgt spid="95"/>
                                        </p:tgtEl>
                                      </p:cBhvr>
                                      <p:by x="110000" y="110000"/>
                                    </p:animScale>
                                  </p:childTnLst>
                                </p:cTn>
                              </p:par>
                              <p:par>
                                <p:cTn id="85" presetID="6" presetClass="emph" presetSubtype="0" fill="hold" nodeType="withEffect">
                                  <p:stCondLst>
                                    <p:cond delay="200"/>
                                  </p:stCondLst>
                                  <p:childTnLst>
                                    <p:animScale>
                                      <p:cBhvr>
                                        <p:cTn id="86" dur="200" fill="hold"/>
                                        <p:tgtEl>
                                          <p:spTgt spid="95"/>
                                        </p:tgtEl>
                                      </p:cBhvr>
                                      <p:by x="90000" y="90000"/>
                                    </p:animScale>
                                  </p:childTnLst>
                                </p:cTn>
                              </p:par>
                              <p:par>
                                <p:cTn id="87" presetID="6" presetClass="emph" presetSubtype="0" fill="hold" nodeType="withEffect">
                                  <p:stCondLst>
                                    <p:cond delay="400"/>
                                  </p:stCondLst>
                                  <p:childTnLst>
                                    <p:animScale>
                                      <p:cBhvr>
                                        <p:cTn id="88" dur="100" fill="hold"/>
                                        <p:tgtEl>
                                          <p:spTgt spid="95"/>
                                        </p:tgtEl>
                                      </p:cBhvr>
                                      <p:by x="105000" y="105000"/>
                                    </p:animScale>
                                  </p:childTnLst>
                                </p:cTn>
                              </p:par>
                              <p:par>
                                <p:cTn id="89" presetID="6" presetClass="emph" presetSubtype="0" fill="hold" nodeType="withEffect">
                                  <p:stCondLst>
                                    <p:cond delay="500"/>
                                  </p:stCondLst>
                                  <p:childTnLst>
                                    <p:animScale>
                                      <p:cBhvr>
                                        <p:cTn id="90" dur="200" fill="hold"/>
                                        <p:tgtEl>
                                          <p:spTgt spid="95"/>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left)">
                                      <p:cBhvr>
                                        <p:cTn id="94" dur="500"/>
                                        <p:tgtEl>
                                          <p:spTgt spid="101"/>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left)">
                                      <p:cBhvr>
                                        <p:cTn id="98" dur="500"/>
                                        <p:tgtEl>
                                          <p:spTgt spid="102"/>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up)">
                                      <p:cBhvr>
                                        <p:cTn id="10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101"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8" name="组合 7"/>
          <p:cNvGrpSpPr/>
          <p:nvPr/>
        </p:nvGrpSpPr>
        <p:grpSpPr>
          <a:xfrm>
            <a:off x="7393344" y="1019391"/>
            <a:ext cx="1409140" cy="5107845"/>
            <a:chOff x="7391781" y="1019626"/>
            <a:chExt cx="1408957" cy="5109028"/>
          </a:xfrm>
        </p:grpSpPr>
        <p:sp>
          <p:nvSpPr>
            <p:cNvPr id="9"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0"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1" name="任意多边形 10"/>
            <p:cNvSpPr/>
            <p:nvPr/>
          </p:nvSpPr>
          <p:spPr>
            <a:xfrm rot="5400000" flipH="1">
              <a:off x="5541745" y="2869661"/>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13" name="Group 41"/>
            <p:cNvGrpSpPr>
              <a:grpSpLocks noChangeAspect="1"/>
            </p:cNvGrpSpPr>
            <p:nvPr/>
          </p:nvGrpSpPr>
          <p:grpSpPr bwMode="auto">
            <a:xfrm>
              <a:off x="7876457" y="4698265"/>
              <a:ext cx="447011" cy="547203"/>
              <a:chOff x="3783" y="2089"/>
              <a:chExt cx="116" cy="142"/>
            </a:xfrm>
            <a:solidFill>
              <a:schemeClr val="bg1"/>
            </a:solidFill>
            <a:effectLst>
              <a:outerShdw blurRad="50800" dist="25400" dir="2700000" algn="tl" rotWithShape="0">
                <a:prstClr val="black">
                  <a:alpha val="40000"/>
                </a:prstClr>
              </a:outerShdw>
            </a:effectLst>
          </p:grpSpPr>
          <p:sp>
            <p:nvSpPr>
              <p:cNvPr id="1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14" name="Group 62"/>
            <p:cNvGrpSpPr>
              <a:grpSpLocks noChangeAspect="1"/>
            </p:cNvGrpSpPr>
            <p:nvPr/>
          </p:nvGrpSpPr>
          <p:grpSpPr bwMode="auto">
            <a:xfrm>
              <a:off x="7821335" y="1946316"/>
              <a:ext cx="549846" cy="439024"/>
              <a:chOff x="3775" y="2110"/>
              <a:chExt cx="129" cy="103"/>
            </a:xfrm>
            <a:solidFill>
              <a:schemeClr val="bg1"/>
            </a:solidFill>
            <a:effectLst>
              <a:outerShdw blurRad="50800" dist="25400" dir="2700000" algn="tl" rotWithShape="0">
                <a:prstClr val="black">
                  <a:alpha val="40000"/>
                </a:prstClr>
              </a:outerShdw>
            </a:effectLst>
          </p:grpSpPr>
          <p:sp>
            <p:nvSpPr>
              <p:cNvPr id="1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grpSp>
        <p:nvGrpSpPr>
          <p:cNvPr id="26" name="组合 25"/>
          <p:cNvGrpSpPr/>
          <p:nvPr/>
        </p:nvGrpSpPr>
        <p:grpSpPr>
          <a:xfrm>
            <a:off x="5543068" y="2868998"/>
            <a:ext cx="5109693" cy="1408631"/>
            <a:chOff x="5541746" y="2869662"/>
            <a:chExt cx="5109028" cy="1408957"/>
          </a:xfrm>
        </p:grpSpPr>
        <p:sp>
          <p:nvSpPr>
            <p:cNvPr id="27"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8"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9" name="任意多边形 28"/>
            <p:cNvSpPr/>
            <p:nvPr/>
          </p:nvSpPr>
          <p:spPr>
            <a:xfrm flipH="1">
              <a:off x="5541746" y="2869662"/>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31" name="Group 52"/>
            <p:cNvGrpSpPr>
              <a:grpSpLocks noChangeAspect="1"/>
            </p:cNvGrpSpPr>
            <p:nvPr/>
          </p:nvGrpSpPr>
          <p:grpSpPr bwMode="auto">
            <a:xfrm>
              <a:off x="6361914" y="3292988"/>
              <a:ext cx="567188" cy="562297"/>
              <a:chOff x="3783" y="2102"/>
              <a:chExt cx="116" cy="115"/>
            </a:xfrm>
            <a:solidFill>
              <a:schemeClr val="bg1"/>
            </a:solidFill>
            <a:effectLst>
              <a:outerShdw blurRad="50800" dist="25400" dir="2700000" algn="tl" rotWithShape="0">
                <a:prstClr val="black">
                  <a:alpha val="40000"/>
                </a:prstClr>
              </a:outerShdw>
            </a:effectLst>
          </p:grpSpPr>
          <p:sp>
            <p:nvSpPr>
              <p:cNvPr id="4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32" name="Group 68"/>
            <p:cNvGrpSpPr>
              <a:grpSpLocks noChangeAspect="1"/>
            </p:cNvGrpSpPr>
            <p:nvPr/>
          </p:nvGrpSpPr>
          <p:grpSpPr bwMode="auto">
            <a:xfrm>
              <a:off x="9313428" y="3314216"/>
              <a:ext cx="539531" cy="519841"/>
              <a:chOff x="3770" y="2095"/>
              <a:chExt cx="137" cy="132"/>
            </a:xfrm>
            <a:solidFill>
              <a:schemeClr val="bg1"/>
            </a:solidFill>
            <a:effectLst>
              <a:outerShdw blurRad="50800" dist="25400" dir="2700000" algn="tl" rotWithShape="0">
                <a:prstClr val="black">
                  <a:alpha val="40000"/>
                </a:prstClr>
              </a:outerShdw>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sp>
        <p:nvSpPr>
          <p:cNvPr id="47" name="文本框 63"/>
          <p:cNvSpPr txBox="1"/>
          <p:nvPr/>
        </p:nvSpPr>
        <p:spPr>
          <a:xfrm>
            <a:off x="5630326"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73"/>
          <p:cNvSpPr txBox="1"/>
          <p:nvPr/>
        </p:nvSpPr>
        <p:spPr>
          <a:xfrm>
            <a:off x="5630326"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9" name="文本框 75"/>
          <p:cNvSpPr txBox="1"/>
          <p:nvPr/>
        </p:nvSpPr>
        <p:spPr>
          <a:xfrm>
            <a:off x="8902364"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0" name="文本框 77"/>
          <p:cNvSpPr txBox="1"/>
          <p:nvPr/>
        </p:nvSpPr>
        <p:spPr>
          <a:xfrm>
            <a:off x="8902364"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2" name="文本框 113"/>
          <p:cNvSpPr txBox="1"/>
          <p:nvPr/>
        </p:nvSpPr>
        <p:spPr>
          <a:xfrm>
            <a:off x="5604386" y="2117685"/>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3" name="文本框 113"/>
          <p:cNvSpPr txBox="1"/>
          <p:nvPr/>
        </p:nvSpPr>
        <p:spPr>
          <a:xfrm>
            <a:off x="5657418" y="4884679"/>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4" name="文本框 113"/>
          <p:cNvSpPr txBox="1"/>
          <p:nvPr/>
        </p:nvSpPr>
        <p:spPr>
          <a:xfrm>
            <a:off x="8905278" y="2150541"/>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5" name="文本框 113"/>
          <p:cNvSpPr txBox="1"/>
          <p:nvPr/>
        </p:nvSpPr>
        <p:spPr>
          <a:xfrm>
            <a:off x="8905278" y="4868828"/>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1" name="文本框 79"/>
          <p:cNvSpPr txBox="1"/>
          <p:nvPr/>
        </p:nvSpPr>
        <p:spPr>
          <a:xfrm>
            <a:off x="1810899" y="2385163"/>
            <a:ext cx="2682375" cy="483235"/>
          </a:xfrm>
          <a:prstGeom prst="rect">
            <a:avLst/>
          </a:prstGeom>
          <a:noFill/>
        </p:spPr>
        <p:txBody>
          <a:bodyPr wrap="square" rtlCol="0">
            <a:spAutoFit/>
          </a:bodyPr>
          <a:lstStyle/>
          <a:p>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在此添加标题</a:t>
            </a:r>
          </a:p>
        </p:txBody>
      </p:sp>
      <p:sp>
        <p:nvSpPr>
          <p:cNvPr id="56" name="文本框 113"/>
          <p:cNvSpPr txBox="1"/>
          <p:nvPr/>
        </p:nvSpPr>
        <p:spPr>
          <a:xfrm>
            <a:off x="1809281" y="2896182"/>
            <a:ext cx="2664643" cy="2286000"/>
          </a:xfrm>
          <a:prstGeom prst="rect">
            <a:avLst/>
          </a:prstGeom>
          <a:noFill/>
        </p:spPr>
        <p:txBody>
          <a:bodyPr wrap="square" rtlCol="0">
            <a:spAutoFit/>
          </a:bodyPr>
          <a:lstStyle/>
          <a:p>
            <a:pPr algn="just">
              <a:lnSpc>
                <a:spcPct val="150000"/>
              </a:lnSpc>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1121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2000" fill="hold"/>
                                        <p:tgtEl>
                                          <p:spTgt spid="26"/>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500"/>
                                        <p:tgtEl>
                                          <p:spTgt spid="5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randombar(horizontal)">
                                      <p:cBhvr>
                                        <p:cTn id="44" dur="500"/>
                                        <p:tgtEl>
                                          <p:spTgt spid="55"/>
                                        </p:tgtEl>
                                      </p:cBhvr>
                                    </p:animEffect>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1"/>
                                        </p:tgtEl>
                                        <p:attrNameLst>
                                          <p:attrName>ppt_y</p:attrName>
                                        </p:attrNameLst>
                                      </p:cBhvr>
                                      <p:tavLst>
                                        <p:tav tm="0">
                                          <p:val>
                                            <p:strVal val="#ppt_y"/>
                                          </p:val>
                                        </p:tav>
                                        <p:tav tm="100000">
                                          <p:val>
                                            <p:strVal val="#ppt_y"/>
                                          </p:val>
                                        </p:tav>
                                      </p:tavLst>
                                    </p:anim>
                                    <p:anim calcmode="lin" valueType="num">
                                      <p:cBhvr>
                                        <p:cTn id="50"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1"/>
                                        </p:tgtEl>
                                      </p:cBhvr>
                                    </p:animEffect>
                                  </p:childTnLst>
                                </p:cTn>
                              </p:par>
                            </p:childTnLst>
                          </p:cTn>
                        </p:par>
                        <p:par>
                          <p:cTn id="53" fill="hold">
                            <p:stCondLst>
                              <p:cond delay="47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6"/>
                                        </p:tgtEl>
                                        <p:attrNameLst>
                                          <p:attrName>ppt_y</p:attrName>
                                        </p:attrNameLst>
                                      </p:cBhvr>
                                      <p:tavLst>
                                        <p:tav tm="0">
                                          <p:val>
                                            <p:strVal val="#ppt_y"/>
                                          </p:val>
                                        </p:tav>
                                        <p:tav tm="100000">
                                          <p:val>
                                            <p:strVal val="#ppt_y"/>
                                          </p:val>
                                        </p:tav>
                                      </p:tavLst>
                                    </p:anim>
                                    <p:anim calcmode="lin" valueType="num">
                                      <p:cBhvr>
                                        <p:cTn id="58"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P spid="53" grpId="0"/>
      <p:bldP spid="54" grpId="0"/>
      <p:bldP spid="55" grpId="0"/>
      <p:bldP spid="51"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27" name="MH_Text_3"/>
          <p:cNvSpPr txBox="1">
            <a:spLocks noChangeArrowheads="1"/>
          </p:cNvSpPr>
          <p:nvPr>
            <p:custDataLst>
              <p:tags r:id="rId3"/>
            </p:custDataLst>
          </p:nvPr>
        </p:nvSpPr>
        <p:spPr bwMode="auto">
          <a:xfrm>
            <a:off x="8400856" y="3085753"/>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8" name="MH_SubTitle_3"/>
          <p:cNvSpPr txBox="1">
            <a:spLocks noChangeArrowheads="1"/>
          </p:cNvSpPr>
          <p:nvPr>
            <p:custDataLst>
              <p:tags r:id="rId4"/>
            </p:custDataLst>
          </p:nvPr>
        </p:nvSpPr>
        <p:spPr bwMode="auto">
          <a:xfrm>
            <a:off x="8400856" y="2642895"/>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29" name="MH_Text_4"/>
          <p:cNvSpPr txBox="1">
            <a:spLocks noChangeArrowheads="1"/>
          </p:cNvSpPr>
          <p:nvPr>
            <p:custDataLst>
              <p:tags r:id="rId5"/>
            </p:custDataLst>
          </p:nvPr>
        </p:nvSpPr>
        <p:spPr bwMode="auto">
          <a:xfrm>
            <a:off x="8400856" y="5388032"/>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0" name="MH_SubTitle_4"/>
          <p:cNvSpPr txBox="1">
            <a:spLocks noChangeArrowheads="1"/>
          </p:cNvSpPr>
          <p:nvPr>
            <p:custDataLst>
              <p:tags r:id="rId6"/>
            </p:custDataLst>
          </p:nvPr>
        </p:nvSpPr>
        <p:spPr bwMode="auto">
          <a:xfrm>
            <a:off x="8400856" y="4927752"/>
            <a:ext cx="2397125"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31" name="MH_Text_1"/>
          <p:cNvSpPr txBox="1">
            <a:spLocks noChangeArrowheads="1"/>
          </p:cNvSpPr>
          <p:nvPr>
            <p:custDataLst>
              <p:tags r:id="rId7"/>
            </p:custDataLst>
          </p:nvPr>
        </p:nvSpPr>
        <p:spPr bwMode="auto">
          <a:xfrm>
            <a:off x="1488088" y="2029636"/>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2" name="MH_SubTitle_1"/>
          <p:cNvSpPr txBox="1">
            <a:spLocks noChangeArrowheads="1"/>
          </p:cNvSpPr>
          <p:nvPr>
            <p:custDataLst>
              <p:tags r:id="rId8"/>
            </p:custDataLst>
          </p:nvPr>
        </p:nvSpPr>
        <p:spPr bwMode="auto">
          <a:xfrm>
            <a:off x="1488088" y="1586777"/>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sp>
        <p:nvSpPr>
          <p:cNvPr id="33" name="MH_Text_2"/>
          <p:cNvSpPr txBox="1">
            <a:spLocks noChangeArrowheads="1"/>
          </p:cNvSpPr>
          <p:nvPr>
            <p:custDataLst>
              <p:tags r:id="rId9"/>
            </p:custDataLst>
          </p:nvPr>
        </p:nvSpPr>
        <p:spPr bwMode="auto">
          <a:xfrm>
            <a:off x="1488088" y="4331915"/>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4" name="MH_SubTitle_2"/>
          <p:cNvSpPr txBox="1">
            <a:spLocks noChangeArrowheads="1"/>
          </p:cNvSpPr>
          <p:nvPr>
            <p:custDataLst>
              <p:tags r:id="rId10"/>
            </p:custDataLst>
          </p:nvPr>
        </p:nvSpPr>
        <p:spPr bwMode="auto">
          <a:xfrm>
            <a:off x="1488088" y="3802024"/>
            <a:ext cx="2397125" cy="354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grpSp>
        <p:nvGrpSpPr>
          <p:cNvPr id="6" name="组合 5"/>
          <p:cNvGrpSpPr/>
          <p:nvPr/>
        </p:nvGrpSpPr>
        <p:grpSpPr>
          <a:xfrm>
            <a:off x="4636923" y="1379101"/>
            <a:ext cx="1200000" cy="1197943"/>
            <a:chOff x="3919552" y="-898457"/>
            <a:chExt cx="900000" cy="898457"/>
          </a:xfrm>
        </p:grpSpPr>
        <p:sp>
          <p:nvSpPr>
            <p:cNvPr id="40" name="MH_Other_8"/>
            <p:cNvSpPr/>
            <p:nvPr>
              <p:custDataLst>
                <p:tags r:id="rId20"/>
              </p:custDataLst>
            </p:nvPr>
          </p:nvSpPr>
          <p:spPr>
            <a:xfrm>
              <a:off x="3919552" y="-898457"/>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41" name="MH_Other_9"/>
            <p:cNvSpPr/>
            <p:nvPr>
              <p:custDataLst>
                <p:tags r:id="rId21"/>
              </p:custDataLst>
            </p:nvPr>
          </p:nvSpPr>
          <p:spPr>
            <a:xfrm>
              <a:off x="4052529" y="-773229"/>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5" name="KSO_Shape"/>
            <p:cNvSpPr/>
            <p:nvPr/>
          </p:nvSpPr>
          <p:spPr bwMode="auto">
            <a:xfrm>
              <a:off x="4185200" y="-660877"/>
              <a:ext cx="396000" cy="39600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7" name="组合 6"/>
          <p:cNvGrpSpPr/>
          <p:nvPr/>
        </p:nvGrpSpPr>
        <p:grpSpPr>
          <a:xfrm>
            <a:off x="6607675" y="2486781"/>
            <a:ext cx="1200000" cy="1197943"/>
            <a:chOff x="5500583" y="-816118"/>
            <a:chExt cx="900000" cy="898457"/>
          </a:xfrm>
        </p:grpSpPr>
        <p:sp>
          <p:nvSpPr>
            <p:cNvPr id="56" name="MH_Other_4"/>
            <p:cNvSpPr/>
            <p:nvPr>
              <p:custDataLst>
                <p:tags r:id="rId18"/>
              </p:custDataLst>
            </p:nvPr>
          </p:nvSpPr>
          <p:spPr>
            <a:xfrm>
              <a:off x="5500583" y="-816118"/>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57" name="MH_Other_5"/>
            <p:cNvSpPr/>
            <p:nvPr>
              <p:custDataLst>
                <p:tags r:id="rId19"/>
              </p:custDataLst>
            </p:nvPr>
          </p:nvSpPr>
          <p:spPr>
            <a:xfrm>
              <a:off x="5634274" y="-69089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6" name="KSO_Shape"/>
            <p:cNvSpPr/>
            <p:nvPr/>
          </p:nvSpPr>
          <p:spPr bwMode="auto">
            <a:xfrm>
              <a:off x="5778152" y="-555834"/>
              <a:ext cx="416023" cy="377888"/>
            </a:xfrm>
            <a:custGeom>
              <a:avLst/>
              <a:gdLst>
                <a:gd name="T0" fmla="*/ 1905000 w 2301875"/>
                <a:gd name="T1" fmla="*/ 1125992 h 2090738"/>
                <a:gd name="T2" fmla="*/ 748124 w 2301875"/>
                <a:gd name="T3" fmla="*/ 979328 h 2090738"/>
                <a:gd name="T4" fmla="*/ 705549 w 2301875"/>
                <a:gd name="T5" fmla="*/ 1045945 h 2090738"/>
                <a:gd name="T6" fmla="*/ 646680 w 2301875"/>
                <a:gd name="T7" fmla="*/ 1080176 h 2090738"/>
                <a:gd name="T8" fmla="*/ 589913 w 2301875"/>
                <a:gd name="T9" fmla="*/ 1077017 h 2090738"/>
                <a:gd name="T10" fmla="*/ 523423 w 2301875"/>
                <a:gd name="T11" fmla="*/ 1023828 h 2090738"/>
                <a:gd name="T12" fmla="*/ 483214 w 2301875"/>
                <a:gd name="T13" fmla="*/ 928772 h 2090738"/>
                <a:gd name="T14" fmla="*/ 481375 w 2301875"/>
                <a:gd name="T15" fmla="*/ 811862 h 2090738"/>
                <a:gd name="T16" fmla="*/ 518430 w 2301875"/>
                <a:gd name="T17" fmla="*/ 713910 h 2090738"/>
                <a:gd name="T18" fmla="*/ 582818 w 2301875"/>
                <a:gd name="T19" fmla="*/ 655981 h 2090738"/>
                <a:gd name="T20" fmla="*/ 640898 w 2301875"/>
                <a:gd name="T21" fmla="*/ 648872 h 2090738"/>
                <a:gd name="T22" fmla="*/ 700555 w 2301875"/>
                <a:gd name="T23" fmla="*/ 680206 h 2090738"/>
                <a:gd name="T24" fmla="*/ 745232 w 2301875"/>
                <a:gd name="T25" fmla="*/ 744191 h 2090738"/>
                <a:gd name="T26" fmla="*/ 1479516 w 2301875"/>
                <a:gd name="T27" fmla="*/ 609638 h 2090738"/>
                <a:gd name="T28" fmla="*/ 757270 w 2301875"/>
                <a:gd name="T29" fmla="*/ 19191 h 2090738"/>
                <a:gd name="T30" fmla="*/ 892066 w 2301875"/>
                <a:gd name="T31" fmla="*/ 82023 h 2090738"/>
                <a:gd name="T32" fmla="*/ 1010307 w 2301875"/>
                <a:gd name="T33" fmla="*/ 182975 h 2090738"/>
                <a:gd name="T34" fmla="*/ 1108579 w 2301875"/>
                <a:gd name="T35" fmla="*/ 317314 h 2090738"/>
                <a:gd name="T36" fmla="*/ 1182939 w 2301875"/>
                <a:gd name="T37" fmla="*/ 479784 h 2090738"/>
                <a:gd name="T38" fmla="*/ 1024759 w 2301875"/>
                <a:gd name="T39" fmla="*/ 648037 h 2090738"/>
                <a:gd name="T40" fmla="*/ 931217 w 2301875"/>
                <a:gd name="T41" fmla="*/ 409853 h 2090738"/>
                <a:gd name="T42" fmla="*/ 850025 w 2301875"/>
                <a:gd name="T43" fmla="*/ 303906 h 2090738"/>
                <a:gd name="T44" fmla="*/ 770146 w 2301875"/>
                <a:gd name="T45" fmla="*/ 240286 h 2090738"/>
                <a:gd name="T46" fmla="*/ 682385 w 2301875"/>
                <a:gd name="T47" fmla="*/ 204269 h 2090738"/>
                <a:gd name="T48" fmla="*/ 580434 w 2301875"/>
                <a:gd name="T49" fmla="*/ 200851 h 2090738"/>
                <a:gd name="T50" fmla="*/ 469024 w 2301875"/>
                <a:gd name="T51" fmla="*/ 244755 h 2090738"/>
                <a:gd name="T52" fmla="*/ 370226 w 2301875"/>
                <a:gd name="T53" fmla="*/ 332299 h 2090738"/>
                <a:gd name="T54" fmla="*/ 289560 w 2301875"/>
                <a:gd name="T55" fmla="*/ 455860 h 2090738"/>
                <a:gd name="T56" fmla="*/ 231228 w 2301875"/>
                <a:gd name="T57" fmla="*/ 608339 h 2090738"/>
                <a:gd name="T58" fmla="*/ 200748 w 2301875"/>
                <a:gd name="T59" fmla="*/ 781324 h 2090738"/>
                <a:gd name="T60" fmla="*/ 202324 w 2301875"/>
                <a:gd name="T61" fmla="*/ 965351 h 2090738"/>
                <a:gd name="T62" fmla="*/ 235694 w 2301875"/>
                <a:gd name="T63" fmla="*/ 1137021 h 2090738"/>
                <a:gd name="T64" fmla="*/ 296129 w 2301875"/>
                <a:gd name="T65" fmla="*/ 1287134 h 2090738"/>
                <a:gd name="T66" fmla="*/ 378635 w 2301875"/>
                <a:gd name="T67" fmla="*/ 1407540 h 2090738"/>
                <a:gd name="T68" fmla="*/ 478484 w 2301875"/>
                <a:gd name="T69" fmla="*/ 1491667 h 2090738"/>
                <a:gd name="T70" fmla="*/ 591207 w 2301875"/>
                <a:gd name="T71" fmla="*/ 1530575 h 2090738"/>
                <a:gd name="T72" fmla="*/ 690530 w 2301875"/>
                <a:gd name="T73" fmla="*/ 1524003 h 2090738"/>
                <a:gd name="T74" fmla="*/ 777766 w 2301875"/>
                <a:gd name="T75" fmla="*/ 1485620 h 2090738"/>
                <a:gd name="T76" fmla="*/ 857119 w 2301875"/>
                <a:gd name="T77" fmla="*/ 1419370 h 2090738"/>
                <a:gd name="T78" fmla="*/ 942252 w 2301875"/>
                <a:gd name="T79" fmla="*/ 1301594 h 2090738"/>
                <a:gd name="T80" fmla="*/ 1227083 w 2301875"/>
                <a:gd name="T81" fmla="*/ 1082339 h 2090738"/>
                <a:gd name="T82" fmla="*/ 1177159 w 2301875"/>
                <a:gd name="T83" fmla="*/ 1266365 h 2090738"/>
                <a:gd name="T84" fmla="*/ 1100433 w 2301875"/>
                <a:gd name="T85" fmla="*/ 1426469 h 2090738"/>
                <a:gd name="T86" fmla="*/ 1000322 w 2301875"/>
                <a:gd name="T87" fmla="*/ 1558179 h 2090738"/>
                <a:gd name="T88" fmla="*/ 880241 w 2301875"/>
                <a:gd name="T89" fmla="*/ 1655976 h 2090738"/>
                <a:gd name="T90" fmla="*/ 744132 w 2301875"/>
                <a:gd name="T91" fmla="*/ 1714602 h 2090738"/>
                <a:gd name="T92" fmla="*/ 590681 w 2301875"/>
                <a:gd name="T93" fmla="*/ 1729061 h 2090738"/>
                <a:gd name="T94" fmla="*/ 421465 w 2301875"/>
                <a:gd name="T95" fmla="*/ 1685420 h 2090738"/>
                <a:gd name="T96" fmla="*/ 272480 w 2301875"/>
                <a:gd name="T97" fmla="*/ 1584468 h 2090738"/>
                <a:gd name="T98" fmla="*/ 150035 w 2301875"/>
                <a:gd name="T99" fmla="*/ 1434093 h 2090738"/>
                <a:gd name="T100" fmla="*/ 60434 w 2301875"/>
                <a:gd name="T101" fmla="*/ 1243494 h 2090738"/>
                <a:gd name="T102" fmla="*/ 9459 w 2301875"/>
                <a:gd name="T103" fmla="*/ 1020296 h 2090738"/>
                <a:gd name="T104" fmla="*/ 3153 w 2301875"/>
                <a:gd name="T105" fmla="*/ 775540 h 2090738"/>
                <a:gd name="T106" fmla="*/ 42567 w 2301875"/>
                <a:gd name="T107" fmla="*/ 544981 h 2090738"/>
                <a:gd name="T108" fmla="*/ 122182 w 2301875"/>
                <a:gd name="T109" fmla="*/ 344393 h 2090738"/>
                <a:gd name="T110" fmla="*/ 236220 w 2301875"/>
                <a:gd name="T111" fmla="*/ 182449 h 2090738"/>
                <a:gd name="T112" fmla="*/ 378372 w 2301875"/>
                <a:gd name="T113" fmla="*/ 67038 h 2090738"/>
                <a:gd name="T114" fmla="*/ 542859 w 2301875"/>
                <a:gd name="T115" fmla="*/ 6835 h 20907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1875" h="2090738">
                  <a:moveTo>
                    <a:pt x="1992037" y="1047013"/>
                  </a:moveTo>
                  <a:lnTo>
                    <a:pt x="1990668" y="1048385"/>
                  </a:lnTo>
                  <a:lnTo>
                    <a:pt x="1990772" y="1048489"/>
                  </a:lnTo>
                  <a:lnTo>
                    <a:pt x="1992037" y="1047013"/>
                  </a:lnTo>
                  <a:close/>
                  <a:moveTo>
                    <a:pt x="1787748" y="736600"/>
                  </a:moveTo>
                  <a:lnTo>
                    <a:pt x="2301875" y="736600"/>
                  </a:lnTo>
                  <a:lnTo>
                    <a:pt x="1995749" y="1043295"/>
                  </a:lnTo>
                  <a:lnTo>
                    <a:pt x="1995488" y="1043556"/>
                  </a:lnTo>
                  <a:lnTo>
                    <a:pt x="1995488" y="1053214"/>
                  </a:lnTo>
                  <a:lnTo>
                    <a:pt x="1995749" y="1053475"/>
                  </a:lnTo>
                  <a:lnTo>
                    <a:pt x="2301875" y="1360488"/>
                  </a:lnTo>
                  <a:lnTo>
                    <a:pt x="1787748" y="1360488"/>
                  </a:lnTo>
                  <a:lnTo>
                    <a:pt x="1735668" y="1308312"/>
                  </a:lnTo>
                  <a:lnTo>
                    <a:pt x="1543545" y="1117423"/>
                  </a:lnTo>
                  <a:lnTo>
                    <a:pt x="923671" y="1117423"/>
                  </a:lnTo>
                  <a:lnTo>
                    <a:pt x="921766" y="1127286"/>
                  </a:lnTo>
                  <a:lnTo>
                    <a:pt x="919225" y="1137148"/>
                  </a:lnTo>
                  <a:lnTo>
                    <a:pt x="917002" y="1146693"/>
                  </a:lnTo>
                  <a:lnTo>
                    <a:pt x="914144" y="1156237"/>
                  </a:lnTo>
                  <a:lnTo>
                    <a:pt x="910969" y="1165463"/>
                  </a:lnTo>
                  <a:lnTo>
                    <a:pt x="907793" y="1174372"/>
                  </a:lnTo>
                  <a:lnTo>
                    <a:pt x="903983" y="1183280"/>
                  </a:lnTo>
                  <a:lnTo>
                    <a:pt x="900489" y="1192188"/>
                  </a:lnTo>
                  <a:lnTo>
                    <a:pt x="896679" y="1200142"/>
                  </a:lnTo>
                  <a:lnTo>
                    <a:pt x="892233" y="1208413"/>
                  </a:lnTo>
                  <a:lnTo>
                    <a:pt x="888105" y="1216367"/>
                  </a:lnTo>
                  <a:lnTo>
                    <a:pt x="883341" y="1224003"/>
                  </a:lnTo>
                  <a:lnTo>
                    <a:pt x="878578" y="1231320"/>
                  </a:lnTo>
                  <a:lnTo>
                    <a:pt x="873814" y="1238319"/>
                  </a:lnTo>
                  <a:lnTo>
                    <a:pt x="868734" y="1245319"/>
                  </a:lnTo>
                  <a:lnTo>
                    <a:pt x="863653" y="1251682"/>
                  </a:lnTo>
                  <a:lnTo>
                    <a:pt x="857937" y="1257726"/>
                  </a:lnTo>
                  <a:lnTo>
                    <a:pt x="852538" y="1263771"/>
                  </a:lnTo>
                  <a:lnTo>
                    <a:pt x="846504" y="1269180"/>
                  </a:lnTo>
                  <a:lnTo>
                    <a:pt x="840788" y="1274588"/>
                  </a:lnTo>
                  <a:lnTo>
                    <a:pt x="834437" y="1279360"/>
                  </a:lnTo>
                  <a:lnTo>
                    <a:pt x="828404" y="1284133"/>
                  </a:lnTo>
                  <a:lnTo>
                    <a:pt x="821735" y="1288269"/>
                  </a:lnTo>
                  <a:lnTo>
                    <a:pt x="815701" y="1291768"/>
                  </a:lnTo>
                  <a:lnTo>
                    <a:pt x="809033" y="1295586"/>
                  </a:lnTo>
                  <a:lnTo>
                    <a:pt x="802364" y="1298449"/>
                  </a:lnTo>
                  <a:lnTo>
                    <a:pt x="795378" y="1300995"/>
                  </a:lnTo>
                  <a:lnTo>
                    <a:pt x="788391" y="1303222"/>
                  </a:lnTo>
                  <a:lnTo>
                    <a:pt x="781405" y="1305130"/>
                  </a:lnTo>
                  <a:lnTo>
                    <a:pt x="774419" y="1306721"/>
                  </a:lnTo>
                  <a:lnTo>
                    <a:pt x="766797" y="1307676"/>
                  </a:lnTo>
                  <a:lnTo>
                    <a:pt x="759493" y="1308312"/>
                  </a:lnTo>
                  <a:lnTo>
                    <a:pt x="756635" y="1308948"/>
                  </a:lnTo>
                  <a:lnTo>
                    <a:pt x="753777" y="1308948"/>
                  </a:lnTo>
                  <a:lnTo>
                    <a:pt x="750284" y="1308948"/>
                  </a:lnTo>
                  <a:lnTo>
                    <a:pt x="747426" y="1308312"/>
                  </a:lnTo>
                  <a:lnTo>
                    <a:pt x="738535" y="1307676"/>
                  </a:lnTo>
                  <a:lnTo>
                    <a:pt x="729643" y="1306403"/>
                  </a:lnTo>
                  <a:lnTo>
                    <a:pt x="721069" y="1304176"/>
                  </a:lnTo>
                  <a:lnTo>
                    <a:pt x="712812" y="1301313"/>
                  </a:lnTo>
                  <a:lnTo>
                    <a:pt x="704238" y="1298131"/>
                  </a:lnTo>
                  <a:lnTo>
                    <a:pt x="695982" y="1294313"/>
                  </a:lnTo>
                  <a:lnTo>
                    <a:pt x="688360" y="1289859"/>
                  </a:lnTo>
                  <a:lnTo>
                    <a:pt x="680739" y="1285087"/>
                  </a:lnTo>
                  <a:lnTo>
                    <a:pt x="672800" y="1279997"/>
                  </a:lnTo>
                  <a:lnTo>
                    <a:pt x="665496" y="1273634"/>
                  </a:lnTo>
                  <a:lnTo>
                    <a:pt x="658510" y="1267589"/>
                  </a:lnTo>
                  <a:lnTo>
                    <a:pt x="651523" y="1260590"/>
                  </a:lnTo>
                  <a:lnTo>
                    <a:pt x="644855" y="1252954"/>
                  </a:lnTo>
                  <a:lnTo>
                    <a:pt x="638186" y="1245319"/>
                  </a:lnTo>
                  <a:lnTo>
                    <a:pt x="632470" y="1237047"/>
                  </a:lnTo>
                  <a:lnTo>
                    <a:pt x="626436" y="1228775"/>
                  </a:lnTo>
                  <a:lnTo>
                    <a:pt x="620403" y="1219549"/>
                  </a:lnTo>
                  <a:lnTo>
                    <a:pt x="615322" y="1209686"/>
                  </a:lnTo>
                  <a:lnTo>
                    <a:pt x="610241" y="1200142"/>
                  </a:lnTo>
                  <a:lnTo>
                    <a:pt x="605478" y="1189961"/>
                  </a:lnTo>
                  <a:lnTo>
                    <a:pt x="601032" y="1179462"/>
                  </a:lnTo>
                  <a:lnTo>
                    <a:pt x="596903" y="1168327"/>
                  </a:lnTo>
                  <a:lnTo>
                    <a:pt x="593093" y="1157192"/>
                  </a:lnTo>
                  <a:lnTo>
                    <a:pt x="589917" y="1145738"/>
                  </a:lnTo>
                  <a:lnTo>
                    <a:pt x="586742" y="1133967"/>
                  </a:lnTo>
                  <a:lnTo>
                    <a:pt x="583884" y="1122195"/>
                  </a:lnTo>
                  <a:lnTo>
                    <a:pt x="581661" y="1110106"/>
                  </a:lnTo>
                  <a:lnTo>
                    <a:pt x="580073" y="1097380"/>
                  </a:lnTo>
                  <a:lnTo>
                    <a:pt x="578485" y="1084972"/>
                  </a:lnTo>
                  <a:lnTo>
                    <a:pt x="577532" y="1071928"/>
                  </a:lnTo>
                  <a:lnTo>
                    <a:pt x="576580" y="1058566"/>
                  </a:lnTo>
                  <a:lnTo>
                    <a:pt x="576262" y="1045840"/>
                  </a:lnTo>
                  <a:lnTo>
                    <a:pt x="576580" y="1032478"/>
                  </a:lnTo>
                  <a:lnTo>
                    <a:pt x="577532" y="1019115"/>
                  </a:lnTo>
                  <a:lnTo>
                    <a:pt x="578485" y="1006071"/>
                  </a:lnTo>
                  <a:lnTo>
                    <a:pt x="580073" y="993664"/>
                  </a:lnTo>
                  <a:lnTo>
                    <a:pt x="581661" y="980938"/>
                  </a:lnTo>
                  <a:lnTo>
                    <a:pt x="583884" y="968848"/>
                  </a:lnTo>
                  <a:lnTo>
                    <a:pt x="586742" y="956758"/>
                  </a:lnTo>
                  <a:lnTo>
                    <a:pt x="589917" y="945305"/>
                  </a:lnTo>
                  <a:lnTo>
                    <a:pt x="593093" y="933852"/>
                  </a:lnTo>
                  <a:lnTo>
                    <a:pt x="596903" y="922398"/>
                  </a:lnTo>
                  <a:lnTo>
                    <a:pt x="601032" y="911581"/>
                  </a:lnTo>
                  <a:lnTo>
                    <a:pt x="605478" y="901401"/>
                  </a:lnTo>
                  <a:lnTo>
                    <a:pt x="610241" y="890902"/>
                  </a:lnTo>
                  <a:lnTo>
                    <a:pt x="615322" y="881039"/>
                  </a:lnTo>
                  <a:lnTo>
                    <a:pt x="620403" y="871813"/>
                  </a:lnTo>
                  <a:lnTo>
                    <a:pt x="626436" y="862587"/>
                  </a:lnTo>
                  <a:lnTo>
                    <a:pt x="632470" y="853997"/>
                  </a:lnTo>
                  <a:lnTo>
                    <a:pt x="638186" y="845407"/>
                  </a:lnTo>
                  <a:lnTo>
                    <a:pt x="644855" y="837771"/>
                  </a:lnTo>
                  <a:lnTo>
                    <a:pt x="651523" y="830454"/>
                  </a:lnTo>
                  <a:lnTo>
                    <a:pt x="658510" y="823773"/>
                  </a:lnTo>
                  <a:lnTo>
                    <a:pt x="665496" y="817092"/>
                  </a:lnTo>
                  <a:lnTo>
                    <a:pt x="672800" y="811047"/>
                  </a:lnTo>
                  <a:lnTo>
                    <a:pt x="680739" y="805956"/>
                  </a:lnTo>
                  <a:lnTo>
                    <a:pt x="688360" y="800866"/>
                  </a:lnTo>
                  <a:lnTo>
                    <a:pt x="695982" y="796730"/>
                  </a:lnTo>
                  <a:lnTo>
                    <a:pt x="704238" y="792594"/>
                  </a:lnTo>
                  <a:lnTo>
                    <a:pt x="712812" y="789731"/>
                  </a:lnTo>
                  <a:lnTo>
                    <a:pt x="721069" y="786867"/>
                  </a:lnTo>
                  <a:lnTo>
                    <a:pt x="729643" y="784959"/>
                  </a:lnTo>
                  <a:lnTo>
                    <a:pt x="738535" y="783368"/>
                  </a:lnTo>
                  <a:lnTo>
                    <a:pt x="747426" y="782732"/>
                  </a:lnTo>
                  <a:lnTo>
                    <a:pt x="750284" y="782413"/>
                  </a:lnTo>
                  <a:lnTo>
                    <a:pt x="753777" y="782413"/>
                  </a:lnTo>
                  <a:lnTo>
                    <a:pt x="756635" y="782413"/>
                  </a:lnTo>
                  <a:lnTo>
                    <a:pt x="759493" y="782732"/>
                  </a:lnTo>
                  <a:lnTo>
                    <a:pt x="766797" y="783368"/>
                  </a:lnTo>
                  <a:lnTo>
                    <a:pt x="774419" y="784004"/>
                  </a:lnTo>
                  <a:lnTo>
                    <a:pt x="781405" y="785595"/>
                  </a:lnTo>
                  <a:lnTo>
                    <a:pt x="788391" y="787504"/>
                  </a:lnTo>
                  <a:lnTo>
                    <a:pt x="795378" y="790049"/>
                  </a:lnTo>
                  <a:lnTo>
                    <a:pt x="802364" y="792594"/>
                  </a:lnTo>
                  <a:lnTo>
                    <a:pt x="809033" y="795457"/>
                  </a:lnTo>
                  <a:lnTo>
                    <a:pt x="815701" y="799275"/>
                  </a:lnTo>
                  <a:lnTo>
                    <a:pt x="821735" y="803093"/>
                  </a:lnTo>
                  <a:lnTo>
                    <a:pt x="828404" y="806911"/>
                  </a:lnTo>
                  <a:lnTo>
                    <a:pt x="834437" y="811365"/>
                  </a:lnTo>
                  <a:lnTo>
                    <a:pt x="840788" y="816773"/>
                  </a:lnTo>
                  <a:lnTo>
                    <a:pt x="846504" y="821864"/>
                  </a:lnTo>
                  <a:lnTo>
                    <a:pt x="852538" y="827272"/>
                  </a:lnTo>
                  <a:lnTo>
                    <a:pt x="857937" y="833317"/>
                  </a:lnTo>
                  <a:lnTo>
                    <a:pt x="863653" y="839680"/>
                  </a:lnTo>
                  <a:lnTo>
                    <a:pt x="868734" y="845725"/>
                  </a:lnTo>
                  <a:lnTo>
                    <a:pt x="873814" y="852724"/>
                  </a:lnTo>
                  <a:lnTo>
                    <a:pt x="878578" y="860042"/>
                  </a:lnTo>
                  <a:lnTo>
                    <a:pt x="883341" y="867359"/>
                  </a:lnTo>
                  <a:lnTo>
                    <a:pt x="888105" y="874676"/>
                  </a:lnTo>
                  <a:lnTo>
                    <a:pt x="892233" y="882948"/>
                  </a:lnTo>
                  <a:lnTo>
                    <a:pt x="896679" y="890902"/>
                  </a:lnTo>
                  <a:lnTo>
                    <a:pt x="900489" y="899174"/>
                  </a:lnTo>
                  <a:lnTo>
                    <a:pt x="903983" y="908082"/>
                  </a:lnTo>
                  <a:lnTo>
                    <a:pt x="907793" y="916354"/>
                  </a:lnTo>
                  <a:lnTo>
                    <a:pt x="910969" y="925580"/>
                  </a:lnTo>
                  <a:lnTo>
                    <a:pt x="914144" y="934806"/>
                  </a:lnTo>
                  <a:lnTo>
                    <a:pt x="917002" y="944351"/>
                  </a:lnTo>
                  <a:lnTo>
                    <a:pt x="919225" y="954213"/>
                  </a:lnTo>
                  <a:lnTo>
                    <a:pt x="921766" y="963758"/>
                  </a:lnTo>
                  <a:lnTo>
                    <a:pt x="923671" y="973938"/>
                  </a:lnTo>
                  <a:lnTo>
                    <a:pt x="1549579" y="973938"/>
                  </a:lnTo>
                  <a:lnTo>
                    <a:pt x="1741384" y="782732"/>
                  </a:lnTo>
                  <a:lnTo>
                    <a:pt x="1787748" y="736600"/>
                  </a:lnTo>
                  <a:close/>
                  <a:moveTo>
                    <a:pt x="753428" y="0"/>
                  </a:moveTo>
                  <a:lnTo>
                    <a:pt x="769938" y="318"/>
                  </a:lnTo>
                  <a:lnTo>
                    <a:pt x="786448" y="1270"/>
                  </a:lnTo>
                  <a:lnTo>
                    <a:pt x="802958" y="2223"/>
                  </a:lnTo>
                  <a:lnTo>
                    <a:pt x="819150" y="3812"/>
                  </a:lnTo>
                  <a:lnTo>
                    <a:pt x="835660" y="6035"/>
                  </a:lnTo>
                  <a:lnTo>
                    <a:pt x="851853" y="8576"/>
                  </a:lnTo>
                  <a:lnTo>
                    <a:pt x="867728" y="11435"/>
                  </a:lnTo>
                  <a:lnTo>
                    <a:pt x="883603" y="15247"/>
                  </a:lnTo>
                  <a:lnTo>
                    <a:pt x="899160" y="19059"/>
                  </a:lnTo>
                  <a:lnTo>
                    <a:pt x="915035" y="23188"/>
                  </a:lnTo>
                  <a:lnTo>
                    <a:pt x="930593" y="28270"/>
                  </a:lnTo>
                  <a:lnTo>
                    <a:pt x="945833" y="33353"/>
                  </a:lnTo>
                  <a:lnTo>
                    <a:pt x="961390" y="38753"/>
                  </a:lnTo>
                  <a:lnTo>
                    <a:pt x="976313" y="45105"/>
                  </a:lnTo>
                  <a:lnTo>
                    <a:pt x="991235" y="51458"/>
                  </a:lnTo>
                  <a:lnTo>
                    <a:pt x="1006158" y="58447"/>
                  </a:lnTo>
                  <a:lnTo>
                    <a:pt x="1020763" y="65752"/>
                  </a:lnTo>
                  <a:lnTo>
                    <a:pt x="1035368" y="73376"/>
                  </a:lnTo>
                  <a:lnTo>
                    <a:pt x="1049655" y="81635"/>
                  </a:lnTo>
                  <a:lnTo>
                    <a:pt x="1063625" y="90211"/>
                  </a:lnTo>
                  <a:lnTo>
                    <a:pt x="1077913" y="99105"/>
                  </a:lnTo>
                  <a:lnTo>
                    <a:pt x="1091883" y="108317"/>
                  </a:lnTo>
                  <a:lnTo>
                    <a:pt x="1105535" y="117846"/>
                  </a:lnTo>
                  <a:lnTo>
                    <a:pt x="1119188" y="127693"/>
                  </a:lnTo>
                  <a:lnTo>
                    <a:pt x="1132205" y="138175"/>
                  </a:lnTo>
                  <a:lnTo>
                    <a:pt x="1145540" y="148975"/>
                  </a:lnTo>
                  <a:lnTo>
                    <a:pt x="1158558" y="160093"/>
                  </a:lnTo>
                  <a:lnTo>
                    <a:pt x="1171575" y="171528"/>
                  </a:lnTo>
                  <a:lnTo>
                    <a:pt x="1183958" y="183281"/>
                  </a:lnTo>
                  <a:lnTo>
                    <a:pt x="1196340" y="195669"/>
                  </a:lnTo>
                  <a:lnTo>
                    <a:pt x="1208723" y="208057"/>
                  </a:lnTo>
                  <a:lnTo>
                    <a:pt x="1220788" y="221081"/>
                  </a:lnTo>
                  <a:lnTo>
                    <a:pt x="1232535" y="234104"/>
                  </a:lnTo>
                  <a:lnTo>
                    <a:pt x="1244283" y="247763"/>
                  </a:lnTo>
                  <a:lnTo>
                    <a:pt x="1255713" y="261422"/>
                  </a:lnTo>
                  <a:lnTo>
                    <a:pt x="1266825" y="275716"/>
                  </a:lnTo>
                  <a:lnTo>
                    <a:pt x="1277938" y="290010"/>
                  </a:lnTo>
                  <a:lnTo>
                    <a:pt x="1288733" y="304939"/>
                  </a:lnTo>
                  <a:lnTo>
                    <a:pt x="1299210" y="319868"/>
                  </a:lnTo>
                  <a:lnTo>
                    <a:pt x="1309688" y="335433"/>
                  </a:lnTo>
                  <a:lnTo>
                    <a:pt x="1320165" y="350997"/>
                  </a:lnTo>
                  <a:lnTo>
                    <a:pt x="1329690" y="367197"/>
                  </a:lnTo>
                  <a:lnTo>
                    <a:pt x="1339533" y="383397"/>
                  </a:lnTo>
                  <a:lnTo>
                    <a:pt x="1348740" y="399597"/>
                  </a:lnTo>
                  <a:lnTo>
                    <a:pt x="1357948" y="416750"/>
                  </a:lnTo>
                  <a:lnTo>
                    <a:pt x="1366838" y="433585"/>
                  </a:lnTo>
                  <a:lnTo>
                    <a:pt x="1375728" y="451055"/>
                  </a:lnTo>
                  <a:lnTo>
                    <a:pt x="1384300" y="468526"/>
                  </a:lnTo>
                  <a:lnTo>
                    <a:pt x="1392238" y="486632"/>
                  </a:lnTo>
                  <a:lnTo>
                    <a:pt x="1400493" y="504737"/>
                  </a:lnTo>
                  <a:lnTo>
                    <a:pt x="1407795" y="523161"/>
                  </a:lnTo>
                  <a:lnTo>
                    <a:pt x="1415415" y="541584"/>
                  </a:lnTo>
                  <a:lnTo>
                    <a:pt x="1422400" y="560325"/>
                  </a:lnTo>
                  <a:lnTo>
                    <a:pt x="1429385" y="579702"/>
                  </a:lnTo>
                  <a:lnTo>
                    <a:pt x="1435735" y="599078"/>
                  </a:lnTo>
                  <a:lnTo>
                    <a:pt x="1442403" y="618772"/>
                  </a:lnTo>
                  <a:lnTo>
                    <a:pt x="1448435" y="638466"/>
                  </a:lnTo>
                  <a:lnTo>
                    <a:pt x="1454150" y="658477"/>
                  </a:lnTo>
                  <a:lnTo>
                    <a:pt x="1459230" y="678807"/>
                  </a:lnTo>
                  <a:lnTo>
                    <a:pt x="1464945" y="699136"/>
                  </a:lnTo>
                  <a:lnTo>
                    <a:pt x="1469708" y="719783"/>
                  </a:lnTo>
                  <a:lnTo>
                    <a:pt x="1474153" y="740430"/>
                  </a:lnTo>
                  <a:lnTo>
                    <a:pt x="1478598" y="761395"/>
                  </a:lnTo>
                  <a:lnTo>
                    <a:pt x="1482725" y="782995"/>
                  </a:lnTo>
                  <a:lnTo>
                    <a:pt x="1238250" y="782995"/>
                  </a:lnTo>
                  <a:lnTo>
                    <a:pt x="1231265" y="753771"/>
                  </a:lnTo>
                  <a:lnTo>
                    <a:pt x="1223328" y="725501"/>
                  </a:lnTo>
                  <a:lnTo>
                    <a:pt x="1215073" y="697230"/>
                  </a:lnTo>
                  <a:lnTo>
                    <a:pt x="1206183" y="669595"/>
                  </a:lnTo>
                  <a:lnTo>
                    <a:pt x="1196023" y="642595"/>
                  </a:lnTo>
                  <a:lnTo>
                    <a:pt x="1185863" y="616548"/>
                  </a:lnTo>
                  <a:lnTo>
                    <a:pt x="1175068" y="590819"/>
                  </a:lnTo>
                  <a:lnTo>
                    <a:pt x="1163320" y="566043"/>
                  </a:lnTo>
                  <a:lnTo>
                    <a:pt x="1151255" y="541584"/>
                  </a:lnTo>
                  <a:lnTo>
                    <a:pt x="1138555" y="518079"/>
                  </a:lnTo>
                  <a:lnTo>
                    <a:pt x="1125220" y="495208"/>
                  </a:lnTo>
                  <a:lnTo>
                    <a:pt x="1111568" y="472973"/>
                  </a:lnTo>
                  <a:lnTo>
                    <a:pt x="1097280" y="452008"/>
                  </a:lnTo>
                  <a:lnTo>
                    <a:pt x="1089978" y="441526"/>
                  </a:lnTo>
                  <a:lnTo>
                    <a:pt x="1082675" y="431679"/>
                  </a:lnTo>
                  <a:lnTo>
                    <a:pt x="1075055" y="421832"/>
                  </a:lnTo>
                  <a:lnTo>
                    <a:pt x="1067435" y="412303"/>
                  </a:lnTo>
                  <a:lnTo>
                    <a:pt x="1059815" y="402456"/>
                  </a:lnTo>
                  <a:lnTo>
                    <a:pt x="1051560" y="393244"/>
                  </a:lnTo>
                  <a:lnTo>
                    <a:pt x="1043940" y="384350"/>
                  </a:lnTo>
                  <a:lnTo>
                    <a:pt x="1035685" y="375774"/>
                  </a:lnTo>
                  <a:lnTo>
                    <a:pt x="1027113" y="367197"/>
                  </a:lnTo>
                  <a:lnTo>
                    <a:pt x="1019175" y="358938"/>
                  </a:lnTo>
                  <a:lnTo>
                    <a:pt x="1010603" y="350997"/>
                  </a:lnTo>
                  <a:lnTo>
                    <a:pt x="1002030" y="343056"/>
                  </a:lnTo>
                  <a:lnTo>
                    <a:pt x="993775" y="335750"/>
                  </a:lnTo>
                  <a:lnTo>
                    <a:pt x="984885" y="328445"/>
                  </a:lnTo>
                  <a:lnTo>
                    <a:pt x="975995" y="321456"/>
                  </a:lnTo>
                  <a:lnTo>
                    <a:pt x="967105" y="314786"/>
                  </a:lnTo>
                  <a:lnTo>
                    <a:pt x="958215" y="308115"/>
                  </a:lnTo>
                  <a:lnTo>
                    <a:pt x="949008" y="301762"/>
                  </a:lnTo>
                  <a:lnTo>
                    <a:pt x="939800" y="296045"/>
                  </a:lnTo>
                  <a:lnTo>
                    <a:pt x="930593" y="290327"/>
                  </a:lnTo>
                  <a:lnTo>
                    <a:pt x="921385" y="284927"/>
                  </a:lnTo>
                  <a:lnTo>
                    <a:pt x="912178" y="279845"/>
                  </a:lnTo>
                  <a:lnTo>
                    <a:pt x="902653" y="275080"/>
                  </a:lnTo>
                  <a:lnTo>
                    <a:pt x="893128" y="270633"/>
                  </a:lnTo>
                  <a:lnTo>
                    <a:pt x="883603" y="266186"/>
                  </a:lnTo>
                  <a:lnTo>
                    <a:pt x="873760" y="262057"/>
                  </a:lnTo>
                  <a:lnTo>
                    <a:pt x="863918" y="258245"/>
                  </a:lnTo>
                  <a:lnTo>
                    <a:pt x="854393" y="255069"/>
                  </a:lnTo>
                  <a:lnTo>
                    <a:pt x="844233" y="252210"/>
                  </a:lnTo>
                  <a:lnTo>
                    <a:pt x="834390" y="249033"/>
                  </a:lnTo>
                  <a:lnTo>
                    <a:pt x="824548" y="246810"/>
                  </a:lnTo>
                  <a:lnTo>
                    <a:pt x="814388" y="244586"/>
                  </a:lnTo>
                  <a:lnTo>
                    <a:pt x="804545" y="242680"/>
                  </a:lnTo>
                  <a:lnTo>
                    <a:pt x="794385" y="241410"/>
                  </a:lnTo>
                  <a:lnTo>
                    <a:pt x="783908" y="240139"/>
                  </a:lnTo>
                  <a:lnTo>
                    <a:pt x="774065" y="239504"/>
                  </a:lnTo>
                  <a:lnTo>
                    <a:pt x="763588" y="238869"/>
                  </a:lnTo>
                  <a:lnTo>
                    <a:pt x="753428" y="238869"/>
                  </a:lnTo>
                  <a:lnTo>
                    <a:pt x="740093" y="239186"/>
                  </a:lnTo>
                  <a:lnTo>
                    <a:pt x="727075" y="239822"/>
                  </a:lnTo>
                  <a:lnTo>
                    <a:pt x="714375" y="241092"/>
                  </a:lnTo>
                  <a:lnTo>
                    <a:pt x="701358" y="242680"/>
                  </a:lnTo>
                  <a:lnTo>
                    <a:pt x="688658" y="245539"/>
                  </a:lnTo>
                  <a:lnTo>
                    <a:pt x="675958" y="248398"/>
                  </a:lnTo>
                  <a:lnTo>
                    <a:pt x="663258" y="251575"/>
                  </a:lnTo>
                  <a:lnTo>
                    <a:pt x="650875" y="255386"/>
                  </a:lnTo>
                  <a:lnTo>
                    <a:pt x="638493" y="259833"/>
                  </a:lnTo>
                  <a:lnTo>
                    <a:pt x="626428" y="264598"/>
                  </a:lnTo>
                  <a:lnTo>
                    <a:pt x="614363" y="269680"/>
                  </a:lnTo>
                  <a:lnTo>
                    <a:pt x="602298" y="275716"/>
                  </a:lnTo>
                  <a:lnTo>
                    <a:pt x="589915" y="282068"/>
                  </a:lnTo>
                  <a:lnTo>
                    <a:pt x="578168" y="288421"/>
                  </a:lnTo>
                  <a:lnTo>
                    <a:pt x="566737" y="295727"/>
                  </a:lnTo>
                  <a:lnTo>
                    <a:pt x="554990" y="303351"/>
                  </a:lnTo>
                  <a:lnTo>
                    <a:pt x="543560" y="310974"/>
                  </a:lnTo>
                  <a:lnTo>
                    <a:pt x="532447" y="319551"/>
                  </a:lnTo>
                  <a:lnTo>
                    <a:pt x="521017" y="328445"/>
                  </a:lnTo>
                  <a:lnTo>
                    <a:pt x="510222" y="337656"/>
                  </a:lnTo>
                  <a:lnTo>
                    <a:pt x="499427" y="347186"/>
                  </a:lnTo>
                  <a:lnTo>
                    <a:pt x="488632" y="357668"/>
                  </a:lnTo>
                  <a:lnTo>
                    <a:pt x="477837" y="367833"/>
                  </a:lnTo>
                  <a:lnTo>
                    <a:pt x="467677" y="378632"/>
                  </a:lnTo>
                  <a:lnTo>
                    <a:pt x="457517" y="390068"/>
                  </a:lnTo>
                  <a:lnTo>
                    <a:pt x="447357" y="401503"/>
                  </a:lnTo>
                  <a:lnTo>
                    <a:pt x="437832" y="413256"/>
                  </a:lnTo>
                  <a:lnTo>
                    <a:pt x="427672" y="425326"/>
                  </a:lnTo>
                  <a:lnTo>
                    <a:pt x="418465" y="438350"/>
                  </a:lnTo>
                  <a:lnTo>
                    <a:pt x="409257" y="451373"/>
                  </a:lnTo>
                  <a:lnTo>
                    <a:pt x="400050" y="464397"/>
                  </a:lnTo>
                  <a:lnTo>
                    <a:pt x="391160" y="478055"/>
                  </a:lnTo>
                  <a:lnTo>
                    <a:pt x="382270" y="491714"/>
                  </a:lnTo>
                  <a:lnTo>
                    <a:pt x="374015" y="506326"/>
                  </a:lnTo>
                  <a:lnTo>
                    <a:pt x="365760" y="520937"/>
                  </a:lnTo>
                  <a:lnTo>
                    <a:pt x="357822" y="535867"/>
                  </a:lnTo>
                  <a:lnTo>
                    <a:pt x="349885" y="550796"/>
                  </a:lnTo>
                  <a:lnTo>
                    <a:pt x="342265" y="566361"/>
                  </a:lnTo>
                  <a:lnTo>
                    <a:pt x="334962" y="581925"/>
                  </a:lnTo>
                  <a:lnTo>
                    <a:pt x="327977" y="598125"/>
                  </a:lnTo>
                  <a:lnTo>
                    <a:pt x="320675" y="614325"/>
                  </a:lnTo>
                  <a:lnTo>
                    <a:pt x="314325" y="630842"/>
                  </a:lnTo>
                  <a:lnTo>
                    <a:pt x="307657" y="647678"/>
                  </a:lnTo>
                  <a:lnTo>
                    <a:pt x="301625" y="664513"/>
                  </a:lnTo>
                  <a:lnTo>
                    <a:pt x="295592" y="681983"/>
                  </a:lnTo>
                  <a:lnTo>
                    <a:pt x="290195" y="699136"/>
                  </a:lnTo>
                  <a:lnTo>
                    <a:pt x="284797" y="716924"/>
                  </a:lnTo>
                  <a:lnTo>
                    <a:pt x="279400" y="735030"/>
                  </a:lnTo>
                  <a:lnTo>
                    <a:pt x="274637" y="753136"/>
                  </a:lnTo>
                  <a:lnTo>
                    <a:pt x="270192" y="771559"/>
                  </a:lnTo>
                  <a:lnTo>
                    <a:pt x="265747" y="789983"/>
                  </a:lnTo>
                  <a:lnTo>
                    <a:pt x="261937" y="808724"/>
                  </a:lnTo>
                  <a:lnTo>
                    <a:pt x="258127" y="827465"/>
                  </a:lnTo>
                  <a:lnTo>
                    <a:pt x="254952" y="846841"/>
                  </a:lnTo>
                  <a:lnTo>
                    <a:pt x="251777" y="865900"/>
                  </a:lnTo>
                  <a:lnTo>
                    <a:pt x="248920" y="885276"/>
                  </a:lnTo>
                  <a:lnTo>
                    <a:pt x="246697" y="904653"/>
                  </a:lnTo>
                  <a:lnTo>
                    <a:pt x="244475" y="924664"/>
                  </a:lnTo>
                  <a:lnTo>
                    <a:pt x="242570" y="944040"/>
                  </a:lnTo>
                  <a:lnTo>
                    <a:pt x="241300" y="964370"/>
                  </a:lnTo>
                  <a:lnTo>
                    <a:pt x="240030" y="984381"/>
                  </a:lnTo>
                  <a:lnTo>
                    <a:pt x="239077" y="1004711"/>
                  </a:lnTo>
                  <a:lnTo>
                    <a:pt x="238442" y="1025040"/>
                  </a:lnTo>
                  <a:lnTo>
                    <a:pt x="238125" y="1045687"/>
                  </a:lnTo>
                  <a:lnTo>
                    <a:pt x="238442" y="1066016"/>
                  </a:lnTo>
                  <a:lnTo>
                    <a:pt x="239077" y="1086028"/>
                  </a:lnTo>
                  <a:lnTo>
                    <a:pt x="240030" y="1106357"/>
                  </a:lnTo>
                  <a:lnTo>
                    <a:pt x="241300" y="1126369"/>
                  </a:lnTo>
                  <a:lnTo>
                    <a:pt x="242570" y="1146698"/>
                  </a:lnTo>
                  <a:lnTo>
                    <a:pt x="244475" y="1166392"/>
                  </a:lnTo>
                  <a:lnTo>
                    <a:pt x="246697" y="1186086"/>
                  </a:lnTo>
                  <a:lnTo>
                    <a:pt x="248920" y="1205780"/>
                  </a:lnTo>
                  <a:lnTo>
                    <a:pt x="251777" y="1224838"/>
                  </a:lnTo>
                  <a:lnTo>
                    <a:pt x="254952" y="1244215"/>
                  </a:lnTo>
                  <a:lnTo>
                    <a:pt x="258127" y="1263274"/>
                  </a:lnTo>
                  <a:lnTo>
                    <a:pt x="261937" y="1282015"/>
                  </a:lnTo>
                  <a:lnTo>
                    <a:pt x="265747" y="1300756"/>
                  </a:lnTo>
                  <a:lnTo>
                    <a:pt x="270192" y="1319179"/>
                  </a:lnTo>
                  <a:lnTo>
                    <a:pt x="274637" y="1337920"/>
                  </a:lnTo>
                  <a:lnTo>
                    <a:pt x="279400" y="1355708"/>
                  </a:lnTo>
                  <a:lnTo>
                    <a:pt x="284797" y="1373814"/>
                  </a:lnTo>
                  <a:lnTo>
                    <a:pt x="290195" y="1391602"/>
                  </a:lnTo>
                  <a:lnTo>
                    <a:pt x="295592" y="1409072"/>
                  </a:lnTo>
                  <a:lnTo>
                    <a:pt x="301625" y="1426225"/>
                  </a:lnTo>
                  <a:lnTo>
                    <a:pt x="307657" y="1443378"/>
                  </a:lnTo>
                  <a:lnTo>
                    <a:pt x="314325" y="1459896"/>
                  </a:lnTo>
                  <a:lnTo>
                    <a:pt x="320675" y="1476413"/>
                  </a:lnTo>
                  <a:lnTo>
                    <a:pt x="327977" y="1492613"/>
                  </a:lnTo>
                  <a:lnTo>
                    <a:pt x="334962" y="1508495"/>
                  </a:lnTo>
                  <a:lnTo>
                    <a:pt x="342265" y="1524378"/>
                  </a:lnTo>
                  <a:lnTo>
                    <a:pt x="349885" y="1539942"/>
                  </a:lnTo>
                  <a:lnTo>
                    <a:pt x="357822" y="1555189"/>
                  </a:lnTo>
                  <a:lnTo>
                    <a:pt x="365760" y="1569801"/>
                  </a:lnTo>
                  <a:lnTo>
                    <a:pt x="374015" y="1584730"/>
                  </a:lnTo>
                  <a:lnTo>
                    <a:pt x="382270" y="1598706"/>
                  </a:lnTo>
                  <a:lnTo>
                    <a:pt x="391160" y="1612683"/>
                  </a:lnTo>
                  <a:lnTo>
                    <a:pt x="400050" y="1626342"/>
                  </a:lnTo>
                  <a:lnTo>
                    <a:pt x="409257" y="1639683"/>
                  </a:lnTo>
                  <a:lnTo>
                    <a:pt x="418465" y="1652388"/>
                  </a:lnTo>
                  <a:lnTo>
                    <a:pt x="427672" y="1665094"/>
                  </a:lnTo>
                  <a:lnTo>
                    <a:pt x="437832" y="1677482"/>
                  </a:lnTo>
                  <a:lnTo>
                    <a:pt x="447357" y="1689235"/>
                  </a:lnTo>
                  <a:lnTo>
                    <a:pt x="457517" y="1700670"/>
                  </a:lnTo>
                  <a:lnTo>
                    <a:pt x="467677" y="1712106"/>
                  </a:lnTo>
                  <a:lnTo>
                    <a:pt x="477837" y="1722906"/>
                  </a:lnTo>
                  <a:lnTo>
                    <a:pt x="488632" y="1733388"/>
                  </a:lnTo>
                  <a:lnTo>
                    <a:pt x="499427" y="1743235"/>
                  </a:lnTo>
                  <a:lnTo>
                    <a:pt x="510222" y="1752764"/>
                  </a:lnTo>
                  <a:lnTo>
                    <a:pt x="521017" y="1762293"/>
                  </a:lnTo>
                  <a:lnTo>
                    <a:pt x="532447" y="1770870"/>
                  </a:lnTo>
                  <a:lnTo>
                    <a:pt x="543560" y="1779446"/>
                  </a:lnTo>
                  <a:lnTo>
                    <a:pt x="554990" y="1787387"/>
                  </a:lnTo>
                  <a:lnTo>
                    <a:pt x="566737" y="1795011"/>
                  </a:lnTo>
                  <a:lnTo>
                    <a:pt x="578168" y="1802317"/>
                  </a:lnTo>
                  <a:lnTo>
                    <a:pt x="589915" y="1808987"/>
                  </a:lnTo>
                  <a:lnTo>
                    <a:pt x="602298" y="1815023"/>
                  </a:lnTo>
                  <a:lnTo>
                    <a:pt x="614363" y="1820740"/>
                  </a:lnTo>
                  <a:lnTo>
                    <a:pt x="626428" y="1826140"/>
                  </a:lnTo>
                  <a:lnTo>
                    <a:pt x="638493" y="1830905"/>
                  </a:lnTo>
                  <a:lnTo>
                    <a:pt x="650875" y="1835352"/>
                  </a:lnTo>
                  <a:lnTo>
                    <a:pt x="663258" y="1839164"/>
                  </a:lnTo>
                  <a:lnTo>
                    <a:pt x="675958" y="1842340"/>
                  </a:lnTo>
                  <a:lnTo>
                    <a:pt x="688658" y="1845516"/>
                  </a:lnTo>
                  <a:lnTo>
                    <a:pt x="701358" y="1847740"/>
                  </a:lnTo>
                  <a:lnTo>
                    <a:pt x="714375" y="1849328"/>
                  </a:lnTo>
                  <a:lnTo>
                    <a:pt x="727075" y="1850916"/>
                  </a:lnTo>
                  <a:lnTo>
                    <a:pt x="740093" y="1851552"/>
                  </a:lnTo>
                  <a:lnTo>
                    <a:pt x="753428" y="1852187"/>
                  </a:lnTo>
                  <a:lnTo>
                    <a:pt x="763588" y="1851552"/>
                  </a:lnTo>
                  <a:lnTo>
                    <a:pt x="774065" y="1851234"/>
                  </a:lnTo>
                  <a:lnTo>
                    <a:pt x="783908" y="1850599"/>
                  </a:lnTo>
                  <a:lnTo>
                    <a:pt x="794385" y="1849328"/>
                  </a:lnTo>
                  <a:lnTo>
                    <a:pt x="804545" y="1848058"/>
                  </a:lnTo>
                  <a:lnTo>
                    <a:pt x="814388" y="1846152"/>
                  </a:lnTo>
                  <a:lnTo>
                    <a:pt x="824548" y="1843928"/>
                  </a:lnTo>
                  <a:lnTo>
                    <a:pt x="834390" y="1841387"/>
                  </a:lnTo>
                  <a:lnTo>
                    <a:pt x="844233" y="1838846"/>
                  </a:lnTo>
                  <a:lnTo>
                    <a:pt x="854393" y="1835669"/>
                  </a:lnTo>
                  <a:lnTo>
                    <a:pt x="863918" y="1832175"/>
                  </a:lnTo>
                  <a:lnTo>
                    <a:pt x="873760" y="1828364"/>
                  </a:lnTo>
                  <a:lnTo>
                    <a:pt x="883603" y="1824869"/>
                  </a:lnTo>
                  <a:lnTo>
                    <a:pt x="893128" y="1820422"/>
                  </a:lnTo>
                  <a:lnTo>
                    <a:pt x="902653" y="1815975"/>
                  </a:lnTo>
                  <a:lnTo>
                    <a:pt x="912178" y="1811211"/>
                  </a:lnTo>
                  <a:lnTo>
                    <a:pt x="921385" y="1805811"/>
                  </a:lnTo>
                  <a:lnTo>
                    <a:pt x="930593" y="1800411"/>
                  </a:lnTo>
                  <a:lnTo>
                    <a:pt x="939800" y="1795011"/>
                  </a:lnTo>
                  <a:lnTo>
                    <a:pt x="949008" y="1788976"/>
                  </a:lnTo>
                  <a:lnTo>
                    <a:pt x="958215" y="1782623"/>
                  </a:lnTo>
                  <a:lnTo>
                    <a:pt x="967105" y="1775952"/>
                  </a:lnTo>
                  <a:lnTo>
                    <a:pt x="975995" y="1769282"/>
                  </a:lnTo>
                  <a:lnTo>
                    <a:pt x="984885" y="1762293"/>
                  </a:lnTo>
                  <a:lnTo>
                    <a:pt x="993775" y="1754988"/>
                  </a:lnTo>
                  <a:lnTo>
                    <a:pt x="1002030" y="1747682"/>
                  </a:lnTo>
                  <a:lnTo>
                    <a:pt x="1010603" y="1740058"/>
                  </a:lnTo>
                  <a:lnTo>
                    <a:pt x="1019175" y="1731800"/>
                  </a:lnTo>
                  <a:lnTo>
                    <a:pt x="1027113" y="1723223"/>
                  </a:lnTo>
                  <a:lnTo>
                    <a:pt x="1035685" y="1714964"/>
                  </a:lnTo>
                  <a:lnTo>
                    <a:pt x="1043940" y="1706388"/>
                  </a:lnTo>
                  <a:lnTo>
                    <a:pt x="1051560" y="1697176"/>
                  </a:lnTo>
                  <a:lnTo>
                    <a:pt x="1059815" y="1687965"/>
                  </a:lnTo>
                  <a:lnTo>
                    <a:pt x="1067435" y="1678753"/>
                  </a:lnTo>
                  <a:lnTo>
                    <a:pt x="1075055" y="1669224"/>
                  </a:lnTo>
                  <a:lnTo>
                    <a:pt x="1082675" y="1659059"/>
                  </a:lnTo>
                  <a:lnTo>
                    <a:pt x="1089978" y="1649212"/>
                  </a:lnTo>
                  <a:lnTo>
                    <a:pt x="1097280" y="1638730"/>
                  </a:lnTo>
                  <a:lnTo>
                    <a:pt x="1111568" y="1617447"/>
                  </a:lnTo>
                  <a:lnTo>
                    <a:pt x="1125220" y="1595530"/>
                  </a:lnTo>
                  <a:lnTo>
                    <a:pt x="1138555" y="1572660"/>
                  </a:lnTo>
                  <a:lnTo>
                    <a:pt x="1151255" y="1549154"/>
                  </a:lnTo>
                  <a:lnTo>
                    <a:pt x="1163320" y="1524695"/>
                  </a:lnTo>
                  <a:lnTo>
                    <a:pt x="1175068" y="1499601"/>
                  </a:lnTo>
                  <a:lnTo>
                    <a:pt x="1185863" y="1474190"/>
                  </a:lnTo>
                  <a:lnTo>
                    <a:pt x="1196023" y="1448143"/>
                  </a:lnTo>
                  <a:lnTo>
                    <a:pt x="1206183" y="1421143"/>
                  </a:lnTo>
                  <a:lnTo>
                    <a:pt x="1215073" y="1393508"/>
                  </a:lnTo>
                  <a:lnTo>
                    <a:pt x="1223328" y="1365555"/>
                  </a:lnTo>
                  <a:lnTo>
                    <a:pt x="1231265" y="1336967"/>
                  </a:lnTo>
                  <a:lnTo>
                    <a:pt x="1238250" y="1307744"/>
                  </a:lnTo>
                  <a:lnTo>
                    <a:pt x="1482725" y="1307744"/>
                  </a:lnTo>
                  <a:lnTo>
                    <a:pt x="1478598" y="1329026"/>
                  </a:lnTo>
                  <a:lnTo>
                    <a:pt x="1474153" y="1349991"/>
                  </a:lnTo>
                  <a:lnTo>
                    <a:pt x="1469708" y="1370955"/>
                  </a:lnTo>
                  <a:lnTo>
                    <a:pt x="1464945" y="1391602"/>
                  </a:lnTo>
                  <a:lnTo>
                    <a:pt x="1459230" y="1411931"/>
                  </a:lnTo>
                  <a:lnTo>
                    <a:pt x="1454150" y="1432261"/>
                  </a:lnTo>
                  <a:lnTo>
                    <a:pt x="1448435" y="1452272"/>
                  </a:lnTo>
                  <a:lnTo>
                    <a:pt x="1442403" y="1471966"/>
                  </a:lnTo>
                  <a:lnTo>
                    <a:pt x="1435735" y="1491660"/>
                  </a:lnTo>
                  <a:lnTo>
                    <a:pt x="1429385" y="1510719"/>
                  </a:lnTo>
                  <a:lnTo>
                    <a:pt x="1422400" y="1530095"/>
                  </a:lnTo>
                  <a:lnTo>
                    <a:pt x="1415415" y="1548836"/>
                  </a:lnTo>
                  <a:lnTo>
                    <a:pt x="1407795" y="1567577"/>
                  </a:lnTo>
                  <a:lnTo>
                    <a:pt x="1400493" y="1586001"/>
                  </a:lnTo>
                  <a:lnTo>
                    <a:pt x="1392238" y="1604106"/>
                  </a:lnTo>
                  <a:lnTo>
                    <a:pt x="1384300" y="1622212"/>
                  </a:lnTo>
                  <a:lnTo>
                    <a:pt x="1375728" y="1639683"/>
                  </a:lnTo>
                  <a:lnTo>
                    <a:pt x="1366838" y="1656835"/>
                  </a:lnTo>
                  <a:lnTo>
                    <a:pt x="1357948" y="1674306"/>
                  </a:lnTo>
                  <a:lnTo>
                    <a:pt x="1348740" y="1690823"/>
                  </a:lnTo>
                  <a:lnTo>
                    <a:pt x="1339533" y="1707341"/>
                  </a:lnTo>
                  <a:lnTo>
                    <a:pt x="1329690" y="1723541"/>
                  </a:lnTo>
                  <a:lnTo>
                    <a:pt x="1320165" y="1740058"/>
                  </a:lnTo>
                  <a:lnTo>
                    <a:pt x="1309688" y="1755305"/>
                  </a:lnTo>
                  <a:lnTo>
                    <a:pt x="1299210" y="1770870"/>
                  </a:lnTo>
                  <a:lnTo>
                    <a:pt x="1288733" y="1786117"/>
                  </a:lnTo>
                  <a:lnTo>
                    <a:pt x="1277938" y="1800728"/>
                  </a:lnTo>
                  <a:lnTo>
                    <a:pt x="1266825" y="1815023"/>
                  </a:lnTo>
                  <a:lnTo>
                    <a:pt x="1255713" y="1829317"/>
                  </a:lnTo>
                  <a:lnTo>
                    <a:pt x="1244283" y="1843293"/>
                  </a:lnTo>
                  <a:lnTo>
                    <a:pt x="1232535" y="1856634"/>
                  </a:lnTo>
                  <a:lnTo>
                    <a:pt x="1220788" y="1869657"/>
                  </a:lnTo>
                  <a:lnTo>
                    <a:pt x="1208723" y="1882681"/>
                  </a:lnTo>
                  <a:lnTo>
                    <a:pt x="1196340" y="1895069"/>
                  </a:lnTo>
                  <a:lnTo>
                    <a:pt x="1183958" y="1907457"/>
                  </a:lnTo>
                  <a:lnTo>
                    <a:pt x="1171575" y="1919210"/>
                  </a:lnTo>
                  <a:lnTo>
                    <a:pt x="1158558" y="1930645"/>
                  </a:lnTo>
                  <a:lnTo>
                    <a:pt x="1145540" y="1941763"/>
                  </a:lnTo>
                  <a:lnTo>
                    <a:pt x="1132205" y="1952245"/>
                  </a:lnTo>
                  <a:lnTo>
                    <a:pt x="1119188" y="1962727"/>
                  </a:lnTo>
                  <a:lnTo>
                    <a:pt x="1105535" y="1973210"/>
                  </a:lnTo>
                  <a:lnTo>
                    <a:pt x="1091883" y="1982739"/>
                  </a:lnTo>
                  <a:lnTo>
                    <a:pt x="1077913" y="1991951"/>
                  </a:lnTo>
                  <a:lnTo>
                    <a:pt x="1063625" y="2000845"/>
                  </a:lnTo>
                  <a:lnTo>
                    <a:pt x="1049655" y="2009103"/>
                  </a:lnTo>
                  <a:lnTo>
                    <a:pt x="1035368" y="2017362"/>
                  </a:lnTo>
                  <a:lnTo>
                    <a:pt x="1020763" y="2024986"/>
                  </a:lnTo>
                  <a:lnTo>
                    <a:pt x="1006158" y="2032609"/>
                  </a:lnTo>
                  <a:lnTo>
                    <a:pt x="991235" y="2038962"/>
                  </a:lnTo>
                  <a:lnTo>
                    <a:pt x="976313" y="2045633"/>
                  </a:lnTo>
                  <a:lnTo>
                    <a:pt x="961390" y="2051668"/>
                  </a:lnTo>
                  <a:lnTo>
                    <a:pt x="945833" y="2057385"/>
                  </a:lnTo>
                  <a:lnTo>
                    <a:pt x="930593" y="2062785"/>
                  </a:lnTo>
                  <a:lnTo>
                    <a:pt x="915035" y="2067550"/>
                  </a:lnTo>
                  <a:lnTo>
                    <a:pt x="899160" y="2071680"/>
                  </a:lnTo>
                  <a:lnTo>
                    <a:pt x="883603" y="2075491"/>
                  </a:lnTo>
                  <a:lnTo>
                    <a:pt x="867728" y="2079303"/>
                  </a:lnTo>
                  <a:lnTo>
                    <a:pt x="851853" y="2082162"/>
                  </a:lnTo>
                  <a:lnTo>
                    <a:pt x="835660" y="2084703"/>
                  </a:lnTo>
                  <a:lnTo>
                    <a:pt x="819150" y="2086609"/>
                  </a:lnTo>
                  <a:lnTo>
                    <a:pt x="802958" y="2088515"/>
                  </a:lnTo>
                  <a:lnTo>
                    <a:pt x="786448" y="2089785"/>
                  </a:lnTo>
                  <a:lnTo>
                    <a:pt x="769938" y="2090421"/>
                  </a:lnTo>
                  <a:lnTo>
                    <a:pt x="753428" y="2090738"/>
                  </a:lnTo>
                  <a:lnTo>
                    <a:pt x="733425" y="2090421"/>
                  </a:lnTo>
                  <a:lnTo>
                    <a:pt x="713740" y="2089150"/>
                  </a:lnTo>
                  <a:lnTo>
                    <a:pt x="694373" y="2087879"/>
                  </a:lnTo>
                  <a:lnTo>
                    <a:pt x="675005" y="2085338"/>
                  </a:lnTo>
                  <a:lnTo>
                    <a:pt x="655955" y="2082162"/>
                  </a:lnTo>
                  <a:lnTo>
                    <a:pt x="637223" y="2078985"/>
                  </a:lnTo>
                  <a:lnTo>
                    <a:pt x="618490" y="2074538"/>
                  </a:lnTo>
                  <a:lnTo>
                    <a:pt x="599440" y="2069774"/>
                  </a:lnTo>
                  <a:lnTo>
                    <a:pt x="581025" y="2064056"/>
                  </a:lnTo>
                  <a:lnTo>
                    <a:pt x="562610" y="2058338"/>
                  </a:lnTo>
                  <a:lnTo>
                    <a:pt x="544512" y="2051668"/>
                  </a:lnTo>
                  <a:lnTo>
                    <a:pt x="527050" y="2044362"/>
                  </a:lnTo>
                  <a:lnTo>
                    <a:pt x="509270" y="2036421"/>
                  </a:lnTo>
                  <a:lnTo>
                    <a:pt x="491490" y="2028162"/>
                  </a:lnTo>
                  <a:lnTo>
                    <a:pt x="474662" y="2019268"/>
                  </a:lnTo>
                  <a:lnTo>
                    <a:pt x="457200" y="2009421"/>
                  </a:lnTo>
                  <a:lnTo>
                    <a:pt x="440690" y="1999574"/>
                  </a:lnTo>
                  <a:lnTo>
                    <a:pt x="423545" y="1988774"/>
                  </a:lnTo>
                  <a:lnTo>
                    <a:pt x="407352" y="1977974"/>
                  </a:lnTo>
                  <a:lnTo>
                    <a:pt x="391160" y="1966539"/>
                  </a:lnTo>
                  <a:lnTo>
                    <a:pt x="375285" y="1954151"/>
                  </a:lnTo>
                  <a:lnTo>
                    <a:pt x="360045" y="1941445"/>
                  </a:lnTo>
                  <a:lnTo>
                    <a:pt x="344487" y="1928104"/>
                  </a:lnTo>
                  <a:lnTo>
                    <a:pt x="329247" y="1914445"/>
                  </a:lnTo>
                  <a:lnTo>
                    <a:pt x="314642" y="1900469"/>
                  </a:lnTo>
                  <a:lnTo>
                    <a:pt x="299720" y="1885540"/>
                  </a:lnTo>
                  <a:lnTo>
                    <a:pt x="285432" y="1870610"/>
                  </a:lnTo>
                  <a:lnTo>
                    <a:pt x="271462" y="1854728"/>
                  </a:lnTo>
                  <a:lnTo>
                    <a:pt x="257810" y="1838846"/>
                  </a:lnTo>
                  <a:lnTo>
                    <a:pt x="244157" y="1822011"/>
                  </a:lnTo>
                  <a:lnTo>
                    <a:pt x="230822" y="1805176"/>
                  </a:lnTo>
                  <a:lnTo>
                    <a:pt x="218440" y="1787705"/>
                  </a:lnTo>
                  <a:lnTo>
                    <a:pt x="205740" y="1770235"/>
                  </a:lnTo>
                  <a:lnTo>
                    <a:pt x="193357" y="1751811"/>
                  </a:lnTo>
                  <a:lnTo>
                    <a:pt x="181292" y="1732753"/>
                  </a:lnTo>
                  <a:lnTo>
                    <a:pt x="169862" y="1714011"/>
                  </a:lnTo>
                  <a:lnTo>
                    <a:pt x="158432" y="1694635"/>
                  </a:lnTo>
                  <a:lnTo>
                    <a:pt x="147637" y="1674624"/>
                  </a:lnTo>
                  <a:lnTo>
                    <a:pt x="137160" y="1654294"/>
                  </a:lnTo>
                  <a:lnTo>
                    <a:pt x="127000" y="1633647"/>
                  </a:lnTo>
                  <a:lnTo>
                    <a:pt x="116840" y="1612683"/>
                  </a:lnTo>
                  <a:lnTo>
                    <a:pt x="107315" y="1591083"/>
                  </a:lnTo>
                  <a:lnTo>
                    <a:pt x="98425" y="1569483"/>
                  </a:lnTo>
                  <a:lnTo>
                    <a:pt x="89535" y="1547566"/>
                  </a:lnTo>
                  <a:lnTo>
                    <a:pt x="81280" y="1525330"/>
                  </a:lnTo>
                  <a:lnTo>
                    <a:pt x="73025" y="1502460"/>
                  </a:lnTo>
                  <a:lnTo>
                    <a:pt x="65405" y="1479590"/>
                  </a:lnTo>
                  <a:lnTo>
                    <a:pt x="58420" y="1455766"/>
                  </a:lnTo>
                  <a:lnTo>
                    <a:pt x="51435" y="1432261"/>
                  </a:lnTo>
                  <a:lnTo>
                    <a:pt x="45085" y="1408120"/>
                  </a:lnTo>
                  <a:lnTo>
                    <a:pt x="38735" y="1383979"/>
                  </a:lnTo>
                  <a:lnTo>
                    <a:pt x="33337" y="1359520"/>
                  </a:lnTo>
                  <a:lnTo>
                    <a:pt x="27940" y="1334744"/>
                  </a:lnTo>
                  <a:lnTo>
                    <a:pt x="23177" y="1309650"/>
                  </a:lnTo>
                  <a:lnTo>
                    <a:pt x="18732" y="1284238"/>
                  </a:lnTo>
                  <a:lnTo>
                    <a:pt x="14922" y="1258509"/>
                  </a:lnTo>
                  <a:lnTo>
                    <a:pt x="11430" y="1232780"/>
                  </a:lnTo>
                  <a:lnTo>
                    <a:pt x="8572" y="1206733"/>
                  </a:lnTo>
                  <a:lnTo>
                    <a:pt x="6032" y="1180368"/>
                  </a:lnTo>
                  <a:lnTo>
                    <a:pt x="3810" y="1153686"/>
                  </a:lnTo>
                  <a:lnTo>
                    <a:pt x="1905" y="1127004"/>
                  </a:lnTo>
                  <a:lnTo>
                    <a:pt x="635" y="1099686"/>
                  </a:lnTo>
                  <a:lnTo>
                    <a:pt x="0" y="1073004"/>
                  </a:lnTo>
                  <a:lnTo>
                    <a:pt x="0" y="1045687"/>
                  </a:lnTo>
                  <a:lnTo>
                    <a:pt x="0" y="1018052"/>
                  </a:lnTo>
                  <a:lnTo>
                    <a:pt x="635" y="991052"/>
                  </a:lnTo>
                  <a:lnTo>
                    <a:pt x="1905" y="963734"/>
                  </a:lnTo>
                  <a:lnTo>
                    <a:pt x="3810" y="937052"/>
                  </a:lnTo>
                  <a:lnTo>
                    <a:pt x="6032" y="910688"/>
                  </a:lnTo>
                  <a:lnTo>
                    <a:pt x="8572" y="884006"/>
                  </a:lnTo>
                  <a:lnTo>
                    <a:pt x="11430" y="858276"/>
                  </a:lnTo>
                  <a:lnTo>
                    <a:pt x="14922" y="832230"/>
                  </a:lnTo>
                  <a:lnTo>
                    <a:pt x="18732" y="806500"/>
                  </a:lnTo>
                  <a:lnTo>
                    <a:pt x="23177" y="781089"/>
                  </a:lnTo>
                  <a:lnTo>
                    <a:pt x="27940" y="755995"/>
                  </a:lnTo>
                  <a:lnTo>
                    <a:pt x="33337" y="731218"/>
                  </a:lnTo>
                  <a:lnTo>
                    <a:pt x="38735" y="706442"/>
                  </a:lnTo>
                  <a:lnTo>
                    <a:pt x="45085" y="682618"/>
                  </a:lnTo>
                  <a:lnTo>
                    <a:pt x="51435" y="658477"/>
                  </a:lnTo>
                  <a:lnTo>
                    <a:pt x="58420" y="634654"/>
                  </a:lnTo>
                  <a:lnTo>
                    <a:pt x="65405" y="611466"/>
                  </a:lnTo>
                  <a:lnTo>
                    <a:pt x="73025" y="588596"/>
                  </a:lnTo>
                  <a:lnTo>
                    <a:pt x="81280" y="565725"/>
                  </a:lnTo>
                  <a:lnTo>
                    <a:pt x="89535" y="543172"/>
                  </a:lnTo>
                  <a:lnTo>
                    <a:pt x="98425" y="520937"/>
                  </a:lnTo>
                  <a:lnTo>
                    <a:pt x="107315" y="499655"/>
                  </a:lnTo>
                  <a:lnTo>
                    <a:pt x="116840" y="478055"/>
                  </a:lnTo>
                  <a:lnTo>
                    <a:pt x="127000" y="457091"/>
                  </a:lnTo>
                  <a:lnTo>
                    <a:pt x="137160" y="436444"/>
                  </a:lnTo>
                  <a:lnTo>
                    <a:pt x="147637" y="416115"/>
                  </a:lnTo>
                  <a:lnTo>
                    <a:pt x="158432" y="396421"/>
                  </a:lnTo>
                  <a:lnTo>
                    <a:pt x="169862" y="376727"/>
                  </a:lnTo>
                  <a:lnTo>
                    <a:pt x="181292" y="357668"/>
                  </a:lnTo>
                  <a:lnTo>
                    <a:pt x="193357" y="339244"/>
                  </a:lnTo>
                  <a:lnTo>
                    <a:pt x="205740" y="320821"/>
                  </a:lnTo>
                  <a:lnTo>
                    <a:pt x="218440" y="303033"/>
                  </a:lnTo>
                  <a:lnTo>
                    <a:pt x="230822" y="285563"/>
                  </a:lnTo>
                  <a:lnTo>
                    <a:pt x="244157" y="268727"/>
                  </a:lnTo>
                  <a:lnTo>
                    <a:pt x="257810" y="252210"/>
                  </a:lnTo>
                  <a:lnTo>
                    <a:pt x="271462" y="235692"/>
                  </a:lnTo>
                  <a:lnTo>
                    <a:pt x="285432" y="220445"/>
                  </a:lnTo>
                  <a:lnTo>
                    <a:pt x="299720" y="205198"/>
                  </a:lnTo>
                  <a:lnTo>
                    <a:pt x="314642" y="190587"/>
                  </a:lnTo>
                  <a:lnTo>
                    <a:pt x="329247" y="176293"/>
                  </a:lnTo>
                  <a:lnTo>
                    <a:pt x="344487" y="162316"/>
                  </a:lnTo>
                  <a:lnTo>
                    <a:pt x="360045" y="149611"/>
                  </a:lnTo>
                  <a:lnTo>
                    <a:pt x="375285" y="136587"/>
                  </a:lnTo>
                  <a:lnTo>
                    <a:pt x="391160" y="124517"/>
                  </a:lnTo>
                  <a:lnTo>
                    <a:pt x="407352" y="113081"/>
                  </a:lnTo>
                  <a:lnTo>
                    <a:pt x="423545" y="101646"/>
                  </a:lnTo>
                  <a:lnTo>
                    <a:pt x="440690" y="91164"/>
                  </a:lnTo>
                  <a:lnTo>
                    <a:pt x="457200" y="80999"/>
                  </a:lnTo>
                  <a:lnTo>
                    <a:pt x="474662" y="71788"/>
                  </a:lnTo>
                  <a:lnTo>
                    <a:pt x="491490" y="62576"/>
                  </a:lnTo>
                  <a:lnTo>
                    <a:pt x="509270" y="54317"/>
                  </a:lnTo>
                  <a:lnTo>
                    <a:pt x="527050" y="46058"/>
                  </a:lnTo>
                  <a:lnTo>
                    <a:pt x="544512" y="39070"/>
                  </a:lnTo>
                  <a:lnTo>
                    <a:pt x="562610" y="32400"/>
                  </a:lnTo>
                  <a:lnTo>
                    <a:pt x="581025" y="26364"/>
                  </a:lnTo>
                  <a:lnTo>
                    <a:pt x="599440" y="20964"/>
                  </a:lnTo>
                  <a:lnTo>
                    <a:pt x="618490" y="16200"/>
                  </a:lnTo>
                  <a:lnTo>
                    <a:pt x="637223" y="11753"/>
                  </a:lnTo>
                  <a:lnTo>
                    <a:pt x="655955" y="8259"/>
                  </a:lnTo>
                  <a:lnTo>
                    <a:pt x="675005" y="5400"/>
                  </a:lnTo>
                  <a:lnTo>
                    <a:pt x="694373" y="3176"/>
                  </a:lnTo>
                  <a:lnTo>
                    <a:pt x="713740" y="1588"/>
                  </a:lnTo>
                  <a:lnTo>
                    <a:pt x="733425" y="318"/>
                  </a:lnTo>
                  <a:lnTo>
                    <a:pt x="7534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8" name="组合 7"/>
          <p:cNvGrpSpPr/>
          <p:nvPr/>
        </p:nvGrpSpPr>
        <p:grpSpPr>
          <a:xfrm>
            <a:off x="6607675" y="4641344"/>
            <a:ext cx="1200000" cy="1197943"/>
            <a:chOff x="6858304" y="-918373"/>
            <a:chExt cx="900000" cy="898457"/>
          </a:xfrm>
        </p:grpSpPr>
        <p:sp>
          <p:nvSpPr>
            <p:cNvPr id="64" name="MH_Other_4"/>
            <p:cNvSpPr/>
            <p:nvPr>
              <p:custDataLst>
                <p:tags r:id="rId16"/>
              </p:custDataLst>
            </p:nvPr>
          </p:nvSpPr>
          <p:spPr>
            <a:xfrm>
              <a:off x="6858304" y="-918373"/>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5" name="MH_Other_5"/>
            <p:cNvSpPr/>
            <p:nvPr>
              <p:custDataLst>
                <p:tags r:id="rId17"/>
              </p:custDataLst>
            </p:nvPr>
          </p:nvSpPr>
          <p:spPr>
            <a:xfrm>
              <a:off x="6984304" y="-793145"/>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8" name="KSO_Shape"/>
            <p:cNvSpPr/>
            <p:nvPr/>
          </p:nvSpPr>
          <p:spPr bwMode="auto">
            <a:xfrm>
              <a:off x="7128304" y="-649145"/>
              <a:ext cx="360000" cy="360000"/>
            </a:xfrm>
            <a:custGeom>
              <a:avLst/>
              <a:gdLst>
                <a:gd name="T0" fmla="*/ 1818595 w 3473450"/>
                <a:gd name="T1" fmla="*/ 3471632 h 3473450"/>
                <a:gd name="T2" fmla="*/ 2385333 w 3473450"/>
                <a:gd name="T3" fmla="*/ 3055772 h 3473450"/>
                <a:gd name="T4" fmla="*/ 1619956 w 3473450"/>
                <a:gd name="T5" fmla="*/ 3201664 h 3473450"/>
                <a:gd name="T6" fmla="*/ 1014153 w 3473450"/>
                <a:gd name="T7" fmla="*/ 3316196 h 3473450"/>
                <a:gd name="T8" fmla="*/ 2797307 w 3473450"/>
                <a:gd name="T9" fmla="*/ 3112258 h 3473450"/>
                <a:gd name="T10" fmla="*/ 2873256 w 3473450"/>
                <a:gd name="T11" fmla="*/ 2668111 h 3473450"/>
                <a:gd name="T12" fmla="*/ 805262 w 3473450"/>
                <a:gd name="T13" fmla="*/ 2872246 h 3473450"/>
                <a:gd name="T14" fmla="*/ 425491 w 3473450"/>
                <a:gd name="T15" fmla="*/ 2875198 h 3473450"/>
                <a:gd name="T16" fmla="*/ 2040619 w 3473450"/>
                <a:gd name="T17" fmla="*/ 3016188 h 3473450"/>
                <a:gd name="T18" fmla="*/ 1953987 w 3473450"/>
                <a:gd name="T19" fmla="*/ 2468207 h 3473450"/>
                <a:gd name="T20" fmla="*/ 1711326 w 3473450"/>
                <a:gd name="T21" fmla="*/ 2499105 h 3473450"/>
                <a:gd name="T22" fmla="*/ 1126439 w 3473450"/>
                <a:gd name="T23" fmla="*/ 2900776 h 3473450"/>
                <a:gd name="T24" fmla="*/ 2475820 w 3473450"/>
                <a:gd name="T25" fmla="*/ 2822843 h 3473450"/>
                <a:gd name="T26" fmla="*/ 1161086 w 3473450"/>
                <a:gd name="T27" fmla="*/ 2237840 h 3473450"/>
                <a:gd name="T28" fmla="*/ 815356 w 3473450"/>
                <a:gd name="T29" fmla="*/ 2673307 h 3473450"/>
                <a:gd name="T30" fmla="*/ 1812881 w 3473450"/>
                <a:gd name="T31" fmla="*/ 2339299 h 3473450"/>
                <a:gd name="T32" fmla="*/ 1551507 w 3473450"/>
                <a:gd name="T33" fmla="*/ 2314607 h 3473450"/>
                <a:gd name="T34" fmla="*/ 1892111 w 3473450"/>
                <a:gd name="T35" fmla="*/ 1886404 h 3473450"/>
                <a:gd name="T36" fmla="*/ 3472316 w 3473450"/>
                <a:gd name="T37" fmla="*/ 1805887 h 3473450"/>
                <a:gd name="T38" fmla="*/ 3016250 w 3473450"/>
                <a:gd name="T39" fmla="*/ 2460436 h 3473450"/>
                <a:gd name="T40" fmla="*/ 3206750 w 3473450"/>
                <a:gd name="T41" fmla="*/ 1778000 h 3473450"/>
                <a:gd name="T42" fmla="*/ 2900272 w 3473450"/>
                <a:gd name="T43" fmla="*/ 2348606 h 3473450"/>
                <a:gd name="T44" fmla="*/ 1949419 w 3473450"/>
                <a:gd name="T45" fmla="*/ 1778000 h 3473450"/>
                <a:gd name="T46" fmla="*/ 1533267 w 3473450"/>
                <a:gd name="T47" fmla="*/ 1806880 h 3473450"/>
                <a:gd name="T48" fmla="*/ 986519 w 3473450"/>
                <a:gd name="T49" fmla="*/ 1876615 h 3473450"/>
                <a:gd name="T50" fmla="*/ 503011 w 3473450"/>
                <a:gd name="T51" fmla="*/ 2188782 h 3473450"/>
                <a:gd name="T52" fmla="*/ 288472 w 3473450"/>
                <a:gd name="T53" fmla="*/ 1982958 h 3473450"/>
                <a:gd name="T54" fmla="*/ 134938 w 3473450"/>
                <a:gd name="T55" fmla="*/ 2406249 h 3473450"/>
                <a:gd name="T56" fmla="*/ 1784273 w 3473450"/>
                <a:gd name="T57" fmla="*/ 1606989 h 3473450"/>
                <a:gd name="T58" fmla="*/ 1866461 w 3473450"/>
                <a:gd name="T59" fmla="*/ 1784272 h 3473450"/>
                <a:gd name="T60" fmla="*/ 1689179 w 3473450"/>
                <a:gd name="T61" fmla="*/ 1866686 h 3473450"/>
                <a:gd name="T62" fmla="*/ 1606991 w 3473450"/>
                <a:gd name="T63" fmla="*/ 1689404 h 3473450"/>
                <a:gd name="T64" fmla="*/ 2318599 w 3473450"/>
                <a:gd name="T65" fmla="*/ 1559576 h 3473450"/>
                <a:gd name="T66" fmla="*/ 1130753 w 3473450"/>
                <a:gd name="T67" fmla="*/ 1708242 h 3473450"/>
                <a:gd name="T68" fmla="*/ 2257425 w 3473450"/>
                <a:gd name="T69" fmla="*/ 1422063 h 3473450"/>
                <a:gd name="T70" fmla="*/ 1337426 w 3473450"/>
                <a:gd name="T71" fmla="*/ 1280056 h 3473450"/>
                <a:gd name="T72" fmla="*/ 1763713 w 3473450"/>
                <a:gd name="T73" fmla="*/ 1128712 h 3473450"/>
                <a:gd name="T74" fmla="*/ 2929383 w 3473450"/>
                <a:gd name="T75" fmla="*/ 1184120 h 3473450"/>
                <a:gd name="T76" fmla="*/ 2499713 w 3473450"/>
                <a:gd name="T77" fmla="*/ 1691897 h 3473450"/>
                <a:gd name="T78" fmla="*/ 1057275 w 3473450"/>
                <a:gd name="T79" fmla="*/ 1389584 h 3473450"/>
                <a:gd name="T80" fmla="*/ 973955 w 3473450"/>
                <a:gd name="T81" fmla="*/ 1725613 h 3473450"/>
                <a:gd name="T82" fmla="*/ 570298 w 3473450"/>
                <a:gd name="T83" fmla="*/ 1131622 h 3473450"/>
                <a:gd name="T84" fmla="*/ 3472316 w 3473450"/>
                <a:gd name="T85" fmla="*/ 1669824 h 3473450"/>
                <a:gd name="T86" fmla="*/ 3059355 w 3473450"/>
                <a:gd name="T87" fmla="*/ 1093787 h 3473450"/>
                <a:gd name="T88" fmla="*/ 274324 w 3473450"/>
                <a:gd name="T89" fmla="*/ 1587047 h 3473450"/>
                <a:gd name="T90" fmla="*/ 133418 w 3473450"/>
                <a:gd name="T91" fmla="*/ 1067254 h 3473450"/>
                <a:gd name="T92" fmla="*/ 2778636 w 3473450"/>
                <a:gd name="T93" fmla="*/ 936044 h 3473450"/>
                <a:gd name="T94" fmla="*/ 2227893 w 3473450"/>
                <a:gd name="T95" fmla="*/ 1152465 h 3473450"/>
                <a:gd name="T96" fmla="*/ 1160428 w 3473450"/>
                <a:gd name="T97" fmla="*/ 1237537 h 3473450"/>
                <a:gd name="T98" fmla="*/ 843337 w 3473450"/>
                <a:gd name="T99" fmla="*/ 773388 h 3473450"/>
                <a:gd name="T100" fmla="*/ 2124224 w 3473450"/>
                <a:gd name="T101" fmla="*/ 480146 h 3473450"/>
                <a:gd name="T102" fmla="*/ 1930382 w 3473450"/>
                <a:gd name="T103" fmla="*/ 998035 h 3473450"/>
                <a:gd name="T104" fmla="*/ 1554500 w 3473450"/>
                <a:gd name="T105" fmla="*/ 995312 h 3473450"/>
                <a:gd name="T106" fmla="*/ 1330725 w 3473450"/>
                <a:gd name="T107" fmla="*/ 486047 h 3473450"/>
                <a:gd name="T108" fmla="*/ 2895252 w 3473450"/>
                <a:gd name="T109" fmla="*/ 441660 h 3473450"/>
                <a:gd name="T110" fmla="*/ 2860111 w 3473450"/>
                <a:gd name="T111" fmla="*/ 787977 h 3473450"/>
                <a:gd name="T112" fmla="*/ 824731 w 3473450"/>
                <a:gd name="T113" fmla="*/ 584221 h 3473450"/>
                <a:gd name="T114" fmla="*/ 344391 w 3473450"/>
                <a:gd name="T115" fmla="*/ 699585 h 3473450"/>
                <a:gd name="T116" fmla="*/ 1929991 w 3473450"/>
                <a:gd name="T117" fmla="*/ 10416 h 3473450"/>
                <a:gd name="T118" fmla="*/ 2357466 w 3473450"/>
                <a:gd name="T119" fmla="*/ 403301 h 3473450"/>
                <a:gd name="T120" fmla="*/ 1664356 w 3473450"/>
                <a:gd name="T121" fmla="*/ 267886 h 3473450"/>
                <a:gd name="T122" fmla="*/ 907156 w 3473450"/>
                <a:gd name="T123" fmla="*/ 210369 h 347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3450" h="3473450">
                  <a:moveTo>
                    <a:pt x="2443163" y="3025775"/>
                  </a:moveTo>
                  <a:lnTo>
                    <a:pt x="2576513" y="3257566"/>
                  </a:lnTo>
                  <a:lnTo>
                    <a:pt x="2553835" y="3270065"/>
                  </a:lnTo>
                  <a:lnTo>
                    <a:pt x="2530929" y="3281882"/>
                  </a:lnTo>
                  <a:lnTo>
                    <a:pt x="2507797" y="3293698"/>
                  </a:lnTo>
                  <a:lnTo>
                    <a:pt x="2484211" y="3305061"/>
                  </a:lnTo>
                  <a:lnTo>
                    <a:pt x="2460626" y="3316196"/>
                  </a:lnTo>
                  <a:lnTo>
                    <a:pt x="2437267" y="3326876"/>
                  </a:lnTo>
                  <a:lnTo>
                    <a:pt x="2413228" y="3337103"/>
                  </a:lnTo>
                  <a:lnTo>
                    <a:pt x="2389188" y="3347329"/>
                  </a:lnTo>
                  <a:lnTo>
                    <a:pt x="2364695" y="3356646"/>
                  </a:lnTo>
                  <a:lnTo>
                    <a:pt x="2340203" y="3366190"/>
                  </a:lnTo>
                  <a:lnTo>
                    <a:pt x="2315710" y="3375053"/>
                  </a:lnTo>
                  <a:lnTo>
                    <a:pt x="2290990" y="3383461"/>
                  </a:lnTo>
                  <a:lnTo>
                    <a:pt x="2265817" y="3391642"/>
                  </a:lnTo>
                  <a:lnTo>
                    <a:pt x="2240870" y="3399368"/>
                  </a:lnTo>
                  <a:lnTo>
                    <a:pt x="2215470" y="3406867"/>
                  </a:lnTo>
                  <a:lnTo>
                    <a:pt x="2190070" y="3414139"/>
                  </a:lnTo>
                  <a:lnTo>
                    <a:pt x="2164217" y="3420729"/>
                  </a:lnTo>
                  <a:lnTo>
                    <a:pt x="2138363" y="3426865"/>
                  </a:lnTo>
                  <a:lnTo>
                    <a:pt x="2112736" y="3433000"/>
                  </a:lnTo>
                  <a:lnTo>
                    <a:pt x="2086656" y="3438454"/>
                  </a:lnTo>
                  <a:lnTo>
                    <a:pt x="2060349" y="3443681"/>
                  </a:lnTo>
                  <a:lnTo>
                    <a:pt x="2034042" y="3448226"/>
                  </a:lnTo>
                  <a:lnTo>
                    <a:pt x="2007508" y="3452771"/>
                  </a:lnTo>
                  <a:lnTo>
                    <a:pt x="1980747" y="3456634"/>
                  </a:lnTo>
                  <a:lnTo>
                    <a:pt x="1954213" y="3460270"/>
                  </a:lnTo>
                  <a:lnTo>
                    <a:pt x="1927226" y="3463224"/>
                  </a:lnTo>
                  <a:lnTo>
                    <a:pt x="1900238" y="3465951"/>
                  </a:lnTo>
                  <a:lnTo>
                    <a:pt x="1873251" y="3468451"/>
                  </a:lnTo>
                  <a:lnTo>
                    <a:pt x="1846036" y="3470269"/>
                  </a:lnTo>
                  <a:lnTo>
                    <a:pt x="1818595" y="3471632"/>
                  </a:lnTo>
                  <a:lnTo>
                    <a:pt x="1791154" y="3472768"/>
                  </a:lnTo>
                  <a:lnTo>
                    <a:pt x="1763713" y="3473450"/>
                  </a:lnTo>
                  <a:lnTo>
                    <a:pt x="1763713" y="3206209"/>
                  </a:lnTo>
                  <a:lnTo>
                    <a:pt x="1786392" y="3205527"/>
                  </a:lnTo>
                  <a:lnTo>
                    <a:pt x="1809524" y="3204618"/>
                  </a:lnTo>
                  <a:lnTo>
                    <a:pt x="1832203" y="3203482"/>
                  </a:lnTo>
                  <a:lnTo>
                    <a:pt x="1855108" y="3201664"/>
                  </a:lnTo>
                  <a:lnTo>
                    <a:pt x="1877560" y="3199619"/>
                  </a:lnTo>
                  <a:lnTo>
                    <a:pt x="1900238" y="3197346"/>
                  </a:lnTo>
                  <a:lnTo>
                    <a:pt x="1922463" y="3194846"/>
                  </a:lnTo>
                  <a:lnTo>
                    <a:pt x="1944915" y="3191892"/>
                  </a:lnTo>
                  <a:lnTo>
                    <a:pt x="1967140" y="3188484"/>
                  </a:lnTo>
                  <a:lnTo>
                    <a:pt x="1989138" y="3184848"/>
                  </a:lnTo>
                  <a:lnTo>
                    <a:pt x="2011363" y="3180757"/>
                  </a:lnTo>
                  <a:lnTo>
                    <a:pt x="2033135" y="3176439"/>
                  </a:lnTo>
                  <a:lnTo>
                    <a:pt x="2054906" y="3171895"/>
                  </a:lnTo>
                  <a:lnTo>
                    <a:pt x="2076451" y="3167122"/>
                  </a:lnTo>
                  <a:lnTo>
                    <a:pt x="2097995" y="3161668"/>
                  </a:lnTo>
                  <a:lnTo>
                    <a:pt x="2119540" y="3156215"/>
                  </a:lnTo>
                  <a:lnTo>
                    <a:pt x="2140858" y="3150306"/>
                  </a:lnTo>
                  <a:lnTo>
                    <a:pt x="2161949" y="3143943"/>
                  </a:lnTo>
                  <a:lnTo>
                    <a:pt x="2183040" y="3137580"/>
                  </a:lnTo>
                  <a:lnTo>
                    <a:pt x="2203904" y="3130536"/>
                  </a:lnTo>
                  <a:lnTo>
                    <a:pt x="2224769" y="3123718"/>
                  </a:lnTo>
                  <a:lnTo>
                    <a:pt x="2245406" y="3116219"/>
                  </a:lnTo>
                  <a:lnTo>
                    <a:pt x="2265590" y="3108493"/>
                  </a:lnTo>
                  <a:lnTo>
                    <a:pt x="2286001" y="3100312"/>
                  </a:lnTo>
                  <a:lnTo>
                    <a:pt x="2306185" y="3092131"/>
                  </a:lnTo>
                  <a:lnTo>
                    <a:pt x="2326142" y="3083269"/>
                  </a:lnTo>
                  <a:lnTo>
                    <a:pt x="2346099" y="3074406"/>
                  </a:lnTo>
                  <a:lnTo>
                    <a:pt x="2365829" y="3065316"/>
                  </a:lnTo>
                  <a:lnTo>
                    <a:pt x="2385333" y="3055772"/>
                  </a:lnTo>
                  <a:lnTo>
                    <a:pt x="2404610" y="3046000"/>
                  </a:lnTo>
                  <a:lnTo>
                    <a:pt x="2424113" y="3036229"/>
                  </a:lnTo>
                  <a:lnTo>
                    <a:pt x="2443163" y="3025775"/>
                  </a:lnTo>
                  <a:close/>
                  <a:moveTo>
                    <a:pt x="1031838" y="3025775"/>
                  </a:moveTo>
                  <a:lnTo>
                    <a:pt x="1050882" y="3036001"/>
                  </a:lnTo>
                  <a:lnTo>
                    <a:pt x="1070154" y="3046000"/>
                  </a:lnTo>
                  <a:lnTo>
                    <a:pt x="1089652" y="3055772"/>
                  </a:lnTo>
                  <a:lnTo>
                    <a:pt x="1109150" y="3065316"/>
                  </a:lnTo>
                  <a:lnTo>
                    <a:pt x="1128648" y="3074406"/>
                  </a:lnTo>
                  <a:lnTo>
                    <a:pt x="1148826" y="3083269"/>
                  </a:lnTo>
                  <a:lnTo>
                    <a:pt x="1168551" y="3092131"/>
                  </a:lnTo>
                  <a:lnTo>
                    <a:pt x="1188956" y="3100312"/>
                  </a:lnTo>
                  <a:lnTo>
                    <a:pt x="1209361" y="3108493"/>
                  </a:lnTo>
                  <a:lnTo>
                    <a:pt x="1229540" y="3116219"/>
                  </a:lnTo>
                  <a:lnTo>
                    <a:pt x="1250171" y="3123718"/>
                  </a:lnTo>
                  <a:lnTo>
                    <a:pt x="1271030" y="3130536"/>
                  </a:lnTo>
                  <a:lnTo>
                    <a:pt x="1291888" y="3137580"/>
                  </a:lnTo>
                  <a:lnTo>
                    <a:pt x="1312747" y="3143943"/>
                  </a:lnTo>
                  <a:lnTo>
                    <a:pt x="1333832" y="3150306"/>
                  </a:lnTo>
                  <a:lnTo>
                    <a:pt x="1355144" y="3156215"/>
                  </a:lnTo>
                  <a:lnTo>
                    <a:pt x="1376909" y="3161668"/>
                  </a:lnTo>
                  <a:lnTo>
                    <a:pt x="1398448" y="3166895"/>
                  </a:lnTo>
                  <a:lnTo>
                    <a:pt x="1419986" y="3171895"/>
                  </a:lnTo>
                  <a:lnTo>
                    <a:pt x="1441752" y="3176439"/>
                  </a:lnTo>
                  <a:lnTo>
                    <a:pt x="1463517" y="3180757"/>
                  </a:lnTo>
                  <a:lnTo>
                    <a:pt x="1485509" y="3184848"/>
                  </a:lnTo>
                  <a:lnTo>
                    <a:pt x="1507728" y="3188484"/>
                  </a:lnTo>
                  <a:lnTo>
                    <a:pt x="1529947" y="3191665"/>
                  </a:lnTo>
                  <a:lnTo>
                    <a:pt x="1552166" y="3194619"/>
                  </a:lnTo>
                  <a:lnTo>
                    <a:pt x="1574611" y="3197346"/>
                  </a:lnTo>
                  <a:lnTo>
                    <a:pt x="1597057" y="3199619"/>
                  </a:lnTo>
                  <a:lnTo>
                    <a:pt x="1619956" y="3201664"/>
                  </a:lnTo>
                  <a:lnTo>
                    <a:pt x="1642402" y="3203482"/>
                  </a:lnTo>
                  <a:lnTo>
                    <a:pt x="1665301" y="3204618"/>
                  </a:lnTo>
                  <a:lnTo>
                    <a:pt x="1688426" y="3205527"/>
                  </a:lnTo>
                  <a:lnTo>
                    <a:pt x="1711325" y="3206209"/>
                  </a:lnTo>
                  <a:lnTo>
                    <a:pt x="1711325" y="3473450"/>
                  </a:lnTo>
                  <a:lnTo>
                    <a:pt x="1683665" y="3472768"/>
                  </a:lnTo>
                  <a:lnTo>
                    <a:pt x="1656458" y="3471632"/>
                  </a:lnTo>
                  <a:lnTo>
                    <a:pt x="1628798" y="3470269"/>
                  </a:lnTo>
                  <a:lnTo>
                    <a:pt x="1601592" y="3468451"/>
                  </a:lnTo>
                  <a:lnTo>
                    <a:pt x="1574611" y="3465951"/>
                  </a:lnTo>
                  <a:lnTo>
                    <a:pt x="1547631" y="3463224"/>
                  </a:lnTo>
                  <a:lnTo>
                    <a:pt x="1520878" y="3460270"/>
                  </a:lnTo>
                  <a:lnTo>
                    <a:pt x="1494125" y="3456634"/>
                  </a:lnTo>
                  <a:lnTo>
                    <a:pt x="1467145" y="3452771"/>
                  </a:lnTo>
                  <a:lnTo>
                    <a:pt x="1441072" y="3448226"/>
                  </a:lnTo>
                  <a:lnTo>
                    <a:pt x="1414545" y="3443681"/>
                  </a:lnTo>
                  <a:lnTo>
                    <a:pt x="1388245" y="3438454"/>
                  </a:lnTo>
                  <a:lnTo>
                    <a:pt x="1362172" y="3433000"/>
                  </a:lnTo>
                  <a:lnTo>
                    <a:pt x="1336326" y="3426865"/>
                  </a:lnTo>
                  <a:lnTo>
                    <a:pt x="1310706" y="3420729"/>
                  </a:lnTo>
                  <a:lnTo>
                    <a:pt x="1284860" y="3414139"/>
                  </a:lnTo>
                  <a:lnTo>
                    <a:pt x="1259467" y="3406867"/>
                  </a:lnTo>
                  <a:lnTo>
                    <a:pt x="1234301" y="3399368"/>
                  </a:lnTo>
                  <a:lnTo>
                    <a:pt x="1208908" y="3391642"/>
                  </a:lnTo>
                  <a:lnTo>
                    <a:pt x="1183968" y="3383461"/>
                  </a:lnTo>
                  <a:lnTo>
                    <a:pt x="1159256" y="3375053"/>
                  </a:lnTo>
                  <a:lnTo>
                    <a:pt x="1134770" y="3366190"/>
                  </a:lnTo>
                  <a:lnTo>
                    <a:pt x="1110057" y="3356646"/>
                  </a:lnTo>
                  <a:lnTo>
                    <a:pt x="1085798" y="3347329"/>
                  </a:lnTo>
                  <a:lnTo>
                    <a:pt x="1061765" y="3337103"/>
                  </a:lnTo>
                  <a:lnTo>
                    <a:pt x="1037732" y="3326876"/>
                  </a:lnTo>
                  <a:lnTo>
                    <a:pt x="1014153" y="3316196"/>
                  </a:lnTo>
                  <a:lnTo>
                    <a:pt x="990574" y="3305061"/>
                  </a:lnTo>
                  <a:lnTo>
                    <a:pt x="967222" y="3293698"/>
                  </a:lnTo>
                  <a:lnTo>
                    <a:pt x="944096" y="3281882"/>
                  </a:lnTo>
                  <a:lnTo>
                    <a:pt x="920970" y="3270065"/>
                  </a:lnTo>
                  <a:lnTo>
                    <a:pt x="898525" y="3257566"/>
                  </a:lnTo>
                  <a:lnTo>
                    <a:pt x="1031838" y="3025775"/>
                  </a:lnTo>
                  <a:close/>
                  <a:moveTo>
                    <a:pt x="2989335" y="2505075"/>
                  </a:moveTo>
                  <a:lnTo>
                    <a:pt x="3221038" y="2638819"/>
                  </a:lnTo>
                  <a:lnTo>
                    <a:pt x="3206982" y="2661526"/>
                  </a:lnTo>
                  <a:lnTo>
                    <a:pt x="3192699" y="2684006"/>
                  </a:lnTo>
                  <a:lnTo>
                    <a:pt x="3177735" y="2706485"/>
                  </a:lnTo>
                  <a:lnTo>
                    <a:pt x="3162545" y="2728284"/>
                  </a:lnTo>
                  <a:lnTo>
                    <a:pt x="3147355" y="2750083"/>
                  </a:lnTo>
                  <a:lnTo>
                    <a:pt x="3131712" y="2771654"/>
                  </a:lnTo>
                  <a:lnTo>
                    <a:pt x="3115615" y="2792772"/>
                  </a:lnTo>
                  <a:lnTo>
                    <a:pt x="3099292" y="2813889"/>
                  </a:lnTo>
                  <a:lnTo>
                    <a:pt x="3082515" y="2834552"/>
                  </a:lnTo>
                  <a:lnTo>
                    <a:pt x="3065511" y="2854989"/>
                  </a:lnTo>
                  <a:lnTo>
                    <a:pt x="3048281" y="2875198"/>
                  </a:lnTo>
                  <a:lnTo>
                    <a:pt x="3030824" y="2895407"/>
                  </a:lnTo>
                  <a:lnTo>
                    <a:pt x="3012913" y="2914935"/>
                  </a:lnTo>
                  <a:lnTo>
                    <a:pt x="2994549" y="2934236"/>
                  </a:lnTo>
                  <a:lnTo>
                    <a:pt x="2976185" y="2953309"/>
                  </a:lnTo>
                  <a:lnTo>
                    <a:pt x="2957368" y="2972383"/>
                  </a:lnTo>
                  <a:lnTo>
                    <a:pt x="2938324" y="2990776"/>
                  </a:lnTo>
                  <a:lnTo>
                    <a:pt x="2919053" y="3008941"/>
                  </a:lnTo>
                  <a:lnTo>
                    <a:pt x="2899329" y="3026880"/>
                  </a:lnTo>
                  <a:lnTo>
                    <a:pt x="2879605" y="3044818"/>
                  </a:lnTo>
                  <a:lnTo>
                    <a:pt x="2859427" y="3062076"/>
                  </a:lnTo>
                  <a:lnTo>
                    <a:pt x="2839022" y="3079106"/>
                  </a:lnTo>
                  <a:lnTo>
                    <a:pt x="2818391" y="3095909"/>
                  </a:lnTo>
                  <a:lnTo>
                    <a:pt x="2797307" y="3112258"/>
                  </a:lnTo>
                  <a:lnTo>
                    <a:pt x="2776222" y="3128380"/>
                  </a:lnTo>
                  <a:lnTo>
                    <a:pt x="2754684" y="3144047"/>
                  </a:lnTo>
                  <a:lnTo>
                    <a:pt x="2733146" y="3159715"/>
                  </a:lnTo>
                  <a:lnTo>
                    <a:pt x="2711155" y="3174929"/>
                  </a:lnTo>
                  <a:lnTo>
                    <a:pt x="2688937" y="3189688"/>
                  </a:lnTo>
                  <a:lnTo>
                    <a:pt x="2666719" y="3204221"/>
                  </a:lnTo>
                  <a:lnTo>
                    <a:pt x="2643820" y="3218299"/>
                  </a:lnTo>
                  <a:lnTo>
                    <a:pt x="2621149" y="3232150"/>
                  </a:lnTo>
                  <a:lnTo>
                    <a:pt x="2487613" y="3000313"/>
                  </a:lnTo>
                  <a:lnTo>
                    <a:pt x="2506657" y="2988959"/>
                  </a:lnTo>
                  <a:lnTo>
                    <a:pt x="2525475" y="2976925"/>
                  </a:lnTo>
                  <a:lnTo>
                    <a:pt x="2544292" y="2964890"/>
                  </a:lnTo>
                  <a:lnTo>
                    <a:pt x="2562656" y="2952401"/>
                  </a:lnTo>
                  <a:lnTo>
                    <a:pt x="2581020" y="2939685"/>
                  </a:lnTo>
                  <a:lnTo>
                    <a:pt x="2599157" y="2926742"/>
                  </a:lnTo>
                  <a:lnTo>
                    <a:pt x="2616841" y="2913345"/>
                  </a:lnTo>
                  <a:lnTo>
                    <a:pt x="2634752" y="2899948"/>
                  </a:lnTo>
                  <a:lnTo>
                    <a:pt x="2652209" y="2886324"/>
                  </a:lnTo>
                  <a:lnTo>
                    <a:pt x="2669439" y="2872246"/>
                  </a:lnTo>
                  <a:lnTo>
                    <a:pt x="2686443" y="2858168"/>
                  </a:lnTo>
                  <a:lnTo>
                    <a:pt x="2703447" y="2843408"/>
                  </a:lnTo>
                  <a:lnTo>
                    <a:pt x="2719997" y="2828876"/>
                  </a:lnTo>
                  <a:lnTo>
                    <a:pt x="2736320" y="2813662"/>
                  </a:lnTo>
                  <a:lnTo>
                    <a:pt x="2752417" y="2798448"/>
                  </a:lnTo>
                  <a:lnTo>
                    <a:pt x="2768287" y="2783008"/>
                  </a:lnTo>
                  <a:lnTo>
                    <a:pt x="2784157" y="2767113"/>
                  </a:lnTo>
                  <a:lnTo>
                    <a:pt x="2799574" y="2751218"/>
                  </a:lnTo>
                  <a:lnTo>
                    <a:pt x="2814764" y="2735096"/>
                  </a:lnTo>
                  <a:lnTo>
                    <a:pt x="2829727" y="2718747"/>
                  </a:lnTo>
                  <a:lnTo>
                    <a:pt x="2844464" y="2702171"/>
                  </a:lnTo>
                  <a:lnTo>
                    <a:pt x="2858973" y="2685368"/>
                  </a:lnTo>
                  <a:lnTo>
                    <a:pt x="2873256" y="2668111"/>
                  </a:lnTo>
                  <a:lnTo>
                    <a:pt x="2887086" y="2650854"/>
                  </a:lnTo>
                  <a:lnTo>
                    <a:pt x="2900916" y="2633369"/>
                  </a:lnTo>
                  <a:lnTo>
                    <a:pt x="2914292" y="2615431"/>
                  </a:lnTo>
                  <a:lnTo>
                    <a:pt x="2927442" y="2597719"/>
                  </a:lnTo>
                  <a:lnTo>
                    <a:pt x="2940591" y="2579554"/>
                  </a:lnTo>
                  <a:lnTo>
                    <a:pt x="2953287" y="2561161"/>
                  </a:lnTo>
                  <a:lnTo>
                    <a:pt x="2965530" y="2542769"/>
                  </a:lnTo>
                  <a:lnTo>
                    <a:pt x="2977772" y="2523922"/>
                  </a:lnTo>
                  <a:lnTo>
                    <a:pt x="2989335" y="2505075"/>
                  </a:lnTo>
                  <a:close/>
                  <a:moveTo>
                    <a:pt x="484773" y="2505075"/>
                  </a:moveTo>
                  <a:lnTo>
                    <a:pt x="496357" y="2523922"/>
                  </a:lnTo>
                  <a:lnTo>
                    <a:pt x="508395" y="2542769"/>
                  </a:lnTo>
                  <a:lnTo>
                    <a:pt x="520888" y="2561161"/>
                  </a:lnTo>
                  <a:lnTo>
                    <a:pt x="533607" y="2579554"/>
                  </a:lnTo>
                  <a:lnTo>
                    <a:pt x="546781" y="2597719"/>
                  </a:lnTo>
                  <a:lnTo>
                    <a:pt x="559955" y="2615431"/>
                  </a:lnTo>
                  <a:lnTo>
                    <a:pt x="573356" y="2633369"/>
                  </a:lnTo>
                  <a:lnTo>
                    <a:pt x="586985" y="2650854"/>
                  </a:lnTo>
                  <a:lnTo>
                    <a:pt x="601067" y="2668111"/>
                  </a:lnTo>
                  <a:lnTo>
                    <a:pt x="615149" y="2685368"/>
                  </a:lnTo>
                  <a:lnTo>
                    <a:pt x="629913" y="2702171"/>
                  </a:lnTo>
                  <a:lnTo>
                    <a:pt x="644450" y="2718747"/>
                  </a:lnTo>
                  <a:lnTo>
                    <a:pt x="659668" y="2735096"/>
                  </a:lnTo>
                  <a:lnTo>
                    <a:pt x="674886" y="2751218"/>
                  </a:lnTo>
                  <a:lnTo>
                    <a:pt x="690332" y="2767113"/>
                  </a:lnTo>
                  <a:lnTo>
                    <a:pt x="706231" y="2783008"/>
                  </a:lnTo>
                  <a:lnTo>
                    <a:pt x="722131" y="2798448"/>
                  </a:lnTo>
                  <a:lnTo>
                    <a:pt x="738257" y="2813662"/>
                  </a:lnTo>
                  <a:lnTo>
                    <a:pt x="754611" y="2828876"/>
                  </a:lnTo>
                  <a:lnTo>
                    <a:pt x="771192" y="2843408"/>
                  </a:lnTo>
                  <a:lnTo>
                    <a:pt x="788000" y="2858168"/>
                  </a:lnTo>
                  <a:lnTo>
                    <a:pt x="805262" y="2872246"/>
                  </a:lnTo>
                  <a:lnTo>
                    <a:pt x="822525" y="2886324"/>
                  </a:lnTo>
                  <a:lnTo>
                    <a:pt x="840014" y="2899948"/>
                  </a:lnTo>
                  <a:lnTo>
                    <a:pt x="857504" y="2913345"/>
                  </a:lnTo>
                  <a:lnTo>
                    <a:pt x="875675" y="2926742"/>
                  </a:lnTo>
                  <a:lnTo>
                    <a:pt x="893846" y="2939685"/>
                  </a:lnTo>
                  <a:lnTo>
                    <a:pt x="912244" y="2952401"/>
                  </a:lnTo>
                  <a:lnTo>
                    <a:pt x="930642" y="2964890"/>
                  </a:lnTo>
                  <a:lnTo>
                    <a:pt x="949494" y="2976925"/>
                  </a:lnTo>
                  <a:lnTo>
                    <a:pt x="968346" y="2988959"/>
                  </a:lnTo>
                  <a:lnTo>
                    <a:pt x="987426" y="3000313"/>
                  </a:lnTo>
                  <a:lnTo>
                    <a:pt x="853643" y="3232150"/>
                  </a:lnTo>
                  <a:lnTo>
                    <a:pt x="830702" y="3218299"/>
                  </a:lnTo>
                  <a:lnTo>
                    <a:pt x="807988" y="3204221"/>
                  </a:lnTo>
                  <a:lnTo>
                    <a:pt x="785502" y="3189688"/>
                  </a:lnTo>
                  <a:lnTo>
                    <a:pt x="763469" y="3174929"/>
                  </a:lnTo>
                  <a:lnTo>
                    <a:pt x="741437" y="3159715"/>
                  </a:lnTo>
                  <a:lnTo>
                    <a:pt x="719859" y="3144047"/>
                  </a:lnTo>
                  <a:lnTo>
                    <a:pt x="698281" y="3128380"/>
                  </a:lnTo>
                  <a:lnTo>
                    <a:pt x="677158" y="3112258"/>
                  </a:lnTo>
                  <a:lnTo>
                    <a:pt x="656034" y="3095909"/>
                  </a:lnTo>
                  <a:lnTo>
                    <a:pt x="635365" y="3079106"/>
                  </a:lnTo>
                  <a:lnTo>
                    <a:pt x="614695" y="3062076"/>
                  </a:lnTo>
                  <a:lnTo>
                    <a:pt x="594707" y="3044818"/>
                  </a:lnTo>
                  <a:lnTo>
                    <a:pt x="574719" y="3026880"/>
                  </a:lnTo>
                  <a:lnTo>
                    <a:pt x="555185" y="3008941"/>
                  </a:lnTo>
                  <a:lnTo>
                    <a:pt x="535879" y="2990776"/>
                  </a:lnTo>
                  <a:lnTo>
                    <a:pt x="516799" y="2972383"/>
                  </a:lnTo>
                  <a:lnTo>
                    <a:pt x="497720" y="2953309"/>
                  </a:lnTo>
                  <a:lnTo>
                    <a:pt x="479549" y="2934236"/>
                  </a:lnTo>
                  <a:lnTo>
                    <a:pt x="461151" y="2914935"/>
                  </a:lnTo>
                  <a:lnTo>
                    <a:pt x="443207" y="2895407"/>
                  </a:lnTo>
                  <a:lnTo>
                    <a:pt x="425491" y="2875198"/>
                  </a:lnTo>
                  <a:lnTo>
                    <a:pt x="408228" y="2854989"/>
                  </a:lnTo>
                  <a:lnTo>
                    <a:pt x="391193" y="2834552"/>
                  </a:lnTo>
                  <a:lnTo>
                    <a:pt x="374612" y="2813889"/>
                  </a:lnTo>
                  <a:lnTo>
                    <a:pt x="358258" y="2792772"/>
                  </a:lnTo>
                  <a:lnTo>
                    <a:pt x="342132" y="2771654"/>
                  </a:lnTo>
                  <a:lnTo>
                    <a:pt x="326232" y="2750083"/>
                  </a:lnTo>
                  <a:lnTo>
                    <a:pt x="310787" y="2728284"/>
                  </a:lnTo>
                  <a:lnTo>
                    <a:pt x="296023" y="2706485"/>
                  </a:lnTo>
                  <a:lnTo>
                    <a:pt x="281032" y="2684006"/>
                  </a:lnTo>
                  <a:lnTo>
                    <a:pt x="266722" y="2661526"/>
                  </a:lnTo>
                  <a:lnTo>
                    <a:pt x="252413" y="2638819"/>
                  </a:lnTo>
                  <a:lnTo>
                    <a:pt x="484773" y="2505075"/>
                  </a:lnTo>
                  <a:close/>
                  <a:moveTo>
                    <a:pt x="2089605" y="2413000"/>
                  </a:moveTo>
                  <a:lnTo>
                    <a:pt x="2365376" y="2891688"/>
                  </a:lnTo>
                  <a:lnTo>
                    <a:pt x="2348367" y="2900776"/>
                  </a:lnTo>
                  <a:lnTo>
                    <a:pt x="2331358" y="2909636"/>
                  </a:lnTo>
                  <a:lnTo>
                    <a:pt x="2314123" y="2918042"/>
                  </a:lnTo>
                  <a:lnTo>
                    <a:pt x="2296887" y="2926448"/>
                  </a:lnTo>
                  <a:lnTo>
                    <a:pt x="2279198" y="2934400"/>
                  </a:lnTo>
                  <a:lnTo>
                    <a:pt x="2261735" y="2942352"/>
                  </a:lnTo>
                  <a:lnTo>
                    <a:pt x="2244046" y="2950076"/>
                  </a:lnTo>
                  <a:lnTo>
                    <a:pt x="2226130" y="2957346"/>
                  </a:lnTo>
                  <a:lnTo>
                    <a:pt x="2208214" y="2964616"/>
                  </a:lnTo>
                  <a:lnTo>
                    <a:pt x="2190071" y="2971205"/>
                  </a:lnTo>
                  <a:lnTo>
                    <a:pt x="2171701" y="2977566"/>
                  </a:lnTo>
                  <a:lnTo>
                    <a:pt x="2153331" y="2984154"/>
                  </a:lnTo>
                  <a:lnTo>
                    <a:pt x="2134735" y="2990061"/>
                  </a:lnTo>
                  <a:lnTo>
                    <a:pt x="2116139" y="2995741"/>
                  </a:lnTo>
                  <a:lnTo>
                    <a:pt x="2097542" y="3001194"/>
                  </a:lnTo>
                  <a:lnTo>
                    <a:pt x="2078719" y="3006419"/>
                  </a:lnTo>
                  <a:lnTo>
                    <a:pt x="2059669" y="3011417"/>
                  </a:lnTo>
                  <a:lnTo>
                    <a:pt x="2040619" y="3016188"/>
                  </a:lnTo>
                  <a:lnTo>
                    <a:pt x="2021342" y="3020732"/>
                  </a:lnTo>
                  <a:lnTo>
                    <a:pt x="2002065" y="3024594"/>
                  </a:lnTo>
                  <a:lnTo>
                    <a:pt x="1982788" y="3028683"/>
                  </a:lnTo>
                  <a:lnTo>
                    <a:pt x="1963285" y="3032091"/>
                  </a:lnTo>
                  <a:lnTo>
                    <a:pt x="1943554" y="3035272"/>
                  </a:lnTo>
                  <a:lnTo>
                    <a:pt x="1924051" y="3038225"/>
                  </a:lnTo>
                  <a:lnTo>
                    <a:pt x="1904094" y="3040725"/>
                  </a:lnTo>
                  <a:lnTo>
                    <a:pt x="1884363" y="3043224"/>
                  </a:lnTo>
                  <a:lnTo>
                    <a:pt x="1864633" y="3045268"/>
                  </a:lnTo>
                  <a:lnTo>
                    <a:pt x="1844449" y="3046859"/>
                  </a:lnTo>
                  <a:lnTo>
                    <a:pt x="1824265" y="3048449"/>
                  </a:lnTo>
                  <a:lnTo>
                    <a:pt x="1804081" y="3049812"/>
                  </a:lnTo>
                  <a:lnTo>
                    <a:pt x="1783897" y="3050494"/>
                  </a:lnTo>
                  <a:lnTo>
                    <a:pt x="1763713" y="3051175"/>
                  </a:lnTo>
                  <a:lnTo>
                    <a:pt x="1763713" y="2499105"/>
                  </a:lnTo>
                  <a:lnTo>
                    <a:pt x="1774599" y="2498651"/>
                  </a:lnTo>
                  <a:lnTo>
                    <a:pt x="1785485" y="2497969"/>
                  </a:lnTo>
                  <a:lnTo>
                    <a:pt x="1796370" y="2497288"/>
                  </a:lnTo>
                  <a:lnTo>
                    <a:pt x="1807256" y="2496379"/>
                  </a:lnTo>
                  <a:lnTo>
                    <a:pt x="1817915" y="2495243"/>
                  </a:lnTo>
                  <a:lnTo>
                    <a:pt x="1828801" y="2494107"/>
                  </a:lnTo>
                  <a:lnTo>
                    <a:pt x="1839460" y="2492517"/>
                  </a:lnTo>
                  <a:lnTo>
                    <a:pt x="1850119" y="2491153"/>
                  </a:lnTo>
                  <a:lnTo>
                    <a:pt x="1860778" y="2489563"/>
                  </a:lnTo>
                  <a:lnTo>
                    <a:pt x="1871437" y="2487518"/>
                  </a:lnTo>
                  <a:lnTo>
                    <a:pt x="1881869" y="2485928"/>
                  </a:lnTo>
                  <a:lnTo>
                    <a:pt x="1892301" y="2483656"/>
                  </a:lnTo>
                  <a:lnTo>
                    <a:pt x="1902733" y="2481384"/>
                  </a:lnTo>
                  <a:lnTo>
                    <a:pt x="1913165" y="2479112"/>
                  </a:lnTo>
                  <a:lnTo>
                    <a:pt x="1923597" y="2476386"/>
                  </a:lnTo>
                  <a:lnTo>
                    <a:pt x="1933803" y="2473887"/>
                  </a:lnTo>
                  <a:lnTo>
                    <a:pt x="1953987" y="2468207"/>
                  </a:lnTo>
                  <a:lnTo>
                    <a:pt x="1974171" y="2461846"/>
                  </a:lnTo>
                  <a:lnTo>
                    <a:pt x="1994128" y="2455030"/>
                  </a:lnTo>
                  <a:lnTo>
                    <a:pt x="2013858" y="2447533"/>
                  </a:lnTo>
                  <a:lnTo>
                    <a:pt x="2033135" y="2440036"/>
                  </a:lnTo>
                  <a:lnTo>
                    <a:pt x="2052185" y="2431403"/>
                  </a:lnTo>
                  <a:lnTo>
                    <a:pt x="2071008" y="2422542"/>
                  </a:lnTo>
                  <a:lnTo>
                    <a:pt x="2089605" y="2413000"/>
                  </a:lnTo>
                  <a:close/>
                  <a:moveTo>
                    <a:pt x="1385331" y="2413000"/>
                  </a:moveTo>
                  <a:lnTo>
                    <a:pt x="1403920" y="2422542"/>
                  </a:lnTo>
                  <a:lnTo>
                    <a:pt x="1422736" y="2431403"/>
                  </a:lnTo>
                  <a:lnTo>
                    <a:pt x="1441779" y="2440036"/>
                  </a:lnTo>
                  <a:lnTo>
                    <a:pt x="1461048" y="2447533"/>
                  </a:lnTo>
                  <a:lnTo>
                    <a:pt x="1480771" y="2455030"/>
                  </a:lnTo>
                  <a:lnTo>
                    <a:pt x="1500721" y="2461846"/>
                  </a:lnTo>
                  <a:lnTo>
                    <a:pt x="1520897" y="2468207"/>
                  </a:lnTo>
                  <a:lnTo>
                    <a:pt x="1541074" y="2473887"/>
                  </a:lnTo>
                  <a:lnTo>
                    <a:pt x="1551275" y="2476386"/>
                  </a:lnTo>
                  <a:lnTo>
                    <a:pt x="1561703" y="2479112"/>
                  </a:lnTo>
                  <a:lnTo>
                    <a:pt x="1572132" y="2481384"/>
                  </a:lnTo>
                  <a:lnTo>
                    <a:pt x="1582560" y="2483656"/>
                  </a:lnTo>
                  <a:lnTo>
                    <a:pt x="1592988" y="2485928"/>
                  </a:lnTo>
                  <a:lnTo>
                    <a:pt x="1603644" y="2487518"/>
                  </a:lnTo>
                  <a:lnTo>
                    <a:pt x="1614072" y="2489563"/>
                  </a:lnTo>
                  <a:lnTo>
                    <a:pt x="1624727" y="2491153"/>
                  </a:lnTo>
                  <a:lnTo>
                    <a:pt x="1635382" y="2492517"/>
                  </a:lnTo>
                  <a:lnTo>
                    <a:pt x="1646036" y="2494107"/>
                  </a:lnTo>
                  <a:lnTo>
                    <a:pt x="1656918" y="2495243"/>
                  </a:lnTo>
                  <a:lnTo>
                    <a:pt x="1667800" y="2496379"/>
                  </a:lnTo>
                  <a:lnTo>
                    <a:pt x="1678455" y="2497288"/>
                  </a:lnTo>
                  <a:lnTo>
                    <a:pt x="1689336" y="2497969"/>
                  </a:lnTo>
                  <a:lnTo>
                    <a:pt x="1700218" y="2498651"/>
                  </a:lnTo>
                  <a:lnTo>
                    <a:pt x="1711326" y="2499105"/>
                  </a:lnTo>
                  <a:lnTo>
                    <a:pt x="1711326" y="3051175"/>
                  </a:lnTo>
                  <a:lnTo>
                    <a:pt x="1691150" y="3050494"/>
                  </a:lnTo>
                  <a:lnTo>
                    <a:pt x="1670747" y="3049812"/>
                  </a:lnTo>
                  <a:lnTo>
                    <a:pt x="1650344" y="3048449"/>
                  </a:lnTo>
                  <a:lnTo>
                    <a:pt x="1630394" y="3046859"/>
                  </a:lnTo>
                  <a:lnTo>
                    <a:pt x="1610218" y="3045268"/>
                  </a:lnTo>
                  <a:lnTo>
                    <a:pt x="1590494" y="3043224"/>
                  </a:lnTo>
                  <a:lnTo>
                    <a:pt x="1570545" y="3040725"/>
                  </a:lnTo>
                  <a:lnTo>
                    <a:pt x="1550822" y="3038225"/>
                  </a:lnTo>
                  <a:lnTo>
                    <a:pt x="1531326" y="3035272"/>
                  </a:lnTo>
                  <a:lnTo>
                    <a:pt x="1511603" y="3032091"/>
                  </a:lnTo>
                  <a:lnTo>
                    <a:pt x="1492106" y="3028683"/>
                  </a:lnTo>
                  <a:lnTo>
                    <a:pt x="1472837" y="3024594"/>
                  </a:lnTo>
                  <a:lnTo>
                    <a:pt x="1453341" y="3020732"/>
                  </a:lnTo>
                  <a:lnTo>
                    <a:pt x="1434298" y="3016188"/>
                  </a:lnTo>
                  <a:lnTo>
                    <a:pt x="1415255" y="3011417"/>
                  </a:lnTo>
                  <a:lnTo>
                    <a:pt x="1396212" y="3006419"/>
                  </a:lnTo>
                  <a:lnTo>
                    <a:pt x="1377396" y="3001194"/>
                  </a:lnTo>
                  <a:lnTo>
                    <a:pt x="1358807" y="2995741"/>
                  </a:lnTo>
                  <a:lnTo>
                    <a:pt x="1340217" y="2990061"/>
                  </a:lnTo>
                  <a:lnTo>
                    <a:pt x="1321628" y="2984154"/>
                  </a:lnTo>
                  <a:lnTo>
                    <a:pt x="1303265" y="2977566"/>
                  </a:lnTo>
                  <a:lnTo>
                    <a:pt x="1284902" y="2971205"/>
                  </a:lnTo>
                  <a:lnTo>
                    <a:pt x="1266766" y="2964616"/>
                  </a:lnTo>
                  <a:lnTo>
                    <a:pt x="1248630" y="2957346"/>
                  </a:lnTo>
                  <a:lnTo>
                    <a:pt x="1230947" y="2950076"/>
                  </a:lnTo>
                  <a:lnTo>
                    <a:pt x="1213265" y="2942352"/>
                  </a:lnTo>
                  <a:lnTo>
                    <a:pt x="1195582" y="2934400"/>
                  </a:lnTo>
                  <a:lnTo>
                    <a:pt x="1178126" y="2926448"/>
                  </a:lnTo>
                  <a:lnTo>
                    <a:pt x="1160670" y="2918042"/>
                  </a:lnTo>
                  <a:lnTo>
                    <a:pt x="1143668" y="2909636"/>
                  </a:lnTo>
                  <a:lnTo>
                    <a:pt x="1126439" y="2900776"/>
                  </a:lnTo>
                  <a:lnTo>
                    <a:pt x="1109663" y="2891688"/>
                  </a:lnTo>
                  <a:lnTo>
                    <a:pt x="1385331" y="2413000"/>
                  </a:lnTo>
                  <a:close/>
                  <a:moveTo>
                    <a:pt x="2376715" y="2152650"/>
                  </a:moveTo>
                  <a:lnTo>
                    <a:pt x="2854325" y="2428159"/>
                  </a:lnTo>
                  <a:lnTo>
                    <a:pt x="2843666" y="2444698"/>
                  </a:lnTo>
                  <a:lnTo>
                    <a:pt x="2833007" y="2461238"/>
                  </a:lnTo>
                  <a:lnTo>
                    <a:pt x="2821895" y="2477551"/>
                  </a:lnTo>
                  <a:lnTo>
                    <a:pt x="2810556" y="2493638"/>
                  </a:lnTo>
                  <a:lnTo>
                    <a:pt x="2798990" y="2509724"/>
                  </a:lnTo>
                  <a:lnTo>
                    <a:pt x="2787423" y="2525357"/>
                  </a:lnTo>
                  <a:lnTo>
                    <a:pt x="2775404" y="2541217"/>
                  </a:lnTo>
                  <a:lnTo>
                    <a:pt x="2763384" y="2556624"/>
                  </a:lnTo>
                  <a:lnTo>
                    <a:pt x="2750911" y="2572031"/>
                  </a:lnTo>
                  <a:lnTo>
                    <a:pt x="2738211" y="2586758"/>
                  </a:lnTo>
                  <a:lnTo>
                    <a:pt x="2725284" y="2601938"/>
                  </a:lnTo>
                  <a:lnTo>
                    <a:pt x="2712131" y="2616665"/>
                  </a:lnTo>
                  <a:lnTo>
                    <a:pt x="2698977" y="2630939"/>
                  </a:lnTo>
                  <a:lnTo>
                    <a:pt x="2685370" y="2645213"/>
                  </a:lnTo>
                  <a:lnTo>
                    <a:pt x="2671763" y="2659486"/>
                  </a:lnTo>
                  <a:lnTo>
                    <a:pt x="2657929" y="2673307"/>
                  </a:lnTo>
                  <a:lnTo>
                    <a:pt x="2643868" y="2686901"/>
                  </a:lnTo>
                  <a:lnTo>
                    <a:pt x="2629354" y="2700269"/>
                  </a:lnTo>
                  <a:lnTo>
                    <a:pt x="2614840" y="2713637"/>
                  </a:lnTo>
                  <a:lnTo>
                    <a:pt x="2600098" y="2726778"/>
                  </a:lnTo>
                  <a:lnTo>
                    <a:pt x="2585357" y="2739466"/>
                  </a:lnTo>
                  <a:lnTo>
                    <a:pt x="2570163" y="2752153"/>
                  </a:lnTo>
                  <a:lnTo>
                    <a:pt x="2554741" y="2764388"/>
                  </a:lnTo>
                  <a:lnTo>
                    <a:pt x="2539320" y="2776623"/>
                  </a:lnTo>
                  <a:lnTo>
                    <a:pt x="2523898" y="2788405"/>
                  </a:lnTo>
                  <a:lnTo>
                    <a:pt x="2508023" y="2800413"/>
                  </a:lnTo>
                  <a:lnTo>
                    <a:pt x="2491922" y="2811741"/>
                  </a:lnTo>
                  <a:lnTo>
                    <a:pt x="2475820" y="2822843"/>
                  </a:lnTo>
                  <a:lnTo>
                    <a:pt x="2459265" y="2834172"/>
                  </a:lnTo>
                  <a:lnTo>
                    <a:pt x="2442709" y="2844820"/>
                  </a:lnTo>
                  <a:lnTo>
                    <a:pt x="2425927" y="2855469"/>
                  </a:lnTo>
                  <a:lnTo>
                    <a:pt x="2408918" y="2865438"/>
                  </a:lnTo>
                  <a:lnTo>
                    <a:pt x="2133600" y="2388962"/>
                  </a:lnTo>
                  <a:lnTo>
                    <a:pt x="2142672" y="2383298"/>
                  </a:lnTo>
                  <a:lnTo>
                    <a:pt x="2151743" y="2377634"/>
                  </a:lnTo>
                  <a:lnTo>
                    <a:pt x="2160588" y="2371516"/>
                  </a:lnTo>
                  <a:lnTo>
                    <a:pt x="2169659" y="2365626"/>
                  </a:lnTo>
                  <a:lnTo>
                    <a:pt x="2178277" y="2359508"/>
                  </a:lnTo>
                  <a:lnTo>
                    <a:pt x="2186895" y="2352938"/>
                  </a:lnTo>
                  <a:lnTo>
                    <a:pt x="2195513" y="2346820"/>
                  </a:lnTo>
                  <a:lnTo>
                    <a:pt x="2203904" y="2340250"/>
                  </a:lnTo>
                  <a:lnTo>
                    <a:pt x="2212522" y="2333679"/>
                  </a:lnTo>
                  <a:lnTo>
                    <a:pt x="2220686" y="2327109"/>
                  </a:lnTo>
                  <a:lnTo>
                    <a:pt x="2237015" y="2313062"/>
                  </a:lnTo>
                  <a:lnTo>
                    <a:pt x="2252890" y="2298788"/>
                  </a:lnTo>
                  <a:lnTo>
                    <a:pt x="2268538" y="2284061"/>
                  </a:lnTo>
                  <a:lnTo>
                    <a:pt x="2283506" y="2269107"/>
                  </a:lnTo>
                  <a:lnTo>
                    <a:pt x="2298247" y="2253700"/>
                  </a:lnTo>
                  <a:lnTo>
                    <a:pt x="2312307" y="2237840"/>
                  </a:lnTo>
                  <a:lnTo>
                    <a:pt x="2326141" y="2221527"/>
                  </a:lnTo>
                  <a:lnTo>
                    <a:pt x="2339522" y="2204761"/>
                  </a:lnTo>
                  <a:lnTo>
                    <a:pt x="2352448" y="2187769"/>
                  </a:lnTo>
                  <a:lnTo>
                    <a:pt x="2364922" y="2170323"/>
                  </a:lnTo>
                  <a:lnTo>
                    <a:pt x="2376715" y="2152650"/>
                  </a:lnTo>
                  <a:close/>
                  <a:moveTo>
                    <a:pt x="1096432" y="2152650"/>
                  </a:moveTo>
                  <a:lnTo>
                    <a:pt x="1108682" y="2170323"/>
                  </a:lnTo>
                  <a:lnTo>
                    <a:pt x="1121160" y="2187769"/>
                  </a:lnTo>
                  <a:lnTo>
                    <a:pt x="1133864" y="2204761"/>
                  </a:lnTo>
                  <a:lnTo>
                    <a:pt x="1147021" y="2221527"/>
                  </a:lnTo>
                  <a:lnTo>
                    <a:pt x="1161086" y="2237840"/>
                  </a:lnTo>
                  <a:lnTo>
                    <a:pt x="1175152" y="2253700"/>
                  </a:lnTo>
                  <a:lnTo>
                    <a:pt x="1189897" y="2269107"/>
                  </a:lnTo>
                  <a:lnTo>
                    <a:pt x="1204870" y="2284061"/>
                  </a:lnTo>
                  <a:lnTo>
                    <a:pt x="1220523" y="2298788"/>
                  </a:lnTo>
                  <a:lnTo>
                    <a:pt x="1236403" y="2313062"/>
                  </a:lnTo>
                  <a:lnTo>
                    <a:pt x="1252737" y="2327109"/>
                  </a:lnTo>
                  <a:lnTo>
                    <a:pt x="1269297" y="2340250"/>
                  </a:lnTo>
                  <a:lnTo>
                    <a:pt x="1277691" y="2346820"/>
                  </a:lnTo>
                  <a:lnTo>
                    <a:pt x="1286538" y="2352938"/>
                  </a:lnTo>
                  <a:lnTo>
                    <a:pt x="1295159" y="2359508"/>
                  </a:lnTo>
                  <a:lnTo>
                    <a:pt x="1303780" y="2365626"/>
                  </a:lnTo>
                  <a:lnTo>
                    <a:pt x="1312854" y="2371516"/>
                  </a:lnTo>
                  <a:lnTo>
                    <a:pt x="1321701" y="2377634"/>
                  </a:lnTo>
                  <a:lnTo>
                    <a:pt x="1330549" y="2383298"/>
                  </a:lnTo>
                  <a:lnTo>
                    <a:pt x="1339850" y="2388962"/>
                  </a:lnTo>
                  <a:lnTo>
                    <a:pt x="1064218" y="2865438"/>
                  </a:lnTo>
                  <a:lnTo>
                    <a:pt x="1047204" y="2855469"/>
                  </a:lnTo>
                  <a:lnTo>
                    <a:pt x="1030644" y="2844820"/>
                  </a:lnTo>
                  <a:lnTo>
                    <a:pt x="1013856" y="2834172"/>
                  </a:lnTo>
                  <a:lnTo>
                    <a:pt x="997522" y="2822843"/>
                  </a:lnTo>
                  <a:lnTo>
                    <a:pt x="981416" y="2811741"/>
                  </a:lnTo>
                  <a:lnTo>
                    <a:pt x="965309" y="2800413"/>
                  </a:lnTo>
                  <a:lnTo>
                    <a:pt x="949429" y="2788405"/>
                  </a:lnTo>
                  <a:lnTo>
                    <a:pt x="933776" y="2776623"/>
                  </a:lnTo>
                  <a:lnTo>
                    <a:pt x="918576" y="2764388"/>
                  </a:lnTo>
                  <a:lnTo>
                    <a:pt x="903150" y="2752153"/>
                  </a:lnTo>
                  <a:lnTo>
                    <a:pt x="887950" y="2739466"/>
                  </a:lnTo>
                  <a:lnTo>
                    <a:pt x="872978" y="2726778"/>
                  </a:lnTo>
                  <a:lnTo>
                    <a:pt x="858232" y="2713637"/>
                  </a:lnTo>
                  <a:lnTo>
                    <a:pt x="843940" y="2700269"/>
                  </a:lnTo>
                  <a:lnTo>
                    <a:pt x="829421" y="2686901"/>
                  </a:lnTo>
                  <a:lnTo>
                    <a:pt x="815356" y="2673307"/>
                  </a:lnTo>
                  <a:lnTo>
                    <a:pt x="801518" y="2659486"/>
                  </a:lnTo>
                  <a:lnTo>
                    <a:pt x="787680" y="2645213"/>
                  </a:lnTo>
                  <a:lnTo>
                    <a:pt x="774068" y="2630939"/>
                  </a:lnTo>
                  <a:lnTo>
                    <a:pt x="760910" y="2616665"/>
                  </a:lnTo>
                  <a:lnTo>
                    <a:pt x="747753" y="2601938"/>
                  </a:lnTo>
                  <a:lnTo>
                    <a:pt x="735049" y="2586758"/>
                  </a:lnTo>
                  <a:lnTo>
                    <a:pt x="722345" y="2572031"/>
                  </a:lnTo>
                  <a:lnTo>
                    <a:pt x="709868" y="2556624"/>
                  </a:lnTo>
                  <a:lnTo>
                    <a:pt x="697844" y="2541217"/>
                  </a:lnTo>
                  <a:lnTo>
                    <a:pt x="685821" y="2525357"/>
                  </a:lnTo>
                  <a:lnTo>
                    <a:pt x="674251" y="2509724"/>
                  </a:lnTo>
                  <a:lnTo>
                    <a:pt x="662454" y="2493638"/>
                  </a:lnTo>
                  <a:lnTo>
                    <a:pt x="651338" y="2477551"/>
                  </a:lnTo>
                  <a:lnTo>
                    <a:pt x="640222" y="2461238"/>
                  </a:lnTo>
                  <a:lnTo>
                    <a:pt x="629560" y="2444698"/>
                  </a:lnTo>
                  <a:lnTo>
                    <a:pt x="619125" y="2428159"/>
                  </a:lnTo>
                  <a:lnTo>
                    <a:pt x="1096432" y="2152650"/>
                  </a:lnTo>
                  <a:close/>
                  <a:moveTo>
                    <a:pt x="1814920" y="1938337"/>
                  </a:moveTo>
                  <a:lnTo>
                    <a:pt x="2011363" y="2278589"/>
                  </a:lnTo>
                  <a:lnTo>
                    <a:pt x="1997089" y="2285385"/>
                  </a:lnTo>
                  <a:lnTo>
                    <a:pt x="1982814" y="2291954"/>
                  </a:lnTo>
                  <a:lnTo>
                    <a:pt x="1968313" y="2298297"/>
                  </a:lnTo>
                  <a:lnTo>
                    <a:pt x="1953586" y="2303960"/>
                  </a:lnTo>
                  <a:lnTo>
                    <a:pt x="1938405" y="2309397"/>
                  </a:lnTo>
                  <a:lnTo>
                    <a:pt x="1923451" y="2314607"/>
                  </a:lnTo>
                  <a:lnTo>
                    <a:pt x="1908044" y="2319364"/>
                  </a:lnTo>
                  <a:lnTo>
                    <a:pt x="1892636" y="2323668"/>
                  </a:lnTo>
                  <a:lnTo>
                    <a:pt x="1877002" y="2327520"/>
                  </a:lnTo>
                  <a:lnTo>
                    <a:pt x="1861142" y="2330917"/>
                  </a:lnTo>
                  <a:lnTo>
                    <a:pt x="1845281" y="2334315"/>
                  </a:lnTo>
                  <a:lnTo>
                    <a:pt x="1829194" y="2337034"/>
                  </a:lnTo>
                  <a:lnTo>
                    <a:pt x="1812881" y="2339299"/>
                  </a:lnTo>
                  <a:lnTo>
                    <a:pt x="1796567" y="2340885"/>
                  </a:lnTo>
                  <a:lnTo>
                    <a:pt x="1780253" y="2342471"/>
                  </a:lnTo>
                  <a:lnTo>
                    <a:pt x="1763713" y="2343150"/>
                  </a:lnTo>
                  <a:lnTo>
                    <a:pt x="1763713" y="1950797"/>
                  </a:lnTo>
                  <a:lnTo>
                    <a:pt x="1770284" y="1950117"/>
                  </a:lnTo>
                  <a:lnTo>
                    <a:pt x="1776855" y="1948984"/>
                  </a:lnTo>
                  <a:lnTo>
                    <a:pt x="1783426" y="1947625"/>
                  </a:lnTo>
                  <a:lnTo>
                    <a:pt x="1789996" y="1946266"/>
                  </a:lnTo>
                  <a:lnTo>
                    <a:pt x="1796114" y="1944454"/>
                  </a:lnTo>
                  <a:lnTo>
                    <a:pt x="1802458" y="1942415"/>
                  </a:lnTo>
                  <a:lnTo>
                    <a:pt x="1808802" y="1940376"/>
                  </a:lnTo>
                  <a:lnTo>
                    <a:pt x="1814920" y="1938337"/>
                  </a:lnTo>
                  <a:close/>
                  <a:moveTo>
                    <a:pt x="1659939" y="1938337"/>
                  </a:moveTo>
                  <a:lnTo>
                    <a:pt x="1666051" y="1940376"/>
                  </a:lnTo>
                  <a:lnTo>
                    <a:pt x="1672163" y="1942415"/>
                  </a:lnTo>
                  <a:lnTo>
                    <a:pt x="1678501" y="1944454"/>
                  </a:lnTo>
                  <a:lnTo>
                    <a:pt x="1684840" y="1946266"/>
                  </a:lnTo>
                  <a:lnTo>
                    <a:pt x="1691405" y="1947625"/>
                  </a:lnTo>
                  <a:lnTo>
                    <a:pt x="1697969" y="1948984"/>
                  </a:lnTo>
                  <a:lnTo>
                    <a:pt x="1704760" y="1950117"/>
                  </a:lnTo>
                  <a:lnTo>
                    <a:pt x="1711325" y="1950797"/>
                  </a:lnTo>
                  <a:lnTo>
                    <a:pt x="1711325" y="2343150"/>
                  </a:lnTo>
                  <a:lnTo>
                    <a:pt x="1694800" y="2342471"/>
                  </a:lnTo>
                  <a:lnTo>
                    <a:pt x="1678275" y="2340885"/>
                  </a:lnTo>
                  <a:lnTo>
                    <a:pt x="1661976" y="2339299"/>
                  </a:lnTo>
                  <a:lnTo>
                    <a:pt x="1645451" y="2337034"/>
                  </a:lnTo>
                  <a:lnTo>
                    <a:pt x="1629379" y="2334315"/>
                  </a:lnTo>
                  <a:lnTo>
                    <a:pt x="1613533" y="2331371"/>
                  </a:lnTo>
                  <a:lnTo>
                    <a:pt x="1597686" y="2327520"/>
                  </a:lnTo>
                  <a:lnTo>
                    <a:pt x="1582293" y="2323895"/>
                  </a:lnTo>
                  <a:lnTo>
                    <a:pt x="1566900" y="2319364"/>
                  </a:lnTo>
                  <a:lnTo>
                    <a:pt x="1551507" y="2314607"/>
                  </a:lnTo>
                  <a:lnTo>
                    <a:pt x="1536340" y="2309623"/>
                  </a:lnTo>
                  <a:lnTo>
                    <a:pt x="1521399" y="2303960"/>
                  </a:lnTo>
                  <a:lnTo>
                    <a:pt x="1506685" y="2298297"/>
                  </a:lnTo>
                  <a:lnTo>
                    <a:pt x="1492198" y="2292180"/>
                  </a:lnTo>
                  <a:lnTo>
                    <a:pt x="1477710" y="2285385"/>
                  </a:lnTo>
                  <a:lnTo>
                    <a:pt x="1463675" y="2278589"/>
                  </a:lnTo>
                  <a:lnTo>
                    <a:pt x="1659939" y="1938337"/>
                  </a:lnTo>
                  <a:close/>
                  <a:moveTo>
                    <a:pt x="1901647" y="1876425"/>
                  </a:moveTo>
                  <a:lnTo>
                    <a:pt x="2243138" y="2073276"/>
                  </a:lnTo>
                  <a:lnTo>
                    <a:pt x="2233829" y="2086883"/>
                  </a:lnTo>
                  <a:lnTo>
                    <a:pt x="2224293" y="2100036"/>
                  </a:lnTo>
                  <a:lnTo>
                    <a:pt x="2214302" y="2112736"/>
                  </a:lnTo>
                  <a:lnTo>
                    <a:pt x="2203858" y="2125210"/>
                  </a:lnTo>
                  <a:lnTo>
                    <a:pt x="2193413" y="2137683"/>
                  </a:lnTo>
                  <a:lnTo>
                    <a:pt x="2182514" y="2149702"/>
                  </a:lnTo>
                  <a:lnTo>
                    <a:pt x="2171162" y="2161495"/>
                  </a:lnTo>
                  <a:lnTo>
                    <a:pt x="2159582" y="2172835"/>
                  </a:lnTo>
                  <a:lnTo>
                    <a:pt x="2147775" y="2183947"/>
                  </a:lnTo>
                  <a:lnTo>
                    <a:pt x="2135514" y="2194833"/>
                  </a:lnTo>
                  <a:lnTo>
                    <a:pt x="2123253" y="2205265"/>
                  </a:lnTo>
                  <a:lnTo>
                    <a:pt x="2110538" y="2215470"/>
                  </a:lnTo>
                  <a:lnTo>
                    <a:pt x="2097369" y="2225449"/>
                  </a:lnTo>
                  <a:lnTo>
                    <a:pt x="2084200" y="2234747"/>
                  </a:lnTo>
                  <a:lnTo>
                    <a:pt x="2070576" y="2244045"/>
                  </a:lnTo>
                  <a:lnTo>
                    <a:pt x="2056953" y="2252663"/>
                  </a:lnTo>
                  <a:lnTo>
                    <a:pt x="1860550" y="1913165"/>
                  </a:lnTo>
                  <a:lnTo>
                    <a:pt x="1866227" y="1909309"/>
                  </a:lnTo>
                  <a:lnTo>
                    <a:pt x="1871676" y="1904774"/>
                  </a:lnTo>
                  <a:lnTo>
                    <a:pt x="1876898" y="1900691"/>
                  </a:lnTo>
                  <a:lnTo>
                    <a:pt x="1882120" y="1895929"/>
                  </a:lnTo>
                  <a:lnTo>
                    <a:pt x="1887116" y="1891166"/>
                  </a:lnTo>
                  <a:lnTo>
                    <a:pt x="1892111" y="1886404"/>
                  </a:lnTo>
                  <a:lnTo>
                    <a:pt x="1896879" y="1881415"/>
                  </a:lnTo>
                  <a:lnTo>
                    <a:pt x="1901647" y="1876425"/>
                  </a:lnTo>
                  <a:close/>
                  <a:moveTo>
                    <a:pt x="1573391" y="1876425"/>
                  </a:moveTo>
                  <a:lnTo>
                    <a:pt x="1578159" y="1881415"/>
                  </a:lnTo>
                  <a:lnTo>
                    <a:pt x="1582927" y="1886404"/>
                  </a:lnTo>
                  <a:lnTo>
                    <a:pt x="1587695" y="1891393"/>
                  </a:lnTo>
                  <a:lnTo>
                    <a:pt x="1592918" y="1896156"/>
                  </a:lnTo>
                  <a:lnTo>
                    <a:pt x="1597913" y="1900691"/>
                  </a:lnTo>
                  <a:lnTo>
                    <a:pt x="1603135" y="1905000"/>
                  </a:lnTo>
                  <a:lnTo>
                    <a:pt x="1608585" y="1909309"/>
                  </a:lnTo>
                  <a:lnTo>
                    <a:pt x="1614488" y="1913165"/>
                  </a:lnTo>
                  <a:lnTo>
                    <a:pt x="1418085" y="2252663"/>
                  </a:lnTo>
                  <a:lnTo>
                    <a:pt x="1404462" y="2244045"/>
                  </a:lnTo>
                  <a:lnTo>
                    <a:pt x="1390838" y="2234747"/>
                  </a:lnTo>
                  <a:lnTo>
                    <a:pt x="1377669" y="2225449"/>
                  </a:lnTo>
                  <a:lnTo>
                    <a:pt x="1364500" y="2215470"/>
                  </a:lnTo>
                  <a:lnTo>
                    <a:pt x="1351785" y="2205265"/>
                  </a:lnTo>
                  <a:lnTo>
                    <a:pt x="1339297" y="2194833"/>
                  </a:lnTo>
                  <a:lnTo>
                    <a:pt x="1327263" y="2183947"/>
                  </a:lnTo>
                  <a:lnTo>
                    <a:pt x="1315229" y="2172835"/>
                  </a:lnTo>
                  <a:lnTo>
                    <a:pt x="1303876" y="2161495"/>
                  </a:lnTo>
                  <a:lnTo>
                    <a:pt x="1292523" y="2149702"/>
                  </a:lnTo>
                  <a:lnTo>
                    <a:pt x="1281625" y="2137683"/>
                  </a:lnTo>
                  <a:lnTo>
                    <a:pt x="1271180" y="2125436"/>
                  </a:lnTo>
                  <a:lnTo>
                    <a:pt x="1260736" y="2112736"/>
                  </a:lnTo>
                  <a:lnTo>
                    <a:pt x="1250745" y="2100036"/>
                  </a:lnTo>
                  <a:lnTo>
                    <a:pt x="1241209" y="2086883"/>
                  </a:lnTo>
                  <a:lnTo>
                    <a:pt x="1231900" y="2073276"/>
                  </a:lnTo>
                  <a:lnTo>
                    <a:pt x="1573391" y="1876425"/>
                  </a:lnTo>
                  <a:close/>
                  <a:moveTo>
                    <a:pt x="3206750" y="1778000"/>
                  </a:moveTo>
                  <a:lnTo>
                    <a:pt x="3473450" y="1778000"/>
                  </a:lnTo>
                  <a:lnTo>
                    <a:pt x="3472316" y="1805887"/>
                  </a:lnTo>
                  <a:lnTo>
                    <a:pt x="3471182" y="1833547"/>
                  </a:lnTo>
                  <a:lnTo>
                    <a:pt x="3469368" y="1861207"/>
                  </a:lnTo>
                  <a:lnTo>
                    <a:pt x="3467100" y="1888414"/>
                  </a:lnTo>
                  <a:lnTo>
                    <a:pt x="3464832" y="1915621"/>
                  </a:lnTo>
                  <a:lnTo>
                    <a:pt x="3461657" y="1942828"/>
                  </a:lnTo>
                  <a:lnTo>
                    <a:pt x="3458255" y="1969581"/>
                  </a:lnTo>
                  <a:lnTo>
                    <a:pt x="3454627" y="1996788"/>
                  </a:lnTo>
                  <a:lnTo>
                    <a:pt x="3450091" y="2023541"/>
                  </a:lnTo>
                  <a:lnTo>
                    <a:pt x="3445555" y="2050067"/>
                  </a:lnTo>
                  <a:lnTo>
                    <a:pt x="3440339" y="2076594"/>
                  </a:lnTo>
                  <a:lnTo>
                    <a:pt x="3435123" y="2102667"/>
                  </a:lnTo>
                  <a:lnTo>
                    <a:pt x="3429227" y="2128967"/>
                  </a:lnTo>
                  <a:lnTo>
                    <a:pt x="3423104" y="2155040"/>
                  </a:lnTo>
                  <a:lnTo>
                    <a:pt x="3416300" y="2180886"/>
                  </a:lnTo>
                  <a:lnTo>
                    <a:pt x="3409496" y="2206733"/>
                  </a:lnTo>
                  <a:lnTo>
                    <a:pt x="3402012" y="2232126"/>
                  </a:lnTo>
                  <a:lnTo>
                    <a:pt x="3394302" y="2257519"/>
                  </a:lnTo>
                  <a:lnTo>
                    <a:pt x="3386138" y="2282685"/>
                  </a:lnTo>
                  <a:lnTo>
                    <a:pt x="3377746" y="2307851"/>
                  </a:lnTo>
                  <a:lnTo>
                    <a:pt x="3368902" y="2332791"/>
                  </a:lnTo>
                  <a:lnTo>
                    <a:pt x="3359604" y="2357277"/>
                  </a:lnTo>
                  <a:lnTo>
                    <a:pt x="3349852" y="2381989"/>
                  </a:lnTo>
                  <a:lnTo>
                    <a:pt x="3340100" y="2406249"/>
                  </a:lnTo>
                  <a:lnTo>
                    <a:pt x="3329668" y="2430508"/>
                  </a:lnTo>
                  <a:lnTo>
                    <a:pt x="3319009" y="2454314"/>
                  </a:lnTo>
                  <a:lnTo>
                    <a:pt x="3308123" y="2478120"/>
                  </a:lnTo>
                  <a:lnTo>
                    <a:pt x="3296557" y="2501699"/>
                  </a:lnTo>
                  <a:lnTo>
                    <a:pt x="3284764" y="2525052"/>
                  </a:lnTo>
                  <a:lnTo>
                    <a:pt x="3272745" y="2548177"/>
                  </a:lnTo>
                  <a:lnTo>
                    <a:pt x="3260498" y="2571303"/>
                  </a:lnTo>
                  <a:lnTo>
                    <a:pt x="3247571" y="2593975"/>
                  </a:lnTo>
                  <a:lnTo>
                    <a:pt x="3016250" y="2460436"/>
                  </a:lnTo>
                  <a:lnTo>
                    <a:pt x="3026909" y="2441391"/>
                  </a:lnTo>
                  <a:lnTo>
                    <a:pt x="3037341" y="2422346"/>
                  </a:lnTo>
                  <a:lnTo>
                    <a:pt x="3047547" y="2402621"/>
                  </a:lnTo>
                  <a:lnTo>
                    <a:pt x="3057072" y="2383123"/>
                  </a:lnTo>
                  <a:lnTo>
                    <a:pt x="3066823" y="2363625"/>
                  </a:lnTo>
                  <a:lnTo>
                    <a:pt x="3076122" y="2343447"/>
                  </a:lnTo>
                  <a:lnTo>
                    <a:pt x="3084966" y="2323268"/>
                  </a:lnTo>
                  <a:lnTo>
                    <a:pt x="3093584" y="2303317"/>
                  </a:lnTo>
                  <a:lnTo>
                    <a:pt x="3101975" y="2282912"/>
                  </a:lnTo>
                  <a:lnTo>
                    <a:pt x="3110140" y="2262507"/>
                  </a:lnTo>
                  <a:lnTo>
                    <a:pt x="3117850" y="2241648"/>
                  </a:lnTo>
                  <a:lnTo>
                    <a:pt x="3125334" y="2220790"/>
                  </a:lnTo>
                  <a:lnTo>
                    <a:pt x="3132591" y="2199931"/>
                  </a:lnTo>
                  <a:lnTo>
                    <a:pt x="3139168" y="2178846"/>
                  </a:lnTo>
                  <a:lnTo>
                    <a:pt x="3145971" y="2157534"/>
                  </a:lnTo>
                  <a:lnTo>
                    <a:pt x="3152095" y="2136222"/>
                  </a:lnTo>
                  <a:lnTo>
                    <a:pt x="3157991" y="2114683"/>
                  </a:lnTo>
                  <a:lnTo>
                    <a:pt x="3163434" y="2093145"/>
                  </a:lnTo>
                  <a:lnTo>
                    <a:pt x="3168650" y="2071379"/>
                  </a:lnTo>
                  <a:lnTo>
                    <a:pt x="3173639" y="2049387"/>
                  </a:lnTo>
                  <a:lnTo>
                    <a:pt x="3178402" y="2027395"/>
                  </a:lnTo>
                  <a:lnTo>
                    <a:pt x="3182711" y="2005403"/>
                  </a:lnTo>
                  <a:lnTo>
                    <a:pt x="3186566" y="1982958"/>
                  </a:lnTo>
                  <a:lnTo>
                    <a:pt x="3190195" y="1960739"/>
                  </a:lnTo>
                  <a:lnTo>
                    <a:pt x="3193596" y="1938293"/>
                  </a:lnTo>
                  <a:lnTo>
                    <a:pt x="3196545" y="1915621"/>
                  </a:lnTo>
                  <a:lnTo>
                    <a:pt x="3199039" y="1893175"/>
                  </a:lnTo>
                  <a:lnTo>
                    <a:pt x="3201307" y="1870276"/>
                  </a:lnTo>
                  <a:lnTo>
                    <a:pt x="3203121" y="1847151"/>
                  </a:lnTo>
                  <a:lnTo>
                    <a:pt x="3204709" y="1824478"/>
                  </a:lnTo>
                  <a:lnTo>
                    <a:pt x="3205843" y="1801353"/>
                  </a:lnTo>
                  <a:lnTo>
                    <a:pt x="3206750" y="1778000"/>
                  </a:lnTo>
                  <a:close/>
                  <a:moveTo>
                    <a:pt x="2498926" y="1778000"/>
                  </a:moveTo>
                  <a:lnTo>
                    <a:pt x="3051175" y="1778000"/>
                  </a:lnTo>
                  <a:lnTo>
                    <a:pt x="3050493" y="1798630"/>
                  </a:lnTo>
                  <a:lnTo>
                    <a:pt x="3049584" y="1819033"/>
                  </a:lnTo>
                  <a:lnTo>
                    <a:pt x="3047994" y="1839436"/>
                  </a:lnTo>
                  <a:lnTo>
                    <a:pt x="3046175" y="1859613"/>
                  </a:lnTo>
                  <a:lnTo>
                    <a:pt x="3044357" y="1880016"/>
                  </a:lnTo>
                  <a:lnTo>
                    <a:pt x="3041857" y="1899965"/>
                  </a:lnTo>
                  <a:lnTo>
                    <a:pt x="3039358" y="1919915"/>
                  </a:lnTo>
                  <a:lnTo>
                    <a:pt x="3036403" y="1939865"/>
                  </a:lnTo>
                  <a:lnTo>
                    <a:pt x="3032994" y="1959588"/>
                  </a:lnTo>
                  <a:lnTo>
                    <a:pt x="3029358" y="1979311"/>
                  </a:lnTo>
                  <a:lnTo>
                    <a:pt x="3025722" y="1998807"/>
                  </a:lnTo>
                  <a:lnTo>
                    <a:pt x="3021404" y="2018530"/>
                  </a:lnTo>
                  <a:lnTo>
                    <a:pt x="3017086" y="2037799"/>
                  </a:lnTo>
                  <a:lnTo>
                    <a:pt x="3012540" y="2056842"/>
                  </a:lnTo>
                  <a:lnTo>
                    <a:pt x="3007541" y="2076112"/>
                  </a:lnTo>
                  <a:lnTo>
                    <a:pt x="3002086" y="2095381"/>
                  </a:lnTo>
                  <a:lnTo>
                    <a:pt x="2996632" y="2114198"/>
                  </a:lnTo>
                  <a:lnTo>
                    <a:pt x="2990950" y="2133014"/>
                  </a:lnTo>
                  <a:lnTo>
                    <a:pt x="2984587" y="2151603"/>
                  </a:lnTo>
                  <a:lnTo>
                    <a:pt x="2978224" y="2170193"/>
                  </a:lnTo>
                  <a:lnTo>
                    <a:pt x="2971633" y="2188782"/>
                  </a:lnTo>
                  <a:lnTo>
                    <a:pt x="2964815" y="2207145"/>
                  </a:lnTo>
                  <a:lnTo>
                    <a:pt x="2957543" y="2225281"/>
                  </a:lnTo>
                  <a:lnTo>
                    <a:pt x="2950043" y="2243190"/>
                  </a:lnTo>
                  <a:lnTo>
                    <a:pt x="2942316" y="2261100"/>
                  </a:lnTo>
                  <a:lnTo>
                    <a:pt x="2934362" y="2279009"/>
                  </a:lnTo>
                  <a:lnTo>
                    <a:pt x="2926180" y="2296465"/>
                  </a:lnTo>
                  <a:lnTo>
                    <a:pt x="2917772" y="2314148"/>
                  </a:lnTo>
                  <a:lnTo>
                    <a:pt x="2909136" y="2331604"/>
                  </a:lnTo>
                  <a:lnTo>
                    <a:pt x="2900272" y="2348606"/>
                  </a:lnTo>
                  <a:lnTo>
                    <a:pt x="2890955" y="2365609"/>
                  </a:lnTo>
                  <a:lnTo>
                    <a:pt x="2881637" y="2382838"/>
                  </a:lnTo>
                  <a:lnTo>
                    <a:pt x="2403475" y="2107397"/>
                  </a:lnTo>
                  <a:lnTo>
                    <a:pt x="2413475" y="2088807"/>
                  </a:lnTo>
                  <a:lnTo>
                    <a:pt x="2423247" y="2069764"/>
                  </a:lnTo>
                  <a:lnTo>
                    <a:pt x="2432110" y="2050721"/>
                  </a:lnTo>
                  <a:lnTo>
                    <a:pt x="2440746" y="2031225"/>
                  </a:lnTo>
                  <a:lnTo>
                    <a:pt x="2444837" y="2021250"/>
                  </a:lnTo>
                  <a:lnTo>
                    <a:pt x="2448701" y="2011275"/>
                  </a:lnTo>
                  <a:lnTo>
                    <a:pt x="2452564" y="2001301"/>
                  </a:lnTo>
                  <a:lnTo>
                    <a:pt x="2456200" y="1991326"/>
                  </a:lnTo>
                  <a:lnTo>
                    <a:pt x="2459609" y="1981351"/>
                  </a:lnTo>
                  <a:lnTo>
                    <a:pt x="2463245" y="1970923"/>
                  </a:lnTo>
                  <a:lnTo>
                    <a:pt x="2466427" y="1960721"/>
                  </a:lnTo>
                  <a:lnTo>
                    <a:pt x="2469382" y="1950293"/>
                  </a:lnTo>
                  <a:lnTo>
                    <a:pt x="2472336" y="1940091"/>
                  </a:lnTo>
                  <a:lnTo>
                    <a:pt x="2475290" y="1929663"/>
                  </a:lnTo>
                  <a:lnTo>
                    <a:pt x="2477790" y="1919008"/>
                  </a:lnTo>
                  <a:lnTo>
                    <a:pt x="2480517" y="1908580"/>
                  </a:lnTo>
                  <a:lnTo>
                    <a:pt x="2482790" y="1897925"/>
                  </a:lnTo>
                  <a:lnTo>
                    <a:pt x="2485063" y="1887270"/>
                  </a:lnTo>
                  <a:lnTo>
                    <a:pt x="2487108" y="1876615"/>
                  </a:lnTo>
                  <a:lnTo>
                    <a:pt x="2488926" y="1865733"/>
                  </a:lnTo>
                  <a:lnTo>
                    <a:pt x="2490744" y="1855079"/>
                  </a:lnTo>
                  <a:lnTo>
                    <a:pt x="2492562" y="1844197"/>
                  </a:lnTo>
                  <a:lnTo>
                    <a:pt x="2493926" y="1833315"/>
                  </a:lnTo>
                  <a:lnTo>
                    <a:pt x="2495290" y="1822434"/>
                  </a:lnTo>
                  <a:lnTo>
                    <a:pt x="2496426" y="1811325"/>
                  </a:lnTo>
                  <a:lnTo>
                    <a:pt x="2497562" y="1800444"/>
                  </a:lnTo>
                  <a:lnTo>
                    <a:pt x="2498244" y="1789109"/>
                  </a:lnTo>
                  <a:lnTo>
                    <a:pt x="2498926" y="1778000"/>
                  </a:lnTo>
                  <a:close/>
                  <a:moveTo>
                    <a:pt x="1949419" y="1778000"/>
                  </a:moveTo>
                  <a:lnTo>
                    <a:pt x="2343150" y="1778000"/>
                  </a:lnTo>
                  <a:lnTo>
                    <a:pt x="2341792" y="1795189"/>
                  </a:lnTo>
                  <a:lnTo>
                    <a:pt x="2339754" y="1811700"/>
                  </a:lnTo>
                  <a:lnTo>
                    <a:pt x="2337490" y="1828437"/>
                  </a:lnTo>
                  <a:lnTo>
                    <a:pt x="2334773" y="1844721"/>
                  </a:lnTo>
                  <a:lnTo>
                    <a:pt x="2331603" y="1861232"/>
                  </a:lnTo>
                  <a:lnTo>
                    <a:pt x="2327981" y="1877516"/>
                  </a:lnTo>
                  <a:lnTo>
                    <a:pt x="2323905" y="1893348"/>
                  </a:lnTo>
                  <a:lnTo>
                    <a:pt x="2319603" y="1909180"/>
                  </a:lnTo>
                  <a:lnTo>
                    <a:pt x="2314622" y="1925012"/>
                  </a:lnTo>
                  <a:lnTo>
                    <a:pt x="2309415" y="1940166"/>
                  </a:lnTo>
                  <a:lnTo>
                    <a:pt x="2303754" y="1955545"/>
                  </a:lnTo>
                  <a:lnTo>
                    <a:pt x="2297415" y="1970699"/>
                  </a:lnTo>
                  <a:lnTo>
                    <a:pt x="2291075" y="1985626"/>
                  </a:lnTo>
                  <a:lnTo>
                    <a:pt x="2284057" y="2000101"/>
                  </a:lnTo>
                  <a:lnTo>
                    <a:pt x="2277038" y="2014803"/>
                  </a:lnTo>
                  <a:lnTo>
                    <a:pt x="2269340" y="2028825"/>
                  </a:lnTo>
                  <a:lnTo>
                    <a:pt x="1930400" y="1833412"/>
                  </a:lnTo>
                  <a:lnTo>
                    <a:pt x="1933796" y="1827080"/>
                  </a:lnTo>
                  <a:lnTo>
                    <a:pt x="1936740" y="1820294"/>
                  </a:lnTo>
                  <a:lnTo>
                    <a:pt x="1939457" y="1813509"/>
                  </a:lnTo>
                  <a:lnTo>
                    <a:pt x="1941947" y="1806724"/>
                  </a:lnTo>
                  <a:lnTo>
                    <a:pt x="1943985" y="1799487"/>
                  </a:lnTo>
                  <a:lnTo>
                    <a:pt x="1946249" y="1792701"/>
                  </a:lnTo>
                  <a:lnTo>
                    <a:pt x="1948060" y="1785464"/>
                  </a:lnTo>
                  <a:lnTo>
                    <a:pt x="1949419" y="1778000"/>
                  </a:lnTo>
                  <a:close/>
                  <a:moveTo>
                    <a:pt x="1130300" y="1778000"/>
                  </a:moveTo>
                  <a:lnTo>
                    <a:pt x="1525535" y="1778000"/>
                  </a:lnTo>
                  <a:lnTo>
                    <a:pt x="1527127" y="1785504"/>
                  </a:lnTo>
                  <a:lnTo>
                    <a:pt x="1528719" y="1792781"/>
                  </a:lnTo>
                  <a:lnTo>
                    <a:pt x="1530993" y="1799603"/>
                  </a:lnTo>
                  <a:lnTo>
                    <a:pt x="1533267" y="1806880"/>
                  </a:lnTo>
                  <a:lnTo>
                    <a:pt x="1535769" y="1813702"/>
                  </a:lnTo>
                  <a:lnTo>
                    <a:pt x="1538498" y="1820524"/>
                  </a:lnTo>
                  <a:lnTo>
                    <a:pt x="1541454" y="1827346"/>
                  </a:lnTo>
                  <a:lnTo>
                    <a:pt x="1544638" y="1833713"/>
                  </a:lnTo>
                  <a:lnTo>
                    <a:pt x="1204435" y="2030413"/>
                  </a:lnTo>
                  <a:lnTo>
                    <a:pt x="1196703" y="2016087"/>
                  </a:lnTo>
                  <a:lnTo>
                    <a:pt x="1189426" y="2001534"/>
                  </a:lnTo>
                  <a:lnTo>
                    <a:pt x="1182604" y="1986753"/>
                  </a:lnTo>
                  <a:lnTo>
                    <a:pt x="1176009" y="1971744"/>
                  </a:lnTo>
                  <a:lnTo>
                    <a:pt x="1169869" y="1956509"/>
                  </a:lnTo>
                  <a:lnTo>
                    <a:pt x="1164184" y="1941045"/>
                  </a:lnTo>
                  <a:lnTo>
                    <a:pt x="1158953" y="1925810"/>
                  </a:lnTo>
                  <a:lnTo>
                    <a:pt x="1153950" y="1909892"/>
                  </a:lnTo>
                  <a:lnTo>
                    <a:pt x="1149402" y="1893974"/>
                  </a:lnTo>
                  <a:lnTo>
                    <a:pt x="1145536" y="1878056"/>
                  </a:lnTo>
                  <a:lnTo>
                    <a:pt x="1141898" y="1861683"/>
                  </a:lnTo>
                  <a:lnTo>
                    <a:pt x="1138486" y="1845083"/>
                  </a:lnTo>
                  <a:lnTo>
                    <a:pt x="1135758" y="1828710"/>
                  </a:lnTo>
                  <a:lnTo>
                    <a:pt x="1133483" y="1811883"/>
                  </a:lnTo>
                  <a:lnTo>
                    <a:pt x="1131664" y="1795283"/>
                  </a:lnTo>
                  <a:lnTo>
                    <a:pt x="1130300" y="1778000"/>
                  </a:lnTo>
                  <a:close/>
                  <a:moveTo>
                    <a:pt x="423863" y="1778000"/>
                  </a:moveTo>
                  <a:lnTo>
                    <a:pt x="974952" y="1778000"/>
                  </a:lnTo>
                  <a:lnTo>
                    <a:pt x="975406" y="1789109"/>
                  </a:lnTo>
                  <a:lnTo>
                    <a:pt x="976313" y="1800444"/>
                  </a:lnTo>
                  <a:lnTo>
                    <a:pt x="977447" y="1811325"/>
                  </a:lnTo>
                  <a:lnTo>
                    <a:pt x="978581" y="1822434"/>
                  </a:lnTo>
                  <a:lnTo>
                    <a:pt x="979715" y="1833315"/>
                  </a:lnTo>
                  <a:lnTo>
                    <a:pt x="981302" y="1844197"/>
                  </a:lnTo>
                  <a:lnTo>
                    <a:pt x="982890" y="1855079"/>
                  </a:lnTo>
                  <a:lnTo>
                    <a:pt x="984478" y="1865733"/>
                  </a:lnTo>
                  <a:lnTo>
                    <a:pt x="986519" y="1876615"/>
                  </a:lnTo>
                  <a:lnTo>
                    <a:pt x="988786" y="1887270"/>
                  </a:lnTo>
                  <a:lnTo>
                    <a:pt x="991054" y="1897925"/>
                  </a:lnTo>
                  <a:lnTo>
                    <a:pt x="993095" y="1908580"/>
                  </a:lnTo>
                  <a:lnTo>
                    <a:pt x="995590" y="1919008"/>
                  </a:lnTo>
                  <a:lnTo>
                    <a:pt x="998311" y="1929663"/>
                  </a:lnTo>
                  <a:lnTo>
                    <a:pt x="1001033" y="1940091"/>
                  </a:lnTo>
                  <a:lnTo>
                    <a:pt x="1004208" y="1950293"/>
                  </a:lnTo>
                  <a:lnTo>
                    <a:pt x="1007383" y="1960721"/>
                  </a:lnTo>
                  <a:lnTo>
                    <a:pt x="1010558" y="1970923"/>
                  </a:lnTo>
                  <a:lnTo>
                    <a:pt x="1013960" y="1981351"/>
                  </a:lnTo>
                  <a:lnTo>
                    <a:pt x="1017588" y="1991326"/>
                  </a:lnTo>
                  <a:lnTo>
                    <a:pt x="1021217" y="2001301"/>
                  </a:lnTo>
                  <a:lnTo>
                    <a:pt x="1024845" y="2011275"/>
                  </a:lnTo>
                  <a:lnTo>
                    <a:pt x="1028928" y="2021250"/>
                  </a:lnTo>
                  <a:lnTo>
                    <a:pt x="1032783" y="2031225"/>
                  </a:lnTo>
                  <a:lnTo>
                    <a:pt x="1037092" y="2040973"/>
                  </a:lnTo>
                  <a:lnTo>
                    <a:pt x="1041401" y="2050721"/>
                  </a:lnTo>
                  <a:lnTo>
                    <a:pt x="1050472" y="2069764"/>
                  </a:lnTo>
                  <a:lnTo>
                    <a:pt x="1059997" y="2088807"/>
                  </a:lnTo>
                  <a:lnTo>
                    <a:pt x="1069976" y="2107397"/>
                  </a:lnTo>
                  <a:lnTo>
                    <a:pt x="593045" y="2382838"/>
                  </a:lnTo>
                  <a:lnTo>
                    <a:pt x="583747" y="2365609"/>
                  </a:lnTo>
                  <a:lnTo>
                    <a:pt x="574449" y="2348606"/>
                  </a:lnTo>
                  <a:lnTo>
                    <a:pt x="565604" y="2331604"/>
                  </a:lnTo>
                  <a:lnTo>
                    <a:pt x="556986" y="2314148"/>
                  </a:lnTo>
                  <a:lnTo>
                    <a:pt x="548368" y="2296465"/>
                  </a:lnTo>
                  <a:lnTo>
                    <a:pt x="540204" y="2279009"/>
                  </a:lnTo>
                  <a:lnTo>
                    <a:pt x="532266" y="2261100"/>
                  </a:lnTo>
                  <a:lnTo>
                    <a:pt x="524556" y="2243190"/>
                  </a:lnTo>
                  <a:lnTo>
                    <a:pt x="517299" y="2225281"/>
                  </a:lnTo>
                  <a:lnTo>
                    <a:pt x="510041" y="2207145"/>
                  </a:lnTo>
                  <a:lnTo>
                    <a:pt x="503011" y="2188782"/>
                  </a:lnTo>
                  <a:lnTo>
                    <a:pt x="496661" y="2170193"/>
                  </a:lnTo>
                  <a:lnTo>
                    <a:pt x="490311" y="2151603"/>
                  </a:lnTo>
                  <a:lnTo>
                    <a:pt x="483961" y="2133014"/>
                  </a:lnTo>
                  <a:lnTo>
                    <a:pt x="478291" y="2114198"/>
                  </a:lnTo>
                  <a:lnTo>
                    <a:pt x="472849" y="2095381"/>
                  </a:lnTo>
                  <a:lnTo>
                    <a:pt x="467406" y="2076112"/>
                  </a:lnTo>
                  <a:lnTo>
                    <a:pt x="462416" y="2056842"/>
                  </a:lnTo>
                  <a:lnTo>
                    <a:pt x="457881" y="2037799"/>
                  </a:lnTo>
                  <a:lnTo>
                    <a:pt x="453572" y="2018530"/>
                  </a:lnTo>
                  <a:lnTo>
                    <a:pt x="449263" y="1998807"/>
                  </a:lnTo>
                  <a:lnTo>
                    <a:pt x="445634" y="1979311"/>
                  </a:lnTo>
                  <a:lnTo>
                    <a:pt x="441779" y="1959588"/>
                  </a:lnTo>
                  <a:lnTo>
                    <a:pt x="438604" y="1939865"/>
                  </a:lnTo>
                  <a:lnTo>
                    <a:pt x="435882" y="1919915"/>
                  </a:lnTo>
                  <a:lnTo>
                    <a:pt x="433161" y="1899965"/>
                  </a:lnTo>
                  <a:lnTo>
                    <a:pt x="430666" y="1880016"/>
                  </a:lnTo>
                  <a:lnTo>
                    <a:pt x="428625" y="1859613"/>
                  </a:lnTo>
                  <a:lnTo>
                    <a:pt x="427038" y="1839436"/>
                  </a:lnTo>
                  <a:lnTo>
                    <a:pt x="425450" y="1819033"/>
                  </a:lnTo>
                  <a:lnTo>
                    <a:pt x="424543" y="1798630"/>
                  </a:lnTo>
                  <a:lnTo>
                    <a:pt x="423863" y="1778000"/>
                  </a:lnTo>
                  <a:close/>
                  <a:moveTo>
                    <a:pt x="1588" y="1778000"/>
                  </a:moveTo>
                  <a:lnTo>
                    <a:pt x="268288" y="1778000"/>
                  </a:lnTo>
                  <a:lnTo>
                    <a:pt x="268968" y="1801353"/>
                  </a:lnTo>
                  <a:lnTo>
                    <a:pt x="270329" y="1824478"/>
                  </a:lnTo>
                  <a:lnTo>
                    <a:pt x="271690" y="1847151"/>
                  </a:lnTo>
                  <a:lnTo>
                    <a:pt x="273731" y="1870276"/>
                  </a:lnTo>
                  <a:lnTo>
                    <a:pt x="275998" y="1893175"/>
                  </a:lnTo>
                  <a:lnTo>
                    <a:pt x="278493" y="1915621"/>
                  </a:lnTo>
                  <a:lnTo>
                    <a:pt x="281441" y="1938293"/>
                  </a:lnTo>
                  <a:lnTo>
                    <a:pt x="284616" y="1960739"/>
                  </a:lnTo>
                  <a:lnTo>
                    <a:pt x="288472" y="1982958"/>
                  </a:lnTo>
                  <a:lnTo>
                    <a:pt x="292327" y="2005403"/>
                  </a:lnTo>
                  <a:lnTo>
                    <a:pt x="296636" y="2027395"/>
                  </a:lnTo>
                  <a:lnTo>
                    <a:pt x="301398" y="2049387"/>
                  </a:lnTo>
                  <a:lnTo>
                    <a:pt x="306161" y="2071379"/>
                  </a:lnTo>
                  <a:lnTo>
                    <a:pt x="311377" y="2093145"/>
                  </a:lnTo>
                  <a:lnTo>
                    <a:pt x="316820" y="2114683"/>
                  </a:lnTo>
                  <a:lnTo>
                    <a:pt x="322943" y="2136222"/>
                  </a:lnTo>
                  <a:lnTo>
                    <a:pt x="329066" y="2157534"/>
                  </a:lnTo>
                  <a:lnTo>
                    <a:pt x="335643" y="2178846"/>
                  </a:lnTo>
                  <a:lnTo>
                    <a:pt x="342447" y="2199931"/>
                  </a:lnTo>
                  <a:lnTo>
                    <a:pt x="349704" y="2220790"/>
                  </a:lnTo>
                  <a:lnTo>
                    <a:pt x="356961" y="2241648"/>
                  </a:lnTo>
                  <a:lnTo>
                    <a:pt x="364898" y="2262507"/>
                  </a:lnTo>
                  <a:lnTo>
                    <a:pt x="372836" y="2282912"/>
                  </a:lnTo>
                  <a:lnTo>
                    <a:pt x="381454" y="2303317"/>
                  </a:lnTo>
                  <a:lnTo>
                    <a:pt x="390072" y="2323268"/>
                  </a:lnTo>
                  <a:lnTo>
                    <a:pt x="398916" y="2343447"/>
                  </a:lnTo>
                  <a:lnTo>
                    <a:pt x="408215" y="2363625"/>
                  </a:lnTo>
                  <a:lnTo>
                    <a:pt x="417740" y="2383123"/>
                  </a:lnTo>
                  <a:lnTo>
                    <a:pt x="427491" y="2402621"/>
                  </a:lnTo>
                  <a:lnTo>
                    <a:pt x="437697" y="2422346"/>
                  </a:lnTo>
                  <a:lnTo>
                    <a:pt x="448129" y="2441391"/>
                  </a:lnTo>
                  <a:lnTo>
                    <a:pt x="458788" y="2460436"/>
                  </a:lnTo>
                  <a:lnTo>
                    <a:pt x="227466" y="2593975"/>
                  </a:lnTo>
                  <a:lnTo>
                    <a:pt x="214540" y="2571303"/>
                  </a:lnTo>
                  <a:lnTo>
                    <a:pt x="202066" y="2548177"/>
                  </a:lnTo>
                  <a:lnTo>
                    <a:pt x="190273" y="2525052"/>
                  </a:lnTo>
                  <a:lnTo>
                    <a:pt x="178254" y="2501699"/>
                  </a:lnTo>
                  <a:lnTo>
                    <a:pt x="166915" y="2478120"/>
                  </a:lnTo>
                  <a:lnTo>
                    <a:pt x="156029" y="2454314"/>
                  </a:lnTo>
                  <a:lnTo>
                    <a:pt x="145370" y="2430508"/>
                  </a:lnTo>
                  <a:lnTo>
                    <a:pt x="134938" y="2406249"/>
                  </a:lnTo>
                  <a:lnTo>
                    <a:pt x="124959" y="2381989"/>
                  </a:lnTo>
                  <a:lnTo>
                    <a:pt x="115434" y="2357277"/>
                  </a:lnTo>
                  <a:lnTo>
                    <a:pt x="106136" y="2332564"/>
                  </a:lnTo>
                  <a:lnTo>
                    <a:pt x="97291" y="2307851"/>
                  </a:lnTo>
                  <a:lnTo>
                    <a:pt x="88900" y="2282685"/>
                  </a:lnTo>
                  <a:lnTo>
                    <a:pt x="80736" y="2257519"/>
                  </a:lnTo>
                  <a:lnTo>
                    <a:pt x="73025" y="2232126"/>
                  </a:lnTo>
                  <a:lnTo>
                    <a:pt x="65541" y="2206733"/>
                  </a:lnTo>
                  <a:lnTo>
                    <a:pt x="58511" y="2180886"/>
                  </a:lnTo>
                  <a:lnTo>
                    <a:pt x="51934" y="2155040"/>
                  </a:lnTo>
                  <a:lnTo>
                    <a:pt x="45811" y="2128967"/>
                  </a:lnTo>
                  <a:lnTo>
                    <a:pt x="39688" y="2102667"/>
                  </a:lnTo>
                  <a:lnTo>
                    <a:pt x="34472" y="2076594"/>
                  </a:lnTo>
                  <a:lnTo>
                    <a:pt x="29256" y="2050067"/>
                  </a:lnTo>
                  <a:lnTo>
                    <a:pt x="24947" y="2023541"/>
                  </a:lnTo>
                  <a:lnTo>
                    <a:pt x="20411" y="1996788"/>
                  </a:lnTo>
                  <a:lnTo>
                    <a:pt x="16782" y="1969581"/>
                  </a:lnTo>
                  <a:lnTo>
                    <a:pt x="13154" y="1942601"/>
                  </a:lnTo>
                  <a:lnTo>
                    <a:pt x="10206" y="1915621"/>
                  </a:lnTo>
                  <a:lnTo>
                    <a:pt x="7711" y="1888414"/>
                  </a:lnTo>
                  <a:lnTo>
                    <a:pt x="5443" y="1861207"/>
                  </a:lnTo>
                  <a:lnTo>
                    <a:pt x="3856" y="1833547"/>
                  </a:lnTo>
                  <a:lnTo>
                    <a:pt x="2495" y="1805887"/>
                  </a:lnTo>
                  <a:lnTo>
                    <a:pt x="1588" y="1778000"/>
                  </a:lnTo>
                  <a:close/>
                  <a:moveTo>
                    <a:pt x="1736726" y="1598612"/>
                  </a:moveTo>
                  <a:lnTo>
                    <a:pt x="1743971" y="1598839"/>
                  </a:lnTo>
                  <a:lnTo>
                    <a:pt x="1750763" y="1599291"/>
                  </a:lnTo>
                  <a:lnTo>
                    <a:pt x="1757782" y="1600197"/>
                  </a:lnTo>
                  <a:lnTo>
                    <a:pt x="1764348" y="1601556"/>
                  </a:lnTo>
                  <a:lnTo>
                    <a:pt x="1771141" y="1602914"/>
                  </a:lnTo>
                  <a:lnTo>
                    <a:pt x="1777707" y="1604952"/>
                  </a:lnTo>
                  <a:lnTo>
                    <a:pt x="1784273" y="1606989"/>
                  </a:lnTo>
                  <a:lnTo>
                    <a:pt x="1790386" y="1609480"/>
                  </a:lnTo>
                  <a:lnTo>
                    <a:pt x="1796499" y="1612423"/>
                  </a:lnTo>
                  <a:lnTo>
                    <a:pt x="1802612" y="1615367"/>
                  </a:lnTo>
                  <a:lnTo>
                    <a:pt x="1808273" y="1618537"/>
                  </a:lnTo>
                  <a:lnTo>
                    <a:pt x="1813933" y="1622386"/>
                  </a:lnTo>
                  <a:lnTo>
                    <a:pt x="1819367" y="1626008"/>
                  </a:lnTo>
                  <a:lnTo>
                    <a:pt x="1824574" y="1630310"/>
                  </a:lnTo>
                  <a:lnTo>
                    <a:pt x="1829555" y="1634612"/>
                  </a:lnTo>
                  <a:lnTo>
                    <a:pt x="1834310" y="1639140"/>
                  </a:lnTo>
                  <a:lnTo>
                    <a:pt x="1838838" y="1643895"/>
                  </a:lnTo>
                  <a:lnTo>
                    <a:pt x="1843140" y="1649102"/>
                  </a:lnTo>
                  <a:lnTo>
                    <a:pt x="1847216" y="1654310"/>
                  </a:lnTo>
                  <a:lnTo>
                    <a:pt x="1851291" y="1659744"/>
                  </a:lnTo>
                  <a:lnTo>
                    <a:pt x="1854687" y="1665178"/>
                  </a:lnTo>
                  <a:lnTo>
                    <a:pt x="1858310" y="1671065"/>
                  </a:lnTo>
                  <a:lnTo>
                    <a:pt x="1861253" y="1676951"/>
                  </a:lnTo>
                  <a:lnTo>
                    <a:pt x="1863970" y="1682838"/>
                  </a:lnTo>
                  <a:lnTo>
                    <a:pt x="1866461" y="1689404"/>
                  </a:lnTo>
                  <a:lnTo>
                    <a:pt x="1868725" y="1695744"/>
                  </a:lnTo>
                  <a:lnTo>
                    <a:pt x="1870310" y="1702310"/>
                  </a:lnTo>
                  <a:lnTo>
                    <a:pt x="1872121" y="1708876"/>
                  </a:lnTo>
                  <a:lnTo>
                    <a:pt x="1873253" y="1715895"/>
                  </a:lnTo>
                  <a:lnTo>
                    <a:pt x="1874159" y="1722687"/>
                  </a:lnTo>
                  <a:lnTo>
                    <a:pt x="1874612" y="1729706"/>
                  </a:lnTo>
                  <a:lnTo>
                    <a:pt x="1874838" y="1736951"/>
                  </a:lnTo>
                  <a:lnTo>
                    <a:pt x="1874612" y="1743744"/>
                  </a:lnTo>
                  <a:lnTo>
                    <a:pt x="1874159" y="1750989"/>
                  </a:lnTo>
                  <a:lnTo>
                    <a:pt x="1873253" y="1757781"/>
                  </a:lnTo>
                  <a:lnTo>
                    <a:pt x="1872121" y="1764574"/>
                  </a:lnTo>
                  <a:lnTo>
                    <a:pt x="1870310" y="1771366"/>
                  </a:lnTo>
                  <a:lnTo>
                    <a:pt x="1868725" y="1777706"/>
                  </a:lnTo>
                  <a:lnTo>
                    <a:pt x="1866461" y="1784272"/>
                  </a:lnTo>
                  <a:lnTo>
                    <a:pt x="1863970" y="1790611"/>
                  </a:lnTo>
                  <a:lnTo>
                    <a:pt x="1861253" y="1796498"/>
                  </a:lnTo>
                  <a:lnTo>
                    <a:pt x="1858310" y="1802385"/>
                  </a:lnTo>
                  <a:lnTo>
                    <a:pt x="1854687" y="1808498"/>
                  </a:lnTo>
                  <a:lnTo>
                    <a:pt x="1851291" y="1813932"/>
                  </a:lnTo>
                  <a:lnTo>
                    <a:pt x="1847216" y="1819366"/>
                  </a:lnTo>
                  <a:lnTo>
                    <a:pt x="1843140" y="1824573"/>
                  </a:lnTo>
                  <a:lnTo>
                    <a:pt x="1838838" y="1829781"/>
                  </a:lnTo>
                  <a:lnTo>
                    <a:pt x="1834310" y="1834309"/>
                  </a:lnTo>
                  <a:lnTo>
                    <a:pt x="1829555" y="1838837"/>
                  </a:lnTo>
                  <a:lnTo>
                    <a:pt x="1824574" y="1843366"/>
                  </a:lnTo>
                  <a:lnTo>
                    <a:pt x="1819367" y="1847215"/>
                  </a:lnTo>
                  <a:lnTo>
                    <a:pt x="1813933" y="1851290"/>
                  </a:lnTo>
                  <a:lnTo>
                    <a:pt x="1808273" y="1854913"/>
                  </a:lnTo>
                  <a:lnTo>
                    <a:pt x="1802612" y="1858083"/>
                  </a:lnTo>
                  <a:lnTo>
                    <a:pt x="1796499" y="1861252"/>
                  </a:lnTo>
                  <a:lnTo>
                    <a:pt x="1790386" y="1864196"/>
                  </a:lnTo>
                  <a:lnTo>
                    <a:pt x="1784273" y="1866686"/>
                  </a:lnTo>
                  <a:lnTo>
                    <a:pt x="1777707" y="1868498"/>
                  </a:lnTo>
                  <a:lnTo>
                    <a:pt x="1771141" y="1870535"/>
                  </a:lnTo>
                  <a:lnTo>
                    <a:pt x="1764348" y="1872120"/>
                  </a:lnTo>
                  <a:lnTo>
                    <a:pt x="1757782" y="1873252"/>
                  </a:lnTo>
                  <a:lnTo>
                    <a:pt x="1750763" y="1874158"/>
                  </a:lnTo>
                  <a:lnTo>
                    <a:pt x="1743971" y="1874837"/>
                  </a:lnTo>
                  <a:lnTo>
                    <a:pt x="1736726" y="1874837"/>
                  </a:lnTo>
                  <a:lnTo>
                    <a:pt x="1729481" y="1874837"/>
                  </a:lnTo>
                  <a:lnTo>
                    <a:pt x="1722688" y="1874158"/>
                  </a:lnTo>
                  <a:lnTo>
                    <a:pt x="1715669" y="1873252"/>
                  </a:lnTo>
                  <a:lnTo>
                    <a:pt x="1708877" y="1872120"/>
                  </a:lnTo>
                  <a:lnTo>
                    <a:pt x="1702311" y="1870535"/>
                  </a:lnTo>
                  <a:lnTo>
                    <a:pt x="1695518" y="1868498"/>
                  </a:lnTo>
                  <a:lnTo>
                    <a:pt x="1689179" y="1866686"/>
                  </a:lnTo>
                  <a:lnTo>
                    <a:pt x="1683066" y="1864196"/>
                  </a:lnTo>
                  <a:lnTo>
                    <a:pt x="1676726" y="1861252"/>
                  </a:lnTo>
                  <a:lnTo>
                    <a:pt x="1670839" y="1858083"/>
                  </a:lnTo>
                  <a:lnTo>
                    <a:pt x="1665179" y="1854913"/>
                  </a:lnTo>
                  <a:lnTo>
                    <a:pt x="1659519" y="1851290"/>
                  </a:lnTo>
                  <a:lnTo>
                    <a:pt x="1654085" y="1847215"/>
                  </a:lnTo>
                  <a:lnTo>
                    <a:pt x="1648877" y="1843366"/>
                  </a:lnTo>
                  <a:lnTo>
                    <a:pt x="1643896" y="1838837"/>
                  </a:lnTo>
                  <a:lnTo>
                    <a:pt x="1638915" y="1834309"/>
                  </a:lnTo>
                  <a:lnTo>
                    <a:pt x="1634387" y="1829781"/>
                  </a:lnTo>
                  <a:lnTo>
                    <a:pt x="1630085" y="1824573"/>
                  </a:lnTo>
                  <a:lnTo>
                    <a:pt x="1626009" y="1819366"/>
                  </a:lnTo>
                  <a:lnTo>
                    <a:pt x="1622160" y="1813932"/>
                  </a:lnTo>
                  <a:lnTo>
                    <a:pt x="1618538" y="1808498"/>
                  </a:lnTo>
                  <a:lnTo>
                    <a:pt x="1615141" y="1802385"/>
                  </a:lnTo>
                  <a:lnTo>
                    <a:pt x="1612198" y="1796498"/>
                  </a:lnTo>
                  <a:lnTo>
                    <a:pt x="1609481" y="1790611"/>
                  </a:lnTo>
                  <a:lnTo>
                    <a:pt x="1606991" y="1784272"/>
                  </a:lnTo>
                  <a:lnTo>
                    <a:pt x="1604726" y="1777706"/>
                  </a:lnTo>
                  <a:lnTo>
                    <a:pt x="1602915" y="1771366"/>
                  </a:lnTo>
                  <a:lnTo>
                    <a:pt x="1601330" y="1764574"/>
                  </a:lnTo>
                  <a:lnTo>
                    <a:pt x="1599972" y="1757781"/>
                  </a:lnTo>
                  <a:lnTo>
                    <a:pt x="1599292" y="1750989"/>
                  </a:lnTo>
                  <a:lnTo>
                    <a:pt x="1598840" y="1743744"/>
                  </a:lnTo>
                  <a:lnTo>
                    <a:pt x="1598613" y="1736951"/>
                  </a:lnTo>
                  <a:lnTo>
                    <a:pt x="1598840" y="1729706"/>
                  </a:lnTo>
                  <a:lnTo>
                    <a:pt x="1599292" y="1722687"/>
                  </a:lnTo>
                  <a:lnTo>
                    <a:pt x="1599972" y="1715895"/>
                  </a:lnTo>
                  <a:lnTo>
                    <a:pt x="1601330" y="1708876"/>
                  </a:lnTo>
                  <a:lnTo>
                    <a:pt x="1602915" y="1702310"/>
                  </a:lnTo>
                  <a:lnTo>
                    <a:pt x="1604726" y="1695744"/>
                  </a:lnTo>
                  <a:lnTo>
                    <a:pt x="1606991" y="1689404"/>
                  </a:lnTo>
                  <a:lnTo>
                    <a:pt x="1609481" y="1682838"/>
                  </a:lnTo>
                  <a:lnTo>
                    <a:pt x="1612198" y="1676951"/>
                  </a:lnTo>
                  <a:lnTo>
                    <a:pt x="1615141" y="1671065"/>
                  </a:lnTo>
                  <a:lnTo>
                    <a:pt x="1618538" y="1665178"/>
                  </a:lnTo>
                  <a:lnTo>
                    <a:pt x="1622160" y="1659744"/>
                  </a:lnTo>
                  <a:lnTo>
                    <a:pt x="1626009" y="1654310"/>
                  </a:lnTo>
                  <a:lnTo>
                    <a:pt x="1630085" y="1649102"/>
                  </a:lnTo>
                  <a:lnTo>
                    <a:pt x="1634387" y="1643895"/>
                  </a:lnTo>
                  <a:lnTo>
                    <a:pt x="1638915" y="1639140"/>
                  </a:lnTo>
                  <a:lnTo>
                    <a:pt x="1643896" y="1634612"/>
                  </a:lnTo>
                  <a:lnTo>
                    <a:pt x="1648877" y="1630310"/>
                  </a:lnTo>
                  <a:lnTo>
                    <a:pt x="1654085" y="1626008"/>
                  </a:lnTo>
                  <a:lnTo>
                    <a:pt x="1659519" y="1622386"/>
                  </a:lnTo>
                  <a:lnTo>
                    <a:pt x="1665179" y="1618537"/>
                  </a:lnTo>
                  <a:lnTo>
                    <a:pt x="1670839" y="1615367"/>
                  </a:lnTo>
                  <a:lnTo>
                    <a:pt x="1676726" y="1612423"/>
                  </a:lnTo>
                  <a:lnTo>
                    <a:pt x="1683066" y="1609480"/>
                  </a:lnTo>
                  <a:lnTo>
                    <a:pt x="1689179" y="1606989"/>
                  </a:lnTo>
                  <a:lnTo>
                    <a:pt x="1695518" y="1604952"/>
                  </a:lnTo>
                  <a:lnTo>
                    <a:pt x="1702311" y="1602914"/>
                  </a:lnTo>
                  <a:lnTo>
                    <a:pt x="1708877" y="1601556"/>
                  </a:lnTo>
                  <a:lnTo>
                    <a:pt x="1715669" y="1600197"/>
                  </a:lnTo>
                  <a:lnTo>
                    <a:pt x="1722688" y="1599291"/>
                  </a:lnTo>
                  <a:lnTo>
                    <a:pt x="1729481" y="1598839"/>
                  </a:lnTo>
                  <a:lnTo>
                    <a:pt x="1736726" y="1598612"/>
                  </a:lnTo>
                  <a:close/>
                  <a:moveTo>
                    <a:pt x="2282232" y="1468437"/>
                  </a:moveTo>
                  <a:lnTo>
                    <a:pt x="2289051" y="1483100"/>
                  </a:lnTo>
                  <a:lnTo>
                    <a:pt x="2295870" y="1497989"/>
                  </a:lnTo>
                  <a:lnTo>
                    <a:pt x="2302234" y="1512879"/>
                  </a:lnTo>
                  <a:lnTo>
                    <a:pt x="2307916" y="1528219"/>
                  </a:lnTo>
                  <a:lnTo>
                    <a:pt x="2313371" y="1543785"/>
                  </a:lnTo>
                  <a:lnTo>
                    <a:pt x="2318599" y="1559576"/>
                  </a:lnTo>
                  <a:lnTo>
                    <a:pt x="2323145" y="1575593"/>
                  </a:lnTo>
                  <a:lnTo>
                    <a:pt x="2327236" y="1591610"/>
                  </a:lnTo>
                  <a:lnTo>
                    <a:pt x="2331328" y="1607853"/>
                  </a:lnTo>
                  <a:lnTo>
                    <a:pt x="2334510" y="1624096"/>
                  </a:lnTo>
                  <a:lnTo>
                    <a:pt x="2337465" y="1640790"/>
                  </a:lnTo>
                  <a:lnTo>
                    <a:pt x="2339738" y="1657483"/>
                  </a:lnTo>
                  <a:lnTo>
                    <a:pt x="2341783" y="1674177"/>
                  </a:lnTo>
                  <a:lnTo>
                    <a:pt x="2343147" y="1691322"/>
                  </a:lnTo>
                  <a:lnTo>
                    <a:pt x="2344284" y="1708467"/>
                  </a:lnTo>
                  <a:lnTo>
                    <a:pt x="2344738" y="1725612"/>
                  </a:lnTo>
                  <a:lnTo>
                    <a:pt x="1952199" y="1725612"/>
                  </a:lnTo>
                  <a:lnTo>
                    <a:pt x="1951745" y="1717717"/>
                  </a:lnTo>
                  <a:lnTo>
                    <a:pt x="1950608" y="1709821"/>
                  </a:lnTo>
                  <a:lnTo>
                    <a:pt x="1949699" y="1701925"/>
                  </a:lnTo>
                  <a:lnTo>
                    <a:pt x="1948108" y="1694255"/>
                  </a:lnTo>
                  <a:lnTo>
                    <a:pt x="1946744" y="1686585"/>
                  </a:lnTo>
                  <a:lnTo>
                    <a:pt x="1944698" y="1678915"/>
                  </a:lnTo>
                  <a:lnTo>
                    <a:pt x="1942425" y="1671470"/>
                  </a:lnTo>
                  <a:lnTo>
                    <a:pt x="1939925" y="1664477"/>
                  </a:lnTo>
                  <a:lnTo>
                    <a:pt x="2282232" y="1468437"/>
                  </a:lnTo>
                  <a:close/>
                  <a:moveTo>
                    <a:pt x="1192596" y="1468437"/>
                  </a:moveTo>
                  <a:lnTo>
                    <a:pt x="1533525" y="1664251"/>
                  </a:lnTo>
                  <a:lnTo>
                    <a:pt x="1531259" y="1671470"/>
                  </a:lnTo>
                  <a:lnTo>
                    <a:pt x="1528994" y="1678915"/>
                  </a:lnTo>
                  <a:lnTo>
                    <a:pt x="1526955" y="1686585"/>
                  </a:lnTo>
                  <a:lnTo>
                    <a:pt x="1525370" y="1694255"/>
                  </a:lnTo>
                  <a:lnTo>
                    <a:pt x="1524010" y="1701925"/>
                  </a:lnTo>
                  <a:lnTo>
                    <a:pt x="1522878" y="1709821"/>
                  </a:lnTo>
                  <a:lnTo>
                    <a:pt x="1521972" y="1717717"/>
                  </a:lnTo>
                  <a:lnTo>
                    <a:pt x="1521519" y="1725612"/>
                  </a:lnTo>
                  <a:lnTo>
                    <a:pt x="1130300" y="1725612"/>
                  </a:lnTo>
                  <a:lnTo>
                    <a:pt x="1130753" y="1708242"/>
                  </a:lnTo>
                  <a:lnTo>
                    <a:pt x="1131659" y="1691322"/>
                  </a:lnTo>
                  <a:lnTo>
                    <a:pt x="1133245" y="1674177"/>
                  </a:lnTo>
                  <a:lnTo>
                    <a:pt x="1135283" y="1657483"/>
                  </a:lnTo>
                  <a:lnTo>
                    <a:pt x="1137322" y="1640790"/>
                  </a:lnTo>
                  <a:lnTo>
                    <a:pt x="1140494" y="1624096"/>
                  </a:lnTo>
                  <a:lnTo>
                    <a:pt x="1143665" y="1607627"/>
                  </a:lnTo>
                  <a:lnTo>
                    <a:pt x="1147290" y="1591610"/>
                  </a:lnTo>
                  <a:lnTo>
                    <a:pt x="1151594" y="1575368"/>
                  </a:lnTo>
                  <a:lnTo>
                    <a:pt x="1156351" y="1559576"/>
                  </a:lnTo>
                  <a:lnTo>
                    <a:pt x="1161108" y="1543785"/>
                  </a:lnTo>
                  <a:lnTo>
                    <a:pt x="1166998" y="1528219"/>
                  </a:lnTo>
                  <a:lnTo>
                    <a:pt x="1172661" y="1512879"/>
                  </a:lnTo>
                  <a:lnTo>
                    <a:pt x="1179004" y="1497989"/>
                  </a:lnTo>
                  <a:lnTo>
                    <a:pt x="1185800" y="1483100"/>
                  </a:lnTo>
                  <a:lnTo>
                    <a:pt x="1192596" y="1468437"/>
                  </a:lnTo>
                  <a:close/>
                  <a:moveTo>
                    <a:pt x="2069990" y="1228725"/>
                  </a:moveTo>
                  <a:lnTo>
                    <a:pt x="2084059" y="1238222"/>
                  </a:lnTo>
                  <a:lnTo>
                    <a:pt x="2097901" y="1248172"/>
                  </a:lnTo>
                  <a:lnTo>
                    <a:pt x="2111516" y="1258574"/>
                  </a:lnTo>
                  <a:lnTo>
                    <a:pt x="2124677" y="1269202"/>
                  </a:lnTo>
                  <a:lnTo>
                    <a:pt x="2137612" y="1280056"/>
                  </a:lnTo>
                  <a:lnTo>
                    <a:pt x="2150319" y="1291362"/>
                  </a:lnTo>
                  <a:lnTo>
                    <a:pt x="2162346" y="1302894"/>
                  </a:lnTo>
                  <a:lnTo>
                    <a:pt x="2174600" y="1315105"/>
                  </a:lnTo>
                  <a:lnTo>
                    <a:pt x="2186172" y="1327542"/>
                  </a:lnTo>
                  <a:lnTo>
                    <a:pt x="2197518" y="1339979"/>
                  </a:lnTo>
                  <a:lnTo>
                    <a:pt x="2208411" y="1352868"/>
                  </a:lnTo>
                  <a:lnTo>
                    <a:pt x="2219076" y="1366210"/>
                  </a:lnTo>
                  <a:lnTo>
                    <a:pt x="2229287" y="1379778"/>
                  </a:lnTo>
                  <a:lnTo>
                    <a:pt x="2239045" y="1393797"/>
                  </a:lnTo>
                  <a:lnTo>
                    <a:pt x="2248575" y="1407817"/>
                  </a:lnTo>
                  <a:lnTo>
                    <a:pt x="2257425" y="1422063"/>
                  </a:lnTo>
                  <a:lnTo>
                    <a:pt x="1918180" y="1617663"/>
                  </a:lnTo>
                  <a:lnTo>
                    <a:pt x="1913188" y="1610879"/>
                  </a:lnTo>
                  <a:lnTo>
                    <a:pt x="1908196" y="1604096"/>
                  </a:lnTo>
                  <a:lnTo>
                    <a:pt x="1902977" y="1597311"/>
                  </a:lnTo>
                  <a:lnTo>
                    <a:pt x="1897531" y="1591206"/>
                  </a:lnTo>
                  <a:lnTo>
                    <a:pt x="1891858" y="1585327"/>
                  </a:lnTo>
                  <a:lnTo>
                    <a:pt x="1885958" y="1579447"/>
                  </a:lnTo>
                  <a:lnTo>
                    <a:pt x="1879604" y="1573794"/>
                  </a:lnTo>
                  <a:lnTo>
                    <a:pt x="1873250" y="1568593"/>
                  </a:lnTo>
                  <a:lnTo>
                    <a:pt x="2069990" y="1228725"/>
                  </a:lnTo>
                  <a:close/>
                  <a:moveTo>
                    <a:pt x="1405048" y="1228725"/>
                  </a:moveTo>
                  <a:lnTo>
                    <a:pt x="1601788" y="1568593"/>
                  </a:lnTo>
                  <a:lnTo>
                    <a:pt x="1595207" y="1573794"/>
                  </a:lnTo>
                  <a:lnTo>
                    <a:pt x="1589080" y="1579447"/>
                  </a:lnTo>
                  <a:lnTo>
                    <a:pt x="1583180" y="1585101"/>
                  </a:lnTo>
                  <a:lnTo>
                    <a:pt x="1577507" y="1591206"/>
                  </a:lnTo>
                  <a:lnTo>
                    <a:pt x="1572061" y="1597311"/>
                  </a:lnTo>
                  <a:lnTo>
                    <a:pt x="1566842" y="1604096"/>
                  </a:lnTo>
                  <a:lnTo>
                    <a:pt x="1561850" y="1610879"/>
                  </a:lnTo>
                  <a:lnTo>
                    <a:pt x="1557085" y="1617663"/>
                  </a:lnTo>
                  <a:lnTo>
                    <a:pt x="1217613" y="1422063"/>
                  </a:lnTo>
                  <a:lnTo>
                    <a:pt x="1226463" y="1407817"/>
                  </a:lnTo>
                  <a:lnTo>
                    <a:pt x="1235993" y="1393797"/>
                  </a:lnTo>
                  <a:lnTo>
                    <a:pt x="1245751" y="1379778"/>
                  </a:lnTo>
                  <a:lnTo>
                    <a:pt x="1255962" y="1366210"/>
                  </a:lnTo>
                  <a:lnTo>
                    <a:pt x="1266627" y="1352868"/>
                  </a:lnTo>
                  <a:lnTo>
                    <a:pt x="1277520" y="1339979"/>
                  </a:lnTo>
                  <a:lnTo>
                    <a:pt x="1288639" y="1327542"/>
                  </a:lnTo>
                  <a:lnTo>
                    <a:pt x="1300438" y="1315105"/>
                  </a:lnTo>
                  <a:lnTo>
                    <a:pt x="1312238" y="1302894"/>
                  </a:lnTo>
                  <a:lnTo>
                    <a:pt x="1324719" y="1291362"/>
                  </a:lnTo>
                  <a:lnTo>
                    <a:pt x="1337426" y="1280056"/>
                  </a:lnTo>
                  <a:lnTo>
                    <a:pt x="1350134" y="1269202"/>
                  </a:lnTo>
                  <a:lnTo>
                    <a:pt x="1363295" y="1258574"/>
                  </a:lnTo>
                  <a:lnTo>
                    <a:pt x="1377137" y="1248172"/>
                  </a:lnTo>
                  <a:lnTo>
                    <a:pt x="1390979" y="1238222"/>
                  </a:lnTo>
                  <a:lnTo>
                    <a:pt x="1405048" y="1228725"/>
                  </a:lnTo>
                  <a:close/>
                  <a:moveTo>
                    <a:pt x="1763713" y="1128712"/>
                  </a:moveTo>
                  <a:lnTo>
                    <a:pt x="1781176" y="1129848"/>
                  </a:lnTo>
                  <a:lnTo>
                    <a:pt x="1798638" y="1131438"/>
                  </a:lnTo>
                  <a:lnTo>
                    <a:pt x="1816101" y="1133482"/>
                  </a:lnTo>
                  <a:lnTo>
                    <a:pt x="1833337" y="1135981"/>
                  </a:lnTo>
                  <a:lnTo>
                    <a:pt x="1850346" y="1138707"/>
                  </a:lnTo>
                  <a:lnTo>
                    <a:pt x="1867355" y="1142114"/>
                  </a:lnTo>
                  <a:lnTo>
                    <a:pt x="1884137" y="1146203"/>
                  </a:lnTo>
                  <a:lnTo>
                    <a:pt x="1900465" y="1150519"/>
                  </a:lnTo>
                  <a:lnTo>
                    <a:pt x="1916794" y="1155290"/>
                  </a:lnTo>
                  <a:lnTo>
                    <a:pt x="1933122" y="1160514"/>
                  </a:lnTo>
                  <a:lnTo>
                    <a:pt x="1948998" y="1166193"/>
                  </a:lnTo>
                  <a:lnTo>
                    <a:pt x="1964873" y="1172554"/>
                  </a:lnTo>
                  <a:lnTo>
                    <a:pt x="1980294" y="1178914"/>
                  </a:lnTo>
                  <a:lnTo>
                    <a:pt x="1995715" y="1185956"/>
                  </a:lnTo>
                  <a:lnTo>
                    <a:pt x="2010683" y="1193225"/>
                  </a:lnTo>
                  <a:lnTo>
                    <a:pt x="2025651" y="1200949"/>
                  </a:lnTo>
                  <a:lnTo>
                    <a:pt x="1829481" y="1541462"/>
                  </a:lnTo>
                  <a:lnTo>
                    <a:pt x="1821997" y="1538054"/>
                  </a:lnTo>
                  <a:lnTo>
                    <a:pt x="1814060" y="1534874"/>
                  </a:lnTo>
                  <a:lnTo>
                    <a:pt x="1805669" y="1531921"/>
                  </a:lnTo>
                  <a:lnTo>
                    <a:pt x="1797504" y="1529422"/>
                  </a:lnTo>
                  <a:lnTo>
                    <a:pt x="1789113" y="1527151"/>
                  </a:lnTo>
                  <a:lnTo>
                    <a:pt x="1780722" y="1525106"/>
                  </a:lnTo>
                  <a:lnTo>
                    <a:pt x="1772331" y="1523516"/>
                  </a:lnTo>
                  <a:lnTo>
                    <a:pt x="1763713" y="1522380"/>
                  </a:lnTo>
                  <a:lnTo>
                    <a:pt x="1763713" y="1128712"/>
                  </a:lnTo>
                  <a:close/>
                  <a:moveTo>
                    <a:pt x="1711326" y="1128712"/>
                  </a:moveTo>
                  <a:lnTo>
                    <a:pt x="1711326" y="1522380"/>
                  </a:lnTo>
                  <a:lnTo>
                    <a:pt x="1702489" y="1523516"/>
                  </a:lnTo>
                  <a:lnTo>
                    <a:pt x="1694105" y="1525106"/>
                  </a:lnTo>
                  <a:lnTo>
                    <a:pt x="1685722" y="1527151"/>
                  </a:lnTo>
                  <a:lnTo>
                    <a:pt x="1677111" y="1529422"/>
                  </a:lnTo>
                  <a:lnTo>
                    <a:pt x="1668954" y="1531921"/>
                  </a:lnTo>
                  <a:lnTo>
                    <a:pt x="1661023" y="1534874"/>
                  </a:lnTo>
                  <a:lnTo>
                    <a:pt x="1653093" y="1538054"/>
                  </a:lnTo>
                  <a:lnTo>
                    <a:pt x="1645162" y="1541462"/>
                  </a:lnTo>
                  <a:lnTo>
                    <a:pt x="1449388" y="1200949"/>
                  </a:lnTo>
                  <a:lnTo>
                    <a:pt x="1464116" y="1193225"/>
                  </a:lnTo>
                  <a:lnTo>
                    <a:pt x="1479298" y="1185956"/>
                  </a:lnTo>
                  <a:lnTo>
                    <a:pt x="1494706" y="1178914"/>
                  </a:lnTo>
                  <a:lnTo>
                    <a:pt x="1510340" y="1172554"/>
                  </a:lnTo>
                  <a:lnTo>
                    <a:pt x="1525749" y="1166193"/>
                  </a:lnTo>
                  <a:lnTo>
                    <a:pt x="1542063" y="1160514"/>
                  </a:lnTo>
                  <a:lnTo>
                    <a:pt x="1558151" y="1155290"/>
                  </a:lnTo>
                  <a:lnTo>
                    <a:pt x="1574465" y="1150519"/>
                  </a:lnTo>
                  <a:lnTo>
                    <a:pt x="1591006" y="1146203"/>
                  </a:lnTo>
                  <a:lnTo>
                    <a:pt x="1607548" y="1142114"/>
                  </a:lnTo>
                  <a:lnTo>
                    <a:pt x="1624542" y="1138707"/>
                  </a:lnTo>
                  <a:lnTo>
                    <a:pt x="1641537" y="1135981"/>
                  </a:lnTo>
                  <a:lnTo>
                    <a:pt x="1658757" y="1133482"/>
                  </a:lnTo>
                  <a:lnTo>
                    <a:pt x="1676205" y="1131438"/>
                  </a:lnTo>
                  <a:lnTo>
                    <a:pt x="1693426" y="1129848"/>
                  </a:lnTo>
                  <a:lnTo>
                    <a:pt x="1711326" y="1128712"/>
                  </a:lnTo>
                  <a:close/>
                  <a:moveTo>
                    <a:pt x="2894521" y="1114425"/>
                  </a:moveTo>
                  <a:lnTo>
                    <a:pt x="2903576" y="1131622"/>
                  </a:lnTo>
                  <a:lnTo>
                    <a:pt x="2912179" y="1148820"/>
                  </a:lnTo>
                  <a:lnTo>
                    <a:pt x="2921007" y="1166470"/>
                  </a:lnTo>
                  <a:lnTo>
                    <a:pt x="2929383" y="1184120"/>
                  </a:lnTo>
                  <a:lnTo>
                    <a:pt x="2937533" y="1201770"/>
                  </a:lnTo>
                  <a:lnTo>
                    <a:pt x="2945230" y="1219646"/>
                  </a:lnTo>
                  <a:lnTo>
                    <a:pt x="2952927" y="1237749"/>
                  </a:lnTo>
                  <a:lnTo>
                    <a:pt x="2960171" y="1255851"/>
                  </a:lnTo>
                  <a:lnTo>
                    <a:pt x="2967189" y="1274180"/>
                  </a:lnTo>
                  <a:lnTo>
                    <a:pt x="2974207" y="1292283"/>
                  </a:lnTo>
                  <a:lnTo>
                    <a:pt x="2980545" y="1310838"/>
                  </a:lnTo>
                  <a:lnTo>
                    <a:pt x="2986658" y="1329845"/>
                  </a:lnTo>
                  <a:lnTo>
                    <a:pt x="2992770" y="1348627"/>
                  </a:lnTo>
                  <a:lnTo>
                    <a:pt x="2998430" y="1367408"/>
                  </a:lnTo>
                  <a:lnTo>
                    <a:pt x="3003863" y="1386416"/>
                  </a:lnTo>
                  <a:lnTo>
                    <a:pt x="3009069" y="1405650"/>
                  </a:lnTo>
                  <a:lnTo>
                    <a:pt x="3013597" y="1424658"/>
                  </a:lnTo>
                  <a:lnTo>
                    <a:pt x="3018351" y="1444344"/>
                  </a:lnTo>
                  <a:lnTo>
                    <a:pt x="3022652" y="1463578"/>
                  </a:lnTo>
                  <a:lnTo>
                    <a:pt x="3026501" y="1483265"/>
                  </a:lnTo>
                  <a:lnTo>
                    <a:pt x="3030349" y="1502951"/>
                  </a:lnTo>
                  <a:lnTo>
                    <a:pt x="3033745" y="1522638"/>
                  </a:lnTo>
                  <a:lnTo>
                    <a:pt x="3036688" y="1542777"/>
                  </a:lnTo>
                  <a:lnTo>
                    <a:pt x="3039631" y="1562463"/>
                  </a:lnTo>
                  <a:lnTo>
                    <a:pt x="3042121" y="1582603"/>
                  </a:lnTo>
                  <a:lnTo>
                    <a:pt x="3044385" y="1602968"/>
                  </a:lnTo>
                  <a:lnTo>
                    <a:pt x="3046196" y="1623107"/>
                  </a:lnTo>
                  <a:lnTo>
                    <a:pt x="3047781" y="1643473"/>
                  </a:lnTo>
                  <a:lnTo>
                    <a:pt x="3049139" y="1664064"/>
                  </a:lnTo>
                  <a:lnTo>
                    <a:pt x="3050044" y="1684430"/>
                  </a:lnTo>
                  <a:lnTo>
                    <a:pt x="3050497" y="1705022"/>
                  </a:lnTo>
                  <a:lnTo>
                    <a:pt x="3051176" y="1725613"/>
                  </a:lnTo>
                  <a:lnTo>
                    <a:pt x="2501071" y="1725613"/>
                  </a:lnTo>
                  <a:lnTo>
                    <a:pt x="2500619" y="1714525"/>
                  </a:lnTo>
                  <a:lnTo>
                    <a:pt x="2500166" y="1702985"/>
                  </a:lnTo>
                  <a:lnTo>
                    <a:pt x="2499713" y="1691897"/>
                  </a:lnTo>
                  <a:lnTo>
                    <a:pt x="2499034" y="1680809"/>
                  </a:lnTo>
                  <a:lnTo>
                    <a:pt x="2498355" y="1669722"/>
                  </a:lnTo>
                  <a:lnTo>
                    <a:pt x="2497223" y="1658634"/>
                  </a:lnTo>
                  <a:lnTo>
                    <a:pt x="2496091" y="1647320"/>
                  </a:lnTo>
                  <a:lnTo>
                    <a:pt x="2494506" y="1636458"/>
                  </a:lnTo>
                  <a:lnTo>
                    <a:pt x="2493148" y="1625370"/>
                  </a:lnTo>
                  <a:lnTo>
                    <a:pt x="2491337" y="1614509"/>
                  </a:lnTo>
                  <a:lnTo>
                    <a:pt x="2489526" y="1603873"/>
                  </a:lnTo>
                  <a:lnTo>
                    <a:pt x="2487715" y="1593012"/>
                  </a:lnTo>
                  <a:lnTo>
                    <a:pt x="2485451" y="1582150"/>
                  </a:lnTo>
                  <a:lnTo>
                    <a:pt x="2483187" y="1571515"/>
                  </a:lnTo>
                  <a:lnTo>
                    <a:pt x="2480697" y="1560879"/>
                  </a:lnTo>
                  <a:lnTo>
                    <a:pt x="2478207" y="1550471"/>
                  </a:lnTo>
                  <a:lnTo>
                    <a:pt x="2475490" y="1539835"/>
                  </a:lnTo>
                  <a:lnTo>
                    <a:pt x="2472547" y="1529426"/>
                  </a:lnTo>
                  <a:lnTo>
                    <a:pt x="2469604" y="1519017"/>
                  </a:lnTo>
                  <a:lnTo>
                    <a:pt x="2466435" y="1508608"/>
                  </a:lnTo>
                  <a:lnTo>
                    <a:pt x="2463039" y="1498199"/>
                  </a:lnTo>
                  <a:lnTo>
                    <a:pt x="2459644" y="1488017"/>
                  </a:lnTo>
                  <a:lnTo>
                    <a:pt x="2456248" y="1477834"/>
                  </a:lnTo>
                  <a:lnTo>
                    <a:pt x="2452399" y="1467878"/>
                  </a:lnTo>
                  <a:lnTo>
                    <a:pt x="2448551" y="1457921"/>
                  </a:lnTo>
                  <a:lnTo>
                    <a:pt x="2444476" y="1447965"/>
                  </a:lnTo>
                  <a:lnTo>
                    <a:pt x="2440401" y="1438008"/>
                  </a:lnTo>
                  <a:lnTo>
                    <a:pt x="2436100" y="1428278"/>
                  </a:lnTo>
                  <a:lnTo>
                    <a:pt x="2431572" y="1418548"/>
                  </a:lnTo>
                  <a:lnTo>
                    <a:pt x="2427271" y="1408818"/>
                  </a:lnTo>
                  <a:lnTo>
                    <a:pt x="2422517" y="1399314"/>
                  </a:lnTo>
                  <a:lnTo>
                    <a:pt x="2417763" y="1389584"/>
                  </a:lnTo>
                  <a:lnTo>
                    <a:pt x="2894521" y="1114425"/>
                  </a:lnTo>
                  <a:close/>
                  <a:moveTo>
                    <a:pt x="579379" y="1114425"/>
                  </a:moveTo>
                  <a:lnTo>
                    <a:pt x="1057275" y="1389584"/>
                  </a:lnTo>
                  <a:lnTo>
                    <a:pt x="1052734" y="1399314"/>
                  </a:lnTo>
                  <a:lnTo>
                    <a:pt x="1047967" y="1408592"/>
                  </a:lnTo>
                  <a:lnTo>
                    <a:pt x="1043426" y="1418548"/>
                  </a:lnTo>
                  <a:lnTo>
                    <a:pt x="1039112" y="1428278"/>
                  </a:lnTo>
                  <a:lnTo>
                    <a:pt x="1034799" y="1438008"/>
                  </a:lnTo>
                  <a:lnTo>
                    <a:pt x="1030485" y="1447738"/>
                  </a:lnTo>
                  <a:lnTo>
                    <a:pt x="1026626" y="1457921"/>
                  </a:lnTo>
                  <a:lnTo>
                    <a:pt x="1022539" y="1467878"/>
                  </a:lnTo>
                  <a:lnTo>
                    <a:pt x="1018907" y="1477834"/>
                  </a:lnTo>
                  <a:lnTo>
                    <a:pt x="1015501" y="1488017"/>
                  </a:lnTo>
                  <a:lnTo>
                    <a:pt x="1011869" y="1498199"/>
                  </a:lnTo>
                  <a:lnTo>
                    <a:pt x="1008691" y="1508608"/>
                  </a:lnTo>
                  <a:lnTo>
                    <a:pt x="1005512" y="1519017"/>
                  </a:lnTo>
                  <a:lnTo>
                    <a:pt x="1002561" y="1529426"/>
                  </a:lnTo>
                  <a:lnTo>
                    <a:pt x="999609" y="1539835"/>
                  </a:lnTo>
                  <a:lnTo>
                    <a:pt x="996885" y="1550244"/>
                  </a:lnTo>
                  <a:lnTo>
                    <a:pt x="994388" y="1560879"/>
                  </a:lnTo>
                  <a:lnTo>
                    <a:pt x="991890" y="1571515"/>
                  </a:lnTo>
                  <a:lnTo>
                    <a:pt x="989620" y="1582150"/>
                  </a:lnTo>
                  <a:lnTo>
                    <a:pt x="987350" y="1593012"/>
                  </a:lnTo>
                  <a:lnTo>
                    <a:pt x="985307" y="1603647"/>
                  </a:lnTo>
                  <a:lnTo>
                    <a:pt x="983717" y="1614509"/>
                  </a:lnTo>
                  <a:lnTo>
                    <a:pt x="981901" y="1625370"/>
                  </a:lnTo>
                  <a:lnTo>
                    <a:pt x="980539" y="1636458"/>
                  </a:lnTo>
                  <a:lnTo>
                    <a:pt x="978950" y="1647320"/>
                  </a:lnTo>
                  <a:lnTo>
                    <a:pt x="978042" y="1658634"/>
                  </a:lnTo>
                  <a:lnTo>
                    <a:pt x="976680" y="1669722"/>
                  </a:lnTo>
                  <a:lnTo>
                    <a:pt x="975998" y="1680809"/>
                  </a:lnTo>
                  <a:lnTo>
                    <a:pt x="975317" y="1691897"/>
                  </a:lnTo>
                  <a:lnTo>
                    <a:pt x="974636" y="1702985"/>
                  </a:lnTo>
                  <a:lnTo>
                    <a:pt x="974182" y="1714525"/>
                  </a:lnTo>
                  <a:lnTo>
                    <a:pt x="973955" y="1725613"/>
                  </a:lnTo>
                  <a:lnTo>
                    <a:pt x="422275" y="1725613"/>
                  </a:lnTo>
                  <a:lnTo>
                    <a:pt x="422729" y="1705022"/>
                  </a:lnTo>
                  <a:lnTo>
                    <a:pt x="423410" y="1684430"/>
                  </a:lnTo>
                  <a:lnTo>
                    <a:pt x="424318" y="1664064"/>
                  </a:lnTo>
                  <a:lnTo>
                    <a:pt x="425453" y="1643473"/>
                  </a:lnTo>
                  <a:lnTo>
                    <a:pt x="427269" y="1623107"/>
                  </a:lnTo>
                  <a:lnTo>
                    <a:pt x="429086" y="1602968"/>
                  </a:lnTo>
                  <a:lnTo>
                    <a:pt x="431356" y="1582603"/>
                  </a:lnTo>
                  <a:lnTo>
                    <a:pt x="433853" y="1562463"/>
                  </a:lnTo>
                  <a:lnTo>
                    <a:pt x="436805" y="1542777"/>
                  </a:lnTo>
                  <a:lnTo>
                    <a:pt x="439756" y="1522638"/>
                  </a:lnTo>
                  <a:lnTo>
                    <a:pt x="443161" y="1502951"/>
                  </a:lnTo>
                  <a:lnTo>
                    <a:pt x="446794" y="1483265"/>
                  </a:lnTo>
                  <a:lnTo>
                    <a:pt x="450880" y="1463578"/>
                  </a:lnTo>
                  <a:lnTo>
                    <a:pt x="455194" y="1444344"/>
                  </a:lnTo>
                  <a:lnTo>
                    <a:pt x="459735" y="1424658"/>
                  </a:lnTo>
                  <a:lnTo>
                    <a:pt x="464502" y="1405650"/>
                  </a:lnTo>
                  <a:lnTo>
                    <a:pt x="469724" y="1386416"/>
                  </a:lnTo>
                  <a:lnTo>
                    <a:pt x="475172" y="1367408"/>
                  </a:lnTo>
                  <a:lnTo>
                    <a:pt x="480848" y="1348627"/>
                  </a:lnTo>
                  <a:lnTo>
                    <a:pt x="486751" y="1329845"/>
                  </a:lnTo>
                  <a:lnTo>
                    <a:pt x="493108" y="1310838"/>
                  </a:lnTo>
                  <a:lnTo>
                    <a:pt x="499692" y="1292283"/>
                  </a:lnTo>
                  <a:lnTo>
                    <a:pt x="506502" y="1274180"/>
                  </a:lnTo>
                  <a:lnTo>
                    <a:pt x="513313" y="1255851"/>
                  </a:lnTo>
                  <a:lnTo>
                    <a:pt x="520805" y="1237749"/>
                  </a:lnTo>
                  <a:lnTo>
                    <a:pt x="528524" y="1219646"/>
                  </a:lnTo>
                  <a:lnTo>
                    <a:pt x="536243" y="1201770"/>
                  </a:lnTo>
                  <a:lnTo>
                    <a:pt x="544416" y="1184120"/>
                  </a:lnTo>
                  <a:lnTo>
                    <a:pt x="552816" y="1166470"/>
                  </a:lnTo>
                  <a:lnTo>
                    <a:pt x="561444" y="1148820"/>
                  </a:lnTo>
                  <a:lnTo>
                    <a:pt x="570298" y="1131622"/>
                  </a:lnTo>
                  <a:lnTo>
                    <a:pt x="579379" y="1114425"/>
                  </a:lnTo>
                  <a:close/>
                  <a:moveTo>
                    <a:pt x="3260390" y="901700"/>
                  </a:moveTo>
                  <a:lnTo>
                    <a:pt x="3272869" y="924832"/>
                  </a:lnTo>
                  <a:lnTo>
                    <a:pt x="3284895" y="947964"/>
                  </a:lnTo>
                  <a:lnTo>
                    <a:pt x="3296694" y="971550"/>
                  </a:lnTo>
                  <a:lnTo>
                    <a:pt x="3308039" y="995136"/>
                  </a:lnTo>
                  <a:lnTo>
                    <a:pt x="3319157" y="1018948"/>
                  </a:lnTo>
                  <a:lnTo>
                    <a:pt x="3329821" y="1042987"/>
                  </a:lnTo>
                  <a:lnTo>
                    <a:pt x="3340032" y="1067254"/>
                  </a:lnTo>
                  <a:lnTo>
                    <a:pt x="3350242" y="1091746"/>
                  </a:lnTo>
                  <a:lnTo>
                    <a:pt x="3359545" y="1116466"/>
                  </a:lnTo>
                  <a:lnTo>
                    <a:pt x="3369075" y="1141186"/>
                  </a:lnTo>
                  <a:lnTo>
                    <a:pt x="3377924" y="1166132"/>
                  </a:lnTo>
                  <a:lnTo>
                    <a:pt x="3386320" y="1191305"/>
                  </a:lnTo>
                  <a:lnTo>
                    <a:pt x="3394488" y="1216479"/>
                  </a:lnTo>
                  <a:lnTo>
                    <a:pt x="3402203" y="1242105"/>
                  </a:lnTo>
                  <a:lnTo>
                    <a:pt x="3409691" y="1267959"/>
                  </a:lnTo>
                  <a:lnTo>
                    <a:pt x="3416725" y="1293586"/>
                  </a:lnTo>
                  <a:lnTo>
                    <a:pt x="3423078" y="1319439"/>
                  </a:lnTo>
                  <a:lnTo>
                    <a:pt x="3429658" y="1345747"/>
                  </a:lnTo>
                  <a:lnTo>
                    <a:pt x="3435331" y="1372054"/>
                  </a:lnTo>
                  <a:lnTo>
                    <a:pt x="3440776" y="1398361"/>
                  </a:lnTo>
                  <a:lnTo>
                    <a:pt x="3445768" y="1424895"/>
                  </a:lnTo>
                  <a:lnTo>
                    <a:pt x="3450306" y="1451656"/>
                  </a:lnTo>
                  <a:lnTo>
                    <a:pt x="3454617" y="1478416"/>
                  </a:lnTo>
                  <a:lnTo>
                    <a:pt x="3458248" y="1505404"/>
                  </a:lnTo>
                  <a:lnTo>
                    <a:pt x="3461651" y="1532391"/>
                  </a:lnTo>
                  <a:lnTo>
                    <a:pt x="3464601" y="1559606"/>
                  </a:lnTo>
                  <a:lnTo>
                    <a:pt x="3467324" y="1587273"/>
                  </a:lnTo>
                  <a:lnTo>
                    <a:pt x="3469366" y="1614488"/>
                  </a:lnTo>
                  <a:lnTo>
                    <a:pt x="3470954" y="1642156"/>
                  </a:lnTo>
                  <a:lnTo>
                    <a:pt x="3472316" y="1669824"/>
                  </a:lnTo>
                  <a:lnTo>
                    <a:pt x="3472996" y="1697719"/>
                  </a:lnTo>
                  <a:lnTo>
                    <a:pt x="3473450" y="1725613"/>
                  </a:lnTo>
                  <a:lnTo>
                    <a:pt x="3206614" y="1725613"/>
                  </a:lnTo>
                  <a:lnTo>
                    <a:pt x="3206387" y="1702254"/>
                  </a:lnTo>
                  <a:lnTo>
                    <a:pt x="3205706" y="1678895"/>
                  </a:lnTo>
                  <a:lnTo>
                    <a:pt x="3204572" y="1655990"/>
                  </a:lnTo>
                  <a:lnTo>
                    <a:pt x="3203210" y="1632858"/>
                  </a:lnTo>
                  <a:lnTo>
                    <a:pt x="3201395" y="1609726"/>
                  </a:lnTo>
                  <a:lnTo>
                    <a:pt x="3199126" y="1587047"/>
                  </a:lnTo>
                  <a:lnTo>
                    <a:pt x="3196630" y="1564141"/>
                  </a:lnTo>
                  <a:lnTo>
                    <a:pt x="3193907" y="1541236"/>
                  </a:lnTo>
                  <a:lnTo>
                    <a:pt x="3190731" y="1518784"/>
                  </a:lnTo>
                  <a:lnTo>
                    <a:pt x="3187327" y="1496332"/>
                  </a:lnTo>
                  <a:lnTo>
                    <a:pt x="3183243" y="1473881"/>
                  </a:lnTo>
                  <a:lnTo>
                    <a:pt x="3179386" y="1451882"/>
                  </a:lnTo>
                  <a:lnTo>
                    <a:pt x="3174621" y="1429431"/>
                  </a:lnTo>
                  <a:lnTo>
                    <a:pt x="3169856" y="1407659"/>
                  </a:lnTo>
                  <a:lnTo>
                    <a:pt x="3164637" y="1385661"/>
                  </a:lnTo>
                  <a:lnTo>
                    <a:pt x="3159191" y="1364116"/>
                  </a:lnTo>
                  <a:lnTo>
                    <a:pt x="3153292" y="1342345"/>
                  </a:lnTo>
                  <a:lnTo>
                    <a:pt x="3147166" y="1321027"/>
                  </a:lnTo>
                  <a:lnTo>
                    <a:pt x="3140586" y="1299255"/>
                  </a:lnTo>
                  <a:lnTo>
                    <a:pt x="3134005" y="1278391"/>
                  </a:lnTo>
                  <a:lnTo>
                    <a:pt x="3126745" y="1257300"/>
                  </a:lnTo>
                  <a:lnTo>
                    <a:pt x="3119484" y="1236209"/>
                  </a:lnTo>
                  <a:lnTo>
                    <a:pt x="3111542" y="1215571"/>
                  </a:lnTo>
                  <a:lnTo>
                    <a:pt x="3103601" y="1194707"/>
                  </a:lnTo>
                  <a:lnTo>
                    <a:pt x="3095432" y="1174296"/>
                  </a:lnTo>
                  <a:lnTo>
                    <a:pt x="3086810" y="1154113"/>
                  </a:lnTo>
                  <a:lnTo>
                    <a:pt x="3077961" y="1133702"/>
                  </a:lnTo>
                  <a:lnTo>
                    <a:pt x="3068658" y="1113745"/>
                  </a:lnTo>
                  <a:lnTo>
                    <a:pt x="3059355" y="1093787"/>
                  </a:lnTo>
                  <a:lnTo>
                    <a:pt x="3049371" y="1074284"/>
                  </a:lnTo>
                  <a:lnTo>
                    <a:pt x="3039388" y="1054554"/>
                  </a:lnTo>
                  <a:lnTo>
                    <a:pt x="3028950" y="1035277"/>
                  </a:lnTo>
                  <a:lnTo>
                    <a:pt x="3260390" y="901700"/>
                  </a:lnTo>
                  <a:close/>
                  <a:moveTo>
                    <a:pt x="213060" y="901700"/>
                  </a:moveTo>
                  <a:lnTo>
                    <a:pt x="444500" y="1035277"/>
                  </a:lnTo>
                  <a:lnTo>
                    <a:pt x="434289" y="1054554"/>
                  </a:lnTo>
                  <a:lnTo>
                    <a:pt x="424079" y="1074284"/>
                  </a:lnTo>
                  <a:lnTo>
                    <a:pt x="414095" y="1093787"/>
                  </a:lnTo>
                  <a:lnTo>
                    <a:pt x="404792" y="1113745"/>
                  </a:lnTo>
                  <a:lnTo>
                    <a:pt x="395489" y="1133702"/>
                  </a:lnTo>
                  <a:lnTo>
                    <a:pt x="386640" y="1154113"/>
                  </a:lnTo>
                  <a:lnTo>
                    <a:pt x="378018" y="1174296"/>
                  </a:lnTo>
                  <a:lnTo>
                    <a:pt x="369622" y="1194707"/>
                  </a:lnTo>
                  <a:lnTo>
                    <a:pt x="361908" y="1215571"/>
                  </a:lnTo>
                  <a:lnTo>
                    <a:pt x="354193" y="1236209"/>
                  </a:lnTo>
                  <a:lnTo>
                    <a:pt x="346705" y="1257300"/>
                  </a:lnTo>
                  <a:lnTo>
                    <a:pt x="339444" y="1278391"/>
                  </a:lnTo>
                  <a:lnTo>
                    <a:pt x="332864" y="1299255"/>
                  </a:lnTo>
                  <a:lnTo>
                    <a:pt x="326284" y="1321027"/>
                  </a:lnTo>
                  <a:lnTo>
                    <a:pt x="320158" y="1342345"/>
                  </a:lnTo>
                  <a:lnTo>
                    <a:pt x="314258" y="1364116"/>
                  </a:lnTo>
                  <a:lnTo>
                    <a:pt x="308813" y="1385661"/>
                  </a:lnTo>
                  <a:lnTo>
                    <a:pt x="303594" y="1407659"/>
                  </a:lnTo>
                  <a:lnTo>
                    <a:pt x="298829" y="1429431"/>
                  </a:lnTo>
                  <a:lnTo>
                    <a:pt x="294291" y="1451882"/>
                  </a:lnTo>
                  <a:lnTo>
                    <a:pt x="290207" y="1473881"/>
                  </a:lnTo>
                  <a:lnTo>
                    <a:pt x="286123" y="1496332"/>
                  </a:lnTo>
                  <a:lnTo>
                    <a:pt x="282719" y="1518784"/>
                  </a:lnTo>
                  <a:lnTo>
                    <a:pt x="279542" y="1541236"/>
                  </a:lnTo>
                  <a:lnTo>
                    <a:pt x="276820" y="1564141"/>
                  </a:lnTo>
                  <a:lnTo>
                    <a:pt x="274324" y="1587047"/>
                  </a:lnTo>
                  <a:lnTo>
                    <a:pt x="272055" y="1609726"/>
                  </a:lnTo>
                  <a:lnTo>
                    <a:pt x="270239" y="1632858"/>
                  </a:lnTo>
                  <a:lnTo>
                    <a:pt x="268878" y="1655990"/>
                  </a:lnTo>
                  <a:lnTo>
                    <a:pt x="267744" y="1678895"/>
                  </a:lnTo>
                  <a:lnTo>
                    <a:pt x="267063" y="1702254"/>
                  </a:lnTo>
                  <a:lnTo>
                    <a:pt x="266836" y="1725613"/>
                  </a:lnTo>
                  <a:lnTo>
                    <a:pt x="0" y="1725613"/>
                  </a:lnTo>
                  <a:lnTo>
                    <a:pt x="454" y="1697719"/>
                  </a:lnTo>
                  <a:lnTo>
                    <a:pt x="1134" y="1669824"/>
                  </a:lnTo>
                  <a:lnTo>
                    <a:pt x="2496" y="1642156"/>
                  </a:lnTo>
                  <a:lnTo>
                    <a:pt x="4084" y="1614488"/>
                  </a:lnTo>
                  <a:lnTo>
                    <a:pt x="6126" y="1587273"/>
                  </a:lnTo>
                  <a:lnTo>
                    <a:pt x="8849" y="1559606"/>
                  </a:lnTo>
                  <a:lnTo>
                    <a:pt x="11799" y="1532391"/>
                  </a:lnTo>
                  <a:lnTo>
                    <a:pt x="14975" y="1505404"/>
                  </a:lnTo>
                  <a:lnTo>
                    <a:pt x="18833" y="1478416"/>
                  </a:lnTo>
                  <a:lnTo>
                    <a:pt x="22917" y="1451656"/>
                  </a:lnTo>
                  <a:lnTo>
                    <a:pt x="27682" y="1424895"/>
                  </a:lnTo>
                  <a:lnTo>
                    <a:pt x="32674" y="1398361"/>
                  </a:lnTo>
                  <a:lnTo>
                    <a:pt x="38119" y="1371827"/>
                  </a:lnTo>
                  <a:lnTo>
                    <a:pt x="43792" y="1345747"/>
                  </a:lnTo>
                  <a:lnTo>
                    <a:pt x="50372" y="1319439"/>
                  </a:lnTo>
                  <a:lnTo>
                    <a:pt x="56725" y="1293359"/>
                  </a:lnTo>
                  <a:lnTo>
                    <a:pt x="63759" y="1267732"/>
                  </a:lnTo>
                  <a:lnTo>
                    <a:pt x="71020" y="1242105"/>
                  </a:lnTo>
                  <a:lnTo>
                    <a:pt x="78735" y="1216479"/>
                  </a:lnTo>
                  <a:lnTo>
                    <a:pt x="86903" y="1191305"/>
                  </a:lnTo>
                  <a:lnTo>
                    <a:pt x="95525" y="1166132"/>
                  </a:lnTo>
                  <a:lnTo>
                    <a:pt x="104374" y="1141186"/>
                  </a:lnTo>
                  <a:lnTo>
                    <a:pt x="113677" y="1116466"/>
                  </a:lnTo>
                  <a:lnTo>
                    <a:pt x="123207" y="1091746"/>
                  </a:lnTo>
                  <a:lnTo>
                    <a:pt x="133418" y="1067254"/>
                  </a:lnTo>
                  <a:lnTo>
                    <a:pt x="143628" y="1042987"/>
                  </a:lnTo>
                  <a:lnTo>
                    <a:pt x="154293" y="1018948"/>
                  </a:lnTo>
                  <a:lnTo>
                    <a:pt x="165411" y="995136"/>
                  </a:lnTo>
                  <a:lnTo>
                    <a:pt x="176756" y="971550"/>
                  </a:lnTo>
                  <a:lnTo>
                    <a:pt x="188328" y="947964"/>
                  </a:lnTo>
                  <a:lnTo>
                    <a:pt x="200581" y="924832"/>
                  </a:lnTo>
                  <a:lnTo>
                    <a:pt x="213060" y="901700"/>
                  </a:lnTo>
                  <a:close/>
                  <a:moveTo>
                    <a:pt x="2423486" y="615950"/>
                  </a:moveTo>
                  <a:lnTo>
                    <a:pt x="2440484" y="626612"/>
                  </a:lnTo>
                  <a:lnTo>
                    <a:pt x="2457256" y="637501"/>
                  </a:lnTo>
                  <a:lnTo>
                    <a:pt x="2474028" y="648617"/>
                  </a:lnTo>
                  <a:lnTo>
                    <a:pt x="2490573" y="660187"/>
                  </a:lnTo>
                  <a:lnTo>
                    <a:pt x="2506891" y="671757"/>
                  </a:lnTo>
                  <a:lnTo>
                    <a:pt x="2522983" y="683553"/>
                  </a:lnTo>
                  <a:lnTo>
                    <a:pt x="2538848" y="695803"/>
                  </a:lnTo>
                  <a:lnTo>
                    <a:pt x="2554713" y="708280"/>
                  </a:lnTo>
                  <a:lnTo>
                    <a:pt x="2570124" y="720531"/>
                  </a:lnTo>
                  <a:lnTo>
                    <a:pt x="2585763" y="733462"/>
                  </a:lnTo>
                  <a:lnTo>
                    <a:pt x="2600721" y="746619"/>
                  </a:lnTo>
                  <a:lnTo>
                    <a:pt x="2615680" y="760004"/>
                  </a:lnTo>
                  <a:lnTo>
                    <a:pt x="2630411" y="773388"/>
                  </a:lnTo>
                  <a:lnTo>
                    <a:pt x="2645143" y="787000"/>
                  </a:lnTo>
                  <a:lnTo>
                    <a:pt x="2659195" y="801292"/>
                  </a:lnTo>
                  <a:lnTo>
                    <a:pt x="2673474" y="815357"/>
                  </a:lnTo>
                  <a:lnTo>
                    <a:pt x="2687525" y="829649"/>
                  </a:lnTo>
                  <a:lnTo>
                    <a:pt x="2701124" y="844394"/>
                  </a:lnTo>
                  <a:lnTo>
                    <a:pt x="2714496" y="858913"/>
                  </a:lnTo>
                  <a:lnTo>
                    <a:pt x="2727868" y="874113"/>
                  </a:lnTo>
                  <a:lnTo>
                    <a:pt x="2741013" y="889312"/>
                  </a:lnTo>
                  <a:lnTo>
                    <a:pt x="2753705" y="904738"/>
                  </a:lnTo>
                  <a:lnTo>
                    <a:pt x="2766171" y="920164"/>
                  </a:lnTo>
                  <a:lnTo>
                    <a:pt x="2778636" y="936044"/>
                  </a:lnTo>
                  <a:lnTo>
                    <a:pt x="2790875" y="952151"/>
                  </a:lnTo>
                  <a:lnTo>
                    <a:pt x="2802660" y="968485"/>
                  </a:lnTo>
                  <a:lnTo>
                    <a:pt x="2814446" y="984818"/>
                  </a:lnTo>
                  <a:lnTo>
                    <a:pt x="2825551" y="1001152"/>
                  </a:lnTo>
                  <a:lnTo>
                    <a:pt x="2836657" y="1017940"/>
                  </a:lnTo>
                  <a:lnTo>
                    <a:pt x="2847535" y="1034954"/>
                  </a:lnTo>
                  <a:lnTo>
                    <a:pt x="2858188" y="1051968"/>
                  </a:lnTo>
                  <a:lnTo>
                    <a:pt x="2868613" y="1068982"/>
                  </a:lnTo>
                  <a:lnTo>
                    <a:pt x="2391983" y="1344613"/>
                  </a:lnTo>
                  <a:lnTo>
                    <a:pt x="2386317" y="1335312"/>
                  </a:lnTo>
                  <a:lnTo>
                    <a:pt x="2380197" y="1325784"/>
                  </a:lnTo>
                  <a:lnTo>
                    <a:pt x="2374305" y="1316709"/>
                  </a:lnTo>
                  <a:lnTo>
                    <a:pt x="2368185" y="1307408"/>
                  </a:lnTo>
                  <a:lnTo>
                    <a:pt x="2361613" y="1298334"/>
                  </a:lnTo>
                  <a:lnTo>
                    <a:pt x="2355267" y="1289260"/>
                  </a:lnTo>
                  <a:lnTo>
                    <a:pt x="2348921" y="1280412"/>
                  </a:lnTo>
                  <a:lnTo>
                    <a:pt x="2342121" y="1271792"/>
                  </a:lnTo>
                  <a:lnTo>
                    <a:pt x="2335549" y="1262718"/>
                  </a:lnTo>
                  <a:lnTo>
                    <a:pt x="2328523" y="1254324"/>
                  </a:lnTo>
                  <a:lnTo>
                    <a:pt x="2321270" y="1245930"/>
                  </a:lnTo>
                  <a:lnTo>
                    <a:pt x="2314244" y="1237537"/>
                  </a:lnTo>
                  <a:lnTo>
                    <a:pt x="2306992" y="1229143"/>
                  </a:lnTo>
                  <a:lnTo>
                    <a:pt x="2299512" y="1220976"/>
                  </a:lnTo>
                  <a:lnTo>
                    <a:pt x="2292033" y="1213036"/>
                  </a:lnTo>
                  <a:lnTo>
                    <a:pt x="2284327" y="1205096"/>
                  </a:lnTo>
                  <a:lnTo>
                    <a:pt x="2276622" y="1197156"/>
                  </a:lnTo>
                  <a:lnTo>
                    <a:pt x="2268916" y="1189443"/>
                  </a:lnTo>
                  <a:lnTo>
                    <a:pt x="2260983" y="1181730"/>
                  </a:lnTo>
                  <a:lnTo>
                    <a:pt x="2252597" y="1174244"/>
                  </a:lnTo>
                  <a:lnTo>
                    <a:pt x="2244438" y="1166757"/>
                  </a:lnTo>
                  <a:lnTo>
                    <a:pt x="2236279" y="1159498"/>
                  </a:lnTo>
                  <a:lnTo>
                    <a:pt x="2227893" y="1152465"/>
                  </a:lnTo>
                  <a:lnTo>
                    <a:pt x="2219281" y="1145433"/>
                  </a:lnTo>
                  <a:lnTo>
                    <a:pt x="2210895" y="1138627"/>
                  </a:lnTo>
                  <a:lnTo>
                    <a:pt x="2202056" y="1131595"/>
                  </a:lnTo>
                  <a:lnTo>
                    <a:pt x="2193217" y="1124789"/>
                  </a:lnTo>
                  <a:lnTo>
                    <a:pt x="2184378" y="1118437"/>
                  </a:lnTo>
                  <a:lnTo>
                    <a:pt x="2175312" y="1112085"/>
                  </a:lnTo>
                  <a:lnTo>
                    <a:pt x="2166246" y="1105733"/>
                  </a:lnTo>
                  <a:lnTo>
                    <a:pt x="2157181" y="1099608"/>
                  </a:lnTo>
                  <a:lnTo>
                    <a:pt x="2147888" y="1093483"/>
                  </a:lnTo>
                  <a:lnTo>
                    <a:pt x="2423486" y="615950"/>
                  </a:lnTo>
                  <a:close/>
                  <a:moveTo>
                    <a:pt x="1050946" y="615950"/>
                  </a:moveTo>
                  <a:lnTo>
                    <a:pt x="1327151" y="1093483"/>
                  </a:lnTo>
                  <a:lnTo>
                    <a:pt x="1317838" y="1099608"/>
                  </a:lnTo>
                  <a:lnTo>
                    <a:pt x="1308752" y="1105506"/>
                  </a:lnTo>
                  <a:lnTo>
                    <a:pt x="1299439" y="1112085"/>
                  </a:lnTo>
                  <a:lnTo>
                    <a:pt x="1290581" y="1118437"/>
                  </a:lnTo>
                  <a:lnTo>
                    <a:pt x="1281722" y="1124789"/>
                  </a:lnTo>
                  <a:lnTo>
                    <a:pt x="1272637" y="1131595"/>
                  </a:lnTo>
                  <a:lnTo>
                    <a:pt x="1264005" y="1138173"/>
                  </a:lnTo>
                  <a:lnTo>
                    <a:pt x="1255601" y="1145206"/>
                  </a:lnTo>
                  <a:lnTo>
                    <a:pt x="1246969" y="1152465"/>
                  </a:lnTo>
                  <a:lnTo>
                    <a:pt x="1238338" y="1159498"/>
                  </a:lnTo>
                  <a:lnTo>
                    <a:pt x="1230161" y="1166757"/>
                  </a:lnTo>
                  <a:lnTo>
                    <a:pt x="1221984" y="1174244"/>
                  </a:lnTo>
                  <a:lnTo>
                    <a:pt x="1213807" y="1181730"/>
                  </a:lnTo>
                  <a:lnTo>
                    <a:pt x="1205857" y="1189443"/>
                  </a:lnTo>
                  <a:lnTo>
                    <a:pt x="1198134" y="1197156"/>
                  </a:lnTo>
                  <a:lnTo>
                    <a:pt x="1190184" y="1205096"/>
                  </a:lnTo>
                  <a:lnTo>
                    <a:pt x="1182915" y="1213036"/>
                  </a:lnTo>
                  <a:lnTo>
                    <a:pt x="1175192" y="1220976"/>
                  </a:lnTo>
                  <a:lnTo>
                    <a:pt x="1167697" y="1229143"/>
                  </a:lnTo>
                  <a:lnTo>
                    <a:pt x="1160428" y="1237537"/>
                  </a:lnTo>
                  <a:lnTo>
                    <a:pt x="1153387" y="1245703"/>
                  </a:lnTo>
                  <a:lnTo>
                    <a:pt x="1146345" y="1254324"/>
                  </a:lnTo>
                  <a:lnTo>
                    <a:pt x="1139304" y="1262718"/>
                  </a:lnTo>
                  <a:lnTo>
                    <a:pt x="1132490" y="1271565"/>
                  </a:lnTo>
                  <a:lnTo>
                    <a:pt x="1125675" y="1280412"/>
                  </a:lnTo>
                  <a:lnTo>
                    <a:pt x="1119315" y="1289260"/>
                  </a:lnTo>
                  <a:lnTo>
                    <a:pt x="1112728" y="1298334"/>
                  </a:lnTo>
                  <a:lnTo>
                    <a:pt x="1106368" y="1307408"/>
                  </a:lnTo>
                  <a:lnTo>
                    <a:pt x="1100235" y="1316709"/>
                  </a:lnTo>
                  <a:lnTo>
                    <a:pt x="1094103" y="1325784"/>
                  </a:lnTo>
                  <a:lnTo>
                    <a:pt x="1088197" y="1335312"/>
                  </a:lnTo>
                  <a:lnTo>
                    <a:pt x="1082518" y="1344613"/>
                  </a:lnTo>
                  <a:lnTo>
                    <a:pt x="604838" y="1068982"/>
                  </a:lnTo>
                  <a:lnTo>
                    <a:pt x="615286" y="1051968"/>
                  </a:lnTo>
                  <a:lnTo>
                    <a:pt x="625962" y="1034954"/>
                  </a:lnTo>
                  <a:lnTo>
                    <a:pt x="636865" y="1017940"/>
                  </a:lnTo>
                  <a:lnTo>
                    <a:pt x="647995" y="1001152"/>
                  </a:lnTo>
                  <a:lnTo>
                    <a:pt x="659352" y="984818"/>
                  </a:lnTo>
                  <a:lnTo>
                    <a:pt x="671163" y="968485"/>
                  </a:lnTo>
                  <a:lnTo>
                    <a:pt x="682748" y="951924"/>
                  </a:lnTo>
                  <a:lnTo>
                    <a:pt x="695013" y="936044"/>
                  </a:lnTo>
                  <a:lnTo>
                    <a:pt x="707279" y="920164"/>
                  </a:lnTo>
                  <a:lnTo>
                    <a:pt x="719999" y="904738"/>
                  </a:lnTo>
                  <a:lnTo>
                    <a:pt x="732946" y="889312"/>
                  </a:lnTo>
                  <a:lnTo>
                    <a:pt x="745893" y="874113"/>
                  </a:lnTo>
                  <a:lnTo>
                    <a:pt x="759295" y="858913"/>
                  </a:lnTo>
                  <a:lnTo>
                    <a:pt x="772696" y="844394"/>
                  </a:lnTo>
                  <a:lnTo>
                    <a:pt x="786325" y="829649"/>
                  </a:lnTo>
                  <a:lnTo>
                    <a:pt x="800407" y="815357"/>
                  </a:lnTo>
                  <a:lnTo>
                    <a:pt x="814717" y="801292"/>
                  </a:lnTo>
                  <a:lnTo>
                    <a:pt x="829027" y="787000"/>
                  </a:lnTo>
                  <a:lnTo>
                    <a:pt x="843337" y="773388"/>
                  </a:lnTo>
                  <a:lnTo>
                    <a:pt x="858329" y="759777"/>
                  </a:lnTo>
                  <a:lnTo>
                    <a:pt x="873093" y="746619"/>
                  </a:lnTo>
                  <a:lnTo>
                    <a:pt x="888539" y="733462"/>
                  </a:lnTo>
                  <a:lnTo>
                    <a:pt x="903984" y="720531"/>
                  </a:lnTo>
                  <a:lnTo>
                    <a:pt x="919430" y="708054"/>
                  </a:lnTo>
                  <a:lnTo>
                    <a:pt x="935330" y="695803"/>
                  </a:lnTo>
                  <a:lnTo>
                    <a:pt x="951230" y="683553"/>
                  </a:lnTo>
                  <a:lnTo>
                    <a:pt x="967584" y="671757"/>
                  </a:lnTo>
                  <a:lnTo>
                    <a:pt x="983711" y="660187"/>
                  </a:lnTo>
                  <a:lnTo>
                    <a:pt x="1000293" y="648617"/>
                  </a:lnTo>
                  <a:lnTo>
                    <a:pt x="1017101" y="637501"/>
                  </a:lnTo>
                  <a:lnTo>
                    <a:pt x="1034137" y="626612"/>
                  </a:lnTo>
                  <a:lnTo>
                    <a:pt x="1050946" y="615950"/>
                  </a:lnTo>
                  <a:close/>
                  <a:moveTo>
                    <a:pt x="1763713" y="422275"/>
                  </a:moveTo>
                  <a:lnTo>
                    <a:pt x="1784320" y="422956"/>
                  </a:lnTo>
                  <a:lnTo>
                    <a:pt x="1805154" y="423637"/>
                  </a:lnTo>
                  <a:lnTo>
                    <a:pt x="1825761" y="424771"/>
                  </a:lnTo>
                  <a:lnTo>
                    <a:pt x="1846368" y="426587"/>
                  </a:lnTo>
                  <a:lnTo>
                    <a:pt x="1866749" y="428402"/>
                  </a:lnTo>
                  <a:lnTo>
                    <a:pt x="1887356" y="430445"/>
                  </a:lnTo>
                  <a:lnTo>
                    <a:pt x="1907736" y="432941"/>
                  </a:lnTo>
                  <a:lnTo>
                    <a:pt x="1927664" y="435665"/>
                  </a:lnTo>
                  <a:lnTo>
                    <a:pt x="1948045" y="438842"/>
                  </a:lnTo>
                  <a:lnTo>
                    <a:pt x="1968199" y="442246"/>
                  </a:lnTo>
                  <a:lnTo>
                    <a:pt x="1987900" y="445877"/>
                  </a:lnTo>
                  <a:lnTo>
                    <a:pt x="2007602" y="449962"/>
                  </a:lnTo>
                  <a:lnTo>
                    <a:pt x="2027529" y="454274"/>
                  </a:lnTo>
                  <a:lnTo>
                    <a:pt x="2047004" y="458813"/>
                  </a:lnTo>
                  <a:lnTo>
                    <a:pt x="2066479" y="463806"/>
                  </a:lnTo>
                  <a:lnTo>
                    <a:pt x="2085954" y="469026"/>
                  </a:lnTo>
                  <a:lnTo>
                    <a:pt x="2104976" y="474472"/>
                  </a:lnTo>
                  <a:lnTo>
                    <a:pt x="2124224" y="480146"/>
                  </a:lnTo>
                  <a:lnTo>
                    <a:pt x="2143246" y="486047"/>
                  </a:lnTo>
                  <a:lnTo>
                    <a:pt x="2162268" y="492628"/>
                  </a:lnTo>
                  <a:lnTo>
                    <a:pt x="2181063" y="498982"/>
                  </a:lnTo>
                  <a:lnTo>
                    <a:pt x="2199632" y="506018"/>
                  </a:lnTo>
                  <a:lnTo>
                    <a:pt x="2217975" y="513053"/>
                  </a:lnTo>
                  <a:lnTo>
                    <a:pt x="2236318" y="520542"/>
                  </a:lnTo>
                  <a:lnTo>
                    <a:pt x="2254434" y="528258"/>
                  </a:lnTo>
                  <a:lnTo>
                    <a:pt x="2272550" y="536201"/>
                  </a:lnTo>
                  <a:lnTo>
                    <a:pt x="2290666" y="544372"/>
                  </a:lnTo>
                  <a:lnTo>
                    <a:pt x="2308556" y="552768"/>
                  </a:lnTo>
                  <a:lnTo>
                    <a:pt x="2325992" y="561619"/>
                  </a:lnTo>
                  <a:lnTo>
                    <a:pt x="2343656" y="570470"/>
                  </a:lnTo>
                  <a:lnTo>
                    <a:pt x="2360866" y="580002"/>
                  </a:lnTo>
                  <a:lnTo>
                    <a:pt x="2378076" y="589307"/>
                  </a:lnTo>
                  <a:lnTo>
                    <a:pt x="2102938" y="1066800"/>
                  </a:lnTo>
                  <a:lnTo>
                    <a:pt x="2093653" y="1061580"/>
                  </a:lnTo>
                  <a:lnTo>
                    <a:pt x="2083916" y="1056587"/>
                  </a:lnTo>
                  <a:lnTo>
                    <a:pt x="2073952" y="1051595"/>
                  </a:lnTo>
                  <a:lnTo>
                    <a:pt x="2064441" y="1046829"/>
                  </a:lnTo>
                  <a:lnTo>
                    <a:pt x="2054477" y="1042063"/>
                  </a:lnTo>
                  <a:lnTo>
                    <a:pt x="2044513" y="1037751"/>
                  </a:lnTo>
                  <a:lnTo>
                    <a:pt x="2034549" y="1033439"/>
                  </a:lnTo>
                  <a:lnTo>
                    <a:pt x="2024585" y="1029354"/>
                  </a:lnTo>
                  <a:lnTo>
                    <a:pt x="2014395" y="1025269"/>
                  </a:lnTo>
                  <a:lnTo>
                    <a:pt x="2003978" y="1021411"/>
                  </a:lnTo>
                  <a:lnTo>
                    <a:pt x="1993788" y="1017553"/>
                  </a:lnTo>
                  <a:lnTo>
                    <a:pt x="1983371" y="1013922"/>
                  </a:lnTo>
                  <a:lnTo>
                    <a:pt x="1972954" y="1010290"/>
                  </a:lnTo>
                  <a:lnTo>
                    <a:pt x="1962311" y="1006886"/>
                  </a:lnTo>
                  <a:lnTo>
                    <a:pt x="1951668" y="1003936"/>
                  </a:lnTo>
                  <a:lnTo>
                    <a:pt x="1941025" y="1000759"/>
                  </a:lnTo>
                  <a:lnTo>
                    <a:pt x="1930382" y="998035"/>
                  </a:lnTo>
                  <a:lnTo>
                    <a:pt x="1919738" y="995312"/>
                  </a:lnTo>
                  <a:lnTo>
                    <a:pt x="1908869" y="992589"/>
                  </a:lnTo>
                  <a:lnTo>
                    <a:pt x="1897999" y="990319"/>
                  </a:lnTo>
                  <a:lnTo>
                    <a:pt x="1887129" y="988050"/>
                  </a:lnTo>
                  <a:lnTo>
                    <a:pt x="1876260" y="985780"/>
                  </a:lnTo>
                  <a:lnTo>
                    <a:pt x="1865164" y="983738"/>
                  </a:lnTo>
                  <a:lnTo>
                    <a:pt x="1854067" y="982149"/>
                  </a:lnTo>
                  <a:lnTo>
                    <a:pt x="1842745" y="980334"/>
                  </a:lnTo>
                  <a:lnTo>
                    <a:pt x="1831649" y="979199"/>
                  </a:lnTo>
                  <a:lnTo>
                    <a:pt x="1820553" y="977610"/>
                  </a:lnTo>
                  <a:lnTo>
                    <a:pt x="1809230" y="976703"/>
                  </a:lnTo>
                  <a:lnTo>
                    <a:pt x="1797907" y="975568"/>
                  </a:lnTo>
                  <a:lnTo>
                    <a:pt x="1786358" y="974660"/>
                  </a:lnTo>
                  <a:lnTo>
                    <a:pt x="1775036" y="974206"/>
                  </a:lnTo>
                  <a:lnTo>
                    <a:pt x="1763713" y="973752"/>
                  </a:lnTo>
                  <a:lnTo>
                    <a:pt x="1763713" y="422275"/>
                  </a:lnTo>
                  <a:close/>
                  <a:moveTo>
                    <a:pt x="1711325" y="422275"/>
                  </a:moveTo>
                  <a:lnTo>
                    <a:pt x="1711325" y="973752"/>
                  </a:lnTo>
                  <a:lnTo>
                    <a:pt x="1699751" y="974206"/>
                  </a:lnTo>
                  <a:lnTo>
                    <a:pt x="1688403" y="974660"/>
                  </a:lnTo>
                  <a:lnTo>
                    <a:pt x="1676828" y="975568"/>
                  </a:lnTo>
                  <a:lnTo>
                    <a:pt x="1665481" y="976703"/>
                  </a:lnTo>
                  <a:lnTo>
                    <a:pt x="1654360" y="977610"/>
                  </a:lnTo>
                  <a:lnTo>
                    <a:pt x="1643012" y="979199"/>
                  </a:lnTo>
                  <a:lnTo>
                    <a:pt x="1631665" y="980334"/>
                  </a:lnTo>
                  <a:lnTo>
                    <a:pt x="1620544" y="982149"/>
                  </a:lnTo>
                  <a:lnTo>
                    <a:pt x="1609423" y="983738"/>
                  </a:lnTo>
                  <a:lnTo>
                    <a:pt x="1598302" y="985780"/>
                  </a:lnTo>
                  <a:lnTo>
                    <a:pt x="1587409" y="988050"/>
                  </a:lnTo>
                  <a:lnTo>
                    <a:pt x="1576515" y="990319"/>
                  </a:lnTo>
                  <a:lnTo>
                    <a:pt x="1565394" y="992589"/>
                  </a:lnTo>
                  <a:lnTo>
                    <a:pt x="1554500" y="995312"/>
                  </a:lnTo>
                  <a:lnTo>
                    <a:pt x="1543834" y="998035"/>
                  </a:lnTo>
                  <a:lnTo>
                    <a:pt x="1533167" y="1000759"/>
                  </a:lnTo>
                  <a:lnTo>
                    <a:pt x="1522500" y="1003936"/>
                  </a:lnTo>
                  <a:lnTo>
                    <a:pt x="1511833" y="1006886"/>
                  </a:lnTo>
                  <a:lnTo>
                    <a:pt x="1501166" y="1010290"/>
                  </a:lnTo>
                  <a:lnTo>
                    <a:pt x="1490727" y="1013922"/>
                  </a:lnTo>
                  <a:lnTo>
                    <a:pt x="1480514" y="1017553"/>
                  </a:lnTo>
                  <a:lnTo>
                    <a:pt x="1470301" y="1021411"/>
                  </a:lnTo>
                  <a:lnTo>
                    <a:pt x="1459861" y="1025269"/>
                  </a:lnTo>
                  <a:lnTo>
                    <a:pt x="1449648" y="1029354"/>
                  </a:lnTo>
                  <a:lnTo>
                    <a:pt x="1439662" y="1033439"/>
                  </a:lnTo>
                  <a:lnTo>
                    <a:pt x="1429449" y="1037751"/>
                  </a:lnTo>
                  <a:lnTo>
                    <a:pt x="1419690" y="1042063"/>
                  </a:lnTo>
                  <a:lnTo>
                    <a:pt x="1409704" y="1046829"/>
                  </a:lnTo>
                  <a:lnTo>
                    <a:pt x="1399945" y="1051595"/>
                  </a:lnTo>
                  <a:lnTo>
                    <a:pt x="1390187" y="1056587"/>
                  </a:lnTo>
                  <a:lnTo>
                    <a:pt x="1380428" y="1061580"/>
                  </a:lnTo>
                  <a:lnTo>
                    <a:pt x="1370896" y="1066800"/>
                  </a:lnTo>
                  <a:lnTo>
                    <a:pt x="1095375" y="589307"/>
                  </a:lnTo>
                  <a:lnTo>
                    <a:pt x="1112850" y="580002"/>
                  </a:lnTo>
                  <a:lnTo>
                    <a:pt x="1130099" y="570470"/>
                  </a:lnTo>
                  <a:lnTo>
                    <a:pt x="1147574" y="561619"/>
                  </a:lnTo>
                  <a:lnTo>
                    <a:pt x="1165276" y="552768"/>
                  </a:lnTo>
                  <a:lnTo>
                    <a:pt x="1183206" y="544372"/>
                  </a:lnTo>
                  <a:lnTo>
                    <a:pt x="1201135" y="536201"/>
                  </a:lnTo>
                  <a:lnTo>
                    <a:pt x="1219064" y="528258"/>
                  </a:lnTo>
                  <a:lnTo>
                    <a:pt x="1237447" y="520542"/>
                  </a:lnTo>
                  <a:lnTo>
                    <a:pt x="1255830" y="513053"/>
                  </a:lnTo>
                  <a:lnTo>
                    <a:pt x="1274214" y="506018"/>
                  </a:lnTo>
                  <a:lnTo>
                    <a:pt x="1293051" y="498982"/>
                  </a:lnTo>
                  <a:lnTo>
                    <a:pt x="1311661" y="492628"/>
                  </a:lnTo>
                  <a:lnTo>
                    <a:pt x="1330725" y="486047"/>
                  </a:lnTo>
                  <a:lnTo>
                    <a:pt x="1349562" y="480146"/>
                  </a:lnTo>
                  <a:lnTo>
                    <a:pt x="1369080" y="474472"/>
                  </a:lnTo>
                  <a:lnTo>
                    <a:pt x="1388144" y="469026"/>
                  </a:lnTo>
                  <a:lnTo>
                    <a:pt x="1407662" y="463806"/>
                  </a:lnTo>
                  <a:lnTo>
                    <a:pt x="1426953" y="458813"/>
                  </a:lnTo>
                  <a:lnTo>
                    <a:pt x="1446925" y="454274"/>
                  </a:lnTo>
                  <a:lnTo>
                    <a:pt x="1466443" y="449962"/>
                  </a:lnTo>
                  <a:lnTo>
                    <a:pt x="1486415" y="445877"/>
                  </a:lnTo>
                  <a:lnTo>
                    <a:pt x="1506386" y="442246"/>
                  </a:lnTo>
                  <a:lnTo>
                    <a:pt x="1526358" y="438842"/>
                  </a:lnTo>
                  <a:lnTo>
                    <a:pt x="1546557" y="435665"/>
                  </a:lnTo>
                  <a:lnTo>
                    <a:pt x="1566756" y="432941"/>
                  </a:lnTo>
                  <a:lnTo>
                    <a:pt x="1587409" y="430445"/>
                  </a:lnTo>
                  <a:lnTo>
                    <a:pt x="1607608" y="428402"/>
                  </a:lnTo>
                  <a:lnTo>
                    <a:pt x="1628260" y="426587"/>
                  </a:lnTo>
                  <a:lnTo>
                    <a:pt x="1648913" y="424771"/>
                  </a:lnTo>
                  <a:lnTo>
                    <a:pt x="1669793" y="423637"/>
                  </a:lnTo>
                  <a:lnTo>
                    <a:pt x="1690219" y="422956"/>
                  </a:lnTo>
                  <a:lnTo>
                    <a:pt x="1711325" y="422275"/>
                  </a:lnTo>
                  <a:close/>
                  <a:moveTo>
                    <a:pt x="2635436" y="249237"/>
                  </a:moveTo>
                  <a:lnTo>
                    <a:pt x="2658561" y="263289"/>
                  </a:lnTo>
                  <a:lnTo>
                    <a:pt x="2681232" y="278021"/>
                  </a:lnTo>
                  <a:lnTo>
                    <a:pt x="2703904" y="292980"/>
                  </a:lnTo>
                  <a:lnTo>
                    <a:pt x="2726122" y="307938"/>
                  </a:lnTo>
                  <a:lnTo>
                    <a:pt x="2748113" y="323577"/>
                  </a:lnTo>
                  <a:lnTo>
                    <a:pt x="2770105" y="339442"/>
                  </a:lnTo>
                  <a:lnTo>
                    <a:pt x="2791643" y="355761"/>
                  </a:lnTo>
                  <a:lnTo>
                    <a:pt x="2812954" y="372080"/>
                  </a:lnTo>
                  <a:lnTo>
                    <a:pt x="2833812" y="389078"/>
                  </a:lnTo>
                  <a:lnTo>
                    <a:pt x="2854443" y="406303"/>
                  </a:lnTo>
                  <a:lnTo>
                    <a:pt x="2875074" y="423755"/>
                  </a:lnTo>
                  <a:lnTo>
                    <a:pt x="2895252" y="441660"/>
                  </a:lnTo>
                  <a:lnTo>
                    <a:pt x="2914976" y="459565"/>
                  </a:lnTo>
                  <a:lnTo>
                    <a:pt x="2934700" y="477924"/>
                  </a:lnTo>
                  <a:lnTo>
                    <a:pt x="2954198" y="496736"/>
                  </a:lnTo>
                  <a:lnTo>
                    <a:pt x="2973015" y="516001"/>
                  </a:lnTo>
                  <a:lnTo>
                    <a:pt x="2991833" y="535266"/>
                  </a:lnTo>
                  <a:lnTo>
                    <a:pt x="3010423" y="554757"/>
                  </a:lnTo>
                  <a:lnTo>
                    <a:pt x="3028561" y="574702"/>
                  </a:lnTo>
                  <a:lnTo>
                    <a:pt x="3046244" y="594647"/>
                  </a:lnTo>
                  <a:lnTo>
                    <a:pt x="3063928" y="615272"/>
                  </a:lnTo>
                  <a:lnTo>
                    <a:pt x="3080932" y="635897"/>
                  </a:lnTo>
                  <a:lnTo>
                    <a:pt x="3097936" y="656975"/>
                  </a:lnTo>
                  <a:lnTo>
                    <a:pt x="3114486" y="678280"/>
                  </a:lnTo>
                  <a:lnTo>
                    <a:pt x="3130809" y="699585"/>
                  </a:lnTo>
                  <a:lnTo>
                    <a:pt x="3146679" y="721343"/>
                  </a:lnTo>
                  <a:lnTo>
                    <a:pt x="3162323" y="743328"/>
                  </a:lnTo>
                  <a:lnTo>
                    <a:pt x="3177739" y="765766"/>
                  </a:lnTo>
                  <a:lnTo>
                    <a:pt x="3192476" y="788204"/>
                  </a:lnTo>
                  <a:lnTo>
                    <a:pt x="3207212" y="810869"/>
                  </a:lnTo>
                  <a:lnTo>
                    <a:pt x="3221495" y="833760"/>
                  </a:lnTo>
                  <a:lnTo>
                    <a:pt x="3235325" y="857105"/>
                  </a:lnTo>
                  <a:lnTo>
                    <a:pt x="3004302" y="990600"/>
                  </a:lnTo>
                  <a:lnTo>
                    <a:pt x="2992286" y="971108"/>
                  </a:lnTo>
                  <a:lnTo>
                    <a:pt x="2980497" y="952070"/>
                  </a:lnTo>
                  <a:lnTo>
                    <a:pt x="2968254" y="932805"/>
                  </a:lnTo>
                  <a:lnTo>
                    <a:pt x="2955558" y="913993"/>
                  </a:lnTo>
                  <a:lnTo>
                    <a:pt x="2942635" y="895408"/>
                  </a:lnTo>
                  <a:lnTo>
                    <a:pt x="2929939" y="876823"/>
                  </a:lnTo>
                  <a:lnTo>
                    <a:pt x="2916563" y="858918"/>
                  </a:lnTo>
                  <a:lnTo>
                    <a:pt x="2902733" y="840786"/>
                  </a:lnTo>
                  <a:lnTo>
                    <a:pt x="2888677" y="822881"/>
                  </a:lnTo>
                  <a:lnTo>
                    <a:pt x="2874621" y="805202"/>
                  </a:lnTo>
                  <a:lnTo>
                    <a:pt x="2860111" y="787977"/>
                  </a:lnTo>
                  <a:lnTo>
                    <a:pt x="2845601" y="770752"/>
                  </a:lnTo>
                  <a:lnTo>
                    <a:pt x="2830411" y="753980"/>
                  </a:lnTo>
                  <a:lnTo>
                    <a:pt x="2815448" y="737435"/>
                  </a:lnTo>
                  <a:lnTo>
                    <a:pt x="2800031" y="720890"/>
                  </a:lnTo>
                  <a:lnTo>
                    <a:pt x="2784161" y="704798"/>
                  </a:lnTo>
                  <a:lnTo>
                    <a:pt x="2768291" y="688932"/>
                  </a:lnTo>
                  <a:lnTo>
                    <a:pt x="2752194" y="673067"/>
                  </a:lnTo>
                  <a:lnTo>
                    <a:pt x="2735644" y="657655"/>
                  </a:lnTo>
                  <a:lnTo>
                    <a:pt x="2718867" y="642470"/>
                  </a:lnTo>
                  <a:lnTo>
                    <a:pt x="2702090" y="627284"/>
                  </a:lnTo>
                  <a:lnTo>
                    <a:pt x="2685086" y="612779"/>
                  </a:lnTo>
                  <a:lnTo>
                    <a:pt x="2667629" y="598500"/>
                  </a:lnTo>
                  <a:lnTo>
                    <a:pt x="2650172" y="584221"/>
                  </a:lnTo>
                  <a:lnTo>
                    <a:pt x="2632262" y="570169"/>
                  </a:lnTo>
                  <a:lnTo>
                    <a:pt x="2614124" y="556570"/>
                  </a:lnTo>
                  <a:lnTo>
                    <a:pt x="2595987" y="543425"/>
                  </a:lnTo>
                  <a:lnTo>
                    <a:pt x="2577623" y="530279"/>
                  </a:lnTo>
                  <a:lnTo>
                    <a:pt x="2558806" y="517361"/>
                  </a:lnTo>
                  <a:lnTo>
                    <a:pt x="2539988" y="504668"/>
                  </a:lnTo>
                  <a:lnTo>
                    <a:pt x="2520944" y="492656"/>
                  </a:lnTo>
                  <a:lnTo>
                    <a:pt x="2501900" y="480644"/>
                  </a:lnTo>
                  <a:lnTo>
                    <a:pt x="2635436" y="249237"/>
                  </a:lnTo>
                  <a:close/>
                  <a:moveTo>
                    <a:pt x="839685" y="249237"/>
                  </a:moveTo>
                  <a:lnTo>
                    <a:pt x="973138" y="480644"/>
                  </a:lnTo>
                  <a:lnTo>
                    <a:pt x="953879" y="492656"/>
                  </a:lnTo>
                  <a:lnTo>
                    <a:pt x="934847" y="504668"/>
                  </a:lnTo>
                  <a:lnTo>
                    <a:pt x="916041" y="517361"/>
                  </a:lnTo>
                  <a:lnTo>
                    <a:pt x="897462" y="530279"/>
                  </a:lnTo>
                  <a:lnTo>
                    <a:pt x="878882" y="543425"/>
                  </a:lnTo>
                  <a:lnTo>
                    <a:pt x="860756" y="556570"/>
                  </a:lnTo>
                  <a:lnTo>
                    <a:pt x="842630" y="570169"/>
                  </a:lnTo>
                  <a:lnTo>
                    <a:pt x="824731" y="584221"/>
                  </a:lnTo>
                  <a:lnTo>
                    <a:pt x="807284" y="598500"/>
                  </a:lnTo>
                  <a:lnTo>
                    <a:pt x="789838" y="612779"/>
                  </a:lnTo>
                  <a:lnTo>
                    <a:pt x="772845" y="627284"/>
                  </a:lnTo>
                  <a:lnTo>
                    <a:pt x="755852" y="642470"/>
                  </a:lnTo>
                  <a:lnTo>
                    <a:pt x="739312" y="657655"/>
                  </a:lnTo>
                  <a:lnTo>
                    <a:pt x="722998" y="673067"/>
                  </a:lnTo>
                  <a:lnTo>
                    <a:pt x="706685" y="688932"/>
                  </a:lnTo>
                  <a:lnTo>
                    <a:pt x="690825" y="704798"/>
                  </a:lnTo>
                  <a:lnTo>
                    <a:pt x="675191" y="720890"/>
                  </a:lnTo>
                  <a:lnTo>
                    <a:pt x="659557" y="737435"/>
                  </a:lnTo>
                  <a:lnTo>
                    <a:pt x="644377" y="753980"/>
                  </a:lnTo>
                  <a:lnTo>
                    <a:pt x="629649" y="770752"/>
                  </a:lnTo>
                  <a:lnTo>
                    <a:pt x="614695" y="787977"/>
                  </a:lnTo>
                  <a:lnTo>
                    <a:pt x="600421" y="805202"/>
                  </a:lnTo>
                  <a:lnTo>
                    <a:pt x="586373" y="822881"/>
                  </a:lnTo>
                  <a:lnTo>
                    <a:pt x="572326" y="840786"/>
                  </a:lnTo>
                  <a:lnTo>
                    <a:pt x="558731" y="858918"/>
                  </a:lnTo>
                  <a:lnTo>
                    <a:pt x="545363" y="876823"/>
                  </a:lnTo>
                  <a:lnTo>
                    <a:pt x="532222" y="895408"/>
                  </a:lnTo>
                  <a:lnTo>
                    <a:pt x="519307" y="913993"/>
                  </a:lnTo>
                  <a:lnTo>
                    <a:pt x="507072" y="932805"/>
                  </a:lnTo>
                  <a:lnTo>
                    <a:pt x="494610" y="952070"/>
                  </a:lnTo>
                  <a:lnTo>
                    <a:pt x="482828" y="971108"/>
                  </a:lnTo>
                  <a:lnTo>
                    <a:pt x="471046" y="990600"/>
                  </a:lnTo>
                  <a:lnTo>
                    <a:pt x="239713" y="857105"/>
                  </a:lnTo>
                  <a:lnTo>
                    <a:pt x="253760" y="833760"/>
                  </a:lnTo>
                  <a:lnTo>
                    <a:pt x="268035" y="810869"/>
                  </a:lnTo>
                  <a:lnTo>
                    <a:pt x="282536" y="787977"/>
                  </a:lnTo>
                  <a:lnTo>
                    <a:pt x="297490" y="765766"/>
                  </a:lnTo>
                  <a:lnTo>
                    <a:pt x="312897" y="743328"/>
                  </a:lnTo>
                  <a:lnTo>
                    <a:pt x="328530" y="721343"/>
                  </a:lnTo>
                  <a:lnTo>
                    <a:pt x="344391" y="699585"/>
                  </a:lnTo>
                  <a:lnTo>
                    <a:pt x="360704" y="678053"/>
                  </a:lnTo>
                  <a:lnTo>
                    <a:pt x="377244" y="656975"/>
                  </a:lnTo>
                  <a:lnTo>
                    <a:pt x="394011" y="635897"/>
                  </a:lnTo>
                  <a:lnTo>
                    <a:pt x="411457" y="615272"/>
                  </a:lnTo>
                  <a:lnTo>
                    <a:pt x="428677" y="594647"/>
                  </a:lnTo>
                  <a:lnTo>
                    <a:pt x="446576" y="574702"/>
                  </a:lnTo>
                  <a:lnTo>
                    <a:pt x="464929" y="554757"/>
                  </a:lnTo>
                  <a:lnTo>
                    <a:pt x="483281" y="535266"/>
                  </a:lnTo>
                  <a:lnTo>
                    <a:pt x="502087" y="516001"/>
                  </a:lnTo>
                  <a:lnTo>
                    <a:pt x="521120" y="496736"/>
                  </a:lnTo>
                  <a:lnTo>
                    <a:pt x="540378" y="477924"/>
                  </a:lnTo>
                  <a:lnTo>
                    <a:pt x="560091" y="459565"/>
                  </a:lnTo>
                  <a:lnTo>
                    <a:pt x="579803" y="441660"/>
                  </a:lnTo>
                  <a:lnTo>
                    <a:pt x="600194" y="423755"/>
                  </a:lnTo>
                  <a:lnTo>
                    <a:pt x="620360" y="406303"/>
                  </a:lnTo>
                  <a:lnTo>
                    <a:pt x="641205" y="389078"/>
                  </a:lnTo>
                  <a:lnTo>
                    <a:pt x="662276" y="372080"/>
                  </a:lnTo>
                  <a:lnTo>
                    <a:pt x="683574" y="355761"/>
                  </a:lnTo>
                  <a:lnTo>
                    <a:pt x="705099" y="339442"/>
                  </a:lnTo>
                  <a:lnTo>
                    <a:pt x="726624" y="323577"/>
                  </a:lnTo>
                  <a:lnTo>
                    <a:pt x="748828" y="307938"/>
                  </a:lnTo>
                  <a:lnTo>
                    <a:pt x="771259" y="292980"/>
                  </a:lnTo>
                  <a:lnTo>
                    <a:pt x="793917" y="278021"/>
                  </a:lnTo>
                  <a:lnTo>
                    <a:pt x="816574" y="263289"/>
                  </a:lnTo>
                  <a:lnTo>
                    <a:pt x="839685" y="249237"/>
                  </a:lnTo>
                  <a:close/>
                  <a:moveTo>
                    <a:pt x="1763713" y="0"/>
                  </a:moveTo>
                  <a:lnTo>
                    <a:pt x="1791577" y="906"/>
                  </a:lnTo>
                  <a:lnTo>
                    <a:pt x="1819668" y="1811"/>
                  </a:lnTo>
                  <a:lnTo>
                    <a:pt x="1847305" y="3397"/>
                  </a:lnTo>
                  <a:lnTo>
                    <a:pt x="1875169" y="5208"/>
                  </a:lnTo>
                  <a:lnTo>
                    <a:pt x="1902580" y="7699"/>
                  </a:lnTo>
                  <a:lnTo>
                    <a:pt x="1929991" y="10416"/>
                  </a:lnTo>
                  <a:lnTo>
                    <a:pt x="1957629" y="13813"/>
                  </a:lnTo>
                  <a:lnTo>
                    <a:pt x="1984813" y="17436"/>
                  </a:lnTo>
                  <a:lnTo>
                    <a:pt x="2011771" y="21286"/>
                  </a:lnTo>
                  <a:lnTo>
                    <a:pt x="2038729" y="26041"/>
                  </a:lnTo>
                  <a:lnTo>
                    <a:pt x="2065460" y="30797"/>
                  </a:lnTo>
                  <a:lnTo>
                    <a:pt x="2091965" y="36231"/>
                  </a:lnTo>
                  <a:lnTo>
                    <a:pt x="2118470" y="41892"/>
                  </a:lnTo>
                  <a:lnTo>
                    <a:pt x="2144975" y="48233"/>
                  </a:lnTo>
                  <a:lnTo>
                    <a:pt x="2171253" y="54573"/>
                  </a:lnTo>
                  <a:lnTo>
                    <a:pt x="2197305" y="61593"/>
                  </a:lnTo>
                  <a:lnTo>
                    <a:pt x="2222903" y="68613"/>
                  </a:lnTo>
                  <a:lnTo>
                    <a:pt x="2248728" y="76539"/>
                  </a:lnTo>
                  <a:lnTo>
                    <a:pt x="2274327" y="84464"/>
                  </a:lnTo>
                  <a:lnTo>
                    <a:pt x="2299473" y="92843"/>
                  </a:lnTo>
                  <a:lnTo>
                    <a:pt x="2324845" y="101901"/>
                  </a:lnTo>
                  <a:lnTo>
                    <a:pt x="2349764" y="110959"/>
                  </a:lnTo>
                  <a:lnTo>
                    <a:pt x="2374456" y="120696"/>
                  </a:lnTo>
                  <a:lnTo>
                    <a:pt x="2399375" y="130659"/>
                  </a:lnTo>
                  <a:lnTo>
                    <a:pt x="2423841" y="140850"/>
                  </a:lnTo>
                  <a:lnTo>
                    <a:pt x="2448081" y="151492"/>
                  </a:lnTo>
                  <a:lnTo>
                    <a:pt x="2472094" y="162815"/>
                  </a:lnTo>
                  <a:lnTo>
                    <a:pt x="2495880" y="174137"/>
                  </a:lnTo>
                  <a:lnTo>
                    <a:pt x="2519666" y="185686"/>
                  </a:lnTo>
                  <a:lnTo>
                    <a:pt x="2543000" y="197914"/>
                  </a:lnTo>
                  <a:lnTo>
                    <a:pt x="2566106" y="210369"/>
                  </a:lnTo>
                  <a:lnTo>
                    <a:pt x="2589213" y="223050"/>
                  </a:lnTo>
                  <a:lnTo>
                    <a:pt x="2455783" y="454025"/>
                  </a:lnTo>
                  <a:lnTo>
                    <a:pt x="2436527" y="443382"/>
                  </a:lnTo>
                  <a:lnTo>
                    <a:pt x="2416819" y="433192"/>
                  </a:lnTo>
                  <a:lnTo>
                    <a:pt x="2397337" y="423002"/>
                  </a:lnTo>
                  <a:lnTo>
                    <a:pt x="2377401" y="413038"/>
                  </a:lnTo>
                  <a:lnTo>
                    <a:pt x="2357466" y="403301"/>
                  </a:lnTo>
                  <a:lnTo>
                    <a:pt x="2337078" y="394243"/>
                  </a:lnTo>
                  <a:lnTo>
                    <a:pt x="2316916" y="385412"/>
                  </a:lnTo>
                  <a:lnTo>
                    <a:pt x="2296301" y="376580"/>
                  </a:lnTo>
                  <a:lnTo>
                    <a:pt x="2275686" y="368202"/>
                  </a:lnTo>
                  <a:lnTo>
                    <a:pt x="2254845" y="360276"/>
                  </a:lnTo>
                  <a:lnTo>
                    <a:pt x="2233777" y="352350"/>
                  </a:lnTo>
                  <a:lnTo>
                    <a:pt x="2212936" y="344878"/>
                  </a:lnTo>
                  <a:lnTo>
                    <a:pt x="2191641" y="338084"/>
                  </a:lnTo>
                  <a:lnTo>
                    <a:pt x="2169894" y="331064"/>
                  </a:lnTo>
                  <a:lnTo>
                    <a:pt x="2148373" y="324724"/>
                  </a:lnTo>
                  <a:lnTo>
                    <a:pt x="2126852" y="318383"/>
                  </a:lnTo>
                  <a:lnTo>
                    <a:pt x="2105104" y="312722"/>
                  </a:lnTo>
                  <a:lnTo>
                    <a:pt x="2083130" y="307288"/>
                  </a:lnTo>
                  <a:lnTo>
                    <a:pt x="2060929" y="302079"/>
                  </a:lnTo>
                  <a:lnTo>
                    <a:pt x="2038729" y="297098"/>
                  </a:lnTo>
                  <a:lnTo>
                    <a:pt x="2016528" y="292795"/>
                  </a:lnTo>
                  <a:lnTo>
                    <a:pt x="1993875" y="288493"/>
                  </a:lnTo>
                  <a:lnTo>
                    <a:pt x="1971447" y="284869"/>
                  </a:lnTo>
                  <a:lnTo>
                    <a:pt x="1948567" y="281246"/>
                  </a:lnTo>
                  <a:lnTo>
                    <a:pt x="1925914" y="278302"/>
                  </a:lnTo>
                  <a:lnTo>
                    <a:pt x="1903033" y="275359"/>
                  </a:lnTo>
                  <a:lnTo>
                    <a:pt x="1879927" y="273094"/>
                  </a:lnTo>
                  <a:lnTo>
                    <a:pt x="1857046" y="270830"/>
                  </a:lnTo>
                  <a:lnTo>
                    <a:pt x="1833713" y="269471"/>
                  </a:lnTo>
                  <a:lnTo>
                    <a:pt x="1810380" y="267886"/>
                  </a:lnTo>
                  <a:lnTo>
                    <a:pt x="1786820" y="266980"/>
                  </a:lnTo>
                  <a:lnTo>
                    <a:pt x="1763713" y="266527"/>
                  </a:lnTo>
                  <a:lnTo>
                    <a:pt x="1763713" y="0"/>
                  </a:lnTo>
                  <a:close/>
                  <a:moveTo>
                    <a:pt x="1711326" y="0"/>
                  </a:moveTo>
                  <a:lnTo>
                    <a:pt x="1711326" y="266527"/>
                  </a:lnTo>
                  <a:lnTo>
                    <a:pt x="1687728" y="266980"/>
                  </a:lnTo>
                  <a:lnTo>
                    <a:pt x="1664356" y="267886"/>
                  </a:lnTo>
                  <a:lnTo>
                    <a:pt x="1640984" y="269471"/>
                  </a:lnTo>
                  <a:lnTo>
                    <a:pt x="1617612" y="270830"/>
                  </a:lnTo>
                  <a:lnTo>
                    <a:pt x="1594467" y="273094"/>
                  </a:lnTo>
                  <a:lnTo>
                    <a:pt x="1571549" y="275359"/>
                  </a:lnTo>
                  <a:lnTo>
                    <a:pt x="1548631" y="278302"/>
                  </a:lnTo>
                  <a:lnTo>
                    <a:pt x="1525940" y="281246"/>
                  </a:lnTo>
                  <a:lnTo>
                    <a:pt x="1503022" y="284869"/>
                  </a:lnTo>
                  <a:lnTo>
                    <a:pt x="1480558" y="288493"/>
                  </a:lnTo>
                  <a:lnTo>
                    <a:pt x="1457867" y="292795"/>
                  </a:lnTo>
                  <a:lnTo>
                    <a:pt x="1435630" y="297098"/>
                  </a:lnTo>
                  <a:lnTo>
                    <a:pt x="1413166" y="302079"/>
                  </a:lnTo>
                  <a:lnTo>
                    <a:pt x="1391155" y="307288"/>
                  </a:lnTo>
                  <a:lnTo>
                    <a:pt x="1369372" y="312722"/>
                  </a:lnTo>
                  <a:lnTo>
                    <a:pt x="1347362" y="318383"/>
                  </a:lnTo>
                  <a:lnTo>
                    <a:pt x="1325578" y="324724"/>
                  </a:lnTo>
                  <a:lnTo>
                    <a:pt x="1304022" y="331064"/>
                  </a:lnTo>
                  <a:lnTo>
                    <a:pt x="1282465" y="338084"/>
                  </a:lnTo>
                  <a:lnTo>
                    <a:pt x="1261136" y="344878"/>
                  </a:lnTo>
                  <a:lnTo>
                    <a:pt x="1240033" y="352350"/>
                  </a:lnTo>
                  <a:lnTo>
                    <a:pt x="1218930" y="360276"/>
                  </a:lnTo>
                  <a:lnTo>
                    <a:pt x="1198282" y="368202"/>
                  </a:lnTo>
                  <a:lnTo>
                    <a:pt x="1177633" y="376580"/>
                  </a:lnTo>
                  <a:lnTo>
                    <a:pt x="1156984" y="385412"/>
                  </a:lnTo>
                  <a:lnTo>
                    <a:pt x="1136562" y="394243"/>
                  </a:lnTo>
                  <a:lnTo>
                    <a:pt x="1116367" y="403301"/>
                  </a:lnTo>
                  <a:lnTo>
                    <a:pt x="1096172" y="413038"/>
                  </a:lnTo>
                  <a:lnTo>
                    <a:pt x="1076431" y="422775"/>
                  </a:lnTo>
                  <a:lnTo>
                    <a:pt x="1056463" y="432739"/>
                  </a:lnTo>
                  <a:lnTo>
                    <a:pt x="1037175" y="443155"/>
                  </a:lnTo>
                  <a:lnTo>
                    <a:pt x="1017661" y="454025"/>
                  </a:lnTo>
                  <a:lnTo>
                    <a:pt x="884238" y="223050"/>
                  </a:lnTo>
                  <a:lnTo>
                    <a:pt x="907156" y="210369"/>
                  </a:lnTo>
                  <a:lnTo>
                    <a:pt x="930527" y="197914"/>
                  </a:lnTo>
                  <a:lnTo>
                    <a:pt x="953899" y="185686"/>
                  </a:lnTo>
                  <a:lnTo>
                    <a:pt x="977725" y="174137"/>
                  </a:lnTo>
                  <a:lnTo>
                    <a:pt x="1001550" y="162815"/>
                  </a:lnTo>
                  <a:lnTo>
                    <a:pt x="1025603" y="151492"/>
                  </a:lnTo>
                  <a:lnTo>
                    <a:pt x="1049882" y="140850"/>
                  </a:lnTo>
                  <a:lnTo>
                    <a:pt x="1074389" y="130659"/>
                  </a:lnTo>
                  <a:lnTo>
                    <a:pt x="1099122" y="120696"/>
                  </a:lnTo>
                  <a:lnTo>
                    <a:pt x="1124082" y="110959"/>
                  </a:lnTo>
                  <a:lnTo>
                    <a:pt x="1149042" y="101901"/>
                  </a:lnTo>
                  <a:lnTo>
                    <a:pt x="1174229" y="92843"/>
                  </a:lnTo>
                  <a:lnTo>
                    <a:pt x="1199643" y="84464"/>
                  </a:lnTo>
                  <a:lnTo>
                    <a:pt x="1225284" y="76539"/>
                  </a:lnTo>
                  <a:lnTo>
                    <a:pt x="1250925" y="68613"/>
                  </a:lnTo>
                  <a:lnTo>
                    <a:pt x="1276793" y="61593"/>
                  </a:lnTo>
                  <a:lnTo>
                    <a:pt x="1302887" y="54573"/>
                  </a:lnTo>
                  <a:lnTo>
                    <a:pt x="1329209" y="48233"/>
                  </a:lnTo>
                  <a:lnTo>
                    <a:pt x="1355757" y="41892"/>
                  </a:lnTo>
                  <a:lnTo>
                    <a:pt x="1382306" y="36231"/>
                  </a:lnTo>
                  <a:lnTo>
                    <a:pt x="1408854" y="30797"/>
                  </a:lnTo>
                  <a:lnTo>
                    <a:pt x="1435630" y="26041"/>
                  </a:lnTo>
                  <a:lnTo>
                    <a:pt x="1462632" y="21286"/>
                  </a:lnTo>
                  <a:lnTo>
                    <a:pt x="1489634" y="17436"/>
                  </a:lnTo>
                  <a:lnTo>
                    <a:pt x="1516864" y="13813"/>
                  </a:lnTo>
                  <a:lnTo>
                    <a:pt x="1544547" y="10416"/>
                  </a:lnTo>
                  <a:lnTo>
                    <a:pt x="1572003" y="7699"/>
                  </a:lnTo>
                  <a:lnTo>
                    <a:pt x="1599459" y="5208"/>
                  </a:lnTo>
                  <a:lnTo>
                    <a:pt x="1627369" y="3397"/>
                  </a:lnTo>
                  <a:lnTo>
                    <a:pt x="1655052" y="1811"/>
                  </a:lnTo>
                  <a:lnTo>
                    <a:pt x="1683189" y="906"/>
                  </a:lnTo>
                  <a:lnTo>
                    <a:pt x="17113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10" name="组合 9"/>
          <p:cNvGrpSpPr/>
          <p:nvPr/>
        </p:nvGrpSpPr>
        <p:grpSpPr>
          <a:xfrm>
            <a:off x="4636923" y="3594113"/>
            <a:ext cx="1200000" cy="1197943"/>
            <a:chOff x="4604995" y="235364"/>
            <a:chExt cx="900000" cy="898457"/>
          </a:xfrm>
        </p:grpSpPr>
        <p:sp>
          <p:nvSpPr>
            <p:cNvPr id="60" name="MH_Other_8"/>
            <p:cNvSpPr/>
            <p:nvPr>
              <p:custDataLst>
                <p:tags r:id="rId14"/>
              </p:custDataLst>
            </p:nvPr>
          </p:nvSpPr>
          <p:spPr>
            <a:xfrm>
              <a:off x="4604995" y="235364"/>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1" name="MH_Other_9"/>
            <p:cNvSpPr/>
            <p:nvPr>
              <p:custDataLst>
                <p:tags r:id="rId15"/>
              </p:custDataLst>
            </p:nvPr>
          </p:nvSpPr>
          <p:spPr>
            <a:xfrm>
              <a:off x="4730995" y="360592"/>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67" name="KSO_Shape"/>
            <p:cNvSpPr/>
            <p:nvPr/>
          </p:nvSpPr>
          <p:spPr bwMode="auto">
            <a:xfrm>
              <a:off x="4868006" y="498538"/>
              <a:ext cx="373979" cy="372109"/>
            </a:xfrm>
            <a:custGeom>
              <a:avLst/>
              <a:gdLst>
                <a:gd name="T0" fmla="*/ 408 w 454"/>
                <a:gd name="T1" fmla="*/ 226 h 452"/>
                <a:gd name="T2" fmla="*/ 454 w 454"/>
                <a:gd name="T3" fmla="*/ 226 h 452"/>
                <a:gd name="T4" fmla="*/ 454 w 454"/>
                <a:gd name="T5" fmla="*/ 452 h 452"/>
                <a:gd name="T6" fmla="*/ 408 w 454"/>
                <a:gd name="T7" fmla="*/ 452 h 452"/>
                <a:gd name="T8" fmla="*/ 408 w 454"/>
                <a:gd name="T9" fmla="*/ 226 h 452"/>
                <a:gd name="T10" fmla="*/ 408 w 454"/>
                <a:gd name="T11" fmla="*/ 226 h 452"/>
                <a:gd name="T12" fmla="*/ 264 w 454"/>
                <a:gd name="T13" fmla="*/ 226 h 452"/>
                <a:gd name="T14" fmla="*/ 377 w 454"/>
                <a:gd name="T15" fmla="*/ 339 h 452"/>
                <a:gd name="T16" fmla="*/ 264 w 454"/>
                <a:gd name="T17" fmla="*/ 452 h 452"/>
                <a:gd name="T18" fmla="*/ 264 w 454"/>
                <a:gd name="T19" fmla="*/ 362 h 452"/>
                <a:gd name="T20" fmla="*/ 0 w 454"/>
                <a:gd name="T21" fmla="*/ 362 h 452"/>
                <a:gd name="T22" fmla="*/ 0 w 454"/>
                <a:gd name="T23" fmla="*/ 316 h 452"/>
                <a:gd name="T24" fmla="*/ 264 w 454"/>
                <a:gd name="T25" fmla="*/ 316 h 452"/>
                <a:gd name="T26" fmla="*/ 264 w 454"/>
                <a:gd name="T27" fmla="*/ 226 h 452"/>
                <a:gd name="T28" fmla="*/ 264 w 454"/>
                <a:gd name="T29" fmla="*/ 226 h 452"/>
                <a:gd name="T30" fmla="*/ 190 w 454"/>
                <a:gd name="T31" fmla="*/ 0 h 452"/>
                <a:gd name="T32" fmla="*/ 190 w 454"/>
                <a:gd name="T33" fmla="*/ 90 h 452"/>
                <a:gd name="T34" fmla="*/ 454 w 454"/>
                <a:gd name="T35" fmla="*/ 90 h 452"/>
                <a:gd name="T36" fmla="*/ 454 w 454"/>
                <a:gd name="T37" fmla="*/ 136 h 452"/>
                <a:gd name="T38" fmla="*/ 190 w 454"/>
                <a:gd name="T39" fmla="*/ 136 h 452"/>
                <a:gd name="T40" fmla="*/ 190 w 454"/>
                <a:gd name="T41" fmla="*/ 226 h 452"/>
                <a:gd name="T42" fmla="*/ 77 w 454"/>
                <a:gd name="T43" fmla="*/ 113 h 452"/>
                <a:gd name="T44" fmla="*/ 190 w 454"/>
                <a:gd name="T45" fmla="*/ 0 h 452"/>
                <a:gd name="T46" fmla="*/ 190 w 454"/>
                <a:gd name="T47" fmla="*/ 0 h 452"/>
                <a:gd name="T48" fmla="*/ 0 w 454"/>
                <a:gd name="T49" fmla="*/ 0 h 452"/>
                <a:gd name="T50" fmla="*/ 46 w 454"/>
                <a:gd name="T51" fmla="*/ 0 h 452"/>
                <a:gd name="T52" fmla="*/ 46 w 454"/>
                <a:gd name="T53" fmla="*/ 226 h 452"/>
                <a:gd name="T54" fmla="*/ 0 w 454"/>
                <a:gd name="T55" fmla="*/ 226 h 452"/>
                <a:gd name="T56" fmla="*/ 0 w 454"/>
                <a:gd name="T57" fmla="*/ 0 h 452"/>
                <a:gd name="T58" fmla="*/ 0 w 454"/>
                <a:gd name="T5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4" h="452">
                  <a:moveTo>
                    <a:pt x="408" y="226"/>
                  </a:moveTo>
                  <a:lnTo>
                    <a:pt x="454" y="226"/>
                  </a:lnTo>
                  <a:lnTo>
                    <a:pt x="454" y="452"/>
                  </a:lnTo>
                  <a:lnTo>
                    <a:pt x="408" y="452"/>
                  </a:lnTo>
                  <a:lnTo>
                    <a:pt x="408" y="226"/>
                  </a:lnTo>
                  <a:lnTo>
                    <a:pt x="408" y="226"/>
                  </a:lnTo>
                  <a:close/>
                  <a:moveTo>
                    <a:pt x="264" y="226"/>
                  </a:moveTo>
                  <a:lnTo>
                    <a:pt x="377" y="339"/>
                  </a:lnTo>
                  <a:lnTo>
                    <a:pt x="264" y="452"/>
                  </a:lnTo>
                  <a:lnTo>
                    <a:pt x="264" y="362"/>
                  </a:lnTo>
                  <a:lnTo>
                    <a:pt x="0" y="362"/>
                  </a:lnTo>
                  <a:lnTo>
                    <a:pt x="0" y="316"/>
                  </a:lnTo>
                  <a:lnTo>
                    <a:pt x="264" y="316"/>
                  </a:lnTo>
                  <a:lnTo>
                    <a:pt x="264" y="226"/>
                  </a:lnTo>
                  <a:lnTo>
                    <a:pt x="264" y="226"/>
                  </a:lnTo>
                  <a:close/>
                  <a:moveTo>
                    <a:pt x="190" y="0"/>
                  </a:moveTo>
                  <a:lnTo>
                    <a:pt x="190" y="90"/>
                  </a:lnTo>
                  <a:lnTo>
                    <a:pt x="454" y="90"/>
                  </a:lnTo>
                  <a:lnTo>
                    <a:pt x="454" y="136"/>
                  </a:lnTo>
                  <a:lnTo>
                    <a:pt x="190" y="136"/>
                  </a:lnTo>
                  <a:lnTo>
                    <a:pt x="190" y="226"/>
                  </a:lnTo>
                  <a:lnTo>
                    <a:pt x="77" y="113"/>
                  </a:lnTo>
                  <a:lnTo>
                    <a:pt x="190" y="0"/>
                  </a:lnTo>
                  <a:lnTo>
                    <a:pt x="190" y="0"/>
                  </a:lnTo>
                  <a:close/>
                  <a:moveTo>
                    <a:pt x="0" y="0"/>
                  </a:moveTo>
                  <a:lnTo>
                    <a:pt x="46" y="0"/>
                  </a:lnTo>
                  <a:lnTo>
                    <a:pt x="46" y="226"/>
                  </a:lnTo>
                  <a:lnTo>
                    <a:pt x="0" y="226"/>
                  </a:lnTo>
                  <a:lnTo>
                    <a:pt x="0" y="0"/>
                  </a:lnTo>
                  <a:lnTo>
                    <a:pt x="0" y="0"/>
                  </a:lnTo>
                  <a:close/>
                </a:path>
              </a:pathLst>
            </a:custGeom>
            <a:solidFill>
              <a:schemeClr val="bg1"/>
            </a:solidFill>
            <a:ln>
              <a:noFill/>
            </a:ln>
          </p:spPr>
          <p:txBody>
            <a:bodyPr lIns="91440" tIns="45720" rIns="91440" bIns="4572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sz="2400">
                <a:solidFill>
                  <a:schemeClr val="tx1">
                    <a:lumMod val="90000"/>
                    <a:lumOff val="10000"/>
                  </a:schemeClr>
                </a:solidFill>
              </a:endParaRPr>
            </a:p>
          </p:txBody>
        </p:sp>
      </p:grpSp>
      <p:sp>
        <p:nvSpPr>
          <p:cNvPr id="4" name="MH_Other_2"/>
          <p:cNvSpPr/>
          <p:nvPr>
            <p:custDataLst>
              <p:tags r:id="rId11"/>
            </p:custDataLst>
          </p:nvPr>
        </p:nvSpPr>
        <p:spPr>
          <a:xfrm flipV="1">
            <a:off x="5166692" y="2577044"/>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 name="MH_Other_1"/>
          <p:cNvSpPr/>
          <p:nvPr>
            <p:custDataLst>
              <p:tags r:id="rId12"/>
            </p:custDataLst>
          </p:nvPr>
        </p:nvSpPr>
        <p:spPr>
          <a:xfrm flipH="1" flipV="1">
            <a:off x="5836923" y="3677043"/>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5" name="MH_Other_3"/>
          <p:cNvSpPr/>
          <p:nvPr>
            <p:custDataLst>
              <p:tags r:id="rId13"/>
            </p:custDataLst>
          </p:nvPr>
        </p:nvSpPr>
        <p:spPr>
          <a:xfrm flipV="1">
            <a:off x="5166692" y="4782257"/>
            <a:ext cx="1443285" cy="649509"/>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advTm="18501">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14:presetBounceEnd="60000">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14:bounceEnd="60000">
                                          <p:cBhvr additive="base">
                                            <p:cTn id="47" dur="7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14:presetBounceEnd="60000">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14:bounceEnd="60000">
                                          <p:cBhvr additive="base">
                                            <p:cTn id="60" dur="7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14:presetBounceEnd="60000">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14:bounceEnd="60000">
                                          <p:cBhvr additive="base">
                                            <p:cTn id="73" dur="75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14:presetBounceEnd="60000">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14:bounceEnd="60000">
                                          <p:cBhvr additive="base">
                                            <p:cTn id="86" dur="7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ppt_x"/>
                                              </p:val>
                                            </p:tav>
                                            <p:tav tm="100000">
                                              <p:val>
                                                <p:strVal val="#ppt_x"/>
                                              </p:val>
                                            </p:tav>
                                          </p:tavLst>
                                        </p:anim>
                                        <p:anim calcmode="lin" valueType="num">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ppt_x"/>
                                              </p:val>
                                            </p:tav>
                                            <p:tav tm="100000">
                                              <p:val>
                                                <p:strVal val="#ppt_x"/>
                                              </p:val>
                                            </p:tav>
                                          </p:tavLst>
                                        </p:anim>
                                        <p:anim calcmode="lin" valueType="num">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750" fill="hold"/>
                                            <p:tgtEl>
                                              <p:spTgt spid="34"/>
                                            </p:tgtEl>
                                            <p:attrNameLst>
                                              <p:attrName>ppt_x</p:attrName>
                                            </p:attrNameLst>
                                          </p:cBhvr>
                                          <p:tavLst>
                                            <p:tav tm="0">
                                              <p:val>
                                                <p:strVal val="#ppt_x"/>
                                              </p:val>
                                            </p:tav>
                                            <p:tav tm="100000">
                                              <p:val>
                                                <p:strVal val="#ppt_x"/>
                                              </p:val>
                                            </p:tav>
                                          </p:tavLst>
                                        </p:anim>
                                        <p:anim calcmode="lin" valueType="num">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750" fill="hold"/>
                                            <p:tgtEl>
                                              <p:spTgt spid="30"/>
                                            </p:tgtEl>
                                            <p:attrNameLst>
                                              <p:attrName>ppt_x</p:attrName>
                                            </p:attrNameLst>
                                          </p:cBhvr>
                                          <p:tavLst>
                                            <p:tav tm="0">
                                              <p:val>
                                                <p:strVal val="#ppt_x"/>
                                              </p:val>
                                            </p:tav>
                                            <p:tav tm="100000">
                                              <p:val>
                                                <p:strVal val="#ppt_x"/>
                                              </p:val>
                                            </p:tav>
                                          </p:tavLst>
                                        </p:anim>
                                        <p:anim calcmode="lin" valueType="num">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740890" y="642865"/>
            <a:ext cx="6621140" cy="5481349"/>
          </a:xfrm>
          <a:custGeom>
            <a:avLst/>
            <a:gdLst>
              <a:gd name="connsiteX0" fmla="*/ 0 w 5187527"/>
              <a:gd name="connsiteY0" fmla="*/ 0 h 4032448"/>
              <a:gd name="connsiteX1" fmla="*/ 5187527 w 5187527"/>
              <a:gd name="connsiteY1" fmla="*/ 0 h 4032448"/>
              <a:gd name="connsiteX2" fmla="*/ 5187527 w 5187527"/>
              <a:gd name="connsiteY2" fmla="*/ 4032448 h 4032448"/>
              <a:gd name="connsiteX3" fmla="*/ 0 w 5187527"/>
              <a:gd name="connsiteY3" fmla="*/ 4032448 h 4032448"/>
              <a:gd name="connsiteX4" fmla="*/ 0 w 5187527"/>
              <a:gd name="connsiteY4" fmla="*/ 0 h 4032448"/>
              <a:gd name="connsiteX0-1" fmla="*/ 0 w 5187527"/>
              <a:gd name="connsiteY0-2" fmla="*/ 300251 h 4332699"/>
              <a:gd name="connsiteX1-3" fmla="*/ 4846333 w 5187527"/>
              <a:gd name="connsiteY1-4" fmla="*/ 0 h 4332699"/>
              <a:gd name="connsiteX2-5" fmla="*/ 5187527 w 5187527"/>
              <a:gd name="connsiteY2-6" fmla="*/ 4332699 h 4332699"/>
              <a:gd name="connsiteX3-7" fmla="*/ 0 w 5187527"/>
              <a:gd name="connsiteY3-8" fmla="*/ 4332699 h 4332699"/>
              <a:gd name="connsiteX4-9" fmla="*/ 0 w 5187527"/>
              <a:gd name="connsiteY4-10" fmla="*/ 300251 h 4332699"/>
              <a:gd name="connsiteX0-11" fmla="*/ 0 w 5392244"/>
              <a:gd name="connsiteY0-12" fmla="*/ 300251 h 4414586"/>
              <a:gd name="connsiteX1-13" fmla="*/ 4846333 w 5392244"/>
              <a:gd name="connsiteY1-14" fmla="*/ 0 h 4414586"/>
              <a:gd name="connsiteX2-15" fmla="*/ 5392244 w 5392244"/>
              <a:gd name="connsiteY2-16" fmla="*/ 4414586 h 4414586"/>
              <a:gd name="connsiteX3-17" fmla="*/ 0 w 5392244"/>
              <a:gd name="connsiteY3-18" fmla="*/ 4332699 h 4414586"/>
              <a:gd name="connsiteX4-19" fmla="*/ 0 w 5392244"/>
              <a:gd name="connsiteY4-20" fmla="*/ 300251 h 4414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92244" h="4414586">
                <a:moveTo>
                  <a:pt x="0" y="300251"/>
                </a:moveTo>
                <a:lnTo>
                  <a:pt x="4846333" y="0"/>
                </a:lnTo>
                <a:lnTo>
                  <a:pt x="5392244" y="4414586"/>
                </a:lnTo>
                <a:lnTo>
                  <a:pt x="0" y="4332699"/>
                </a:lnTo>
                <a:lnTo>
                  <a:pt x="0" y="300251"/>
                </a:lnTo>
                <a:close/>
              </a:path>
            </a:pathLst>
          </a:custGeom>
          <a:solidFill>
            <a:srgbClr val="CF0069">
              <a:alpha val="70000"/>
            </a:srgbClr>
          </a:solidFill>
          <a:ln w="9525">
            <a:gradFill>
              <a:gsLst>
                <a:gs pos="0">
                  <a:schemeClr val="accent1">
                    <a:lumMod val="60000"/>
                    <a:lumOff val="40000"/>
                  </a:schemeClr>
                </a:gs>
                <a:gs pos="100000">
                  <a:schemeClr val="accent1"/>
                </a:gs>
              </a:gsLst>
              <a:lin ang="5400000" scaled="0"/>
            </a:gradFill>
          </a:ln>
          <a:effectLst>
            <a:outerShdw blurRad="279400" dist="1016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 name="矩形 3"/>
          <p:cNvSpPr/>
          <p:nvPr/>
        </p:nvSpPr>
        <p:spPr>
          <a:xfrm>
            <a:off x="1104046" y="393835"/>
            <a:ext cx="3621543" cy="6091673"/>
          </a:xfrm>
          <a:custGeom>
            <a:avLst/>
            <a:gdLst>
              <a:gd name="connsiteX0" fmla="*/ 0 w 2592288"/>
              <a:gd name="connsiteY0" fmla="*/ 0 h 4608512"/>
              <a:gd name="connsiteX1" fmla="*/ 2592288 w 2592288"/>
              <a:gd name="connsiteY1" fmla="*/ 0 h 4608512"/>
              <a:gd name="connsiteX2" fmla="*/ 2592288 w 2592288"/>
              <a:gd name="connsiteY2" fmla="*/ 4608512 h 4608512"/>
              <a:gd name="connsiteX3" fmla="*/ 0 w 2592288"/>
              <a:gd name="connsiteY3" fmla="*/ 4608512 h 4608512"/>
              <a:gd name="connsiteX4" fmla="*/ 0 w 2592288"/>
              <a:gd name="connsiteY4" fmla="*/ 0 h 4608512"/>
              <a:gd name="connsiteX0-1" fmla="*/ 356260 w 2948548"/>
              <a:gd name="connsiteY0-2" fmla="*/ 0 h 4964771"/>
              <a:gd name="connsiteX1-3" fmla="*/ 2948548 w 2948548"/>
              <a:gd name="connsiteY1-4" fmla="*/ 0 h 4964771"/>
              <a:gd name="connsiteX2-5" fmla="*/ 2948548 w 2948548"/>
              <a:gd name="connsiteY2-6" fmla="*/ 4608512 h 4964771"/>
              <a:gd name="connsiteX3-7" fmla="*/ 0 w 2948548"/>
              <a:gd name="connsiteY3-8" fmla="*/ 4964771 h 4964771"/>
              <a:gd name="connsiteX4-9" fmla="*/ 356260 w 2948548"/>
              <a:gd name="connsiteY4-10" fmla="*/ 0 h 4964771"/>
              <a:gd name="connsiteX0-11" fmla="*/ 356260 w 2948548"/>
              <a:gd name="connsiteY0-12" fmla="*/ 0 h 4964771"/>
              <a:gd name="connsiteX1-13" fmla="*/ 2948548 w 2948548"/>
              <a:gd name="connsiteY1-14" fmla="*/ 0 h 4964771"/>
              <a:gd name="connsiteX2-15" fmla="*/ 2939922 w 2948548"/>
              <a:gd name="connsiteY2-16" fmla="*/ 4116806 h 4964771"/>
              <a:gd name="connsiteX3-17" fmla="*/ 0 w 2948548"/>
              <a:gd name="connsiteY3-18" fmla="*/ 4964771 h 4964771"/>
              <a:gd name="connsiteX4-19" fmla="*/ 356260 w 2948548"/>
              <a:gd name="connsiteY4-20" fmla="*/ 0 h 4964771"/>
              <a:gd name="connsiteX0-21" fmla="*/ 356260 w 2949377"/>
              <a:gd name="connsiteY0-22" fmla="*/ 0 h 4964771"/>
              <a:gd name="connsiteX1-23" fmla="*/ 2948548 w 2949377"/>
              <a:gd name="connsiteY1-24" fmla="*/ 0 h 4964771"/>
              <a:gd name="connsiteX2-25" fmla="*/ 2948548 w 2949377"/>
              <a:gd name="connsiteY2-26" fmla="*/ 4530874 h 4964771"/>
              <a:gd name="connsiteX3-27" fmla="*/ 0 w 2949377"/>
              <a:gd name="connsiteY3-28" fmla="*/ 4964771 h 4964771"/>
              <a:gd name="connsiteX4-29" fmla="*/ 356260 w 2949377"/>
              <a:gd name="connsiteY4-30" fmla="*/ 0 h 4964771"/>
              <a:gd name="connsiteX0-31" fmla="*/ 364886 w 2949377"/>
              <a:gd name="connsiteY0-32" fmla="*/ 0 h 5521640"/>
              <a:gd name="connsiteX1-33" fmla="*/ 2948548 w 2949377"/>
              <a:gd name="connsiteY1-34" fmla="*/ 556869 h 5521640"/>
              <a:gd name="connsiteX2-35" fmla="*/ 2948548 w 2949377"/>
              <a:gd name="connsiteY2-36" fmla="*/ 5087743 h 5521640"/>
              <a:gd name="connsiteX3-37" fmla="*/ 0 w 2949377"/>
              <a:gd name="connsiteY3-38" fmla="*/ 5521640 h 5521640"/>
              <a:gd name="connsiteX4-39" fmla="*/ 364886 w 2949377"/>
              <a:gd name="connsiteY4-40" fmla="*/ 0 h 5521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9377" h="5521640">
                <a:moveTo>
                  <a:pt x="364886" y="0"/>
                </a:moveTo>
                <a:lnTo>
                  <a:pt x="2948548" y="556869"/>
                </a:lnTo>
                <a:cubicBezTo>
                  <a:pt x="2945673" y="1929138"/>
                  <a:pt x="2951423" y="3715474"/>
                  <a:pt x="2948548" y="5087743"/>
                </a:cubicBezTo>
                <a:lnTo>
                  <a:pt x="0" y="5521640"/>
                </a:lnTo>
                <a:lnTo>
                  <a:pt x="364886" y="0"/>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Picture_1"/>
          <p:cNvSpPr/>
          <p:nvPr>
            <p:custDataLst>
              <p:tags r:id="rId1"/>
            </p:custDataLst>
          </p:nvPr>
        </p:nvSpPr>
        <p:spPr>
          <a:xfrm>
            <a:off x="1676468" y="936304"/>
            <a:ext cx="2744291" cy="2471700"/>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4524" h="1373093">
                <a:moveTo>
                  <a:pt x="84662" y="0"/>
                </a:moveTo>
                <a:lnTo>
                  <a:pt x="1524524" y="272955"/>
                </a:lnTo>
                <a:lnTo>
                  <a:pt x="1524524" y="1373093"/>
                </a:lnTo>
                <a:lnTo>
                  <a:pt x="0" y="1204467"/>
                </a:lnTo>
                <a:lnTo>
                  <a:pt x="84662" y="0"/>
                </a:lnTo>
                <a:close/>
              </a:path>
            </a:pathLst>
          </a:custGeom>
          <a:blipFill dpi="0" rotWithShape="1">
            <a:blip r:embed="rId17" cstate="email"/>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0" name="MH_Picture_1"/>
          <p:cNvSpPr/>
          <p:nvPr>
            <p:custDataLst>
              <p:tags r:id="rId2"/>
            </p:custDataLst>
          </p:nvPr>
        </p:nvSpPr>
        <p:spPr>
          <a:xfrm>
            <a:off x="1498667" y="3332989"/>
            <a:ext cx="2922092" cy="2621437"/>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 name="connsiteX0-41" fmla="*/ 21166 w 1524524"/>
              <a:gd name="connsiteY0-42" fmla="*/ 0 h 1323707"/>
              <a:gd name="connsiteX1-43" fmla="*/ 1524524 w 1524524"/>
              <a:gd name="connsiteY1-44" fmla="*/ 223569 h 1323707"/>
              <a:gd name="connsiteX2-45" fmla="*/ 1524524 w 1524524"/>
              <a:gd name="connsiteY2-46" fmla="*/ 1323707 h 1323707"/>
              <a:gd name="connsiteX3-47" fmla="*/ 0 w 1524524"/>
              <a:gd name="connsiteY3-48" fmla="*/ 1155081 h 1323707"/>
              <a:gd name="connsiteX4-49" fmla="*/ 21166 w 1524524"/>
              <a:gd name="connsiteY4-50" fmla="*/ 0 h 1323707"/>
              <a:gd name="connsiteX0-51" fmla="*/ 21166 w 1524524"/>
              <a:gd name="connsiteY0-52" fmla="*/ 0 h 1260210"/>
              <a:gd name="connsiteX1-53" fmla="*/ 1524524 w 1524524"/>
              <a:gd name="connsiteY1-54" fmla="*/ 160072 h 1260210"/>
              <a:gd name="connsiteX2-55" fmla="*/ 1524524 w 1524524"/>
              <a:gd name="connsiteY2-56" fmla="*/ 1260210 h 1260210"/>
              <a:gd name="connsiteX3-57" fmla="*/ 0 w 1524524"/>
              <a:gd name="connsiteY3-58" fmla="*/ 1091584 h 1260210"/>
              <a:gd name="connsiteX4-59" fmla="*/ 21166 w 1524524"/>
              <a:gd name="connsiteY4-60" fmla="*/ 0 h 1260210"/>
              <a:gd name="connsiteX0-61" fmla="*/ 98773 w 1602131"/>
              <a:gd name="connsiteY0-62" fmla="*/ 0 h 1437288"/>
              <a:gd name="connsiteX1-63" fmla="*/ 1602131 w 1602131"/>
              <a:gd name="connsiteY1-64" fmla="*/ 160072 h 1437288"/>
              <a:gd name="connsiteX2-65" fmla="*/ 1602131 w 1602131"/>
              <a:gd name="connsiteY2-66" fmla="*/ 1260210 h 1437288"/>
              <a:gd name="connsiteX3-67" fmla="*/ 0 w 1602131"/>
              <a:gd name="connsiteY3-68" fmla="*/ 1437288 h 1437288"/>
              <a:gd name="connsiteX4-69" fmla="*/ 98773 w 1602131"/>
              <a:gd name="connsiteY4-70" fmla="*/ 0 h 1437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2131" h="1437288">
                <a:moveTo>
                  <a:pt x="98773" y="0"/>
                </a:moveTo>
                <a:lnTo>
                  <a:pt x="1602131" y="160072"/>
                </a:lnTo>
                <a:lnTo>
                  <a:pt x="1602131" y="1260210"/>
                </a:lnTo>
                <a:lnTo>
                  <a:pt x="0" y="1437288"/>
                </a:lnTo>
                <a:lnTo>
                  <a:pt x="98773" y="0"/>
                </a:lnTo>
                <a:close/>
              </a:path>
            </a:pathLst>
          </a:custGeom>
          <a:blipFill dpi="0" rotWithShape="1">
            <a:blip r:embed="rId18" cstate="email"/>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7" name="MH_Other_4"/>
          <p:cNvSpPr/>
          <p:nvPr>
            <p:custDataLst>
              <p:tags r:id="rId3"/>
            </p:custDataLst>
          </p:nvPr>
        </p:nvSpPr>
        <p:spPr>
          <a:xfrm>
            <a:off x="6625792"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MH_Other_4"/>
          <p:cNvSpPr/>
          <p:nvPr>
            <p:custDataLst>
              <p:tags r:id="rId4"/>
            </p:custDataLst>
          </p:nvPr>
        </p:nvSpPr>
        <p:spPr>
          <a:xfrm>
            <a:off x="8528144"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9" name="MH_Other_4"/>
          <p:cNvSpPr/>
          <p:nvPr>
            <p:custDataLst>
              <p:tags r:id="rId5"/>
            </p:custDataLst>
          </p:nvPr>
        </p:nvSpPr>
        <p:spPr>
          <a:xfrm>
            <a:off x="8845894" y="1415809"/>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MH_Other_4"/>
          <p:cNvSpPr/>
          <p:nvPr>
            <p:custDataLst>
              <p:tags r:id="rId6"/>
            </p:custDataLst>
          </p:nvPr>
        </p:nvSpPr>
        <p:spPr>
          <a:xfrm>
            <a:off x="6864686" y="2295072"/>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1" name="MH_Other_4"/>
          <p:cNvSpPr/>
          <p:nvPr>
            <p:custDataLst>
              <p:tags r:id="rId7"/>
            </p:custDataLst>
          </p:nvPr>
        </p:nvSpPr>
        <p:spPr>
          <a:xfrm>
            <a:off x="5626508" y="1878141"/>
            <a:ext cx="118464" cy="11709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MH_Other_4"/>
          <p:cNvSpPr/>
          <p:nvPr>
            <p:custDataLst>
              <p:tags r:id="rId8"/>
            </p:custDataLst>
          </p:nvPr>
        </p:nvSpPr>
        <p:spPr>
          <a:xfrm>
            <a:off x="6162882"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MH_Other_4"/>
          <p:cNvSpPr/>
          <p:nvPr>
            <p:custDataLst>
              <p:tags r:id="rId9"/>
            </p:custDataLst>
          </p:nvPr>
        </p:nvSpPr>
        <p:spPr>
          <a:xfrm>
            <a:off x="8374166" y="1607892"/>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10"/>
            </p:custDataLst>
          </p:nvPr>
        </p:nvSpPr>
        <p:spPr>
          <a:xfrm>
            <a:off x="6759875" y="151770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11"/>
            </p:custDataLst>
          </p:nvPr>
        </p:nvSpPr>
        <p:spPr>
          <a:xfrm>
            <a:off x="9552984" y="164216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12"/>
            </p:custDataLst>
          </p:nvPr>
        </p:nvSpPr>
        <p:spPr>
          <a:xfrm>
            <a:off x="8968648"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TextBox 26"/>
          <p:cNvSpPr txBox="1"/>
          <p:nvPr/>
        </p:nvSpPr>
        <p:spPr>
          <a:xfrm rot="21291963">
            <a:off x="5045838" y="3052297"/>
            <a:ext cx="5599571" cy="2286000"/>
          </a:xfrm>
          <a:prstGeom prst="rect">
            <a:avLst/>
          </a:prstGeom>
          <a:noFill/>
        </p:spPr>
        <p:txBody>
          <a:bodyPr wrap="square" rtlCol="0">
            <a:spAutoFit/>
          </a:bodyPr>
          <a:lstStyle/>
          <a:p>
            <a:pPr>
              <a:lnSpc>
                <a:spcPct val="150000"/>
              </a:lnSpc>
            </a:pPr>
            <a:r>
              <a:rPr lang="zh-CN" altLang="en-US" sz="1600" dirty="0">
                <a:solidFill>
                  <a:schemeClr val="bg1"/>
                </a:solidFill>
              </a:rPr>
              <a:t>       </a:t>
            </a:r>
            <a:r>
              <a:rPr sz="1600" dirty="0">
                <a:solidFill>
                  <a:schemeClr val="bg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r>
              <a:rPr lang="en-US" altLang="zh-CN" sz="1600" dirty="0">
                <a:solidFill>
                  <a:schemeClr val="bg1"/>
                </a:solidFill>
              </a:rPr>
              <a:t>……</a:t>
            </a:r>
            <a:endParaRPr lang="zh-CN" altLang="en-US" sz="1600" dirty="0">
              <a:solidFill>
                <a:schemeClr val="bg1"/>
              </a:solidFill>
            </a:endParaRPr>
          </a:p>
        </p:txBody>
      </p:sp>
      <p:grpSp>
        <p:nvGrpSpPr>
          <p:cNvPr id="12" name="组合 11"/>
          <p:cNvGrpSpPr/>
          <p:nvPr/>
        </p:nvGrpSpPr>
        <p:grpSpPr>
          <a:xfrm>
            <a:off x="7128675" y="1364904"/>
            <a:ext cx="1200000" cy="1200000"/>
            <a:chOff x="4229236" y="3968984"/>
            <a:chExt cx="900000" cy="900000"/>
          </a:xfrm>
        </p:grpSpPr>
        <p:sp>
          <p:nvSpPr>
            <p:cNvPr id="13" name="MH_Other_2"/>
            <p:cNvSpPr/>
            <p:nvPr>
              <p:custDataLst>
                <p:tags r:id="rId13"/>
              </p:custDataLst>
            </p:nvPr>
          </p:nvSpPr>
          <p:spPr>
            <a:xfrm>
              <a:off x="4229236" y="3968984"/>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4" name="MH_Title_1"/>
            <p:cNvSpPr/>
            <p:nvPr>
              <p:custDataLst>
                <p:tags r:id="rId14"/>
              </p:custDataLst>
            </p:nvPr>
          </p:nvSpPr>
          <p:spPr>
            <a:xfrm rot="21300000">
              <a:off x="4325693" y="4052651"/>
              <a:ext cx="720000" cy="72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400" b="1" dirty="0">
                  <a:latin typeface="Impact" panose="020B0806030902050204" pitchFamily="34" charset="0"/>
                </a:rPr>
                <a:t>总结</a:t>
              </a:r>
              <a:endParaRPr lang="en-US" altLang="zh-CN" sz="2400" b="1" dirty="0">
                <a:latin typeface="Impact" panose="020B0806030902050204" pitchFamily="34" charset="0"/>
              </a:endParaRPr>
            </a:p>
          </p:txBody>
        </p:sp>
      </p:grpSp>
    </p:spTree>
  </p:cSld>
  <p:clrMapOvr>
    <a:masterClrMapping/>
  </p:clrMapOvr>
  <p:transition spd="slow" advTm="120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6" presetClass="emph" presetSubtype="0" autoRev="1" fill="hold" nodeType="withEffect">
                                  <p:stCondLst>
                                    <p:cond delay="1000"/>
                                  </p:stCondLst>
                                  <p:childTnLst>
                                    <p:animScale>
                                      <p:cBhvr>
                                        <p:cTn id="29" dur="1000" fill="hold"/>
                                        <p:tgtEl>
                                          <p:spTgt spid="12"/>
                                        </p:tgtEl>
                                      </p:cBhvr>
                                      <p:by x="110000" y="110000"/>
                                    </p:animScale>
                                  </p:childTnLst>
                                </p:cTn>
                              </p:par>
                              <p:par>
                                <p:cTn id="30" presetID="10" presetClass="entr" presetSubtype="0"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42" presetClass="path" presetSubtype="0" accel="50000" decel="50000" autoRev="1" fill="hold" grpId="1" nodeType="withEffect">
                                  <p:stCondLst>
                                    <p:cond delay="500"/>
                                  </p:stCondLst>
                                  <p:childTnLst>
                                    <p:animMotion origin="layout" path="M -4.16667E-6 6.17475E-9 L 0.11875 -0.04106 " pathEditMode="relative" rAng="0" ptsTypes="AA">
                                      <p:cBhvr>
                                        <p:cTn id="34" dur="500" fill="hold"/>
                                        <p:tgtEl>
                                          <p:spTgt spid="22"/>
                                        </p:tgtEl>
                                        <p:attrNameLst>
                                          <p:attrName>ppt_x</p:attrName>
                                          <p:attrName>ppt_y</p:attrName>
                                        </p:attrNameLst>
                                      </p:cBhvr>
                                      <p:rCtr x="5937" y="-2069"/>
                                    </p:animMotion>
                                  </p:childTnLst>
                                </p:cTn>
                              </p:par>
                              <p:par>
                                <p:cTn id="35" presetID="10" presetClass="entr" presetSubtype="0" fill="hold" grpId="0" nodeType="withEffect">
                                  <p:stCondLst>
                                    <p:cond delay="11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42" presetClass="path" presetSubtype="0" accel="50000" decel="50000" autoRev="1" fill="hold" grpId="1" nodeType="withEffect">
                                  <p:stCondLst>
                                    <p:cond delay="650"/>
                                  </p:stCondLst>
                                  <p:childTnLst>
                                    <p:animMotion origin="layout" path="M -2.5E-6 -3.35597E-6 L 0.06979 0.04045 " pathEditMode="relative" rAng="0" ptsTypes="AA">
                                      <p:cBhvr>
                                        <p:cTn id="39" dur="500" fill="hold"/>
                                        <p:tgtEl>
                                          <p:spTgt spid="24"/>
                                        </p:tgtEl>
                                        <p:attrNameLst>
                                          <p:attrName>ppt_x</p:attrName>
                                          <p:attrName>ppt_y</p:attrName>
                                        </p:attrNameLst>
                                      </p:cBhvr>
                                      <p:rCtr x="3490" y="2007"/>
                                    </p:animMotion>
                                  </p:childTnLst>
                                </p:cTn>
                              </p:par>
                              <p:par>
                                <p:cTn id="40" presetID="10" presetClass="entr" presetSubtype="0" fill="hold" grpId="0" nodeType="withEffect">
                                  <p:stCondLst>
                                    <p:cond delay="1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42" presetClass="path" presetSubtype="0" accel="50000" decel="50000" autoRev="1" fill="hold" grpId="1" nodeType="withEffect">
                                  <p:stCondLst>
                                    <p:cond delay="800"/>
                                  </p:stCondLst>
                                  <p:childTnLst>
                                    <p:animMotion origin="layout" path="M -3.05556E-6 -3.96727E-6 L -0.10139 0.05527 " pathEditMode="relative" rAng="0" ptsTypes="AA">
                                      <p:cBhvr>
                                        <p:cTn id="44" dur="500" fill="hold"/>
                                        <p:tgtEl>
                                          <p:spTgt spid="19"/>
                                        </p:tgtEl>
                                        <p:attrNameLst>
                                          <p:attrName>ppt_x</p:attrName>
                                          <p:attrName>ppt_y</p:attrName>
                                        </p:attrNameLst>
                                      </p:cBhvr>
                                      <p:rCtr x="-5069" y="2748"/>
                                    </p:animMotion>
                                  </p:childTnLst>
                                </p:cTn>
                              </p:par>
                              <p:par>
                                <p:cTn id="45" presetID="10" presetClass="entr" presetSubtype="0" fill="hold" grpId="0" nodeType="withEffect">
                                  <p:stCondLst>
                                    <p:cond delay="14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42" presetClass="path" presetSubtype="0" accel="50000" decel="50000" autoRev="1" fill="hold" grpId="1" nodeType="withEffect">
                                  <p:stCondLst>
                                    <p:cond delay="950"/>
                                  </p:stCondLst>
                                  <p:childTnLst>
                                    <p:animMotion origin="layout" path="M -0.00104 -0.00216 L -0.07639 -0.04319 " pathEditMode="relative" rAng="0" ptsTypes="AA">
                                      <p:cBhvr>
                                        <p:cTn id="49" dur="500" fill="hold"/>
                                        <p:tgtEl>
                                          <p:spTgt spid="18"/>
                                        </p:tgtEl>
                                        <p:attrNameLst>
                                          <p:attrName>ppt_x</p:attrName>
                                          <p:attrName>ppt_y</p:attrName>
                                        </p:attrNameLst>
                                      </p:cBhvr>
                                      <p:rCtr x="-3767" y="-2067"/>
                                    </p:animMotion>
                                  </p:childTnLst>
                                </p:cTn>
                              </p:par>
                              <p:par>
                                <p:cTn id="50" presetID="10" presetClass="entr" presetSubtype="0" fill="hold" grpId="0" nodeType="withEffect">
                                  <p:stCondLst>
                                    <p:cond delay="16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accel="50000" decel="50000" autoRev="1" fill="hold" grpId="1" nodeType="withEffect">
                                  <p:stCondLst>
                                    <p:cond delay="1100"/>
                                  </p:stCondLst>
                                  <p:childTnLst>
                                    <p:animMotion origin="layout" path="M -4.16667E-6 6.17475E-9 L 0.11875 -0.04106 " pathEditMode="relative" rAng="0" ptsTypes="AA">
                                      <p:cBhvr>
                                        <p:cTn id="54" dur="500" fill="hold"/>
                                        <p:tgtEl>
                                          <p:spTgt spid="20"/>
                                        </p:tgtEl>
                                        <p:attrNameLst>
                                          <p:attrName>ppt_x</p:attrName>
                                          <p:attrName>ppt_y</p:attrName>
                                        </p:attrNameLst>
                                      </p:cBhvr>
                                      <p:rCtr x="5937" y="-2069"/>
                                    </p:animMotion>
                                  </p:childTnLst>
                                </p:cTn>
                              </p:par>
                              <p:par>
                                <p:cTn id="55" presetID="10" presetClass="entr" presetSubtype="0" fill="hold" grpId="0" nodeType="withEffect">
                                  <p:stCondLst>
                                    <p:cond delay="175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42" presetClass="path" presetSubtype="0" accel="50000" decel="50000" autoRev="1" fill="hold" grpId="1" nodeType="withEffect">
                                  <p:stCondLst>
                                    <p:cond delay="1250"/>
                                  </p:stCondLst>
                                  <p:childTnLst>
                                    <p:animMotion origin="layout" path="M 8.33333E-7 1.14542E-6 L -0.15938 0.02223 " pathEditMode="relative" rAng="0" ptsTypes="AA">
                                      <p:cBhvr>
                                        <p:cTn id="59" dur="500" fill="hold"/>
                                        <p:tgtEl>
                                          <p:spTgt spid="25"/>
                                        </p:tgtEl>
                                        <p:attrNameLst>
                                          <p:attrName>ppt_x</p:attrName>
                                          <p:attrName>ppt_y</p:attrName>
                                        </p:attrNameLst>
                                      </p:cBhvr>
                                      <p:rCtr x="-7969" y="1111"/>
                                    </p:animMotion>
                                  </p:childTnLst>
                                </p:cTn>
                              </p:par>
                              <p:par>
                                <p:cTn id="60" presetID="10" presetClass="entr" presetSubtype="0" fill="hold" grpId="0" nodeType="withEffect">
                                  <p:stCondLst>
                                    <p:cond delay="19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42" presetClass="path" presetSubtype="0" accel="50000" decel="50000" autoRev="1" fill="hold" grpId="1" nodeType="withEffect">
                                  <p:stCondLst>
                                    <p:cond delay="1400"/>
                                  </p:stCondLst>
                                  <p:childTnLst>
                                    <p:animMotion origin="layout" path="M 4.44444E-6 2.57178E-6 L 0.08454 -0.01235 " pathEditMode="relative" rAng="0" ptsTypes="AA">
                                      <p:cBhvr>
                                        <p:cTn id="64" dur="500" fill="hold"/>
                                        <p:tgtEl>
                                          <p:spTgt spid="17"/>
                                        </p:tgtEl>
                                        <p:attrNameLst>
                                          <p:attrName>ppt_x</p:attrName>
                                          <p:attrName>ppt_y</p:attrName>
                                        </p:attrNameLst>
                                      </p:cBhvr>
                                      <p:rCtr x="4219" y="-617"/>
                                    </p:animMotion>
                                  </p:childTnLst>
                                </p:cTn>
                              </p:par>
                              <p:par>
                                <p:cTn id="65" presetID="10" presetClass="entr" presetSubtype="0" fill="hold" grpId="0" nodeType="withEffect">
                                  <p:stCondLst>
                                    <p:cond delay="205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42" presetClass="path" presetSubtype="0" accel="50000" decel="50000" autoRev="1" fill="hold" grpId="1" nodeType="withEffect">
                                  <p:stCondLst>
                                    <p:cond delay="1550"/>
                                  </p:stCondLst>
                                  <p:childTnLst>
                                    <p:animMotion origin="layout" path="M -3.05556E-6 2.57178E-6 L -0.11545 -0.01235 " pathEditMode="relative" rAng="0" ptsTypes="AA">
                                      <p:cBhvr>
                                        <p:cTn id="69" dur="500" fill="hold"/>
                                        <p:tgtEl>
                                          <p:spTgt spid="26"/>
                                        </p:tgtEl>
                                        <p:attrNameLst>
                                          <p:attrName>ppt_x</p:attrName>
                                          <p:attrName>ppt_y</p:attrName>
                                        </p:attrNameLst>
                                      </p:cBhvr>
                                      <p:rCtr x="-5781" y="-617"/>
                                    </p:animMotion>
                                  </p:childTnLst>
                                </p:cTn>
                              </p:par>
                              <p:par>
                                <p:cTn id="70" presetID="10" presetClass="entr" presetSubtype="0" fill="hold" grpId="0" nodeType="withEffect">
                                  <p:stCondLst>
                                    <p:cond delay="22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1700"/>
                                  </p:stCondLst>
                                  <p:childTnLst>
                                    <p:animMotion origin="layout" path="M 1.66667E-6 4.42421E-6 L -0.05886 0.03365 " pathEditMode="relative" rAng="0" ptsTypes="AA">
                                      <p:cBhvr>
                                        <p:cTn id="74" dur="500" fill="hold"/>
                                        <p:tgtEl>
                                          <p:spTgt spid="23"/>
                                        </p:tgtEl>
                                        <p:attrNameLst>
                                          <p:attrName>ppt_x</p:attrName>
                                          <p:attrName>ppt_y</p:attrName>
                                        </p:attrNameLst>
                                      </p:cBhvr>
                                      <p:rCtr x="-2951" y="1667"/>
                                    </p:animMotion>
                                  </p:childTnLst>
                                </p:cTn>
                              </p:par>
                              <p:par>
                                <p:cTn id="75" presetID="10" presetClass="entr" presetSubtype="0" fill="hold" grpId="0" nodeType="withEffect">
                                  <p:stCondLst>
                                    <p:cond delay="235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42" presetClass="path" presetSubtype="0" accel="50000" decel="50000" autoRev="1" fill="hold" grpId="1" nodeType="withEffect">
                                  <p:stCondLst>
                                    <p:cond delay="1850"/>
                                  </p:stCondLst>
                                  <p:childTnLst>
                                    <p:animMotion origin="layout" path="M 5.55556E-7 -2.78481E-6 L 0.16753 -0.0037 " pathEditMode="relative" rAng="0" ptsTypes="AA">
                                      <p:cBhvr>
                                        <p:cTn id="79" dur="500" fill="hold"/>
                                        <p:tgtEl>
                                          <p:spTgt spid="21"/>
                                        </p:tgtEl>
                                        <p:attrNameLst>
                                          <p:attrName>ppt_x</p:attrName>
                                          <p:attrName>ppt_y</p:attrName>
                                        </p:attrNameLst>
                                      </p:cBhvr>
                                      <p:rCtr x="8368" y="-185"/>
                                    </p:animMotion>
                                  </p:childTnLst>
                                </p:cTn>
                              </p:par>
                            </p:childTnLst>
                          </p:cTn>
                        </p:par>
                        <p:par>
                          <p:cTn id="80" fill="hold">
                            <p:stCondLst>
                              <p:cond delay="3000"/>
                            </p:stCondLst>
                            <p:childTnLst>
                              <p:par>
                                <p:cTn id="81" presetID="52"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Scale>
                                      <p:cBhvr>
                                        <p:cTn id="83"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500" decel="50000" fill="hold">
                                          <p:stCondLst>
                                            <p:cond delay="0"/>
                                          </p:stCondLst>
                                        </p:cTn>
                                        <p:tgtEl>
                                          <p:spTgt spid="27"/>
                                        </p:tgtEl>
                                        <p:attrNameLst>
                                          <p:attrName>ppt_x</p:attrName>
                                          <p:attrName>ppt_y</p:attrName>
                                        </p:attrNameLst>
                                      </p:cBhvr>
                                    </p:animMotion>
                                    <p:animEffect transition="in" filter="fade">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7" grpId="0" bldLvl="0" animBg="1"/>
      <p:bldP spid="10" grpId="0"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0" cstate="print"/>
          <a:stretch>
            <a:fillRect/>
          </a:stretch>
        </a:blipFill>
        <a:effectLst/>
      </p:bgPr>
    </p:bg>
    <p:spTree>
      <p:nvGrpSpPr>
        <p:cNvPr id="1" name=""/>
        <p:cNvGrpSpPr/>
        <p:nvPr/>
      </p:nvGrpSpPr>
      <p:grpSpPr>
        <a:xfrm>
          <a:off x="0" y="0"/>
          <a:ext cx="0" cy="0"/>
          <a:chOff x="0" y="0"/>
          <a:chExt cx="0" cy="0"/>
        </a:xfrm>
      </p:grpSpPr>
      <p:sp>
        <p:nvSpPr>
          <p:cNvPr id="18" name="椭圆 17"/>
          <p:cNvSpPr/>
          <p:nvPr/>
        </p:nvSpPr>
        <p:spPr bwMode="auto">
          <a:xfrm>
            <a:off x="5808858" y="191923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9" name="TextBox 18"/>
          <p:cNvSpPr txBox="1"/>
          <p:nvPr/>
        </p:nvSpPr>
        <p:spPr>
          <a:xfrm>
            <a:off x="6076316" y="2167677"/>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观</a:t>
            </a:r>
          </a:p>
        </p:txBody>
      </p:sp>
      <p:sp>
        <p:nvSpPr>
          <p:cNvPr id="21" name="椭圆 20"/>
          <p:cNvSpPr/>
          <p:nvPr/>
        </p:nvSpPr>
        <p:spPr bwMode="auto">
          <a:xfrm>
            <a:off x="7312334" y="2541576"/>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2" name="TextBox 21"/>
          <p:cNvSpPr txBox="1"/>
          <p:nvPr/>
        </p:nvSpPr>
        <p:spPr>
          <a:xfrm>
            <a:off x="7579792" y="279002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看</a:t>
            </a:r>
          </a:p>
        </p:txBody>
      </p:sp>
      <p:sp>
        <p:nvSpPr>
          <p:cNvPr id="15" name="椭圆 14"/>
          <p:cNvSpPr/>
          <p:nvPr/>
        </p:nvSpPr>
        <p:spPr bwMode="auto">
          <a:xfrm>
            <a:off x="4571044" y="304231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TextBox 15"/>
          <p:cNvSpPr txBox="1"/>
          <p:nvPr/>
        </p:nvSpPr>
        <p:spPr>
          <a:xfrm>
            <a:off x="4835963" y="328885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谢</a:t>
            </a:r>
          </a:p>
        </p:txBody>
      </p:sp>
      <p:sp>
        <p:nvSpPr>
          <p:cNvPr id="3" name="椭圆 2"/>
          <p:cNvSpPr/>
          <p:nvPr/>
        </p:nvSpPr>
        <p:spPr bwMode="auto">
          <a:xfrm>
            <a:off x="3122952" y="2283988"/>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 name="TextBox 3"/>
          <p:cNvSpPr txBox="1"/>
          <p:nvPr/>
        </p:nvSpPr>
        <p:spPr>
          <a:xfrm>
            <a:off x="3387871" y="2530529"/>
            <a:ext cx="1193084" cy="1266190"/>
          </a:xfrm>
          <a:prstGeom prst="rect">
            <a:avLst/>
          </a:prstGeom>
          <a:noFill/>
          <a:ln w="22225">
            <a:noFill/>
          </a:ln>
        </p:spPr>
        <p:txBody>
          <a:bodyPr wrap="square" rtlCol="0">
            <a:spAutoFit/>
          </a:bodyPr>
          <a:lstStyle/>
          <a:p>
            <a:pPr algn="ctr"/>
            <a:r>
              <a:rPr lang="zh-CN" altLang="en-US" sz="7200" b="1" dirty="0">
                <a:solidFill>
                  <a:schemeClr val="bg1"/>
                </a:solidFill>
                <a:effectLst>
                  <a:innerShdw blurRad="50800" dist="63500" dir="18900000">
                    <a:prstClr val="black">
                      <a:alpha val="30000"/>
                    </a:prstClr>
                  </a:innerShdw>
                </a:effectLst>
                <a:latin typeface="Impact" panose="020B0806030902050204" pitchFamily="34" charset="0"/>
                <a:cs typeface="Aharoni" panose="02010803020104030203" pitchFamily="2" charset="-79"/>
              </a:rPr>
              <a:t>谢</a:t>
            </a:r>
          </a:p>
        </p:txBody>
      </p:sp>
      <p:sp>
        <p:nvSpPr>
          <p:cNvPr id="23" name="MH_Other_4"/>
          <p:cNvSpPr/>
          <p:nvPr>
            <p:custDataLst>
              <p:tags r:id="rId1"/>
            </p:custDataLst>
          </p:nvPr>
        </p:nvSpPr>
        <p:spPr>
          <a:xfrm>
            <a:off x="8752334" y="4339030"/>
            <a:ext cx="576000" cy="576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2"/>
            </p:custDataLst>
          </p:nvPr>
        </p:nvSpPr>
        <p:spPr>
          <a:xfrm>
            <a:off x="3192940" y="4555113"/>
            <a:ext cx="359349" cy="355197"/>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3"/>
            </p:custDataLst>
          </p:nvPr>
        </p:nvSpPr>
        <p:spPr>
          <a:xfrm>
            <a:off x="10442258" y="2614758"/>
            <a:ext cx="576000" cy="57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4"/>
            </p:custDataLst>
          </p:nvPr>
        </p:nvSpPr>
        <p:spPr>
          <a:xfrm>
            <a:off x="937234" y="3324458"/>
            <a:ext cx="768000" cy="76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MH_Other_4"/>
          <p:cNvSpPr/>
          <p:nvPr>
            <p:custDataLst>
              <p:tags r:id="rId5"/>
            </p:custDataLst>
          </p:nvPr>
        </p:nvSpPr>
        <p:spPr>
          <a:xfrm>
            <a:off x="1897340" y="4226850"/>
            <a:ext cx="473853" cy="46837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8" name="MH_Other_4"/>
          <p:cNvSpPr/>
          <p:nvPr>
            <p:custDataLst>
              <p:tags r:id="rId6"/>
            </p:custDataLst>
          </p:nvPr>
        </p:nvSpPr>
        <p:spPr>
          <a:xfrm>
            <a:off x="8176334" y="1718428"/>
            <a:ext cx="384000" cy="384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9" name="MH_Other_4"/>
          <p:cNvSpPr/>
          <p:nvPr>
            <p:custDataLst>
              <p:tags r:id="rId7"/>
            </p:custDataLst>
          </p:nvPr>
        </p:nvSpPr>
        <p:spPr>
          <a:xfrm>
            <a:off x="3216856" y="1486573"/>
            <a:ext cx="469129" cy="46370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0" name="MH_Other_4"/>
          <p:cNvSpPr/>
          <p:nvPr>
            <p:custDataLst>
              <p:tags r:id="rId8"/>
            </p:custDataLst>
          </p:nvPr>
        </p:nvSpPr>
        <p:spPr>
          <a:xfrm>
            <a:off x="6799530" y="4331120"/>
            <a:ext cx="312000" cy="308396"/>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1" name="MH_Other_4"/>
          <p:cNvSpPr/>
          <p:nvPr>
            <p:custDataLst>
              <p:tags r:id="rId9"/>
            </p:custDataLst>
          </p:nvPr>
        </p:nvSpPr>
        <p:spPr>
          <a:xfrm>
            <a:off x="9895116" y="3958221"/>
            <a:ext cx="480000" cy="48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2" name="MH_Other_4"/>
          <p:cNvSpPr/>
          <p:nvPr>
            <p:custDataLst>
              <p:tags r:id="rId10"/>
            </p:custDataLst>
          </p:nvPr>
        </p:nvSpPr>
        <p:spPr>
          <a:xfrm>
            <a:off x="1956812" y="2567230"/>
            <a:ext cx="432000" cy="43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3" name="MH_Other_4"/>
          <p:cNvSpPr/>
          <p:nvPr>
            <p:custDataLst>
              <p:tags r:id="rId11"/>
            </p:custDataLst>
          </p:nvPr>
        </p:nvSpPr>
        <p:spPr>
          <a:xfrm>
            <a:off x="4658952" y="2091988"/>
            <a:ext cx="384000" cy="384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4" name="MH_Other_4"/>
          <p:cNvSpPr/>
          <p:nvPr>
            <p:custDataLst>
              <p:tags r:id="rId12"/>
            </p:custDataLst>
          </p:nvPr>
        </p:nvSpPr>
        <p:spPr>
          <a:xfrm>
            <a:off x="7565843" y="4696460"/>
            <a:ext cx="267697" cy="267697"/>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5" name="MH_Other_4"/>
          <p:cNvSpPr/>
          <p:nvPr>
            <p:custDataLst>
              <p:tags r:id="rId13"/>
            </p:custDataLst>
          </p:nvPr>
        </p:nvSpPr>
        <p:spPr>
          <a:xfrm>
            <a:off x="6840478" y="1410012"/>
            <a:ext cx="288000" cy="28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6" name="MH_Other_4"/>
          <p:cNvSpPr/>
          <p:nvPr>
            <p:custDataLst>
              <p:tags r:id="rId14"/>
            </p:custDataLst>
          </p:nvPr>
        </p:nvSpPr>
        <p:spPr>
          <a:xfrm>
            <a:off x="4084512" y="448531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7" name="MH_Other_4"/>
          <p:cNvSpPr/>
          <p:nvPr>
            <p:custDataLst>
              <p:tags r:id="rId15"/>
            </p:custDataLst>
          </p:nvPr>
        </p:nvSpPr>
        <p:spPr>
          <a:xfrm>
            <a:off x="9503008" y="3230006"/>
            <a:ext cx="192000" cy="19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8" name="MH_Other_4"/>
          <p:cNvSpPr/>
          <p:nvPr>
            <p:custDataLst>
              <p:tags r:id="rId16"/>
            </p:custDataLst>
          </p:nvPr>
        </p:nvSpPr>
        <p:spPr>
          <a:xfrm>
            <a:off x="6029347" y="4949100"/>
            <a:ext cx="336000" cy="33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9" name="MH_Other_4"/>
          <p:cNvSpPr/>
          <p:nvPr>
            <p:custDataLst>
              <p:tags r:id="rId17"/>
            </p:custDataLst>
          </p:nvPr>
        </p:nvSpPr>
        <p:spPr>
          <a:xfrm>
            <a:off x="9324072" y="237475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Tree>
  </p:cSld>
  <p:clrMapOvr>
    <a:masterClrMapping/>
  </p:clrMapOvr>
  <p:transition spd="slow" advTm="6006">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5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50000">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18620"/>
            <a:ext cx="5395731" cy="874395"/>
          </a:xfrm>
          <a:prstGeom prst="rect">
            <a:avLst/>
          </a:prstGeom>
          <a:noFill/>
        </p:spPr>
        <p:txBody>
          <a:bodyPr wrap="square" rtlCol="0">
            <a:spAutoFit/>
          </a:bodyPr>
          <a:lstStyle/>
          <a:p>
            <a:r>
              <a:rPr lang="zh-CN" altLang="en-US" sz="2665" b="1" dirty="0">
                <a:solidFill>
                  <a:schemeClr val="bg1"/>
                </a:solidFill>
              </a:rPr>
              <a:t>第一部分 </a:t>
            </a:r>
            <a:r>
              <a:rPr lang="en-US" altLang="zh-CN" sz="3200" b="1" dirty="0">
                <a:solidFill>
                  <a:schemeClr val="bg1"/>
                </a:solidFill>
              </a:rPr>
              <a:t>| </a:t>
            </a:r>
            <a:r>
              <a:rPr lang="zh-CN" altLang="en-US" sz="4800" b="1" dirty="0">
                <a:solidFill>
                  <a:schemeClr val="bg1"/>
                </a:solidFill>
              </a:rPr>
              <a:t>添加标题</a:t>
            </a:r>
          </a:p>
        </p:txBody>
      </p:sp>
      <p:sp>
        <p:nvSpPr>
          <p:cNvPr id="13" name="TextBox 12"/>
          <p:cNvSpPr txBox="1"/>
          <p:nvPr/>
        </p:nvSpPr>
        <p:spPr>
          <a:xfrm>
            <a:off x="5040482"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4" name="TextBox 13"/>
          <p:cNvSpPr txBox="1"/>
          <p:nvPr/>
        </p:nvSpPr>
        <p:spPr>
          <a:xfrm>
            <a:off x="6847007"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6" name="TextBox 15"/>
          <p:cNvSpPr txBox="1"/>
          <p:nvPr/>
        </p:nvSpPr>
        <p:spPr>
          <a:xfrm>
            <a:off x="5040482"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7" name="TextBox 16"/>
          <p:cNvSpPr txBox="1"/>
          <p:nvPr/>
        </p:nvSpPr>
        <p:spPr>
          <a:xfrm>
            <a:off x="6847007"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p:nvPr/>
          </p:nvSpPr>
          <p:spPr bwMode="auto">
            <a:xfrm>
              <a:off x="1596612" y="2273450"/>
              <a:ext cx="609536" cy="74032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advTm="5257">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lumMod val="90000"/>
                    <a:lumOff val="10000"/>
                  </a:schemeClr>
                </a:solidFill>
              </a:rPr>
              <a:t>此处添加标题 </a:t>
            </a:r>
            <a:r>
              <a:rPr lang="en-US" altLang="zh-CN" dirty="0">
                <a:solidFill>
                  <a:schemeClr val="tx1">
                    <a:lumMod val="90000"/>
                    <a:lumOff val="10000"/>
                  </a:schemeClr>
                </a:solidFill>
              </a:rPr>
              <a:t>| Information</a:t>
            </a:r>
          </a:p>
        </p:txBody>
      </p:sp>
      <p:grpSp>
        <p:nvGrpSpPr>
          <p:cNvPr id="2" name="组合 1"/>
          <p:cNvGrpSpPr/>
          <p:nvPr/>
        </p:nvGrpSpPr>
        <p:grpSpPr>
          <a:xfrm>
            <a:off x="5209637" y="3743693"/>
            <a:ext cx="1472375" cy="1313798"/>
            <a:chOff x="4809807" y="3454023"/>
            <a:chExt cx="1472183" cy="1314101"/>
          </a:xfrm>
        </p:grpSpPr>
        <p:grpSp>
          <p:nvGrpSpPr>
            <p:cNvPr id="3" name="组合 2"/>
            <p:cNvGrpSpPr/>
            <p:nvPr/>
          </p:nvGrpSpPr>
          <p:grpSpPr>
            <a:xfrm>
              <a:off x="4809807" y="3454023"/>
              <a:ext cx="1472183" cy="1314101"/>
              <a:chOff x="3342359" y="1161598"/>
              <a:chExt cx="2123116" cy="1895135"/>
            </a:xfrm>
          </p:grpSpPr>
          <p:sp>
            <p:nvSpPr>
              <p:cNvPr id="20" name="任意多边形 1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1" name="组合 30"/>
            <p:cNvGrpSpPr/>
            <p:nvPr/>
          </p:nvGrpSpPr>
          <p:grpSpPr>
            <a:xfrm>
              <a:off x="5324340" y="3872674"/>
              <a:ext cx="391456" cy="405434"/>
              <a:chOff x="9450388" y="2662238"/>
              <a:chExt cx="133350" cy="138112"/>
            </a:xfrm>
            <a:solidFill>
              <a:srgbClr val="FFB850"/>
            </a:solidFill>
          </p:grpSpPr>
          <p:sp>
            <p:nvSpPr>
              <p:cNvPr id="32" name="Rectangle 239"/>
              <p:cNvSpPr>
                <a:spLocks noChangeArrowheads="1"/>
              </p:cNvSpPr>
              <p:nvPr/>
            </p:nvSpPr>
            <p:spPr bwMode="auto">
              <a:xfrm>
                <a:off x="9450388" y="2778125"/>
                <a:ext cx="26988" cy="22225"/>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6" name="Rectangle 240"/>
              <p:cNvSpPr>
                <a:spLocks noChangeArrowheads="1"/>
              </p:cNvSpPr>
              <p:nvPr/>
            </p:nvSpPr>
            <p:spPr bwMode="auto">
              <a:xfrm>
                <a:off x="9488488" y="2751138"/>
                <a:ext cx="22225" cy="492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7" name="Rectangle 241"/>
              <p:cNvSpPr>
                <a:spLocks noChangeArrowheads="1"/>
              </p:cNvSpPr>
              <p:nvPr/>
            </p:nvSpPr>
            <p:spPr bwMode="auto">
              <a:xfrm>
                <a:off x="9521825" y="2713038"/>
                <a:ext cx="23813" cy="873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8" name="Rectangle 242"/>
              <p:cNvSpPr>
                <a:spLocks noChangeArrowheads="1"/>
              </p:cNvSpPr>
              <p:nvPr/>
            </p:nvSpPr>
            <p:spPr bwMode="auto">
              <a:xfrm>
                <a:off x="9556750" y="2662238"/>
                <a:ext cx="26988" cy="1381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0" name="组合 39"/>
          <p:cNvGrpSpPr/>
          <p:nvPr/>
        </p:nvGrpSpPr>
        <p:grpSpPr>
          <a:xfrm>
            <a:off x="5209637" y="2388322"/>
            <a:ext cx="1472375" cy="1313798"/>
            <a:chOff x="4809807" y="2098338"/>
            <a:chExt cx="1472183" cy="1314101"/>
          </a:xfrm>
        </p:grpSpPr>
        <p:grpSp>
          <p:nvGrpSpPr>
            <p:cNvPr id="41" name="组合 40"/>
            <p:cNvGrpSpPr/>
            <p:nvPr/>
          </p:nvGrpSpPr>
          <p:grpSpPr>
            <a:xfrm>
              <a:off x="4809807" y="2098338"/>
              <a:ext cx="1472183" cy="1314101"/>
              <a:chOff x="3342359" y="1161598"/>
              <a:chExt cx="2123116" cy="1895135"/>
            </a:xfrm>
          </p:grpSpPr>
          <p:sp>
            <p:nvSpPr>
              <p:cNvPr id="42" name="任意多边形 4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4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5" name="Group 4"/>
            <p:cNvGrpSpPr>
              <a:grpSpLocks noChangeAspect="1"/>
            </p:cNvGrpSpPr>
            <p:nvPr/>
          </p:nvGrpSpPr>
          <p:grpSpPr bwMode="auto">
            <a:xfrm>
              <a:off x="5291820" y="2555111"/>
              <a:ext cx="510888" cy="395046"/>
              <a:chOff x="3494" y="1896"/>
              <a:chExt cx="688" cy="532"/>
            </a:xfrm>
            <a:solidFill>
              <a:srgbClr val="C65885"/>
            </a:solidFill>
          </p:grpSpPr>
          <p:sp>
            <p:nvSpPr>
              <p:cNvPr id="46" name="Rectangle 5"/>
              <p:cNvSpPr>
                <a:spLocks noChangeArrowheads="1"/>
              </p:cNvSpPr>
              <p:nvPr/>
            </p:nvSpPr>
            <p:spPr bwMode="auto">
              <a:xfrm>
                <a:off x="4124" y="2007"/>
                <a:ext cx="58"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8" name="Rectangle 7"/>
              <p:cNvSpPr>
                <a:spLocks noChangeArrowheads="1"/>
              </p:cNvSpPr>
              <p:nvPr/>
            </p:nvSpPr>
            <p:spPr bwMode="auto">
              <a:xfrm>
                <a:off x="3494" y="2007"/>
                <a:ext cx="57"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9" name="组合 48"/>
          <p:cNvGrpSpPr/>
          <p:nvPr/>
        </p:nvGrpSpPr>
        <p:grpSpPr>
          <a:xfrm>
            <a:off x="6385620" y="3068757"/>
            <a:ext cx="1472375" cy="1313798"/>
            <a:chOff x="5985636" y="2778930"/>
            <a:chExt cx="1472183" cy="1314101"/>
          </a:xfrm>
        </p:grpSpPr>
        <p:grpSp>
          <p:nvGrpSpPr>
            <p:cNvPr id="50" name="组合 49"/>
            <p:cNvGrpSpPr/>
            <p:nvPr/>
          </p:nvGrpSpPr>
          <p:grpSpPr>
            <a:xfrm>
              <a:off x="5985636" y="2778930"/>
              <a:ext cx="1472183" cy="1314101"/>
              <a:chOff x="3342359" y="1161598"/>
              <a:chExt cx="2123116" cy="1895135"/>
            </a:xfrm>
          </p:grpSpPr>
          <p:sp>
            <p:nvSpPr>
              <p:cNvPr id="51" name="任意多边形 5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5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54" name="组合 53"/>
            <p:cNvGrpSpPr/>
            <p:nvPr/>
          </p:nvGrpSpPr>
          <p:grpSpPr>
            <a:xfrm>
              <a:off x="6499590" y="3222679"/>
              <a:ext cx="457152" cy="458487"/>
              <a:chOff x="458010" y="4063526"/>
              <a:chExt cx="1087437" cy="1090612"/>
            </a:xfrm>
            <a:solidFill>
              <a:srgbClr val="1A9BA9"/>
            </a:solidFill>
          </p:grpSpPr>
          <p:sp>
            <p:nvSpPr>
              <p:cNvPr id="55"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6"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7" name="Rectangle 13"/>
              <p:cNvSpPr>
                <a:spLocks noChangeArrowheads="1"/>
              </p:cNvSpPr>
              <p:nvPr/>
            </p:nvSpPr>
            <p:spPr bwMode="auto">
              <a:xfrm>
                <a:off x="682625" y="4562475"/>
                <a:ext cx="636587" cy="71437"/>
              </a:xfrm>
              <a:prstGeom prst="rect">
                <a:avLst/>
              </a:prstGeom>
              <a:solidFill>
                <a:srgbClr val="7BBF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8"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59" name="组合 58"/>
          <p:cNvGrpSpPr/>
          <p:nvPr/>
        </p:nvGrpSpPr>
        <p:grpSpPr>
          <a:xfrm>
            <a:off x="5950345" y="1056224"/>
            <a:ext cx="1472375" cy="1313798"/>
            <a:chOff x="5550418" y="765931"/>
            <a:chExt cx="1472183" cy="1314101"/>
          </a:xfrm>
        </p:grpSpPr>
        <p:grpSp>
          <p:nvGrpSpPr>
            <p:cNvPr id="60" name="组合 59"/>
            <p:cNvGrpSpPr/>
            <p:nvPr/>
          </p:nvGrpSpPr>
          <p:grpSpPr>
            <a:xfrm>
              <a:off x="5550418" y="765931"/>
              <a:ext cx="1472183" cy="1314101"/>
              <a:chOff x="3342359" y="1161598"/>
              <a:chExt cx="2123116" cy="1895135"/>
            </a:xfrm>
          </p:grpSpPr>
          <p:sp>
            <p:nvSpPr>
              <p:cNvPr id="61" name="任意多边形 6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6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64" name="Group 17"/>
            <p:cNvGrpSpPr>
              <a:grpSpLocks noChangeAspect="1"/>
            </p:cNvGrpSpPr>
            <p:nvPr/>
          </p:nvGrpSpPr>
          <p:grpSpPr bwMode="auto">
            <a:xfrm>
              <a:off x="6087464" y="1170184"/>
              <a:ext cx="457188" cy="490764"/>
              <a:chOff x="231" y="1205"/>
              <a:chExt cx="640" cy="687"/>
            </a:xfrm>
            <a:solidFill>
              <a:srgbClr val="00AF92"/>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67" name="组合 66"/>
          <p:cNvGrpSpPr/>
          <p:nvPr/>
        </p:nvGrpSpPr>
        <p:grpSpPr>
          <a:xfrm>
            <a:off x="4449000" y="5054128"/>
            <a:ext cx="1472375" cy="1313798"/>
            <a:chOff x="4049268" y="4764761"/>
            <a:chExt cx="1472183" cy="1314101"/>
          </a:xfrm>
        </p:grpSpPr>
        <p:grpSp>
          <p:nvGrpSpPr>
            <p:cNvPr id="68" name="组合 67"/>
            <p:cNvGrpSpPr/>
            <p:nvPr/>
          </p:nvGrpSpPr>
          <p:grpSpPr>
            <a:xfrm>
              <a:off x="4049268" y="4764761"/>
              <a:ext cx="1472183" cy="1314101"/>
              <a:chOff x="3342359" y="1161598"/>
              <a:chExt cx="2123116" cy="1895135"/>
            </a:xfrm>
          </p:grpSpPr>
          <p:sp>
            <p:nvSpPr>
              <p:cNvPr id="69" name="任意多边形 6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72" name="组合 71"/>
            <p:cNvGrpSpPr/>
            <p:nvPr/>
          </p:nvGrpSpPr>
          <p:grpSpPr>
            <a:xfrm>
              <a:off x="4528052" y="5320727"/>
              <a:ext cx="514609" cy="202170"/>
              <a:chOff x="9374188" y="5727700"/>
              <a:chExt cx="133350" cy="52388"/>
            </a:xfrm>
            <a:solidFill>
              <a:srgbClr val="663A77"/>
            </a:solidFill>
          </p:grpSpPr>
          <p:sp>
            <p:nvSpPr>
              <p:cNvPr id="7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75" name="组合 74"/>
          <p:cNvGrpSpPr/>
          <p:nvPr/>
        </p:nvGrpSpPr>
        <p:grpSpPr>
          <a:xfrm>
            <a:off x="4039368" y="1700372"/>
            <a:ext cx="1472375" cy="1313798"/>
            <a:chOff x="3639690" y="1410229"/>
            <a:chExt cx="1472183" cy="1314101"/>
          </a:xfrm>
        </p:grpSpPr>
        <p:grpSp>
          <p:nvGrpSpPr>
            <p:cNvPr id="76" name="组合 75"/>
            <p:cNvGrpSpPr/>
            <p:nvPr/>
          </p:nvGrpSpPr>
          <p:grpSpPr>
            <a:xfrm>
              <a:off x="3639690" y="1410229"/>
              <a:ext cx="1472183" cy="1314101"/>
              <a:chOff x="3342359" y="1161598"/>
              <a:chExt cx="2123116" cy="1895135"/>
            </a:xfrm>
          </p:grpSpPr>
          <p:sp>
            <p:nvSpPr>
              <p:cNvPr id="77" name="任意多边形 7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80"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7BBF7C"/>
            </a:solidFill>
            <a:ln>
              <a:noFill/>
            </a:ln>
          </p:spPr>
          <p:txBody>
            <a:bodyPr vert="horz" wrap="square" lIns="91440" tIns="45720" rIns="91440" bIns="45720" numCol="1" anchor="t" anchorCtr="0" compatLnSpc="1"/>
            <a:lstStyle/>
            <a:p>
              <a:endParaRPr lang="zh-CN" altLang="en-US" sz="1355">
                <a:solidFill>
                  <a:prstClr val="black"/>
                </a:solidFill>
              </a:endParaRPr>
            </a:p>
          </p:txBody>
        </p:sp>
      </p:grpSp>
      <p:grpSp>
        <p:nvGrpSpPr>
          <p:cNvPr id="81" name="组合 80"/>
          <p:cNvGrpSpPr/>
          <p:nvPr/>
        </p:nvGrpSpPr>
        <p:grpSpPr>
          <a:xfrm>
            <a:off x="2536666" y="2325489"/>
            <a:ext cx="1364843" cy="539372"/>
            <a:chOff x="2137185" y="2035489"/>
            <a:chExt cx="1364664" cy="539497"/>
          </a:xfrm>
        </p:grpSpPr>
        <p:sp>
          <p:nvSpPr>
            <p:cNvPr id="82" name="任意多边形 81"/>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椭圆 82"/>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4" name="组合 83"/>
          <p:cNvGrpSpPr/>
          <p:nvPr/>
        </p:nvGrpSpPr>
        <p:grpSpPr>
          <a:xfrm>
            <a:off x="2530758" y="4351225"/>
            <a:ext cx="2527508" cy="539372"/>
            <a:chOff x="2131277" y="4061694"/>
            <a:chExt cx="2527179" cy="539497"/>
          </a:xfrm>
        </p:grpSpPr>
        <p:sp>
          <p:nvSpPr>
            <p:cNvPr id="85" name="任意多边形 84"/>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椭圆 85"/>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7" name="组合 86"/>
          <p:cNvGrpSpPr/>
          <p:nvPr/>
        </p:nvGrpSpPr>
        <p:grpSpPr>
          <a:xfrm>
            <a:off x="7659788" y="1329596"/>
            <a:ext cx="1334463" cy="325464"/>
            <a:chOff x="7259641" y="1039365"/>
            <a:chExt cx="1334288" cy="325539"/>
          </a:xfrm>
        </p:grpSpPr>
        <p:sp>
          <p:nvSpPr>
            <p:cNvPr id="88" name="任意多边形 87"/>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椭圆 88"/>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0" name="组合 89"/>
          <p:cNvGrpSpPr/>
          <p:nvPr/>
        </p:nvGrpSpPr>
        <p:grpSpPr>
          <a:xfrm>
            <a:off x="6893324" y="2746116"/>
            <a:ext cx="2104263" cy="207839"/>
            <a:chOff x="6493275" y="2456214"/>
            <a:chExt cx="2103989" cy="207886"/>
          </a:xfrm>
        </p:grpSpPr>
        <p:sp>
          <p:nvSpPr>
            <p:cNvPr id="91" name="任意多边形 90"/>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椭圆 91"/>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3" name="组合 92"/>
          <p:cNvGrpSpPr/>
          <p:nvPr/>
        </p:nvGrpSpPr>
        <p:grpSpPr>
          <a:xfrm>
            <a:off x="6031827" y="5294378"/>
            <a:ext cx="2962424" cy="348623"/>
            <a:chOff x="5631891" y="5005066"/>
            <a:chExt cx="2962038" cy="348704"/>
          </a:xfrm>
        </p:grpSpPr>
        <p:sp>
          <p:nvSpPr>
            <p:cNvPr id="94" name="任意多边形 93"/>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5" name="椭圆 94"/>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6" name="组合 95"/>
          <p:cNvGrpSpPr/>
          <p:nvPr/>
        </p:nvGrpSpPr>
        <p:grpSpPr>
          <a:xfrm>
            <a:off x="7845736" y="4096960"/>
            <a:ext cx="1148515" cy="240455"/>
            <a:chOff x="7445563" y="3807371"/>
            <a:chExt cx="1148366" cy="240510"/>
          </a:xfrm>
        </p:grpSpPr>
        <p:sp>
          <p:nvSpPr>
            <p:cNvPr id="97" name="任意多边形 96"/>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8" name="椭圆 97"/>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9" name="组合 98"/>
          <p:cNvGrpSpPr/>
          <p:nvPr/>
        </p:nvGrpSpPr>
        <p:grpSpPr>
          <a:xfrm>
            <a:off x="2321740" y="2875934"/>
            <a:ext cx="2084959" cy="856227"/>
            <a:chOff x="1922286" y="2531400"/>
            <a:chExt cx="2084688" cy="856425"/>
          </a:xfrm>
        </p:grpSpPr>
        <p:sp>
          <p:nvSpPr>
            <p:cNvPr id="100" name="文本框 126"/>
            <p:cNvSpPr txBox="1"/>
            <p:nvPr/>
          </p:nvSpPr>
          <p:spPr>
            <a:xfrm>
              <a:off x="1922286" y="253140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1" name="文本框 113"/>
            <p:cNvSpPr txBox="1"/>
            <p:nvPr/>
          </p:nvSpPr>
          <p:spPr>
            <a:xfrm>
              <a:off x="1939506" y="2839058"/>
              <a:ext cx="2067468"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2" name="组合 101"/>
          <p:cNvGrpSpPr/>
          <p:nvPr/>
        </p:nvGrpSpPr>
        <p:grpSpPr>
          <a:xfrm>
            <a:off x="2309039" y="4926089"/>
            <a:ext cx="2076893" cy="836499"/>
            <a:chOff x="1909586" y="4582028"/>
            <a:chExt cx="2076623" cy="836692"/>
          </a:xfrm>
        </p:grpSpPr>
        <p:sp>
          <p:nvSpPr>
            <p:cNvPr id="103" name="文本框 131"/>
            <p:cNvSpPr txBox="1"/>
            <p:nvPr/>
          </p:nvSpPr>
          <p:spPr>
            <a:xfrm>
              <a:off x="1909586" y="4582028"/>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4" name="文本框 113"/>
            <p:cNvSpPr txBox="1"/>
            <p:nvPr/>
          </p:nvSpPr>
          <p:spPr>
            <a:xfrm>
              <a:off x="1918742" y="4869954"/>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5" name="组合 104"/>
          <p:cNvGrpSpPr/>
          <p:nvPr/>
        </p:nvGrpSpPr>
        <p:grpSpPr>
          <a:xfrm>
            <a:off x="8439607" y="1758364"/>
            <a:ext cx="2088569" cy="797203"/>
            <a:chOff x="8039357" y="1413570"/>
            <a:chExt cx="2088297" cy="797387"/>
          </a:xfrm>
        </p:grpSpPr>
        <p:sp>
          <p:nvSpPr>
            <p:cNvPr id="106" name="文本框 138"/>
            <p:cNvSpPr txBox="1"/>
            <p:nvPr/>
          </p:nvSpPr>
          <p:spPr>
            <a:xfrm>
              <a:off x="8039357" y="141357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7" name="文本框 113"/>
            <p:cNvSpPr txBox="1"/>
            <p:nvPr/>
          </p:nvSpPr>
          <p:spPr>
            <a:xfrm>
              <a:off x="8060188" y="16621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8" name="组合 107"/>
          <p:cNvGrpSpPr/>
          <p:nvPr/>
        </p:nvGrpSpPr>
        <p:grpSpPr>
          <a:xfrm>
            <a:off x="8408982" y="3034468"/>
            <a:ext cx="2098427" cy="784355"/>
            <a:chOff x="8008735" y="2689969"/>
            <a:chExt cx="2098154" cy="784536"/>
          </a:xfrm>
        </p:grpSpPr>
        <p:sp>
          <p:nvSpPr>
            <p:cNvPr id="109" name="文本框 145"/>
            <p:cNvSpPr txBox="1"/>
            <p:nvPr/>
          </p:nvSpPr>
          <p:spPr>
            <a:xfrm>
              <a:off x="8008735" y="2689969"/>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0" name="文本框 113"/>
            <p:cNvSpPr txBox="1"/>
            <p:nvPr/>
          </p:nvSpPr>
          <p:spPr>
            <a:xfrm>
              <a:off x="8039422" y="2925738"/>
              <a:ext cx="2067467"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1" name="组合 110"/>
          <p:cNvGrpSpPr/>
          <p:nvPr/>
        </p:nvGrpSpPr>
        <p:grpSpPr>
          <a:xfrm>
            <a:off x="8413350" y="4402304"/>
            <a:ext cx="2114827" cy="784355"/>
            <a:chOff x="8013103" y="4058121"/>
            <a:chExt cx="2114551" cy="784536"/>
          </a:xfrm>
        </p:grpSpPr>
        <p:sp>
          <p:nvSpPr>
            <p:cNvPr id="112" name="文本框 162"/>
            <p:cNvSpPr txBox="1"/>
            <p:nvPr/>
          </p:nvSpPr>
          <p:spPr>
            <a:xfrm>
              <a:off x="8013103" y="4058121"/>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3" name="文本框 113"/>
            <p:cNvSpPr txBox="1"/>
            <p:nvPr/>
          </p:nvSpPr>
          <p:spPr>
            <a:xfrm>
              <a:off x="8060188" y="42938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4" name="组合 113"/>
          <p:cNvGrpSpPr/>
          <p:nvPr/>
        </p:nvGrpSpPr>
        <p:grpSpPr>
          <a:xfrm>
            <a:off x="8436335" y="5671365"/>
            <a:ext cx="2071073" cy="778553"/>
            <a:chOff x="8036086" y="5327472"/>
            <a:chExt cx="2070803" cy="778732"/>
          </a:xfrm>
        </p:grpSpPr>
        <p:sp>
          <p:nvSpPr>
            <p:cNvPr id="115" name="文本框 152"/>
            <p:cNvSpPr txBox="1"/>
            <p:nvPr/>
          </p:nvSpPr>
          <p:spPr>
            <a:xfrm>
              <a:off x="8036086" y="5327472"/>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6" name="文本框 113"/>
            <p:cNvSpPr txBox="1"/>
            <p:nvPr/>
          </p:nvSpPr>
          <p:spPr>
            <a:xfrm>
              <a:off x="8039422" y="5557438"/>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p:transition spd="slow" advTm="489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5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750"/>
                                        <p:tgtEl>
                                          <p:spTgt spid="49"/>
                                        </p:tgtEl>
                                      </p:cBhvr>
                                    </p:animEffect>
                                  </p:childTnLst>
                                </p:cTn>
                              </p:par>
                              <p:par>
                                <p:cTn id="14" presetID="10" presetClass="entr" presetSubtype="0" fill="hold"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750"/>
                                        <p:tgtEl>
                                          <p:spTgt spid="59"/>
                                        </p:tgtEl>
                                      </p:cBhvr>
                                    </p:animEffect>
                                  </p:childTnLst>
                                </p:cTn>
                              </p:par>
                              <p:par>
                                <p:cTn id="17" presetID="10" presetClass="entr" presetSubtype="0" fill="hold" nodeType="withEffect">
                                  <p:stCondLst>
                                    <p:cond delay="10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750"/>
                                        <p:tgtEl>
                                          <p:spTgt spid="67"/>
                                        </p:tgtEl>
                                      </p:cBhvr>
                                    </p:animEffect>
                                  </p:childTnLst>
                                </p:cTn>
                              </p:par>
                              <p:par>
                                <p:cTn id="20" presetID="10" presetClass="entr" presetSubtype="0" fill="hold" nodeType="withEffect">
                                  <p:stCondLst>
                                    <p:cond delay="125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750"/>
                                        <p:tgtEl>
                                          <p:spTgt spid="75"/>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right)">
                                      <p:cBhvr>
                                        <p:cTn id="29" dur="500"/>
                                        <p:tgtEl>
                                          <p:spTgt spid="84"/>
                                        </p:tgtEl>
                                      </p:cBhvr>
                                    </p:animEffect>
                                  </p:childTnLst>
                                </p:cTn>
                              </p:par>
                              <p:par>
                                <p:cTn id="30" presetID="22" presetClass="entr" presetSubtype="8"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500"/>
                                        <p:tgtEl>
                                          <p:spTgt spid="90"/>
                                        </p:tgtEl>
                                      </p:cBhvr>
                                    </p:animEffect>
                                  </p:childTnLst>
                                </p:cTn>
                              </p:par>
                              <p:par>
                                <p:cTn id="33" presetID="22" presetClass="entr" presetSubtype="8"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left)">
                                      <p:cBhvr>
                                        <p:cTn id="35" dur="500"/>
                                        <p:tgtEl>
                                          <p:spTgt spid="87"/>
                                        </p:tgtEl>
                                      </p:cBhvr>
                                    </p:animEffect>
                                  </p:childTnLst>
                                </p:cTn>
                              </p:par>
                              <p:par>
                                <p:cTn id="36" presetID="22" presetClass="entr" presetSubtype="8"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par>
                                <p:cTn id="39" presetID="22" presetClass="entr" presetSubtype="8"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left)">
                                      <p:cBhvr>
                                        <p:cTn id="41" dur="500"/>
                                        <p:tgtEl>
                                          <p:spTgt spid="93"/>
                                        </p:tgtEl>
                                      </p:cBhvr>
                                    </p:animEffect>
                                  </p:childTnLst>
                                </p:cTn>
                              </p:par>
                            </p:childTnLst>
                          </p:cTn>
                        </p:par>
                        <p:par>
                          <p:cTn id="42" fill="hold">
                            <p:stCondLst>
                              <p:cond delay="1500"/>
                            </p:stCondLst>
                            <p:childTnLst>
                              <p:par>
                                <p:cTn id="43" presetID="14" presetClass="entr" presetSubtype="5"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randombar(vertical)">
                                      <p:cBhvr>
                                        <p:cTn id="45" dur="500"/>
                                        <p:tgtEl>
                                          <p:spTgt spid="105"/>
                                        </p:tgtEl>
                                      </p:cBhvr>
                                    </p:animEffect>
                                  </p:childTnLst>
                                </p:cTn>
                              </p:par>
                              <p:par>
                                <p:cTn id="46" presetID="14" presetClass="entr" presetSubtype="5"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randombar(vertical)">
                                      <p:cBhvr>
                                        <p:cTn id="48" dur="500"/>
                                        <p:tgtEl>
                                          <p:spTgt spid="99"/>
                                        </p:tgtEl>
                                      </p:cBhvr>
                                    </p:animEffect>
                                  </p:childTnLst>
                                </p:cTn>
                              </p:par>
                              <p:par>
                                <p:cTn id="49" presetID="14" presetClass="entr" presetSubtype="5"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randombar(vertical)">
                                      <p:cBhvr>
                                        <p:cTn id="51" dur="500"/>
                                        <p:tgtEl>
                                          <p:spTgt spid="102"/>
                                        </p:tgtEl>
                                      </p:cBhvr>
                                    </p:animEffect>
                                  </p:childTnLst>
                                </p:cTn>
                              </p:par>
                              <p:par>
                                <p:cTn id="52" presetID="14" presetClass="entr" presetSubtype="5"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randombar(vertical)">
                                      <p:cBhvr>
                                        <p:cTn id="54" dur="500"/>
                                        <p:tgtEl>
                                          <p:spTgt spid="108"/>
                                        </p:tgtEl>
                                      </p:cBhvr>
                                    </p:animEffect>
                                  </p:childTnLst>
                                </p:cTn>
                              </p:par>
                              <p:par>
                                <p:cTn id="55" presetID="14" presetClass="entr" presetSubtype="5"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randombar(vertical)">
                                      <p:cBhvr>
                                        <p:cTn id="57" dur="500"/>
                                        <p:tgtEl>
                                          <p:spTgt spid="111"/>
                                        </p:tgtEl>
                                      </p:cBhvr>
                                    </p:animEffect>
                                  </p:childTnLst>
                                </p:cTn>
                              </p:par>
                              <p:par>
                                <p:cTn id="58" presetID="14" presetClass="entr" presetSubtype="5" fill="hold" nodeType="with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randombar(vertical)">
                                      <p:cBhvr>
                                        <p:cTn id="6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10"/>
          <p:cNvSpPr/>
          <p:nvPr/>
        </p:nvSpPr>
        <p:spPr bwMode="auto">
          <a:xfrm>
            <a:off x="710479" y="1451565"/>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2" name="同侧圆角矩形 1"/>
          <p:cNvSpPr/>
          <p:nvPr/>
        </p:nvSpPr>
        <p:spPr bwMode="auto">
          <a:xfrm>
            <a:off x="781872" y="3083804"/>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7" name="Rectangle 16"/>
          <p:cNvSpPr/>
          <p:nvPr/>
        </p:nvSpPr>
        <p:spPr bwMode="auto">
          <a:xfrm>
            <a:off x="957779" y="3117810"/>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9" name="Rectangle 42"/>
          <p:cNvSpPr/>
          <p:nvPr/>
        </p:nvSpPr>
        <p:spPr bwMode="auto">
          <a:xfrm>
            <a:off x="813348" y="379122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3" name="标题 2"/>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2" name="Rectangle 10"/>
          <p:cNvSpPr/>
          <p:nvPr/>
        </p:nvSpPr>
        <p:spPr bwMode="auto">
          <a:xfrm>
            <a:off x="3504590"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同侧圆角矩形 32"/>
          <p:cNvSpPr/>
          <p:nvPr/>
        </p:nvSpPr>
        <p:spPr bwMode="auto">
          <a:xfrm>
            <a:off x="3575983" y="3075997"/>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4" name="Rectangle 16"/>
          <p:cNvSpPr/>
          <p:nvPr/>
        </p:nvSpPr>
        <p:spPr bwMode="auto">
          <a:xfrm>
            <a:off x="3751890"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8" name="Rectangle 42"/>
          <p:cNvSpPr/>
          <p:nvPr/>
        </p:nvSpPr>
        <p:spPr bwMode="auto">
          <a:xfrm>
            <a:off x="3607459"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42" name="Rectangle 10"/>
          <p:cNvSpPr/>
          <p:nvPr/>
        </p:nvSpPr>
        <p:spPr bwMode="auto">
          <a:xfrm>
            <a:off x="6288899"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同侧圆角矩形 42"/>
          <p:cNvSpPr/>
          <p:nvPr/>
        </p:nvSpPr>
        <p:spPr bwMode="auto">
          <a:xfrm>
            <a:off x="6360292" y="3075997"/>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6" name="Rectangle 16"/>
          <p:cNvSpPr/>
          <p:nvPr/>
        </p:nvSpPr>
        <p:spPr bwMode="auto">
          <a:xfrm>
            <a:off x="6536199"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48" name="Rectangle 42"/>
          <p:cNvSpPr/>
          <p:nvPr/>
        </p:nvSpPr>
        <p:spPr bwMode="auto">
          <a:xfrm>
            <a:off x="6391768"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3" name="Rectangle 10"/>
          <p:cNvSpPr/>
          <p:nvPr/>
        </p:nvSpPr>
        <p:spPr bwMode="auto">
          <a:xfrm>
            <a:off x="9073208" y="1441193"/>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同侧圆角矩形 53"/>
          <p:cNvSpPr/>
          <p:nvPr/>
        </p:nvSpPr>
        <p:spPr bwMode="auto">
          <a:xfrm>
            <a:off x="9144602" y="3073432"/>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5" name="Rectangle 16"/>
          <p:cNvSpPr/>
          <p:nvPr/>
        </p:nvSpPr>
        <p:spPr bwMode="auto">
          <a:xfrm>
            <a:off x="9320508" y="3107438"/>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57" name="Rectangle 42"/>
          <p:cNvSpPr/>
          <p:nvPr/>
        </p:nvSpPr>
        <p:spPr bwMode="auto">
          <a:xfrm>
            <a:off x="9176077" y="378085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9" name="MH_Other_10"/>
          <p:cNvSpPr/>
          <p:nvPr>
            <p:custDataLst>
              <p:tags r:id="rId1"/>
            </p:custDataLst>
          </p:nvPr>
        </p:nvSpPr>
        <p:spPr>
          <a:xfrm>
            <a:off x="1346179"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8" name="MH_Other_10"/>
          <p:cNvSpPr/>
          <p:nvPr>
            <p:custDataLst>
              <p:tags r:id="rId2"/>
            </p:custDataLst>
          </p:nvPr>
        </p:nvSpPr>
        <p:spPr>
          <a:xfrm>
            <a:off x="4202976"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9" name="MH_Other_10"/>
          <p:cNvSpPr/>
          <p:nvPr>
            <p:custDataLst>
              <p:tags r:id="rId3"/>
            </p:custDataLst>
          </p:nvPr>
        </p:nvSpPr>
        <p:spPr>
          <a:xfrm>
            <a:off x="6987286"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70" name="MH_Other_10"/>
          <p:cNvSpPr/>
          <p:nvPr>
            <p:custDataLst>
              <p:tags r:id="rId4"/>
            </p:custDataLst>
          </p:nvPr>
        </p:nvSpPr>
        <p:spPr>
          <a:xfrm>
            <a:off x="9771595"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grpSp>
        <p:nvGrpSpPr>
          <p:cNvPr id="4" name="组合 3"/>
          <p:cNvGrpSpPr/>
          <p:nvPr/>
        </p:nvGrpSpPr>
        <p:grpSpPr>
          <a:xfrm>
            <a:off x="1490179" y="1755387"/>
            <a:ext cx="960000" cy="960000"/>
            <a:chOff x="1117184" y="1316540"/>
            <a:chExt cx="720000" cy="720000"/>
          </a:xfrm>
        </p:grpSpPr>
        <p:sp>
          <p:nvSpPr>
            <p:cNvPr id="71" name="MH_Title_1"/>
            <p:cNvSpPr/>
            <p:nvPr>
              <p:custDataLst>
                <p:tags r:id="rId8"/>
              </p:custDataLst>
            </p:nvPr>
          </p:nvSpPr>
          <p:spPr>
            <a:xfrm>
              <a:off x="1117184" y="1316540"/>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0" name="KSO_Shape"/>
            <p:cNvSpPr/>
            <p:nvPr/>
          </p:nvSpPr>
          <p:spPr bwMode="auto">
            <a:xfrm>
              <a:off x="1246585" y="1483861"/>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6" name="组合 5"/>
          <p:cNvGrpSpPr/>
          <p:nvPr/>
        </p:nvGrpSpPr>
        <p:grpSpPr>
          <a:xfrm>
            <a:off x="4346976" y="1755387"/>
            <a:ext cx="960000" cy="960000"/>
            <a:chOff x="3259782" y="1316540"/>
            <a:chExt cx="720000" cy="720000"/>
          </a:xfrm>
        </p:grpSpPr>
        <p:sp>
          <p:nvSpPr>
            <p:cNvPr id="75" name="MH_Title_1"/>
            <p:cNvSpPr/>
            <p:nvPr>
              <p:custDataLst>
                <p:tags r:id="rId7"/>
              </p:custDataLst>
            </p:nvPr>
          </p:nvSpPr>
          <p:spPr>
            <a:xfrm>
              <a:off x="3259782" y="1316540"/>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1" name="KSO_Shape"/>
            <p:cNvSpPr/>
            <p:nvPr/>
          </p:nvSpPr>
          <p:spPr bwMode="auto">
            <a:xfrm>
              <a:off x="3357589" y="1495620"/>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7" name="组合 6"/>
          <p:cNvGrpSpPr/>
          <p:nvPr/>
        </p:nvGrpSpPr>
        <p:grpSpPr>
          <a:xfrm>
            <a:off x="7131286" y="1755727"/>
            <a:ext cx="960000" cy="960000"/>
            <a:chOff x="5348014" y="1316795"/>
            <a:chExt cx="720000" cy="720000"/>
          </a:xfrm>
        </p:grpSpPr>
        <p:sp>
          <p:nvSpPr>
            <p:cNvPr id="76" name="MH_Title_1"/>
            <p:cNvSpPr/>
            <p:nvPr>
              <p:custDataLst>
                <p:tags r:id="rId6"/>
              </p:custDataLst>
            </p:nvPr>
          </p:nvSpPr>
          <p:spPr>
            <a:xfrm>
              <a:off x="5348014" y="1316795"/>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2" name="KSO_Shape"/>
            <p:cNvSpPr/>
            <p:nvPr/>
          </p:nvSpPr>
          <p:spPr bwMode="auto">
            <a:xfrm>
              <a:off x="5456014" y="1442795"/>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9915595" y="1755727"/>
            <a:ext cx="960000" cy="960000"/>
            <a:chOff x="7436246" y="1316795"/>
            <a:chExt cx="720000" cy="720000"/>
          </a:xfrm>
        </p:grpSpPr>
        <p:sp>
          <p:nvSpPr>
            <p:cNvPr id="79" name="MH_Title_1"/>
            <p:cNvSpPr/>
            <p:nvPr>
              <p:custDataLst>
                <p:tags r:id="rId5"/>
              </p:custDataLst>
            </p:nvPr>
          </p:nvSpPr>
          <p:spPr>
            <a:xfrm>
              <a:off x="7436246" y="1316795"/>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3" name="KSO_Shape"/>
            <p:cNvSpPr/>
            <p:nvPr/>
          </p:nvSpPr>
          <p:spPr bwMode="auto">
            <a:xfrm>
              <a:off x="7536181" y="1480013"/>
              <a:ext cx="520130" cy="393565"/>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advTm="1187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6*min(max(#ppt_w*#ppt_h,.3),1)-7.4)/-.7*#ppt_w"/>
                                          </p:val>
                                        </p:tav>
                                        <p:tav tm="100000">
                                          <p:val>
                                            <p:strVal val="#ppt_w"/>
                                          </p:val>
                                        </p:tav>
                                      </p:tavLst>
                                    </p:anim>
                                    <p:anim calcmode="lin" valueType="num">
                                      <p:cBhvr>
                                        <p:cTn id="18" dur="1000" fill="hold"/>
                                        <p:tgtEl>
                                          <p:spTgt spid="59"/>
                                        </p:tgtEl>
                                        <p:attrNameLst>
                                          <p:attrName>ppt_h</p:attrName>
                                        </p:attrNameLst>
                                      </p:cBhvr>
                                      <p:tavLst>
                                        <p:tav tm="0">
                                          <p:val>
                                            <p:strVal val="(6*min(max(#ppt_w*#ppt_h,.3),1)-7.4)/-.7*#ppt_h"/>
                                          </p:val>
                                        </p:tav>
                                        <p:tav tm="100000">
                                          <p:val>
                                            <p:strVal val="#ppt_h"/>
                                          </p:val>
                                        </p:tav>
                                      </p:tavLst>
                                    </p:anim>
                                    <p:anim calcmode="lin" valueType="num">
                                      <p:cBhvr>
                                        <p:cTn id="19" dur="1000" fill="hold"/>
                                        <p:tgtEl>
                                          <p:spTgt spid="59"/>
                                        </p:tgtEl>
                                        <p:attrNameLst>
                                          <p:attrName>ppt_x</p:attrName>
                                        </p:attrNameLst>
                                      </p:cBhvr>
                                      <p:tavLst>
                                        <p:tav tm="0">
                                          <p:val>
                                            <p:fltVal val="0.5"/>
                                          </p:val>
                                        </p:tav>
                                        <p:tav tm="100000">
                                          <p:val>
                                            <p:strVal val="#ppt_x"/>
                                          </p:val>
                                        </p:tav>
                                      </p:tavLst>
                                    </p:anim>
                                    <p:anim calcmode="lin" valueType="num">
                                      <p:cBhvr>
                                        <p:cTn id="20" dur="1000" fill="hold"/>
                                        <p:tgtEl>
                                          <p:spTgt spid="59"/>
                                        </p:tgtEl>
                                        <p:attrNameLst>
                                          <p:attrName>ppt_y</p:attrName>
                                        </p:attrNameLst>
                                      </p:cBhvr>
                                      <p:tavLst>
                                        <p:tav tm="0">
                                          <p:val>
                                            <p:strVal val="1+(6*min(max(#ppt_w*#ppt_h,.3),1)-7.4)/-.7*#ppt_h/2"/>
                                          </p:val>
                                        </p:tav>
                                        <p:tav tm="100000">
                                          <p:val>
                                            <p:strVal val="#ppt_y"/>
                                          </p:val>
                                        </p:tav>
                                      </p:tavLst>
                                    </p:anim>
                                  </p:childTnLst>
                                </p:cTn>
                              </p:par>
                              <p:par>
                                <p:cTn id="21" presetID="45" presetClass="entr" presetSubtype="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ppt_w</p:attrName>
                                        </p:attrNameLst>
                                      </p:cBhvr>
                                      <p:tavLst>
                                        <p:tav tm="0" fmla="#ppt_w*sin(2.5*pi*$)">
                                          <p:val>
                                            <p:fltVal val="0"/>
                                          </p:val>
                                        </p:tav>
                                        <p:tav tm="100000">
                                          <p:val>
                                            <p:fltVal val="1"/>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1000" fill="hold"/>
                                        <p:tgtEl>
                                          <p:spTgt spid="37"/>
                                        </p:tgtEl>
                                        <p:attrNameLst>
                                          <p:attrName>ppt_w</p:attrName>
                                        </p:attrNameLst>
                                      </p:cBhvr>
                                      <p:tavLst>
                                        <p:tav tm="0">
                                          <p:val>
                                            <p:fltVal val="0"/>
                                          </p:val>
                                        </p:tav>
                                        <p:tav tm="100000">
                                          <p:val>
                                            <p:strVal val="#ppt_w"/>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Effect transition="in" filter="fade">
                                      <p:cBhvr>
                                        <p:cTn id="30" dur="1000"/>
                                        <p:tgtEl>
                                          <p:spTgt spid="37"/>
                                        </p:tgtEl>
                                      </p:cBhvr>
                                    </p:animEffect>
                                  </p:childTnLst>
                                </p:cTn>
                              </p:par>
                            </p:childTnLst>
                          </p:cTn>
                        </p:par>
                        <p:par>
                          <p:cTn id="31" fill="hold">
                            <p:stCondLst>
                              <p:cond delay="1000"/>
                            </p:stCondLst>
                            <p:childTnLst>
                              <p:par>
                                <p:cTn id="32" presetID="23" presetClass="entr" presetSubtype="36"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strVal val="(6*min(max(#ppt_w*#ppt_h,.3),1)-7.4)/-.7*#ppt_w"/>
                                          </p:val>
                                        </p:tav>
                                        <p:tav tm="100000">
                                          <p:val>
                                            <p:strVal val="#ppt_w"/>
                                          </p:val>
                                        </p:tav>
                                      </p:tavLst>
                                    </p:anim>
                                    <p:anim calcmode="lin" valueType="num">
                                      <p:cBhvr>
                                        <p:cTn id="35" dur="500" fill="hold"/>
                                        <p:tgtEl>
                                          <p:spTgt spid="39"/>
                                        </p:tgtEl>
                                        <p:attrNameLst>
                                          <p:attrName>ppt_h</p:attrName>
                                        </p:attrNameLst>
                                      </p:cBhvr>
                                      <p:tavLst>
                                        <p:tav tm="0">
                                          <p:val>
                                            <p:strVal val="(6*min(max(#ppt_w*#ppt_h,.3),1)-7.4)/-.7*#ppt_h"/>
                                          </p:val>
                                        </p:tav>
                                        <p:tav tm="100000">
                                          <p:val>
                                            <p:strVal val="#ppt_h"/>
                                          </p:val>
                                        </p:tav>
                                      </p:tavLst>
                                    </p:anim>
                                    <p:anim calcmode="lin" valueType="num">
                                      <p:cBhvr>
                                        <p:cTn id="36" dur="500" fill="hold"/>
                                        <p:tgtEl>
                                          <p:spTgt spid="39"/>
                                        </p:tgtEl>
                                        <p:attrNameLst>
                                          <p:attrName>ppt_x</p:attrName>
                                        </p:attrNameLst>
                                      </p:cBhvr>
                                      <p:tavLst>
                                        <p:tav tm="0">
                                          <p:val>
                                            <p:fltVal val="0.5"/>
                                          </p:val>
                                        </p:tav>
                                        <p:tav tm="100000">
                                          <p:val>
                                            <p:strVal val="#ppt_x"/>
                                          </p:val>
                                        </p:tav>
                                      </p:tavLst>
                                    </p:anim>
                                    <p:anim calcmode="lin" valueType="num">
                                      <p:cBhvr>
                                        <p:cTn id="37"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1000" fill="hold"/>
                                        <p:tgtEl>
                                          <p:spTgt spid="68"/>
                                        </p:tgtEl>
                                        <p:attrNameLst>
                                          <p:attrName>ppt_w</p:attrName>
                                        </p:attrNameLst>
                                      </p:cBhvr>
                                      <p:tavLst>
                                        <p:tav tm="0">
                                          <p:val>
                                            <p:strVal val="(6*min(max(#ppt_w*#ppt_h,.3),1)-7.4)/-.7*#ppt_w"/>
                                          </p:val>
                                        </p:tav>
                                        <p:tav tm="100000">
                                          <p:val>
                                            <p:strVal val="#ppt_w"/>
                                          </p:val>
                                        </p:tav>
                                      </p:tavLst>
                                    </p:anim>
                                    <p:anim calcmode="lin" valueType="num">
                                      <p:cBhvr>
                                        <p:cTn id="52" dur="1000" fill="hold"/>
                                        <p:tgtEl>
                                          <p:spTgt spid="68"/>
                                        </p:tgtEl>
                                        <p:attrNameLst>
                                          <p:attrName>ppt_h</p:attrName>
                                        </p:attrNameLst>
                                      </p:cBhvr>
                                      <p:tavLst>
                                        <p:tav tm="0">
                                          <p:val>
                                            <p:strVal val="(6*min(max(#ppt_w*#ppt_h,.3),1)-7.4)/-.7*#ppt_h"/>
                                          </p:val>
                                        </p:tav>
                                        <p:tav tm="100000">
                                          <p:val>
                                            <p:strVal val="#ppt_h"/>
                                          </p:val>
                                        </p:tav>
                                      </p:tavLst>
                                    </p:anim>
                                    <p:anim calcmode="lin" valueType="num">
                                      <p:cBhvr>
                                        <p:cTn id="53" dur="1000" fill="hold"/>
                                        <p:tgtEl>
                                          <p:spTgt spid="68"/>
                                        </p:tgtEl>
                                        <p:attrNameLst>
                                          <p:attrName>ppt_x</p:attrName>
                                        </p:attrNameLst>
                                      </p:cBhvr>
                                      <p:tavLst>
                                        <p:tav tm="0">
                                          <p:val>
                                            <p:fltVal val="0.5"/>
                                          </p:val>
                                        </p:tav>
                                        <p:tav tm="100000">
                                          <p:val>
                                            <p:strVal val="#ppt_x"/>
                                          </p:val>
                                        </p:tav>
                                      </p:tavLst>
                                    </p:anim>
                                    <p:anim calcmode="lin" valueType="num">
                                      <p:cBhvr>
                                        <p:cTn id="54" dur="1000" fill="hold"/>
                                        <p:tgtEl>
                                          <p:spTgt spid="68"/>
                                        </p:tgtEl>
                                        <p:attrNameLst>
                                          <p:attrName>ppt_y</p:attrName>
                                        </p:attrNameLst>
                                      </p:cBhvr>
                                      <p:tavLst>
                                        <p:tav tm="0">
                                          <p:val>
                                            <p:strVal val="1+(6*min(max(#ppt_w*#ppt_h,.3),1)-7.4)/-.7*#ppt_h/2"/>
                                          </p:val>
                                        </p:tav>
                                        <p:tav tm="100000">
                                          <p:val>
                                            <p:strVal val="#ppt_y"/>
                                          </p:val>
                                        </p:tav>
                                      </p:tavLst>
                                    </p:anim>
                                  </p:childTnLst>
                                </p:cTn>
                              </p:par>
                              <p:par>
                                <p:cTn id="55" presetID="45" presetClass="entr" presetSubtype="0" fill="hold" nodeType="withEffect">
                                  <p:stCondLst>
                                    <p:cond delay="10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ppt_w</p:attrName>
                                        </p:attrNameLst>
                                      </p:cBhvr>
                                      <p:tavLst>
                                        <p:tav tm="0" fmla="#ppt_w*sin(2.5*pi*$)">
                                          <p:val>
                                            <p:fltVal val="0"/>
                                          </p:val>
                                        </p:tav>
                                        <p:tav tm="100000">
                                          <p:val>
                                            <p:fltVal val="1"/>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1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1000" fill="hold"/>
                                        <p:tgtEl>
                                          <p:spTgt spid="34"/>
                                        </p:tgtEl>
                                        <p:attrNameLst>
                                          <p:attrName>ppt_w</p:attrName>
                                        </p:attrNameLst>
                                      </p:cBhvr>
                                      <p:tavLst>
                                        <p:tav tm="0">
                                          <p:val>
                                            <p:fltVal val="0"/>
                                          </p:val>
                                        </p:tav>
                                        <p:tav tm="100000">
                                          <p:val>
                                            <p:strVal val="#ppt_w"/>
                                          </p:val>
                                        </p:tav>
                                      </p:tavLst>
                                    </p:anim>
                                    <p:anim calcmode="lin" valueType="num">
                                      <p:cBhvr>
                                        <p:cTn id="63" dur="1000" fill="hold"/>
                                        <p:tgtEl>
                                          <p:spTgt spid="34"/>
                                        </p:tgtEl>
                                        <p:attrNameLst>
                                          <p:attrName>ppt_h</p:attrName>
                                        </p:attrNameLst>
                                      </p:cBhvr>
                                      <p:tavLst>
                                        <p:tav tm="0">
                                          <p:val>
                                            <p:fltVal val="0"/>
                                          </p:val>
                                        </p:tav>
                                        <p:tav tm="100000">
                                          <p:val>
                                            <p:strVal val="#ppt_h"/>
                                          </p:val>
                                        </p:tav>
                                      </p:tavLst>
                                    </p:anim>
                                    <p:animEffect transition="in" filter="fade">
                                      <p:cBhvr>
                                        <p:cTn id="64" dur="1000"/>
                                        <p:tgtEl>
                                          <p:spTgt spid="34"/>
                                        </p:tgtEl>
                                      </p:cBhvr>
                                    </p:animEffect>
                                  </p:childTnLst>
                                </p:cTn>
                              </p:par>
                            </p:childTnLst>
                          </p:cTn>
                        </p:par>
                        <p:par>
                          <p:cTn id="65" fill="hold">
                            <p:stCondLst>
                              <p:cond delay="2500"/>
                            </p:stCondLst>
                            <p:childTnLst>
                              <p:par>
                                <p:cTn id="66" presetID="23" presetClass="entr" presetSubtype="36"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strVal val="(6*min(max(#ppt_w*#ppt_h,.3),1)-7.4)/-.7*#ppt_w"/>
                                          </p:val>
                                        </p:tav>
                                        <p:tav tm="100000">
                                          <p:val>
                                            <p:strVal val="#ppt_w"/>
                                          </p:val>
                                        </p:tav>
                                      </p:tavLst>
                                    </p:anim>
                                    <p:anim calcmode="lin" valueType="num">
                                      <p:cBhvr>
                                        <p:cTn id="69" dur="500" fill="hold"/>
                                        <p:tgtEl>
                                          <p:spTgt spid="38"/>
                                        </p:tgtEl>
                                        <p:attrNameLst>
                                          <p:attrName>ppt_h</p:attrName>
                                        </p:attrNameLst>
                                      </p:cBhvr>
                                      <p:tavLst>
                                        <p:tav tm="0">
                                          <p:val>
                                            <p:strVal val="(6*min(max(#ppt_w*#ppt_h,.3),1)-7.4)/-.7*#ppt_h"/>
                                          </p:val>
                                        </p:tav>
                                        <p:tav tm="100000">
                                          <p:val>
                                            <p:strVal val="#ppt_h"/>
                                          </p:val>
                                        </p:tav>
                                      </p:tavLst>
                                    </p:anim>
                                    <p:anim calcmode="lin" valueType="num">
                                      <p:cBhvr>
                                        <p:cTn id="70" dur="500" fill="hold"/>
                                        <p:tgtEl>
                                          <p:spTgt spid="38"/>
                                        </p:tgtEl>
                                        <p:attrNameLst>
                                          <p:attrName>ppt_x</p:attrName>
                                        </p:attrNameLst>
                                      </p:cBhvr>
                                      <p:tavLst>
                                        <p:tav tm="0">
                                          <p:val>
                                            <p:fltVal val="0.5"/>
                                          </p:val>
                                        </p:tav>
                                        <p:tav tm="100000">
                                          <p:val>
                                            <p:strVal val="#ppt_x"/>
                                          </p:val>
                                        </p:tav>
                                      </p:tavLst>
                                    </p:anim>
                                    <p:anim calcmode="lin" valueType="num">
                                      <p:cBhvr>
                                        <p:cTn id="71"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1000" fill="hold"/>
                                        <p:tgtEl>
                                          <p:spTgt spid="69"/>
                                        </p:tgtEl>
                                        <p:attrNameLst>
                                          <p:attrName>ppt_w</p:attrName>
                                        </p:attrNameLst>
                                      </p:cBhvr>
                                      <p:tavLst>
                                        <p:tav tm="0">
                                          <p:val>
                                            <p:strVal val="(6*min(max(#ppt_w*#ppt_h,.3),1)-7.4)/-.7*#ppt_w"/>
                                          </p:val>
                                        </p:tav>
                                        <p:tav tm="100000">
                                          <p:val>
                                            <p:strVal val="#ppt_w"/>
                                          </p:val>
                                        </p:tav>
                                      </p:tavLst>
                                    </p:anim>
                                    <p:anim calcmode="lin" valueType="num">
                                      <p:cBhvr>
                                        <p:cTn id="86" dur="1000" fill="hold"/>
                                        <p:tgtEl>
                                          <p:spTgt spid="69"/>
                                        </p:tgtEl>
                                        <p:attrNameLst>
                                          <p:attrName>ppt_h</p:attrName>
                                        </p:attrNameLst>
                                      </p:cBhvr>
                                      <p:tavLst>
                                        <p:tav tm="0">
                                          <p:val>
                                            <p:strVal val="(6*min(max(#ppt_w*#ppt_h,.3),1)-7.4)/-.7*#ppt_h"/>
                                          </p:val>
                                        </p:tav>
                                        <p:tav tm="100000">
                                          <p:val>
                                            <p:strVal val="#ppt_h"/>
                                          </p:val>
                                        </p:tav>
                                      </p:tavLst>
                                    </p:anim>
                                    <p:anim calcmode="lin" valueType="num">
                                      <p:cBhvr>
                                        <p:cTn id="87" dur="1000" fill="hold"/>
                                        <p:tgtEl>
                                          <p:spTgt spid="69"/>
                                        </p:tgtEl>
                                        <p:attrNameLst>
                                          <p:attrName>ppt_x</p:attrName>
                                        </p:attrNameLst>
                                      </p:cBhvr>
                                      <p:tavLst>
                                        <p:tav tm="0">
                                          <p:val>
                                            <p:fltVal val="0.5"/>
                                          </p:val>
                                        </p:tav>
                                        <p:tav tm="100000">
                                          <p:val>
                                            <p:strVal val="#ppt_x"/>
                                          </p:val>
                                        </p:tav>
                                      </p:tavLst>
                                    </p:anim>
                                    <p:anim calcmode="lin" valueType="num">
                                      <p:cBhvr>
                                        <p:cTn id="88" dur="1000" fill="hold"/>
                                        <p:tgtEl>
                                          <p:spTgt spid="69"/>
                                        </p:tgtEl>
                                        <p:attrNameLst>
                                          <p:attrName>ppt_y</p:attrName>
                                        </p:attrNameLst>
                                      </p:cBhvr>
                                      <p:tavLst>
                                        <p:tav tm="0">
                                          <p:val>
                                            <p:strVal val="1+(6*min(max(#ppt_w*#ppt_h,.3),1)-7.4)/-.7*#ppt_h/2"/>
                                          </p:val>
                                        </p:tav>
                                        <p:tav tm="100000">
                                          <p:val>
                                            <p:strVal val="#ppt_y"/>
                                          </p:val>
                                        </p:tav>
                                      </p:tavLst>
                                    </p:anim>
                                  </p:childTnLst>
                                </p:cTn>
                              </p:par>
                              <p:par>
                                <p:cTn id="89" presetID="45" presetClass="entr" presetSubtype="0" fill="hold" nodeType="withEffect">
                                  <p:stCondLst>
                                    <p:cond delay="100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ppt_w</p:attrName>
                                        </p:attrNameLst>
                                      </p:cBhvr>
                                      <p:tavLst>
                                        <p:tav tm="0" fmla="#ppt_w*sin(2.5*pi*$)">
                                          <p:val>
                                            <p:fltVal val="0"/>
                                          </p:val>
                                        </p:tav>
                                        <p:tav tm="100000">
                                          <p:val>
                                            <p:fltVal val="1"/>
                                          </p:val>
                                        </p:tav>
                                      </p:tavLst>
                                    </p:anim>
                                    <p:anim calcmode="lin" valueType="num">
                                      <p:cBhvr>
                                        <p:cTn id="93" dur="1000" fill="hold"/>
                                        <p:tgtEl>
                                          <p:spTgt spid="7"/>
                                        </p:tgtEl>
                                        <p:attrNameLst>
                                          <p:attrName>ppt_h</p:attrName>
                                        </p:attrNameLst>
                                      </p:cBhvr>
                                      <p:tavLst>
                                        <p:tav tm="0">
                                          <p:val>
                                            <p:strVal val="#ppt_h"/>
                                          </p:val>
                                        </p:tav>
                                        <p:tav tm="100000">
                                          <p:val>
                                            <p:strVal val="#ppt_h"/>
                                          </p:val>
                                        </p:tav>
                                      </p:tavLst>
                                    </p:anim>
                                  </p:childTnLst>
                                </p:cTn>
                              </p:par>
                              <p:par>
                                <p:cTn id="94" presetID="53" presetClass="entr" presetSubtype="16" fill="hold" grpId="0" nodeType="withEffect">
                                  <p:stCondLst>
                                    <p:cond delay="1000"/>
                                  </p:stCondLst>
                                  <p:childTnLst>
                                    <p:set>
                                      <p:cBhvr>
                                        <p:cTn id="95" dur="1" fill="hold">
                                          <p:stCondLst>
                                            <p:cond delay="0"/>
                                          </p:stCondLst>
                                        </p:cTn>
                                        <p:tgtEl>
                                          <p:spTgt spid="46"/>
                                        </p:tgtEl>
                                        <p:attrNameLst>
                                          <p:attrName>style.visibility</p:attrName>
                                        </p:attrNameLst>
                                      </p:cBhvr>
                                      <p:to>
                                        <p:strVal val="visible"/>
                                      </p:to>
                                    </p:set>
                                    <p:anim calcmode="lin" valueType="num">
                                      <p:cBhvr>
                                        <p:cTn id="96" dur="1000" fill="hold"/>
                                        <p:tgtEl>
                                          <p:spTgt spid="46"/>
                                        </p:tgtEl>
                                        <p:attrNameLst>
                                          <p:attrName>ppt_w</p:attrName>
                                        </p:attrNameLst>
                                      </p:cBhvr>
                                      <p:tavLst>
                                        <p:tav tm="0">
                                          <p:val>
                                            <p:fltVal val="0"/>
                                          </p:val>
                                        </p:tav>
                                        <p:tav tm="100000">
                                          <p:val>
                                            <p:strVal val="#ppt_w"/>
                                          </p:val>
                                        </p:tav>
                                      </p:tavLst>
                                    </p:anim>
                                    <p:anim calcmode="lin" valueType="num">
                                      <p:cBhvr>
                                        <p:cTn id="97" dur="1000" fill="hold"/>
                                        <p:tgtEl>
                                          <p:spTgt spid="46"/>
                                        </p:tgtEl>
                                        <p:attrNameLst>
                                          <p:attrName>ppt_h</p:attrName>
                                        </p:attrNameLst>
                                      </p:cBhvr>
                                      <p:tavLst>
                                        <p:tav tm="0">
                                          <p:val>
                                            <p:fltVal val="0"/>
                                          </p:val>
                                        </p:tav>
                                        <p:tav tm="100000">
                                          <p:val>
                                            <p:strVal val="#ppt_h"/>
                                          </p:val>
                                        </p:tav>
                                      </p:tavLst>
                                    </p:anim>
                                    <p:animEffect transition="in" filter="fade">
                                      <p:cBhvr>
                                        <p:cTn id="98" dur="1000"/>
                                        <p:tgtEl>
                                          <p:spTgt spid="46"/>
                                        </p:tgtEl>
                                      </p:cBhvr>
                                    </p:animEffect>
                                  </p:childTnLst>
                                </p:cTn>
                              </p:par>
                            </p:childTnLst>
                          </p:cTn>
                        </p:par>
                        <p:par>
                          <p:cTn id="99" fill="hold">
                            <p:stCondLst>
                              <p:cond delay="4000"/>
                            </p:stCondLst>
                            <p:childTnLst>
                              <p:par>
                                <p:cTn id="100" presetID="23" presetClass="entr" presetSubtype="36"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strVal val="(6*min(max(#ppt_w*#ppt_h,.3),1)-7.4)/-.7*#ppt_w"/>
                                          </p:val>
                                        </p:tav>
                                        <p:tav tm="100000">
                                          <p:val>
                                            <p:strVal val="#ppt_w"/>
                                          </p:val>
                                        </p:tav>
                                      </p:tavLst>
                                    </p:anim>
                                    <p:anim calcmode="lin" valueType="num">
                                      <p:cBhvr>
                                        <p:cTn id="103" dur="500" fill="hold"/>
                                        <p:tgtEl>
                                          <p:spTgt spid="48"/>
                                        </p:tgtEl>
                                        <p:attrNameLst>
                                          <p:attrName>ppt_h</p:attrName>
                                        </p:attrNameLst>
                                      </p:cBhvr>
                                      <p:tavLst>
                                        <p:tav tm="0">
                                          <p:val>
                                            <p:strVal val="(6*min(max(#ppt_w*#ppt_h,.3),1)-7.4)/-.7*#ppt_h"/>
                                          </p:val>
                                        </p:tav>
                                        <p:tav tm="100000">
                                          <p:val>
                                            <p:strVal val="#ppt_h"/>
                                          </p:val>
                                        </p:tav>
                                      </p:tavLst>
                                    </p:anim>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strVal val="1+(6*min(max(#ppt_w*#ppt_h,.3),1)-7.4)/-.7*#ppt_h/2"/>
                                          </p:val>
                                        </p:tav>
                                        <p:tav tm="100000">
                                          <p:val>
                                            <p:strVal val="#ppt_y"/>
                                          </p:val>
                                        </p:tav>
                                      </p:tavLst>
                                    </p:anim>
                                  </p:childTnLst>
                                </p:cTn>
                              </p:par>
                            </p:childTnLst>
                          </p:cTn>
                        </p:par>
                        <p:par>
                          <p:cTn id="106" fill="hold">
                            <p:stCondLst>
                              <p:cond delay="4500"/>
                            </p:stCondLst>
                            <p:childTnLst>
                              <p:par>
                                <p:cTn id="107" presetID="47"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par>
                                <p:cTn id="117" presetID="23" presetClass="entr" presetSubtype="36"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anim calcmode="lin" valueType="num">
                                      <p:cBhvr>
                                        <p:cTn id="119" dur="1000" fill="hold"/>
                                        <p:tgtEl>
                                          <p:spTgt spid="70"/>
                                        </p:tgtEl>
                                        <p:attrNameLst>
                                          <p:attrName>ppt_w</p:attrName>
                                        </p:attrNameLst>
                                      </p:cBhvr>
                                      <p:tavLst>
                                        <p:tav tm="0">
                                          <p:val>
                                            <p:strVal val="(6*min(max(#ppt_w*#ppt_h,.3),1)-7.4)/-.7*#ppt_w"/>
                                          </p:val>
                                        </p:tav>
                                        <p:tav tm="100000">
                                          <p:val>
                                            <p:strVal val="#ppt_w"/>
                                          </p:val>
                                        </p:tav>
                                      </p:tavLst>
                                    </p:anim>
                                    <p:anim calcmode="lin" valueType="num">
                                      <p:cBhvr>
                                        <p:cTn id="120" dur="1000" fill="hold"/>
                                        <p:tgtEl>
                                          <p:spTgt spid="70"/>
                                        </p:tgtEl>
                                        <p:attrNameLst>
                                          <p:attrName>ppt_h</p:attrName>
                                        </p:attrNameLst>
                                      </p:cBhvr>
                                      <p:tavLst>
                                        <p:tav tm="0">
                                          <p:val>
                                            <p:strVal val="(6*min(max(#ppt_w*#ppt_h,.3),1)-7.4)/-.7*#ppt_h"/>
                                          </p:val>
                                        </p:tav>
                                        <p:tav tm="100000">
                                          <p:val>
                                            <p:strVal val="#ppt_h"/>
                                          </p:val>
                                        </p:tav>
                                      </p:tavLst>
                                    </p:anim>
                                    <p:anim calcmode="lin" valueType="num">
                                      <p:cBhvr>
                                        <p:cTn id="121" dur="1000" fill="hold"/>
                                        <p:tgtEl>
                                          <p:spTgt spid="70"/>
                                        </p:tgtEl>
                                        <p:attrNameLst>
                                          <p:attrName>ppt_x</p:attrName>
                                        </p:attrNameLst>
                                      </p:cBhvr>
                                      <p:tavLst>
                                        <p:tav tm="0">
                                          <p:val>
                                            <p:fltVal val="0.5"/>
                                          </p:val>
                                        </p:tav>
                                        <p:tav tm="100000">
                                          <p:val>
                                            <p:strVal val="#ppt_x"/>
                                          </p:val>
                                        </p:tav>
                                      </p:tavLst>
                                    </p:anim>
                                    <p:anim calcmode="lin" valueType="num">
                                      <p:cBhvr>
                                        <p:cTn id="122" dur="1000" fill="hold"/>
                                        <p:tgtEl>
                                          <p:spTgt spid="70"/>
                                        </p:tgtEl>
                                        <p:attrNameLst>
                                          <p:attrName>ppt_y</p:attrName>
                                        </p:attrNameLst>
                                      </p:cBhvr>
                                      <p:tavLst>
                                        <p:tav tm="0">
                                          <p:val>
                                            <p:strVal val="1+(6*min(max(#ppt_w*#ppt_h,.3),1)-7.4)/-.7*#ppt_h/2"/>
                                          </p:val>
                                        </p:tav>
                                        <p:tav tm="100000">
                                          <p:val>
                                            <p:strVal val="#ppt_y"/>
                                          </p:val>
                                        </p:tav>
                                      </p:tavLst>
                                    </p:anim>
                                  </p:childTnLst>
                                </p:cTn>
                              </p:par>
                              <p:par>
                                <p:cTn id="123" presetID="53" presetClass="entr" presetSubtype="16" fill="hold" grpId="0" nodeType="withEffect">
                                  <p:stCondLst>
                                    <p:cond delay="100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1000" fill="hold"/>
                                        <p:tgtEl>
                                          <p:spTgt spid="55"/>
                                        </p:tgtEl>
                                        <p:attrNameLst>
                                          <p:attrName>ppt_w</p:attrName>
                                        </p:attrNameLst>
                                      </p:cBhvr>
                                      <p:tavLst>
                                        <p:tav tm="0">
                                          <p:val>
                                            <p:fltVal val="0"/>
                                          </p:val>
                                        </p:tav>
                                        <p:tav tm="100000">
                                          <p:val>
                                            <p:strVal val="#ppt_w"/>
                                          </p:val>
                                        </p:tav>
                                      </p:tavLst>
                                    </p:anim>
                                    <p:anim calcmode="lin" valueType="num">
                                      <p:cBhvr>
                                        <p:cTn id="126" dur="1000" fill="hold"/>
                                        <p:tgtEl>
                                          <p:spTgt spid="55"/>
                                        </p:tgtEl>
                                        <p:attrNameLst>
                                          <p:attrName>ppt_h</p:attrName>
                                        </p:attrNameLst>
                                      </p:cBhvr>
                                      <p:tavLst>
                                        <p:tav tm="0">
                                          <p:val>
                                            <p:fltVal val="0"/>
                                          </p:val>
                                        </p:tav>
                                        <p:tav tm="100000">
                                          <p:val>
                                            <p:strVal val="#ppt_h"/>
                                          </p:val>
                                        </p:tav>
                                      </p:tavLst>
                                    </p:anim>
                                    <p:animEffect transition="in" filter="fade">
                                      <p:cBhvr>
                                        <p:cTn id="127" dur="1000"/>
                                        <p:tgtEl>
                                          <p:spTgt spid="55"/>
                                        </p:tgtEl>
                                      </p:cBhvr>
                                    </p:animEffect>
                                  </p:childTnLst>
                                </p:cTn>
                              </p:par>
                              <p:par>
                                <p:cTn id="128" presetID="45" presetClass="entr" presetSubtype="0" fill="hold" nodeType="withEffect">
                                  <p:stCondLst>
                                    <p:cond delay="100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1000"/>
                                        <p:tgtEl>
                                          <p:spTgt spid="8"/>
                                        </p:tgtEl>
                                      </p:cBhvr>
                                    </p:animEffect>
                                    <p:anim calcmode="lin" valueType="num">
                                      <p:cBhvr>
                                        <p:cTn id="131" dur="1000" fill="hold"/>
                                        <p:tgtEl>
                                          <p:spTgt spid="8"/>
                                        </p:tgtEl>
                                        <p:attrNameLst>
                                          <p:attrName>ppt_w</p:attrName>
                                        </p:attrNameLst>
                                      </p:cBhvr>
                                      <p:tavLst>
                                        <p:tav tm="0" fmla="#ppt_w*sin(2.5*pi*$)">
                                          <p:val>
                                            <p:fltVal val="0"/>
                                          </p:val>
                                        </p:tav>
                                        <p:tav tm="100000">
                                          <p:val>
                                            <p:fltVal val="1"/>
                                          </p:val>
                                        </p:tav>
                                      </p:tavLst>
                                    </p:anim>
                                    <p:anim calcmode="lin" valueType="num">
                                      <p:cBhvr>
                                        <p:cTn id="132" dur="1000" fill="hold"/>
                                        <p:tgtEl>
                                          <p:spTgt spid="8"/>
                                        </p:tgtEl>
                                        <p:attrNameLst>
                                          <p:attrName>ppt_h</p:attrName>
                                        </p:attrNameLst>
                                      </p:cBhvr>
                                      <p:tavLst>
                                        <p:tav tm="0">
                                          <p:val>
                                            <p:strVal val="#ppt_h"/>
                                          </p:val>
                                        </p:tav>
                                        <p:tav tm="100000">
                                          <p:val>
                                            <p:strVal val="#ppt_h"/>
                                          </p:val>
                                        </p:tav>
                                      </p:tavLst>
                                    </p:anim>
                                  </p:childTnLst>
                                </p:cTn>
                              </p:par>
                            </p:childTnLst>
                          </p:cTn>
                        </p:par>
                        <p:par>
                          <p:cTn id="133" fill="hold">
                            <p:stCondLst>
                              <p:cond delay="5500"/>
                            </p:stCondLst>
                            <p:childTnLst>
                              <p:par>
                                <p:cTn id="134" presetID="23" presetClass="entr" presetSubtype="36"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strVal val="(6*min(max(#ppt_w*#ppt_h,.3),1)-7.4)/-.7*#ppt_w"/>
                                          </p:val>
                                        </p:tav>
                                        <p:tav tm="100000">
                                          <p:val>
                                            <p:strVal val="#ppt_w"/>
                                          </p:val>
                                        </p:tav>
                                      </p:tavLst>
                                    </p:anim>
                                    <p:anim calcmode="lin" valueType="num">
                                      <p:cBhvr>
                                        <p:cTn id="137" dur="500" fill="hold"/>
                                        <p:tgtEl>
                                          <p:spTgt spid="57"/>
                                        </p:tgtEl>
                                        <p:attrNameLst>
                                          <p:attrName>ppt_h</p:attrName>
                                        </p:attrNameLst>
                                      </p:cBhvr>
                                      <p:tavLst>
                                        <p:tav tm="0">
                                          <p:val>
                                            <p:strVal val="(6*min(max(#ppt_w*#ppt_h,.3),1)-7.4)/-.7*#ppt_h"/>
                                          </p:val>
                                        </p:tav>
                                        <p:tav tm="100000">
                                          <p:val>
                                            <p:strVal val="#ppt_h"/>
                                          </p:val>
                                        </p:tav>
                                      </p:tavLst>
                                    </p:anim>
                                    <p:anim calcmode="lin" valueType="num">
                                      <p:cBhvr>
                                        <p:cTn id="138" dur="500" fill="hold"/>
                                        <p:tgtEl>
                                          <p:spTgt spid="57"/>
                                        </p:tgtEl>
                                        <p:attrNameLst>
                                          <p:attrName>ppt_x</p:attrName>
                                        </p:attrNameLst>
                                      </p:cBhvr>
                                      <p:tavLst>
                                        <p:tav tm="0">
                                          <p:val>
                                            <p:fltVal val="0.5"/>
                                          </p:val>
                                        </p:tav>
                                        <p:tav tm="100000">
                                          <p:val>
                                            <p:strVal val="#ppt_x"/>
                                          </p:val>
                                        </p:tav>
                                      </p:tavLst>
                                    </p:anim>
                                    <p:anim calcmode="lin" valueType="num">
                                      <p:cBhvr>
                                        <p:cTn id="139"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2" grpId="0" bldLvl="0" animBg="1"/>
      <p:bldP spid="37" grpId="0"/>
      <p:bldP spid="39" grpId="0" bldLvl="0" animBg="1"/>
      <p:bldP spid="32" grpId="0" bldLvl="0" animBg="1"/>
      <p:bldP spid="33" grpId="0" bldLvl="0" animBg="1"/>
      <p:bldP spid="34" grpId="0"/>
      <p:bldP spid="38" grpId="0" bldLvl="0" animBg="1"/>
      <p:bldP spid="42" grpId="0" bldLvl="0" animBg="1"/>
      <p:bldP spid="43" grpId="0" bldLvl="0" animBg="1"/>
      <p:bldP spid="46" grpId="0"/>
      <p:bldP spid="48" grpId="0" bldLvl="0" animBg="1"/>
      <p:bldP spid="53" grpId="0" bldLvl="0" animBg="1"/>
      <p:bldP spid="54" grpId="0" bldLvl="0" animBg="1"/>
      <p:bldP spid="55" grpId="0"/>
      <p:bldP spid="57" grpId="0" bldLvl="0" animBg="1"/>
      <p:bldP spid="59" grpId="0" bldLvl="0" animBg="1"/>
      <p:bldP spid="68" grpId="0" bldLvl="0" animBg="1"/>
      <p:bldP spid="69" grpId="0" bldLvl="0" animBg="1"/>
      <p:bldP spid="7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3" name="MH_Other_1"/>
          <p:cNvCxnSpPr/>
          <p:nvPr>
            <p:custDataLst>
              <p:tags r:id="rId3"/>
            </p:custDataLst>
          </p:nvPr>
        </p:nvCxnSpPr>
        <p:spPr>
          <a:xfrm flipH="1">
            <a:off x="5514671" y="1317299"/>
            <a:ext cx="0" cy="480000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038366" y="1692137"/>
            <a:ext cx="960000" cy="960000"/>
            <a:chOff x="3820856" y="1419622"/>
            <a:chExt cx="648000" cy="648000"/>
          </a:xfrm>
        </p:grpSpPr>
        <p:sp>
          <p:nvSpPr>
            <p:cNvPr id="10" name="MH_Other_3"/>
            <p:cNvSpPr/>
            <p:nvPr>
              <p:custDataLst>
                <p:tags r:id="rId16"/>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1" name="MH_Other_4"/>
            <p:cNvSpPr/>
            <p:nvPr>
              <p:custDataLst>
                <p:tags r:id="rId17"/>
              </p:custDataLst>
            </p:nvPr>
          </p:nvSpPr>
          <p:spPr>
            <a:xfrm>
              <a:off x="3946582" y="1544085"/>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2" name="组合 1"/>
          <p:cNvGrpSpPr/>
          <p:nvPr/>
        </p:nvGrpSpPr>
        <p:grpSpPr>
          <a:xfrm>
            <a:off x="5038366" y="3244203"/>
            <a:ext cx="960000" cy="960000"/>
            <a:chOff x="3820856" y="2583671"/>
            <a:chExt cx="648000" cy="648000"/>
          </a:xfrm>
        </p:grpSpPr>
        <p:sp>
          <p:nvSpPr>
            <p:cNvPr id="14" name="MH_Other_5"/>
            <p:cNvSpPr/>
            <p:nvPr>
              <p:custDataLst>
                <p:tags r:id="rId14"/>
              </p:custDataLst>
            </p:nvPr>
          </p:nvSpPr>
          <p:spPr>
            <a:xfrm>
              <a:off x="3820856" y="258367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MH_Other_6"/>
            <p:cNvSpPr/>
            <p:nvPr>
              <p:custDataLst>
                <p:tags r:id="rId15"/>
              </p:custDataLst>
            </p:nvPr>
          </p:nvSpPr>
          <p:spPr>
            <a:xfrm>
              <a:off x="3946582" y="2708133"/>
              <a:ext cx="398769" cy="398769"/>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4" name="组合 3"/>
          <p:cNvGrpSpPr/>
          <p:nvPr/>
        </p:nvGrpSpPr>
        <p:grpSpPr>
          <a:xfrm>
            <a:off x="5038366" y="4796269"/>
            <a:ext cx="960000" cy="960000"/>
            <a:chOff x="3820856" y="3747721"/>
            <a:chExt cx="648000" cy="648000"/>
          </a:xfrm>
        </p:grpSpPr>
        <p:sp>
          <p:nvSpPr>
            <p:cNvPr id="18" name="MH_Other_7"/>
            <p:cNvSpPr/>
            <p:nvPr>
              <p:custDataLst>
                <p:tags r:id="rId12"/>
              </p:custDataLst>
            </p:nvPr>
          </p:nvSpPr>
          <p:spPr>
            <a:xfrm>
              <a:off x="3820856" y="374772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9" name="MH_Other_8"/>
            <p:cNvSpPr/>
            <p:nvPr>
              <p:custDataLst>
                <p:tags r:id="rId13"/>
              </p:custDataLst>
            </p:nvPr>
          </p:nvSpPr>
          <p:spPr>
            <a:xfrm>
              <a:off x="3946582" y="3872184"/>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sp>
        <p:nvSpPr>
          <p:cNvPr id="16" name="MH_Text_1"/>
          <p:cNvSpPr txBox="1">
            <a:spLocks noChangeArrowheads="1"/>
          </p:cNvSpPr>
          <p:nvPr>
            <p:custDataLst>
              <p:tags r:id="rId4"/>
            </p:custDataLst>
          </p:nvPr>
        </p:nvSpPr>
        <p:spPr bwMode="auto">
          <a:xfrm>
            <a:off x="6384632" y="2188651"/>
            <a:ext cx="4608512"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17" name="MH_SubTitle_1"/>
          <p:cNvSpPr txBox="1">
            <a:spLocks noChangeArrowheads="1"/>
          </p:cNvSpPr>
          <p:nvPr>
            <p:custDataLst>
              <p:tags r:id="rId5"/>
            </p:custDataLst>
          </p:nvPr>
        </p:nvSpPr>
        <p:spPr bwMode="auto">
          <a:xfrm>
            <a:off x="6384632" y="1804617"/>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sz="1865" dirty="0">
                <a:solidFill>
                  <a:schemeClr val="tx1">
                    <a:lumMod val="90000"/>
                    <a:lumOff val="10000"/>
                  </a:schemeClr>
                </a:solidFill>
                <a:sym typeface="+mn-lt"/>
              </a:rPr>
              <a:t>单击此处添加标题</a:t>
            </a:r>
          </a:p>
        </p:txBody>
      </p:sp>
      <p:sp>
        <p:nvSpPr>
          <p:cNvPr id="20" name="MH_Text_1"/>
          <p:cNvSpPr txBox="1">
            <a:spLocks noChangeArrowheads="1"/>
          </p:cNvSpPr>
          <p:nvPr>
            <p:custDataLst>
              <p:tags r:id="rId6"/>
            </p:custDataLst>
          </p:nvPr>
        </p:nvSpPr>
        <p:spPr bwMode="auto">
          <a:xfrm>
            <a:off x="6387774" y="3724821"/>
            <a:ext cx="4605371"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1" name="MH_SubTitle_1"/>
          <p:cNvSpPr txBox="1">
            <a:spLocks noChangeArrowheads="1"/>
          </p:cNvSpPr>
          <p:nvPr>
            <p:custDataLst>
              <p:tags r:id="rId7"/>
            </p:custDataLst>
          </p:nvPr>
        </p:nvSpPr>
        <p:spPr bwMode="auto">
          <a:xfrm>
            <a:off x="6387774" y="3340799"/>
            <a:ext cx="335723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sz="1865" dirty="0">
                <a:solidFill>
                  <a:schemeClr val="tx1">
                    <a:lumMod val="90000"/>
                    <a:lumOff val="10000"/>
                  </a:schemeClr>
                </a:solidFill>
                <a:sym typeface="+mn-lt"/>
              </a:rPr>
              <a:t>单击此处添加标题</a:t>
            </a:r>
          </a:p>
        </p:txBody>
      </p:sp>
      <p:sp>
        <p:nvSpPr>
          <p:cNvPr id="22" name="MH_Text_1"/>
          <p:cNvSpPr txBox="1">
            <a:spLocks noChangeArrowheads="1"/>
          </p:cNvSpPr>
          <p:nvPr>
            <p:custDataLst>
              <p:tags r:id="rId8"/>
            </p:custDataLst>
          </p:nvPr>
        </p:nvSpPr>
        <p:spPr bwMode="auto">
          <a:xfrm>
            <a:off x="6390915" y="5260992"/>
            <a:ext cx="460222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3" name="MH_SubTitle_1"/>
          <p:cNvSpPr txBox="1">
            <a:spLocks noChangeArrowheads="1"/>
          </p:cNvSpPr>
          <p:nvPr>
            <p:custDataLst>
              <p:tags r:id="rId9"/>
            </p:custDataLst>
          </p:nvPr>
        </p:nvSpPr>
        <p:spPr bwMode="auto">
          <a:xfrm>
            <a:off x="6390915" y="4876981"/>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单击此处添加标题</a:t>
            </a:r>
          </a:p>
        </p:txBody>
      </p:sp>
      <p:sp>
        <p:nvSpPr>
          <p:cNvPr id="6" name="MH_Other_2"/>
          <p:cNvSpPr/>
          <p:nvPr>
            <p:custDataLst>
              <p:tags r:id="rId10"/>
            </p:custDataLst>
          </p:nvPr>
        </p:nvSpPr>
        <p:spPr>
          <a:xfrm>
            <a:off x="1632398" y="2400820"/>
            <a:ext cx="2640000" cy="26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Title_1"/>
          <p:cNvSpPr/>
          <p:nvPr>
            <p:custDataLst>
              <p:tags r:id="rId11"/>
            </p:custDataLst>
          </p:nvPr>
        </p:nvSpPr>
        <p:spPr>
          <a:xfrm>
            <a:off x="1895979" y="2661515"/>
            <a:ext cx="2104952" cy="2103051"/>
          </a:xfrm>
          <a:prstGeom prst="ellipse">
            <a:avLst/>
          </a:prstGeom>
          <a:blipFill rotWithShape="1">
            <a:blip r:embed="rId20" cstate="email"/>
            <a:stretch>
              <a:fillRect/>
            </a:stretch>
          </a:blip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advTm="12963">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3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3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14:presetBounceEnd="6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60000">
                                          <p:cBhvr additive="base">
                                            <p:cTn id="43" dur="75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75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14:bounceEnd="60000">
                                          <p:cBhvr additive="base">
                                            <p:cTn id="69"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750" fill="hold"/>
                                            <p:tgtEl>
                                              <p:spTgt spid="21"/>
                                            </p:tgtEl>
                                            <p:attrNameLst>
                                              <p:attrName>ppt_x</p:attrName>
                                            </p:attrNameLst>
                                          </p:cBhvr>
                                          <p:tavLst>
                                            <p:tav tm="0">
                                              <p:val>
                                                <p:strVal val="#ppt_x"/>
                                              </p:val>
                                            </p:tav>
                                            <p:tav tm="100000">
                                              <p:val>
                                                <p:strVal val="#ppt_x"/>
                                              </p:val>
                                            </p:tav>
                                          </p:tavLst>
                                        </p:anim>
                                        <p:anim calcmode="lin" valueType="num">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750" fill="hold"/>
                                            <p:tgtEl>
                                              <p:spTgt spid="23"/>
                                            </p:tgtEl>
                                            <p:attrNameLst>
                                              <p:attrName>ppt_x</p:attrName>
                                            </p:attrNameLst>
                                          </p:cBhvr>
                                          <p:tavLst>
                                            <p:tav tm="0">
                                              <p:val>
                                                <p:strVal val="#ppt_x"/>
                                              </p:val>
                                            </p:tav>
                                            <p:tav tm="100000">
                                              <p:val>
                                                <p:strVal val="#ppt_x"/>
                                              </p:val>
                                            </p:tav>
                                          </p:tavLst>
                                        </p:anim>
                                        <p:anim calcmode="lin" valueType="num">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3" name="直接连接符 12"/>
          <p:cNvCxnSpPr/>
          <p:nvPr/>
        </p:nvCxnSpPr>
        <p:spPr>
          <a:xfrm>
            <a:off x="431971" y="6105435"/>
            <a:ext cx="11137237"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23114" y="3073501"/>
            <a:ext cx="0" cy="267875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7138" y="2557768"/>
            <a:ext cx="0" cy="319449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15020" y="3363593"/>
            <a:ext cx="0" cy="2304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832579" y="4035465"/>
            <a:ext cx="0" cy="171684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86908" y="2787273"/>
            <a:ext cx="0" cy="2880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bwMode="auto">
          <a:xfrm>
            <a:off x="369435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1" name="椭圆 20"/>
          <p:cNvSpPr/>
          <p:nvPr/>
        </p:nvSpPr>
        <p:spPr bwMode="auto">
          <a:xfrm>
            <a:off x="165111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2" name="椭圆 21"/>
          <p:cNvSpPr/>
          <p:nvPr/>
        </p:nvSpPr>
        <p:spPr bwMode="auto">
          <a:xfrm>
            <a:off x="576057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3" name="椭圆 22"/>
          <p:cNvSpPr/>
          <p:nvPr/>
        </p:nvSpPr>
        <p:spPr bwMode="auto">
          <a:xfrm>
            <a:off x="7843020"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4" name="椭圆 23"/>
          <p:cNvSpPr/>
          <p:nvPr/>
        </p:nvSpPr>
        <p:spPr bwMode="auto">
          <a:xfrm>
            <a:off x="992154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6" name="TextBox 25"/>
          <p:cNvSpPr txBox="1"/>
          <p:nvPr/>
        </p:nvSpPr>
        <p:spPr>
          <a:xfrm>
            <a:off x="1824706" y="4171234"/>
            <a:ext cx="1679617" cy="10517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a:solidFill>
                  <a:schemeClr val="tx1">
                    <a:lumMod val="90000"/>
                    <a:lumOff val="10000"/>
                  </a:schemeClr>
                </a:solidFill>
              </a:rPr>
              <a:t>请在此粘贴或者输入您的文字内容</a:t>
            </a:r>
          </a:p>
        </p:txBody>
      </p:sp>
      <p:sp>
        <p:nvSpPr>
          <p:cNvPr id="28" name="TextBox 27"/>
          <p:cNvSpPr txBox="1"/>
          <p:nvPr/>
        </p:nvSpPr>
        <p:spPr>
          <a:xfrm>
            <a:off x="3838716" y="4328244"/>
            <a:ext cx="177783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a:solidFill>
                  <a:schemeClr val="tx1">
                    <a:lumMod val="90000"/>
                    <a:lumOff val="10000"/>
                  </a:schemeClr>
                </a:solidFill>
              </a:rPr>
              <a:t>请在此粘贴或者输入您的文字内容</a:t>
            </a:r>
          </a:p>
        </p:txBody>
      </p:sp>
      <p:sp>
        <p:nvSpPr>
          <p:cNvPr id="29" name="TextBox 28"/>
          <p:cNvSpPr txBox="1"/>
          <p:nvPr/>
        </p:nvSpPr>
        <p:spPr>
          <a:xfrm>
            <a:off x="5939534" y="4323444"/>
            <a:ext cx="1693237"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2016-2017</a:t>
            </a:r>
          </a:p>
        </p:txBody>
      </p:sp>
      <p:sp>
        <p:nvSpPr>
          <p:cNvPr id="30" name="TextBox 29"/>
          <p:cNvSpPr txBox="1"/>
          <p:nvPr/>
        </p:nvSpPr>
        <p:spPr>
          <a:xfrm>
            <a:off x="5939550" y="4665770"/>
            <a:ext cx="169322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rPr>
              <a:t>请在此粘贴或者输入您的文字内容</a:t>
            </a:r>
          </a:p>
        </p:txBody>
      </p:sp>
      <p:sp>
        <p:nvSpPr>
          <p:cNvPr id="31" name="TextBox 30"/>
          <p:cNvSpPr txBox="1"/>
          <p:nvPr/>
        </p:nvSpPr>
        <p:spPr>
          <a:xfrm>
            <a:off x="7987022" y="4131422"/>
            <a:ext cx="1661975"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2017-2018</a:t>
            </a:r>
          </a:p>
        </p:txBody>
      </p:sp>
      <p:sp>
        <p:nvSpPr>
          <p:cNvPr id="32" name="TextBox 31"/>
          <p:cNvSpPr txBox="1"/>
          <p:nvPr/>
        </p:nvSpPr>
        <p:spPr>
          <a:xfrm>
            <a:off x="7987020" y="4451121"/>
            <a:ext cx="1661975"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sp>
        <p:nvSpPr>
          <p:cNvPr id="33" name="TextBox 32"/>
          <p:cNvSpPr txBox="1"/>
          <p:nvPr/>
        </p:nvSpPr>
        <p:spPr>
          <a:xfrm>
            <a:off x="10072795" y="3579870"/>
            <a:ext cx="1592425"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2018-2019</a:t>
            </a:r>
          </a:p>
        </p:txBody>
      </p:sp>
      <p:sp>
        <p:nvSpPr>
          <p:cNvPr id="34" name="TextBox 33"/>
          <p:cNvSpPr txBox="1"/>
          <p:nvPr/>
        </p:nvSpPr>
        <p:spPr>
          <a:xfrm>
            <a:off x="10072794" y="3882334"/>
            <a:ext cx="1784447"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grpSp>
        <p:nvGrpSpPr>
          <p:cNvPr id="35" name="组合 34"/>
          <p:cNvGrpSpPr>
            <a:grpSpLocks noChangeAspect="1"/>
          </p:cNvGrpSpPr>
          <p:nvPr/>
        </p:nvGrpSpPr>
        <p:grpSpPr>
          <a:xfrm>
            <a:off x="2954780" y="2410580"/>
            <a:ext cx="1644713" cy="1981817"/>
            <a:chOff x="1230317" y="1347616"/>
            <a:chExt cx="948873" cy="1143356"/>
          </a:xfrm>
        </p:grpSpPr>
        <p:sp>
          <p:nvSpPr>
            <p:cNvPr id="36"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7" name="MH_Other_9"/>
            <p:cNvSpPr/>
            <p:nvPr>
              <p:custDataLst>
                <p:tags r:id="rId5"/>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a:latin typeface="Impact" panose="020B0806030902050204" pitchFamily="34" charset="0"/>
                  <a:ea typeface="微软雅黑" panose="020B0503020204020204" pitchFamily="34" charset="-122"/>
                </a:rPr>
                <a:t>20</a:t>
              </a:r>
              <a:r>
                <a:rPr lang="en-US" sz="3200" dirty="0">
                  <a:latin typeface="Impact" panose="020B0806030902050204" pitchFamily="34" charset="0"/>
                  <a:ea typeface="微软雅黑" panose="020B0503020204020204" pitchFamily="34" charset="-122"/>
                </a:rPr>
                <a:t>16</a:t>
              </a:r>
            </a:p>
          </p:txBody>
        </p:sp>
      </p:grpSp>
      <p:grpSp>
        <p:nvGrpSpPr>
          <p:cNvPr id="38" name="组合 37"/>
          <p:cNvGrpSpPr>
            <a:grpSpLocks noChangeAspect="1"/>
          </p:cNvGrpSpPr>
          <p:nvPr/>
        </p:nvGrpSpPr>
        <p:grpSpPr>
          <a:xfrm>
            <a:off x="7092663" y="1320354"/>
            <a:ext cx="1644713" cy="1981817"/>
            <a:chOff x="1230317" y="1347616"/>
            <a:chExt cx="948873" cy="1143356"/>
          </a:xfrm>
        </p:grpSpPr>
        <p:sp>
          <p:nvSpPr>
            <p:cNvPr id="39"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0" name="MH_Other_9"/>
            <p:cNvSpPr/>
            <p:nvPr>
              <p:custDataLst>
                <p:tags r:id="rId4"/>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a:latin typeface="Impact" panose="020B0806030902050204" pitchFamily="34" charset="0"/>
                  <a:ea typeface="微软雅黑" panose="020B0503020204020204" pitchFamily="34" charset="-122"/>
                </a:rPr>
                <a:t>20</a:t>
              </a:r>
              <a:r>
                <a:rPr lang="en-US" sz="3200" dirty="0">
                  <a:latin typeface="Impact" panose="020B0806030902050204" pitchFamily="34" charset="0"/>
                  <a:ea typeface="微软雅黑" panose="020B0503020204020204" pitchFamily="34" charset="-122"/>
                </a:rPr>
                <a:t>18</a:t>
              </a:r>
            </a:p>
          </p:txBody>
        </p:sp>
      </p:grpSp>
      <p:grpSp>
        <p:nvGrpSpPr>
          <p:cNvPr id="41" name="组合 40"/>
          <p:cNvGrpSpPr>
            <a:grpSpLocks noChangeAspect="1"/>
          </p:cNvGrpSpPr>
          <p:nvPr/>
        </p:nvGrpSpPr>
        <p:grpSpPr>
          <a:xfrm>
            <a:off x="1077126" y="2410580"/>
            <a:ext cx="1291976" cy="1556781"/>
            <a:chOff x="1230317" y="1347616"/>
            <a:chExt cx="948873" cy="1143356"/>
          </a:xfrm>
        </p:grpSpPr>
        <p:sp>
          <p:nvSpPr>
            <p:cNvPr id="42"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3"/>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a:latin typeface="Impact" panose="020B0806030902050204" pitchFamily="34" charset="0"/>
                  <a:ea typeface="微软雅黑" panose="020B0503020204020204" pitchFamily="34" charset="-122"/>
                </a:rPr>
                <a:t>20</a:t>
              </a:r>
              <a:r>
                <a:rPr lang="en-US" sz="2400" dirty="0">
                  <a:latin typeface="Impact" panose="020B0806030902050204" pitchFamily="34" charset="0"/>
                  <a:ea typeface="微软雅黑" panose="020B0503020204020204" pitchFamily="34" charset="-122"/>
                </a:rPr>
                <a:t>15</a:t>
              </a:r>
            </a:p>
          </p:txBody>
        </p:sp>
      </p:grpSp>
      <p:grpSp>
        <p:nvGrpSpPr>
          <p:cNvPr id="44" name="组合 43"/>
          <p:cNvGrpSpPr>
            <a:grpSpLocks noChangeAspect="1"/>
          </p:cNvGrpSpPr>
          <p:nvPr/>
        </p:nvGrpSpPr>
        <p:grpSpPr>
          <a:xfrm>
            <a:off x="5186591" y="2410580"/>
            <a:ext cx="1291976" cy="1556781"/>
            <a:chOff x="1230317" y="1347616"/>
            <a:chExt cx="948873" cy="1143356"/>
          </a:xfrm>
        </p:grpSpPr>
        <p:sp>
          <p:nvSpPr>
            <p:cNvPr id="45"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6" name="MH_Other_9"/>
            <p:cNvSpPr/>
            <p:nvPr>
              <p:custDataLst>
                <p:tags r:id="rId2"/>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a:latin typeface="Impact" panose="020B0806030902050204" pitchFamily="34" charset="0"/>
                  <a:ea typeface="微软雅黑" panose="020B0503020204020204" pitchFamily="34" charset="-122"/>
                </a:rPr>
                <a:t>20</a:t>
              </a:r>
              <a:r>
                <a:rPr lang="en-US" sz="2400" dirty="0">
                  <a:latin typeface="Impact" panose="020B0806030902050204" pitchFamily="34" charset="0"/>
                  <a:ea typeface="微软雅黑" panose="020B0503020204020204" pitchFamily="34" charset="-122"/>
                </a:rPr>
                <a:t>17</a:t>
              </a:r>
            </a:p>
          </p:txBody>
        </p:sp>
      </p:grpSp>
      <p:grpSp>
        <p:nvGrpSpPr>
          <p:cNvPr id="47" name="组合 46"/>
          <p:cNvGrpSpPr>
            <a:grpSpLocks noChangeAspect="1"/>
          </p:cNvGrpSpPr>
          <p:nvPr/>
        </p:nvGrpSpPr>
        <p:grpSpPr>
          <a:xfrm>
            <a:off x="9347556" y="1260397"/>
            <a:ext cx="1291976" cy="1556781"/>
            <a:chOff x="1230317" y="1347616"/>
            <a:chExt cx="948873" cy="1143356"/>
          </a:xfrm>
        </p:grpSpPr>
        <p:sp>
          <p:nvSpPr>
            <p:cNvPr id="48"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9" name="MH_Other_9"/>
            <p:cNvSpPr/>
            <p:nvPr>
              <p:custDataLst>
                <p:tags r:id="rId1"/>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a:latin typeface="Impact" panose="020B0806030902050204" pitchFamily="34" charset="0"/>
                  <a:ea typeface="微软雅黑" panose="020B0503020204020204" pitchFamily="34" charset="-122"/>
                </a:rPr>
                <a:t>201</a:t>
              </a:r>
              <a:r>
                <a:rPr lang="en-US" sz="2400" dirty="0">
                  <a:latin typeface="Impact" panose="020B0806030902050204" pitchFamily="34" charset="0"/>
                  <a:ea typeface="微软雅黑" panose="020B0503020204020204" pitchFamily="34" charset="-122"/>
                </a:rPr>
                <a:t>9</a:t>
              </a:r>
              <a:endParaRPr lang="en-US" sz="2665" dirty="0">
                <a:latin typeface="Impact" panose="020B0806030902050204" pitchFamily="34" charset="0"/>
                <a:ea typeface="微软雅黑" panose="020B0503020204020204" pitchFamily="34" charset="-122"/>
              </a:endParaRPr>
            </a:p>
          </p:txBody>
        </p:sp>
      </p:grpSp>
    </p:spTree>
  </p:cSld>
  <p:clrMapOvr>
    <a:masterClrMapping/>
  </p:clrMapOvr>
  <p:transition spd="slow" advTm="688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10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0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00"/>
                                        <p:tgtEl>
                                          <p:spTgt spid="16"/>
                                        </p:tgtEl>
                                      </p:cBhvr>
                                    </p:animEffect>
                                  </p:childTnLst>
                                </p:cTn>
                              </p:par>
                              <p:par>
                                <p:cTn id="43" presetID="2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1000"/>
                                        <p:tgtEl>
                                          <p:spTgt spid="18"/>
                                        </p:tgtEl>
                                      </p:cBhvr>
                                    </p:animEffect>
                                  </p:childTnLst>
                                </p:cTn>
                              </p:par>
                            </p:childTnLst>
                          </p:cTn>
                        </p:par>
                        <p:par>
                          <p:cTn id="46" fill="hold">
                            <p:stCondLst>
                              <p:cond delay="2000"/>
                            </p:stCondLst>
                            <p:childTnLst>
                              <p:par>
                                <p:cTn id="47" presetID="49" presetClass="entr" presetSubtype="0" decel="10000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 calcmode="lin" valueType="num">
                                      <p:cBhvr>
                                        <p:cTn id="51" dur="500" fill="hold"/>
                                        <p:tgtEl>
                                          <p:spTgt spid="41"/>
                                        </p:tgtEl>
                                        <p:attrNameLst>
                                          <p:attrName>style.rotation</p:attrName>
                                        </p:attrNameLst>
                                      </p:cBhvr>
                                      <p:tavLst>
                                        <p:tav tm="0">
                                          <p:val>
                                            <p:fltVal val="360"/>
                                          </p:val>
                                        </p:tav>
                                        <p:tav tm="100000">
                                          <p:val>
                                            <p:fltVal val="0"/>
                                          </p:val>
                                        </p:tav>
                                      </p:tavLst>
                                    </p:anim>
                                    <p:animEffect transition="in" filter="fade">
                                      <p:cBhvr>
                                        <p:cTn id="52" dur="500"/>
                                        <p:tgtEl>
                                          <p:spTgt spid="41"/>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9" presetClass="entr" presetSubtype="0" decel="10000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anim calcmode="lin" valueType="num">
                                      <p:cBhvr>
                                        <p:cTn id="68" dur="500" fill="hold"/>
                                        <p:tgtEl>
                                          <p:spTgt spid="28"/>
                                        </p:tgtEl>
                                        <p:attrNameLst>
                                          <p:attrName>ppt_x</p:attrName>
                                        </p:attrNameLst>
                                      </p:cBhvr>
                                      <p:tavLst>
                                        <p:tav tm="0">
                                          <p:val>
                                            <p:strVal val="#ppt_x"/>
                                          </p:val>
                                        </p:tav>
                                        <p:tav tm="100000">
                                          <p:val>
                                            <p:strVal val="#ppt_x"/>
                                          </p:val>
                                        </p:tav>
                                      </p:tavLst>
                                    </p:anim>
                                    <p:anim calcmode="lin" valueType="num">
                                      <p:cBhvr>
                                        <p:cTn id="69" dur="5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3500"/>
                            </p:stCondLst>
                            <p:childTnLst>
                              <p:par>
                                <p:cTn id="88" presetID="49" presetClass="entr" presetSubtype="0" decel="10000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 calcmode="lin" valueType="num">
                                      <p:cBhvr>
                                        <p:cTn id="92" dur="500" fill="hold"/>
                                        <p:tgtEl>
                                          <p:spTgt spid="38"/>
                                        </p:tgtEl>
                                        <p:attrNameLst>
                                          <p:attrName>style.rotation</p:attrName>
                                        </p:attrNameLst>
                                      </p:cBhvr>
                                      <p:tavLst>
                                        <p:tav tm="0">
                                          <p:val>
                                            <p:fltVal val="360"/>
                                          </p:val>
                                        </p:tav>
                                        <p:tav tm="100000">
                                          <p:val>
                                            <p:fltVal val="0"/>
                                          </p:val>
                                        </p:tav>
                                      </p:tavLst>
                                    </p:anim>
                                    <p:animEffect transition="in" filter="fade">
                                      <p:cBhvr>
                                        <p:cTn id="93" dur="500"/>
                                        <p:tgtEl>
                                          <p:spTgt spid="38"/>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anim calcmode="lin" valueType="num">
                                      <p:cBhvr>
                                        <p:cTn id="97" dur="500" fill="hold"/>
                                        <p:tgtEl>
                                          <p:spTgt spid="31"/>
                                        </p:tgtEl>
                                        <p:attrNameLst>
                                          <p:attrName>ppt_x</p:attrName>
                                        </p:attrNameLst>
                                      </p:cBhvr>
                                      <p:tavLst>
                                        <p:tav tm="0">
                                          <p:val>
                                            <p:strVal val="#ppt_x"/>
                                          </p:val>
                                        </p:tav>
                                        <p:tav tm="100000">
                                          <p:val>
                                            <p:strVal val="#ppt_x"/>
                                          </p:val>
                                        </p:tav>
                                      </p:tavLst>
                                    </p:anim>
                                    <p:anim calcmode="lin" valueType="num">
                                      <p:cBhvr>
                                        <p:cTn id="98" dur="500" fill="hold"/>
                                        <p:tgtEl>
                                          <p:spTgt spid="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strVal val="#ppt_x"/>
                                          </p:val>
                                        </p:tav>
                                        <p:tav tm="100000">
                                          <p:val>
                                            <p:strVal val="#ppt_x"/>
                                          </p:val>
                                        </p:tav>
                                      </p:tavLst>
                                    </p:anim>
                                    <p:anim calcmode="lin" valueType="num">
                                      <p:cBhvr>
                                        <p:cTn id="103" dur="500" fill="hold"/>
                                        <p:tgtEl>
                                          <p:spTgt spid="32"/>
                                        </p:tgtEl>
                                        <p:attrNameLst>
                                          <p:attrName>ppt_y</p:attrName>
                                        </p:attrNameLst>
                                      </p:cBhvr>
                                      <p:tavLst>
                                        <p:tav tm="0">
                                          <p:val>
                                            <p:strVal val="#ppt_y+.1"/>
                                          </p:val>
                                        </p:tav>
                                        <p:tav tm="100000">
                                          <p:val>
                                            <p:strVal val="#ppt_y"/>
                                          </p:val>
                                        </p:tav>
                                      </p:tavLst>
                                    </p:anim>
                                  </p:childTnLst>
                                </p:cTn>
                              </p:par>
                            </p:childTnLst>
                          </p:cTn>
                        </p:par>
                        <p:par>
                          <p:cTn id="104" fill="hold">
                            <p:stCondLst>
                              <p:cond delay="4000"/>
                            </p:stCondLst>
                            <p:childTnLst>
                              <p:par>
                                <p:cTn id="105" presetID="49" presetClass="entr" presetSubtype="0" decel="100000"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 calcmode="lin" valueType="num">
                                      <p:cBhvr>
                                        <p:cTn id="109" dur="500" fill="hold"/>
                                        <p:tgtEl>
                                          <p:spTgt spid="47"/>
                                        </p:tgtEl>
                                        <p:attrNameLst>
                                          <p:attrName>style.rotation</p:attrName>
                                        </p:attrNameLst>
                                      </p:cBhvr>
                                      <p:tavLst>
                                        <p:tav tm="0">
                                          <p:val>
                                            <p:fltVal val="360"/>
                                          </p:val>
                                        </p:tav>
                                        <p:tav tm="100000">
                                          <p:val>
                                            <p:fltVal val="0"/>
                                          </p:val>
                                        </p:tav>
                                      </p:tavLst>
                                    </p:anim>
                                    <p:animEffect transition="in" filter="fade">
                                      <p:cBhvr>
                                        <p:cTn id="110" dur="500"/>
                                        <p:tgtEl>
                                          <p:spTgt spid="47"/>
                                        </p:tgtEl>
                                      </p:cBhvr>
                                    </p:animEffect>
                                  </p:childTnLst>
                                </p:cTn>
                              </p:par>
                              <p:par>
                                <p:cTn id="111" presetID="47"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anim calcmode="lin" valueType="num">
                                      <p:cBhvr>
                                        <p:cTn id="114" dur="500" fill="hold"/>
                                        <p:tgtEl>
                                          <p:spTgt spid="33"/>
                                        </p:tgtEl>
                                        <p:attrNameLst>
                                          <p:attrName>ppt_x</p:attrName>
                                        </p:attrNameLst>
                                      </p:cBhvr>
                                      <p:tavLst>
                                        <p:tav tm="0">
                                          <p:val>
                                            <p:strVal val="#ppt_x"/>
                                          </p:val>
                                        </p:tav>
                                        <p:tav tm="100000">
                                          <p:val>
                                            <p:strVal val="#ppt_x"/>
                                          </p:val>
                                        </p:tav>
                                      </p:tavLst>
                                    </p:anim>
                                    <p:anim calcmode="lin" valueType="num">
                                      <p:cBhvr>
                                        <p:cTn id="115" dur="5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anim calcmode="lin" valueType="num">
                                      <p:cBhvr>
                                        <p:cTn id="119" dur="500" fill="hold"/>
                                        <p:tgtEl>
                                          <p:spTgt spid="34"/>
                                        </p:tgtEl>
                                        <p:attrNameLst>
                                          <p:attrName>ppt_x</p:attrName>
                                        </p:attrNameLst>
                                      </p:cBhvr>
                                      <p:tavLst>
                                        <p:tav tm="0">
                                          <p:val>
                                            <p:strVal val="#ppt_x"/>
                                          </p:val>
                                        </p:tav>
                                        <p:tav tm="100000">
                                          <p:val>
                                            <p:strVal val="#ppt_x"/>
                                          </p:val>
                                        </p:tav>
                                      </p:tavLst>
                                    </p:anim>
                                    <p:anim calcmode="lin" valueType="num">
                                      <p:cBhvr>
                                        <p:cTn id="12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2" grpId="0" bldLvl="0" animBg="1"/>
      <p:bldP spid="23" grpId="0" bldLvl="0" animBg="1"/>
      <p:bldP spid="24" grpId="0" bldLvl="0" animBg="1"/>
      <p:bldP spid="26"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589224" cy="874395"/>
          </a:xfrm>
          <a:prstGeom prst="rect">
            <a:avLst/>
          </a:prstGeom>
          <a:noFill/>
        </p:spPr>
        <p:txBody>
          <a:bodyPr wrap="square" rtlCol="0">
            <a:spAutoFit/>
          </a:bodyPr>
          <a:lstStyle/>
          <a:p>
            <a:pPr lvl="0"/>
            <a:r>
              <a:rPr lang="zh-CN" altLang="en-US" sz="2665" b="1" dirty="0">
                <a:solidFill>
                  <a:prstClr val="white"/>
                </a:solidFill>
              </a:rPr>
              <a:t>第二部分 </a:t>
            </a:r>
            <a:r>
              <a:rPr lang="en-US" altLang="zh-CN" sz="3200" b="1" dirty="0">
                <a:solidFill>
                  <a:prstClr val="white"/>
                </a:solidFill>
              </a:rPr>
              <a:t>| </a:t>
            </a:r>
            <a:r>
              <a:rPr lang="zh-CN" altLang="en-US" sz="4800" b="1" dirty="0">
                <a:solidFill>
                  <a:prstClr val="white"/>
                </a:solidFill>
              </a:rPr>
              <a:t>添加标题</a:t>
            </a:r>
          </a:p>
        </p:txBody>
      </p:sp>
      <p:sp>
        <p:nvSpPr>
          <p:cNvPr id="13" name="TextBox 12"/>
          <p:cNvSpPr txBox="1"/>
          <p:nvPr/>
        </p:nvSpPr>
        <p:spPr>
          <a:xfrm>
            <a:off x="5040482"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4" name="TextBox 13"/>
          <p:cNvSpPr txBox="1"/>
          <p:nvPr/>
        </p:nvSpPr>
        <p:spPr>
          <a:xfrm>
            <a:off x="6847007" y="3525011"/>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a:spLocks noChangeAspect="1"/>
            </p:cNvSpPr>
            <p:nvPr/>
          </p:nvSpPr>
          <p:spPr bwMode="auto">
            <a:xfrm>
              <a:off x="1646686" y="2218798"/>
              <a:ext cx="536685" cy="84963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6" name="TextBox 13"/>
          <p:cNvSpPr txBox="1"/>
          <p:nvPr/>
        </p:nvSpPr>
        <p:spPr>
          <a:xfrm>
            <a:off x="6847007" y="3927343"/>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a:solidFill>
                  <a:schemeClr val="bg1"/>
                </a:solidFill>
              </a:rPr>
              <a:t>添加标题</a:t>
            </a:r>
          </a:p>
        </p:txBody>
      </p:sp>
    </p:spTree>
  </p:cSld>
  <p:clrMapOvr>
    <a:masterClrMapping/>
  </p:clrMapOvr>
  <p:transition spd="slow" advTm="7503">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8" name="组合 7"/>
          <p:cNvGrpSpPr/>
          <p:nvPr/>
        </p:nvGrpSpPr>
        <p:grpSpPr>
          <a:xfrm>
            <a:off x="1107629" y="1840026"/>
            <a:ext cx="3148100" cy="1073827"/>
            <a:chOff x="1064979" y="1968117"/>
            <a:chExt cx="3147690" cy="1074074"/>
          </a:xfrm>
        </p:grpSpPr>
        <p:sp>
          <p:nvSpPr>
            <p:cNvPr id="9" name="任意多边形 8"/>
            <p:cNvSpPr/>
            <p:nvPr/>
          </p:nvSpPr>
          <p:spPr bwMode="auto">
            <a:xfrm rot="10800000">
              <a:off x="1064979" y="1968117"/>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1" name="任意多边形 10"/>
            <p:cNvSpPr/>
            <p:nvPr/>
          </p:nvSpPr>
          <p:spPr bwMode="auto">
            <a:xfrm rot="10800000">
              <a:off x="1348136" y="2196985"/>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12" name="组合 11"/>
          <p:cNvGrpSpPr/>
          <p:nvPr/>
        </p:nvGrpSpPr>
        <p:grpSpPr>
          <a:xfrm>
            <a:off x="2106150" y="1429590"/>
            <a:ext cx="2138555" cy="1906599"/>
            <a:chOff x="2077338" y="1557586"/>
            <a:chExt cx="2138277" cy="1907040"/>
          </a:xfrm>
        </p:grpSpPr>
        <p:sp>
          <p:nvSpPr>
            <p:cNvPr id="13" name="任意多边形 12"/>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4" name="Freeform 5"/>
            <p:cNvSpPr/>
            <p:nvPr/>
          </p:nvSpPr>
          <p:spPr bwMode="auto">
            <a:xfrm rot="10800000">
              <a:off x="2077338" y="1569492"/>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15" name="Freeform 5"/>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 name="组合 15"/>
          <p:cNvGrpSpPr/>
          <p:nvPr/>
        </p:nvGrpSpPr>
        <p:grpSpPr>
          <a:xfrm>
            <a:off x="1097294" y="4396890"/>
            <a:ext cx="3148100" cy="1073827"/>
            <a:chOff x="1054646" y="4525573"/>
            <a:chExt cx="3147690" cy="1074074"/>
          </a:xfrm>
        </p:grpSpPr>
        <p:sp>
          <p:nvSpPr>
            <p:cNvPr id="17" name="任意多边形 16"/>
            <p:cNvSpPr/>
            <p:nvPr/>
          </p:nvSpPr>
          <p:spPr bwMode="auto">
            <a:xfrm rot="10800000">
              <a:off x="1054646"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9" name="任意多边形 18"/>
            <p:cNvSpPr/>
            <p:nvPr/>
          </p:nvSpPr>
          <p:spPr bwMode="auto">
            <a:xfrm rot="10800000">
              <a:off x="1337803"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0" name="组合 19"/>
          <p:cNvGrpSpPr/>
          <p:nvPr/>
        </p:nvGrpSpPr>
        <p:grpSpPr>
          <a:xfrm>
            <a:off x="2109786" y="3986454"/>
            <a:ext cx="2138555" cy="1906599"/>
            <a:chOff x="2067005" y="4115042"/>
            <a:chExt cx="2138277" cy="1907040"/>
          </a:xfrm>
        </p:grpSpPr>
        <p:sp>
          <p:nvSpPr>
            <p:cNvPr id="21" name="任意多边形 20"/>
            <p:cNvSpPr/>
            <p:nvPr/>
          </p:nvSpPr>
          <p:spPr bwMode="auto">
            <a:xfrm rot="10800000">
              <a:off x="2071834"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2067005"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23" name="Freeform 5"/>
            <p:cNvSpPr/>
            <p:nvPr/>
          </p:nvSpPr>
          <p:spPr bwMode="auto">
            <a:xfrm rot="10800000">
              <a:off x="2385648" y="4409648"/>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24" name="组合 23"/>
          <p:cNvGrpSpPr/>
          <p:nvPr/>
        </p:nvGrpSpPr>
        <p:grpSpPr>
          <a:xfrm>
            <a:off x="6292878" y="1840026"/>
            <a:ext cx="3148100" cy="1073827"/>
            <a:chOff x="6249554" y="1968118"/>
            <a:chExt cx="3147690" cy="1074074"/>
          </a:xfrm>
        </p:grpSpPr>
        <p:sp>
          <p:nvSpPr>
            <p:cNvPr id="25" name="任意多边形 24"/>
            <p:cNvSpPr/>
            <p:nvPr/>
          </p:nvSpPr>
          <p:spPr bwMode="auto">
            <a:xfrm rot="10800000">
              <a:off x="6249554" y="1968118"/>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7" name="任意多边形 26"/>
            <p:cNvSpPr/>
            <p:nvPr/>
          </p:nvSpPr>
          <p:spPr bwMode="auto">
            <a:xfrm rot="10800000">
              <a:off x="6532711" y="2196986"/>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8" name="组合 27"/>
          <p:cNvGrpSpPr/>
          <p:nvPr/>
        </p:nvGrpSpPr>
        <p:grpSpPr>
          <a:xfrm>
            <a:off x="7305370" y="1429592"/>
            <a:ext cx="2138555" cy="1906599"/>
            <a:chOff x="7261913" y="1557587"/>
            <a:chExt cx="2138277" cy="1907040"/>
          </a:xfrm>
        </p:grpSpPr>
        <p:sp>
          <p:nvSpPr>
            <p:cNvPr id="29" name="任意多边形 28"/>
            <p:cNvSpPr/>
            <p:nvPr/>
          </p:nvSpPr>
          <p:spPr bwMode="auto">
            <a:xfrm rot="10800000">
              <a:off x="7266742" y="1557587"/>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0" name="Freeform 5"/>
            <p:cNvSpPr/>
            <p:nvPr/>
          </p:nvSpPr>
          <p:spPr bwMode="auto">
            <a:xfrm rot="10800000">
              <a:off x="7261913" y="1569492"/>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1" name="Freeform 5"/>
            <p:cNvSpPr/>
            <p:nvPr/>
          </p:nvSpPr>
          <p:spPr bwMode="auto">
            <a:xfrm rot="10800000">
              <a:off x="7580556" y="1852194"/>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2" name="组合 31"/>
          <p:cNvGrpSpPr/>
          <p:nvPr/>
        </p:nvGrpSpPr>
        <p:grpSpPr>
          <a:xfrm>
            <a:off x="6282546" y="4396890"/>
            <a:ext cx="3148100" cy="1073827"/>
            <a:chOff x="6239222" y="4525573"/>
            <a:chExt cx="3147690" cy="1074074"/>
          </a:xfrm>
        </p:grpSpPr>
        <p:sp>
          <p:nvSpPr>
            <p:cNvPr id="33" name="任意多边形 32"/>
            <p:cNvSpPr/>
            <p:nvPr/>
          </p:nvSpPr>
          <p:spPr bwMode="auto">
            <a:xfrm rot="10800000">
              <a:off x="6239222"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5" name="任意多边形 34"/>
            <p:cNvSpPr/>
            <p:nvPr/>
          </p:nvSpPr>
          <p:spPr bwMode="auto">
            <a:xfrm rot="10800000">
              <a:off x="6522379"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36" name="组合 35"/>
          <p:cNvGrpSpPr/>
          <p:nvPr/>
        </p:nvGrpSpPr>
        <p:grpSpPr>
          <a:xfrm>
            <a:off x="7295037" y="3986454"/>
            <a:ext cx="2138555" cy="1906599"/>
            <a:chOff x="7251581" y="4115042"/>
            <a:chExt cx="2138277" cy="1907040"/>
          </a:xfrm>
        </p:grpSpPr>
        <p:sp>
          <p:nvSpPr>
            <p:cNvPr id="37" name="任意多边形 36"/>
            <p:cNvSpPr/>
            <p:nvPr/>
          </p:nvSpPr>
          <p:spPr bwMode="auto">
            <a:xfrm rot="10800000">
              <a:off x="7256410"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8" name="Freeform 5"/>
            <p:cNvSpPr/>
            <p:nvPr/>
          </p:nvSpPr>
          <p:spPr bwMode="auto">
            <a:xfrm rot="10800000">
              <a:off x="7251581"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5"/>
            <p:cNvSpPr/>
            <p:nvPr/>
          </p:nvSpPr>
          <p:spPr bwMode="auto">
            <a:xfrm rot="10800000">
              <a:off x="7570224" y="4409649"/>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40" name="文本框 269"/>
          <p:cNvSpPr txBox="1"/>
          <p:nvPr/>
        </p:nvSpPr>
        <p:spPr>
          <a:xfrm>
            <a:off x="1466064"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01</a:t>
            </a:r>
          </a:p>
        </p:txBody>
      </p:sp>
      <p:sp>
        <p:nvSpPr>
          <p:cNvPr id="41" name="文本框 270"/>
          <p:cNvSpPr txBox="1"/>
          <p:nvPr/>
        </p:nvSpPr>
        <p:spPr>
          <a:xfrm>
            <a:off x="6688288"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02</a:t>
            </a:r>
          </a:p>
        </p:txBody>
      </p:sp>
      <p:sp>
        <p:nvSpPr>
          <p:cNvPr id="42" name="文本框 271"/>
          <p:cNvSpPr txBox="1"/>
          <p:nvPr/>
        </p:nvSpPr>
        <p:spPr>
          <a:xfrm>
            <a:off x="1458444"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03</a:t>
            </a:r>
          </a:p>
        </p:txBody>
      </p:sp>
      <p:sp>
        <p:nvSpPr>
          <p:cNvPr id="43" name="文本框 272"/>
          <p:cNvSpPr txBox="1"/>
          <p:nvPr/>
        </p:nvSpPr>
        <p:spPr>
          <a:xfrm>
            <a:off x="6659256"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04</a:t>
            </a:r>
          </a:p>
        </p:txBody>
      </p:sp>
      <p:sp>
        <p:nvSpPr>
          <p:cNvPr id="44" name="文本框 273"/>
          <p:cNvSpPr txBox="1"/>
          <p:nvPr/>
        </p:nvSpPr>
        <p:spPr>
          <a:xfrm>
            <a:off x="2444848"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5" name="文本框 274"/>
          <p:cNvSpPr txBox="1"/>
          <p:nvPr/>
        </p:nvSpPr>
        <p:spPr>
          <a:xfrm>
            <a:off x="7670102"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6" name="文本框 275"/>
          <p:cNvSpPr txBox="1"/>
          <p:nvPr/>
        </p:nvSpPr>
        <p:spPr>
          <a:xfrm>
            <a:off x="2444848"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7" name="文本框 276"/>
          <p:cNvSpPr txBox="1"/>
          <p:nvPr/>
        </p:nvSpPr>
        <p:spPr>
          <a:xfrm>
            <a:off x="7670102"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113"/>
          <p:cNvSpPr txBox="1"/>
          <p:nvPr/>
        </p:nvSpPr>
        <p:spPr>
          <a:xfrm>
            <a:off x="4345293" y="171755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49" name="文本框 113"/>
          <p:cNvSpPr txBox="1"/>
          <p:nvPr/>
        </p:nvSpPr>
        <p:spPr>
          <a:xfrm>
            <a:off x="4345293" y="4352021"/>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0" name="文本框 113"/>
          <p:cNvSpPr txBox="1"/>
          <p:nvPr/>
        </p:nvSpPr>
        <p:spPr>
          <a:xfrm>
            <a:off x="9595344" y="1724132"/>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1" name="文本框 113"/>
          <p:cNvSpPr txBox="1"/>
          <p:nvPr/>
        </p:nvSpPr>
        <p:spPr>
          <a:xfrm>
            <a:off x="9595344" y="435859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Tree>
    <p:custDataLst>
      <p:tags r:id="rId1"/>
    </p:custDataLst>
  </p:cSld>
  <p:clrMapOvr>
    <a:masterClrMapping/>
  </p:clrMapOvr>
  <p:transition spd="slow" advTm="723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1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ppt_x</p:attrName>
                                        </p:attrNameLst>
                                      </p:cBhvr>
                                      <p:tavLst>
                                        <p:tav tm="0">
                                          <p:val>
                                            <p:strVal val="#ppt_x+#ppt_w*1.125000"/>
                                          </p:val>
                                        </p:tav>
                                        <p:tav tm="100000">
                                          <p:val>
                                            <p:strVal val="#ppt_x"/>
                                          </p:val>
                                        </p:tav>
                                      </p:tavLst>
                                    </p:anim>
                                    <p:animEffect transition="in" filter="wipe(left)">
                                      <p:cBhvr>
                                        <p:cTn id="42" dur="500"/>
                                        <p:tgtEl>
                                          <p:spTgt spid="16"/>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left)">
                                      <p:cBhvr>
                                        <p:cTn id="47" dur="500"/>
                                        <p:tgtEl>
                                          <p:spTgt spid="32"/>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randombar(horizontal)">
                                      <p:cBhvr>
                                        <p:cTn id="51" dur="500"/>
                                        <p:tgtEl>
                                          <p:spTgt spid="40"/>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randombar(horizontal)">
                                      <p:cBhvr>
                                        <p:cTn id="60" dur="500"/>
                                        <p:tgtEl>
                                          <p:spTgt spid="42"/>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randombar(horizontal)">
                                      <p:cBhvr>
                                        <p:cTn id="83" dur="500"/>
                                        <p:tgtEl>
                                          <p:spTgt spid="4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0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0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0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10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105.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6"/>
</p:tagLst>
</file>

<file path=ppt/tags/tag106.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8"/>
</p:tagLst>
</file>

<file path=ppt/tags/tag107.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0"/>
</p:tagLst>
</file>

<file path=ppt/tags/tag10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2"/>
</p:tagLst>
</file>

<file path=ppt/tags/tag10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1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3"/>
</p:tagLst>
</file>

<file path=ppt/tags/tag121.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4"/>
</p:tagLst>
</file>

<file path=ppt/tags/tag122.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Title"/>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2"/>
</p:tagLst>
</file>

<file path=ppt/tags/tag133.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3"/>
</p:tagLst>
</file>

<file path=ppt/tags/tag134.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4"/>
</p:tagLst>
</file>

<file path=ppt/tags/tag135.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5"/>
</p:tagLst>
</file>

<file path=ppt/tags/tag136.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6"/>
</p:tagLst>
</file>

<file path=ppt/tags/tag137.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9"/>
</p:tagLst>
</file>

<file path=ppt/tags/tag139.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1"/>
</p:tagLst>
</file>

<file path=ppt/tags/tag14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219102052"/>
  <p:tag name="MH_LIBRARY" val="GRAPHIC"/>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PageTitle"/>
  <p:tag name="MH_ORDER" val="PageTitle"/>
</p:tagLst>
</file>

<file path=ppt/tags/tag1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4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4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4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4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4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4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4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4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4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4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4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4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4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4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4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4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4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4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4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4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4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4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4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4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4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4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4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4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4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4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4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4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4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4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4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4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4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4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4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4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4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4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4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4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4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4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4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4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4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4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4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4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4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4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4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4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4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4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4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4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4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4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4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4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4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4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4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4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4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4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4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4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4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4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4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4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4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4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4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4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4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4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4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4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4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4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5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5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5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5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5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5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5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5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5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5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5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5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5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5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5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5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5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5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5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5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5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5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8"/>
</p:tagLst>
</file>

<file path=ppt/tags/tag5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2"/>
</p:tagLst>
</file>

<file path=ppt/tags/tag5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9"/>
</p:tagLst>
</file>

<file path=ppt/tags/tag5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3"/>
</p:tagLst>
</file>

<file path=ppt/tags/tag5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7"/>
</p:tagLst>
</file>

<file path=ppt/tags/tag5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4"/>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5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5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5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5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5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5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5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5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5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5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542.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Other"/>
  <p:tag name="MH_ORDER" val="1"/>
</p:tagLst>
</file>

<file path=ppt/tags/tag543.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544.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545.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546.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547.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548.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54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5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5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5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5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5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5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6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6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6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6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6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0202204654"/>
  <p:tag name="MH_LIBRARY" val="GRAPHIC"/>
</p:tagLst>
</file>

<file path=ppt/tags/tag566.xml><?xml version="1.0" encoding="utf-8"?>
<p:tagLst xmlns:a="http://schemas.openxmlformats.org/drawingml/2006/main" xmlns:r="http://schemas.openxmlformats.org/officeDocument/2006/relationships" xmlns:p="http://schemas.openxmlformats.org/presentationml/2006/main">
  <p:tag name="MH" val="20160202204654"/>
  <p:tag name="MH_LIBRARY" val="GRAPHIC"/>
  <p:tag name="MH_TYPE" val="SubTitle"/>
  <p:tag name="MH_ORDER" val="1"/>
</p:tagLst>
</file>

<file path=ppt/tags/tag56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6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6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7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7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7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7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7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7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7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7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7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8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8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8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8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8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8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8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60219094023"/>
  <p:tag name="MH_LIBRARY" val="GRAPHIC"/>
</p:tagLst>
</file>

<file path=ppt/tags/tag588.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58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PageTitle"/>
  <p:tag name="MH_ORDER" val="PageTitle"/>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59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592.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593.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59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9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9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9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9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9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60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60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0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0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0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0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0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0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0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TIMING" val="|5.8"/>
</p:tagLst>
</file>

<file path=ppt/tags/tag6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0219113219"/>
  <p:tag name="MH_LIBRARY" val="GRAPHIC"/>
</p:tagLst>
</file>

<file path=ppt/tags/tag61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1"/>
</p:tagLst>
</file>

<file path=ppt/tags/tag61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3"/>
</p:tagLst>
</file>

<file path=ppt/tags/tag61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5"/>
</p:tagLst>
</file>

<file path=ppt/tags/tag61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4"/>
</p:tagLst>
</file>

<file path=ppt/tags/tag61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2"/>
</p:tagLst>
</file>

<file path=ppt/tags/tag61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PageTitle"/>
  <p:tag name="MH_ORDER" val="PageTitle"/>
</p:tagLst>
</file>

<file path=ppt/tags/tag61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5"/>
</p:tagLst>
</file>

<file path=ppt/tags/tag61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9"/>
</p:tagLst>
</file>

<file path=ppt/tags/tag62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4"/>
</p:tagLst>
</file>

<file path=ppt/tags/tag62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
</p:tagLst>
</file>

<file path=ppt/tags/tag62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0"/>
</p:tagLst>
</file>

<file path=ppt/tags/tag62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9"/>
</p:tagLst>
</file>

<file path=ppt/tags/tag62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0"/>
</p:tagLst>
</file>

<file path=ppt/tags/tag62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1"/>
</p:tagLst>
</file>

<file path=ppt/tags/tag62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2"/>
</p:tagLst>
</file>

<file path=ppt/tags/tag62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3"/>
</p:tagLst>
</file>

<file path=ppt/tags/tag62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4"/>
</p:tagLst>
</file>

<file path=ppt/tags/tag63.xml><?xml version="1.0" encoding="utf-8"?>
<p:tagLst xmlns:a="http://schemas.openxmlformats.org/drawingml/2006/main" xmlns:r="http://schemas.openxmlformats.org/officeDocument/2006/relationships" xmlns:p="http://schemas.openxmlformats.org/presentationml/2006/main">
  <p:tag name="TIMING" val="|0.8|3.2"/>
</p:tagLst>
</file>

<file path=ppt/tags/tag63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5"/>
</p:tagLst>
</file>

<file path=ppt/tags/tag63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6"/>
</p:tagLst>
</file>

<file path=ppt/tags/tag63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7"/>
</p:tagLst>
</file>

<file path=ppt/tags/tag63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8"/>
</p:tagLst>
</file>

<file path=ppt/tags/tag63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9"/>
</p:tagLst>
</file>

<file path=ppt/tags/tag63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0"/>
</p:tagLst>
</file>

<file path=ppt/tags/tag63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1"/>
</p:tagLst>
</file>

<file path=ppt/tags/tag63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2"/>
</p:tagLst>
</file>

<file path=ppt/tags/tag63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3"/>
</p:tagLst>
</file>

<file path=ppt/tags/tag63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4"/>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4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5"/>
</p:tagLst>
</file>

<file path=ppt/tags/tag64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6"/>
</p:tagLst>
</file>

<file path=ppt/tags/tag64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7"/>
</p:tagLst>
</file>

<file path=ppt/tags/tag64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8"/>
</p:tagLst>
</file>

<file path=ppt/tags/tag64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9"/>
</p:tagLst>
</file>

<file path=ppt/tags/tag64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0"/>
</p:tagLst>
</file>

<file path=ppt/tags/tag64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1"/>
</p:tagLst>
</file>

<file path=ppt/tags/tag64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2"/>
</p:tagLst>
</file>

<file path=ppt/tags/tag64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3"/>
</p:tagLst>
</file>

<file path=ppt/tags/tag64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4"/>
</p:tagLst>
</file>

<file path=ppt/tags/tag6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5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5"/>
</p:tagLst>
</file>

<file path=ppt/tags/tag65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6"/>
</p:tagLst>
</file>

<file path=ppt/tags/tag65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1"/>
</p:tagLst>
</file>

<file path=ppt/tags/tag65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2"/>
</p:tagLst>
</file>

<file path=ppt/tags/tag65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3"/>
</p:tagLst>
</file>

<file path=ppt/tags/tag65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4"/>
</p:tagLst>
</file>

<file path=ppt/tags/tag65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5"/>
</p:tagLst>
</file>

<file path=ppt/tags/tag65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6"/>
</p:tagLst>
</file>

<file path=ppt/tags/tag65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7"/>
</p:tagLst>
</file>

<file path=ppt/tags/tag65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8"/>
</p:tagLst>
</file>

<file path=ppt/tags/tag6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6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9"/>
</p:tagLst>
</file>

<file path=ppt/tags/tag66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0"/>
</p:tagLst>
</file>

<file path=ppt/tags/tag66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1"/>
</p:tagLst>
</file>

<file path=ppt/tags/tag66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2"/>
</p:tagLst>
</file>

<file path=ppt/tags/tag66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3"/>
</p:tagLst>
</file>

<file path=ppt/tags/tag66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4"/>
</p:tagLst>
</file>

<file path=ppt/tags/tag66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5"/>
</p:tagLst>
</file>

<file path=ppt/tags/tag66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6"/>
</p:tagLst>
</file>

<file path=ppt/tags/tag66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7"/>
</p:tagLst>
</file>

<file path=ppt/tags/tag66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8"/>
</p:tagLst>
</file>

<file path=ppt/tags/tag6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7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9"/>
</p:tagLst>
</file>

<file path=ppt/tags/tag67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0"/>
</p:tagLst>
</file>

<file path=ppt/tags/tag67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1"/>
</p:tagLst>
</file>

<file path=ppt/tags/tag67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2"/>
</p:tagLst>
</file>

<file path=ppt/tags/tag67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3"/>
</p:tagLst>
</file>

<file path=ppt/tags/tag67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4"/>
</p:tagLst>
</file>

<file path=ppt/tags/tag67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5"/>
</p:tagLst>
</file>

<file path=ppt/tags/tag67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6"/>
</p:tagLst>
</file>

<file path=ppt/tags/tag67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7"/>
</p:tagLst>
</file>

<file path=ppt/tags/tag67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8"/>
</p:tagLst>
</file>

<file path=ppt/tags/tag6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8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
</p:tagLst>
</file>

<file path=ppt/tags/tag68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8"/>
</p:tagLst>
</file>

<file path=ppt/tags/tag68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3"/>
</p:tagLst>
</file>

<file path=ppt/tags/tag68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0"/>
</p:tagLst>
</file>

<file path=ppt/tags/tag68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
</p:tagLst>
</file>

<file path=ppt/tags/tag68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
</p:tagLst>
</file>

<file path=ppt/tags/tag68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2"/>
</p:tagLst>
</file>

<file path=ppt/tags/tag68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7"/>
</p:tagLst>
</file>

<file path=ppt/tags/tag68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
</p:tagLst>
</file>

<file path=ppt/tags/tag68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
</p:tagLst>
</file>

<file path=ppt/tags/tag6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9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1"/>
</p:tagLst>
</file>

<file path=ppt/tags/tag69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6"/>
</p:tagLst>
</file>

<file path=ppt/tags/tag69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60218231905"/>
  <p:tag name="MH_LIBRARY" val="GRAPHIC"/>
</p:tagLst>
</file>

<file path=ppt/tags/tag693.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9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95.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9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9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9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9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0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70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70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703.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70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70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70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70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70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70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7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1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7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3"/>
</p:tagLst>
</file>

<file path=ppt/tags/tag7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3"/>
</p:tagLst>
</file>

<file path=ppt/tags/tag7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4"/>
</p:tagLst>
</file>

<file path=ppt/tags/tag7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4"/>
</p:tagLst>
</file>

<file path=ppt/tags/tag7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7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7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7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2"/>
</p:tagLst>
</file>

<file path=ppt/tags/tag71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2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1"/>
</p:tagLst>
</file>

<file path=ppt/tags/tag72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3"/>
</p:tagLst>
</file>

<file path=ppt/tags/tag72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72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72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72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72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72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72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72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73.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73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73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7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7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4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7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5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6.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76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60203101803"/>
  <p:tag name="MH_LIBRARY" val="GRAPHIC"/>
</p:tagLst>
</file>

<file path=ppt/tags/tag8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PageTitle"/>
  <p:tag name="MH_ORDER" val="PageTitle"/>
</p:tagLst>
</file>

<file path=ppt/tags/tag8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7"/>
</p:tagLst>
</file>

<file path=ppt/tags/tag9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8"/>
</p:tagLst>
</file>

<file path=ppt/tags/tag9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5"/>
</p:tagLst>
</file>

<file path=ppt/tags/tag9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6"/>
</p:tagLst>
</file>

<file path=ppt/tags/tag9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9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9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9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heme/theme1.xml><?xml version="1.0" encoding="utf-8"?>
<a:theme xmlns:a="http://schemas.openxmlformats.org/drawingml/2006/main" name="www.2ppt.com">
  <a:themeElements>
    <a:clrScheme name="自定义 2">
      <a:dk1>
        <a:srgbClr val="080808"/>
      </a:dk1>
      <a:lt1>
        <a:srgbClr val="FFFFFF"/>
      </a:lt1>
      <a:dk2>
        <a:srgbClr val="080808"/>
      </a:dk2>
      <a:lt2>
        <a:srgbClr val="FFFFFF"/>
      </a:lt2>
      <a:accent1>
        <a:srgbClr val="F3614A"/>
      </a:accent1>
      <a:accent2>
        <a:srgbClr val="838383"/>
      </a:accent2>
      <a:accent3>
        <a:srgbClr val="702D62"/>
      </a:accent3>
      <a:accent4>
        <a:srgbClr val="206794"/>
      </a:accent4>
      <a:accent5>
        <a:srgbClr val="00B050"/>
      </a:accent5>
      <a:accent6>
        <a:srgbClr val="FF0000"/>
      </a:accent6>
      <a:hlink>
        <a:srgbClr val="00B0F0"/>
      </a:hlink>
      <a:folHlink>
        <a:srgbClr val="AFB2B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1928</Words>
  <Application>Microsoft Office PowerPoint</Application>
  <PresentationFormat>宽屏</PresentationFormat>
  <Paragraphs>285</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LiHei Pro</vt:lpstr>
      <vt:lpstr>宋体</vt:lpstr>
      <vt:lpstr>华文中宋</vt:lpstr>
      <vt:lpstr>微软雅黑</vt:lpstr>
      <vt:lpstr>Calibri</vt:lpstr>
      <vt:lpstr>Wingdings</vt:lpstr>
      <vt:lpstr>Arial</vt:lpstr>
      <vt:lpstr>时尚中黑简体</vt:lpstr>
      <vt:lpstr>Impact</vt:lpstr>
      <vt:lpstr>Iskoola Pota</vt:lpstr>
      <vt:lpstr>Segoe UI</vt:lpstr>
      <vt:lpstr>Aharoni</vt:lpstr>
      <vt:lpstr>www.2ppt.com</vt:lpstr>
      <vt:lpstr>自定义设计方案</vt:lpstr>
      <vt:lpstr>PowerPoint 演示文稿</vt:lpstr>
      <vt:lpstr>PowerPoint 演示文稿</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2021-07-09T00:27:49Z</dcterms:created>
  <dcterms:modified xsi:type="dcterms:W3CDTF">2023-01-10T06:42:26Z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FA9E0AFA6CE248289C51BCEE0EFB1526</vt:lpwstr>
  </property>
  <property fmtid="{A09F084E-AD41-489F-8076-AA5BE3082BCA}" pid="100">
    <vt:ui4>5</vt:ui4>
  </property>
  <property fmtid="{64440492-4C8B-11D1-8B70-080036B11A03}" pid="11">
    <vt:lpwstr>www.2ppt.com-爱PPT提供资源下载</vt:lpwstr>
  </property>
</Properties>
</file>