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57E73-5A52-4235-94DC-6D82A481B1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3EC6-5974-4FD2-8AFE-7021BA38C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B091-CD6E-4D16-BFA1-A74081B140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4954-7577-4257-BC19-FCCE431A18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DDC6-6CB8-431E-AD06-0F07E99E81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2CB8-7FA4-4EF9-B0BF-D47230A337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7063-A0A7-4EE6-AD38-F050340A20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0D93-2216-4F41-BDB8-66B5C16243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9730-9A49-4E46-9A42-91B13B6056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DAF64-4E40-416F-B3A4-212B593FC2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17A1-17D1-4C2D-8955-A1F0F3E9FA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6E3F-F6B2-49F8-8E14-009377C655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91B4-3AC6-4A05-8CEA-3C2739E9C5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8205E9-6C46-4E97-A07E-221F4A2A697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21160;&#30011;&#25945;&#23398;&#65306;&#22278;&#26609;&#30340;&#35748;&#35782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057591" y="836712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冀教版六年级数学下册第三单元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021243" y="2276872"/>
            <a:ext cx="71294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圆柱和圆柱的侧面积</a:t>
            </a:r>
          </a:p>
        </p:txBody>
      </p:sp>
      <p:sp>
        <p:nvSpPr>
          <p:cNvPr id="4" name="矩形 3"/>
          <p:cNvSpPr/>
          <p:nvPr/>
        </p:nvSpPr>
        <p:spPr>
          <a:xfrm>
            <a:off x="2938728" y="465313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2205038"/>
            <a:ext cx="4829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7088" y="1590675"/>
            <a:ext cx="7273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长方形的长和宽分别与罐头盒的什么有关系？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27088" y="3246438"/>
            <a:ext cx="7273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长方形的面积和罐头盒的侧面积有什么关系？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987675" y="476250"/>
            <a:ext cx="280828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987675" y="476250"/>
            <a:ext cx="280828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讨论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92275" y="1590675"/>
            <a:ext cx="583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怎样计算罐头盒的侧面积？</a:t>
            </a:r>
          </a:p>
        </p:txBody>
      </p:sp>
      <p:pic>
        <p:nvPicPr>
          <p:cNvPr id="14342" name="Picture 6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349500"/>
            <a:ext cx="54721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429000"/>
            <a:ext cx="55054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0"/>
          <p:cNvSpPr>
            <a:spLocks noChangeArrowheads="1" noChangeShapeType="1" noTextEdit="1"/>
          </p:cNvSpPr>
          <p:nvPr/>
        </p:nvSpPr>
        <p:spPr bwMode="auto">
          <a:xfrm>
            <a:off x="3276600" y="836613"/>
            <a:ext cx="2343150" cy="9001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巩固应用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55650" y="1490663"/>
            <a:ext cx="741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某工厂生产了一种饮料，尺寸如下图。（单位：厘米）</a:t>
            </a:r>
          </a:p>
        </p:txBody>
      </p:sp>
      <p:pic>
        <p:nvPicPr>
          <p:cNvPr id="15372" name="Picture 1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997200"/>
            <a:ext cx="36861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741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下面三种饮料筒侧面的商标纸，你认为哪张纸比较适合？</a:t>
            </a:r>
          </a:p>
        </p:txBody>
      </p:sp>
      <p:pic>
        <p:nvPicPr>
          <p:cNvPr id="16389" name="Picture 5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3500438"/>
            <a:ext cx="39846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700213"/>
            <a:ext cx="44656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3429000"/>
            <a:ext cx="18002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5650" y="1571625"/>
            <a:ext cx="40322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求右面罐头盒商标纸的面积。（接缝处忽略不计）（单位：厘米）</a:t>
            </a:r>
          </a:p>
        </p:txBody>
      </p:sp>
      <p:pic>
        <p:nvPicPr>
          <p:cNvPr id="17413" name="Picture 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412875"/>
            <a:ext cx="2571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7088" y="765175"/>
            <a:ext cx="583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求下面各圆柱的侧面积。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2952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d=8cm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h=6cm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0" y="2133600"/>
            <a:ext cx="2952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r=3m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h=1.5m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205633" y="996952"/>
            <a:ext cx="2416175" cy="612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a typeface="楷体_GB2312"/>
              </a:rPr>
              <a:t>教学目标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528" y="1852255"/>
            <a:ext cx="8180387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、知识目标：理解圆柱体侧面积和表面积的含义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800" b="1" dirty="0" smtClean="0">
              <a:latin typeface="楷体_GB2312" pitchFamily="49" charset="-122"/>
              <a:ea typeface="楷体_GB2312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、能力目标：通过操作独立推导并掌握求圆柱的侧面积的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方法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，并能运用到实际中解决问题。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、情感目标：体验成功与失败的收获，体会合作的愉悦。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060575"/>
            <a:ext cx="54102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781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258888" y="765175"/>
            <a:ext cx="7451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找一找，哪些物体的形状是圆柱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4813"/>
            <a:ext cx="895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484438" y="476250"/>
            <a:ext cx="5399087" cy="1008063"/>
          </a:xfrm>
          <a:prstGeom prst="wedgeRoundRectCallout">
            <a:avLst>
              <a:gd name="adj1" fmla="val -62231"/>
              <a:gd name="adj2" fmla="val -2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在生活中，你还见过哪些形状是圆柱的物体？</a:t>
            </a:r>
          </a:p>
        </p:txBody>
      </p:sp>
      <p:pic>
        <p:nvPicPr>
          <p:cNvPr id="5126" name="Picture 6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3644900"/>
            <a:ext cx="28098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3644900"/>
            <a:ext cx="26638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790700"/>
            <a:ext cx="26638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363" y="1773238"/>
            <a:ext cx="28082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圆柱的特点：</a:t>
            </a:r>
          </a:p>
        </p:txBody>
      </p:sp>
      <p:pic>
        <p:nvPicPr>
          <p:cNvPr id="6147" name="图片 5" descr="动画教学：圆柱的认识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333500"/>
            <a:ext cx="562927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6" descr="48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2714625"/>
            <a:ext cx="749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260475" y="620713"/>
            <a:ext cx="374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观察一个罐头盒。</a:t>
            </a:r>
          </a:p>
        </p:txBody>
      </p:sp>
      <p:pic>
        <p:nvPicPr>
          <p:cNvPr id="7171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781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700213"/>
            <a:ext cx="1428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989138"/>
            <a:ext cx="1133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419475" y="2492375"/>
            <a:ext cx="2808288" cy="1008063"/>
          </a:xfrm>
          <a:prstGeom prst="wedgeRoundRectCallout">
            <a:avLst>
              <a:gd name="adj1" fmla="val 65093"/>
              <a:gd name="adj2" fmla="val -93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指出它的底面、侧面和高。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72739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把下面罐头盒沿着它的一条高剪开，再展开，看看商标是什么形状。</a:t>
            </a:r>
          </a:p>
        </p:txBody>
      </p:sp>
      <p:pic>
        <p:nvPicPr>
          <p:cNvPr id="9221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40013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989138"/>
            <a:ext cx="14287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7898" name="Picture 10" descr="TO041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73010" flipH="1">
            <a:off x="3708400" y="1052513"/>
            <a:ext cx="9445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15347 L 0.00451 0.331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700213"/>
            <a:ext cx="1752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全屏显示(4:3)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华文楷体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2014-02-23T00:49:00Z</dcterms:created>
  <dcterms:modified xsi:type="dcterms:W3CDTF">2023-01-16T23:21:30Z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3A4FD8D61C2C4A2088BBC9077F8389FC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