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handoutMasterIdLst>
    <p:handoutMasterId r:id="rId2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EB46E"/>
    <a:srgbClr val="FFCD4D"/>
    <a:srgbClr val="FC611F"/>
    <a:srgbClr val="7B9B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83" autoAdjust="0"/>
    <p:restoredTop sz="94660"/>
  </p:normalViewPr>
  <p:slideViewPr>
    <p:cSldViewPr snapToGrid="0">
      <p:cViewPr>
        <p:scale>
          <a:sx n="30" d="100"/>
          <a:sy n="30" d="100"/>
        </p:scale>
        <p:origin x="-1134" y="-2184"/>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embeddings/oleObject3.bin"/><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embeddings/oleObject4.bin"/><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percentStacked"/>
        <c:varyColors val="0"/>
        <c:ser>
          <c:idx val="0"/>
          <c:order val="0"/>
          <c:tx>
            <c:strRef>
              <c:f>Sheet1!$A$2</c:f>
              <c:strCache>
                <c:ptCount val="1"/>
                <c:pt idx="0">
                  <c:v>文本1</c:v>
                </c:pt>
              </c:strCache>
            </c:strRef>
          </c:tx>
          <c:spPr>
            <a:solidFill>
              <a:srgbClr val="7EB46E"/>
            </a:solidFill>
            <a:ln>
              <a:noFill/>
            </a:ln>
            <a:effectLst/>
          </c:spPr>
          <c:invertIfNegative val="0"/>
          <c:cat>
            <c:strRef>
              <c:f>Sheet1!$B$1:$E$1</c:f>
              <c:strCache>
                <c:ptCount val="4"/>
                <c:pt idx="0">
                  <c:v>模块1</c:v>
                </c:pt>
                <c:pt idx="1">
                  <c:v>模块2</c:v>
                </c:pt>
                <c:pt idx="2">
                  <c:v>模块3</c:v>
                </c:pt>
                <c:pt idx="3">
                  <c:v>模块4</c:v>
                </c:pt>
              </c:strCache>
            </c:strRef>
          </c:cat>
          <c:val>
            <c:numRef>
              <c:f>Sheet1!$B$2:$E$2</c:f>
              <c:numCache>
                <c:formatCode>General</c:formatCode>
                <c:ptCount val="4"/>
                <c:pt idx="0">
                  <c:v>10</c:v>
                </c:pt>
                <c:pt idx="1">
                  <c:v>10</c:v>
                </c:pt>
                <c:pt idx="2">
                  <c:v>18</c:v>
                </c:pt>
                <c:pt idx="3">
                  <c:v>10</c:v>
                </c:pt>
              </c:numCache>
            </c:numRef>
          </c:val>
          <c:extLst>
            <c:ext xmlns:c16="http://schemas.microsoft.com/office/drawing/2014/chart" uri="{C3380CC4-5D6E-409C-BE32-E72D297353CC}">
              <c16:uniqueId val="{00000000-49A8-47EB-8DF6-205DB821AD04}"/>
            </c:ext>
          </c:extLst>
        </c:ser>
        <c:ser>
          <c:idx val="1"/>
          <c:order val="1"/>
          <c:tx>
            <c:strRef>
              <c:f>Sheet1!$A$3</c:f>
              <c:strCache>
                <c:ptCount val="1"/>
                <c:pt idx="0">
                  <c:v>文本2</c:v>
                </c:pt>
              </c:strCache>
            </c:strRef>
          </c:tx>
          <c:spPr>
            <a:solidFill>
              <a:srgbClr val="FFCD4D"/>
            </a:solidFill>
            <a:ln>
              <a:noFill/>
            </a:ln>
            <a:effectLst/>
          </c:spPr>
          <c:invertIfNegative val="0"/>
          <c:cat>
            <c:strRef>
              <c:f>Sheet1!$B$1:$E$1</c:f>
              <c:strCache>
                <c:ptCount val="4"/>
                <c:pt idx="0">
                  <c:v>模块1</c:v>
                </c:pt>
                <c:pt idx="1">
                  <c:v>模块2</c:v>
                </c:pt>
                <c:pt idx="2">
                  <c:v>模块3</c:v>
                </c:pt>
                <c:pt idx="3">
                  <c:v>模块4</c:v>
                </c:pt>
              </c:strCache>
            </c:strRef>
          </c:cat>
          <c:val>
            <c:numRef>
              <c:f>Sheet1!$B$3:$E$3</c:f>
              <c:numCache>
                <c:formatCode>General</c:formatCode>
                <c:ptCount val="4"/>
                <c:pt idx="0">
                  <c:v>15</c:v>
                </c:pt>
                <c:pt idx="1">
                  <c:v>19</c:v>
                </c:pt>
                <c:pt idx="2">
                  <c:v>15</c:v>
                </c:pt>
                <c:pt idx="3">
                  <c:v>15</c:v>
                </c:pt>
              </c:numCache>
            </c:numRef>
          </c:val>
          <c:extLst>
            <c:ext xmlns:c16="http://schemas.microsoft.com/office/drawing/2014/chart" uri="{C3380CC4-5D6E-409C-BE32-E72D297353CC}">
              <c16:uniqueId val="{00000001-49A8-47EB-8DF6-205DB821AD04}"/>
            </c:ext>
          </c:extLst>
        </c:ser>
        <c:ser>
          <c:idx val="2"/>
          <c:order val="2"/>
          <c:tx>
            <c:strRef>
              <c:f>Sheet1!$A$4</c:f>
              <c:strCache>
                <c:ptCount val="1"/>
                <c:pt idx="0">
                  <c:v>文本3</c:v>
                </c:pt>
              </c:strCache>
            </c:strRef>
          </c:tx>
          <c:spPr>
            <a:solidFill>
              <a:srgbClr val="CBCBCB"/>
            </a:solidFill>
            <a:ln>
              <a:noFill/>
            </a:ln>
            <a:effectLst/>
          </c:spPr>
          <c:invertIfNegative val="0"/>
          <c:cat>
            <c:strRef>
              <c:f>Sheet1!$B$1:$E$1</c:f>
              <c:strCache>
                <c:ptCount val="4"/>
                <c:pt idx="0">
                  <c:v>模块1</c:v>
                </c:pt>
                <c:pt idx="1">
                  <c:v>模块2</c:v>
                </c:pt>
                <c:pt idx="2">
                  <c:v>模块3</c:v>
                </c:pt>
                <c:pt idx="3">
                  <c:v>模块4</c:v>
                </c:pt>
              </c:strCache>
            </c:strRef>
          </c:cat>
          <c:val>
            <c:numRef>
              <c:f>Sheet1!$B$4:$E$4</c:f>
              <c:numCache>
                <c:formatCode>General</c:formatCode>
                <c:ptCount val="4"/>
                <c:pt idx="0">
                  <c:v>13</c:v>
                </c:pt>
                <c:pt idx="1">
                  <c:v>10</c:v>
                </c:pt>
                <c:pt idx="2">
                  <c:v>13</c:v>
                </c:pt>
                <c:pt idx="3">
                  <c:v>23</c:v>
                </c:pt>
              </c:numCache>
            </c:numRef>
          </c:val>
          <c:extLst>
            <c:ext xmlns:c16="http://schemas.microsoft.com/office/drawing/2014/chart" uri="{C3380CC4-5D6E-409C-BE32-E72D297353CC}">
              <c16:uniqueId val="{00000002-49A8-47EB-8DF6-205DB821AD04}"/>
            </c:ext>
          </c:extLst>
        </c:ser>
        <c:dLbls>
          <c:showLegendKey val="0"/>
          <c:showVal val="0"/>
          <c:showCatName val="0"/>
          <c:showSerName val="0"/>
          <c:showPercent val="0"/>
          <c:showBubbleSize val="0"/>
        </c:dLbls>
        <c:gapWidth val="150"/>
        <c:overlap val="100"/>
        <c:axId val="359990400"/>
        <c:axId val="359991936"/>
      </c:barChart>
      <c:catAx>
        <c:axId val="359990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lang="zh-CN" sz="900" b="0" i="0" u="none" strike="noStrike" kern="1200" baseline="0">
                <a:solidFill>
                  <a:schemeClr val="bg1"/>
                </a:solidFill>
                <a:latin typeface="微软雅黑 Light" panose="020B0502040204020203" pitchFamily="34" charset="-122"/>
                <a:ea typeface="微软雅黑 Light" panose="020B0502040204020203" pitchFamily="34" charset="-122"/>
                <a:cs typeface="+mn-cs"/>
              </a:defRPr>
            </a:pPr>
            <a:endParaRPr lang="zh-CN"/>
          </a:p>
        </c:txPr>
        <c:crossAx val="359991936"/>
        <c:crosses val="autoZero"/>
        <c:auto val="1"/>
        <c:lblAlgn val="ctr"/>
        <c:lblOffset val="100"/>
        <c:noMultiLvlLbl val="0"/>
      </c:catAx>
      <c:valAx>
        <c:axId val="359991936"/>
        <c:scaling>
          <c:orientation val="minMax"/>
        </c:scaling>
        <c:delete val="1"/>
        <c:axPos val="l"/>
        <c:majorGridlines>
          <c:spPr>
            <a:ln w="9525" cap="flat" cmpd="sng" algn="ctr">
              <a:solidFill>
                <a:schemeClr val="tx1">
                  <a:lumMod val="15000"/>
                  <a:lumOff val="85000"/>
                </a:schemeClr>
              </a:solidFill>
              <a:prstDash val="solid"/>
              <a:round/>
            </a:ln>
            <a:effectLst/>
          </c:spPr>
        </c:majorGridlines>
        <c:numFmt formatCode="0%" sourceLinked="1"/>
        <c:majorTickMark val="none"/>
        <c:minorTickMark val="none"/>
        <c:tickLblPos val="nextTo"/>
        <c:crossAx val="359990400"/>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Sheet1!$A$2</c:f>
              <c:strCache>
                <c:ptCount val="1"/>
                <c:pt idx="0">
                  <c:v>word1</c:v>
                </c:pt>
              </c:strCache>
            </c:strRef>
          </c:tx>
          <c:spPr>
            <a:solidFill>
              <a:sysClr val="windowText" lastClr="000000">
                <a:lumMod val="85000"/>
                <a:lumOff val="15000"/>
              </a:sysClr>
            </a:solidFill>
            <a:ln>
              <a:noFill/>
            </a:ln>
            <a:effectLst/>
          </c:spPr>
          <c:invertIfNegative val="0"/>
          <c:cat>
            <c:strRef>
              <c:f>Sheet1!$B$1:$E$1</c:f>
              <c:strCache>
                <c:ptCount val="4"/>
                <c:pt idx="0">
                  <c:v>part1</c:v>
                </c:pt>
                <c:pt idx="1">
                  <c:v>part2</c:v>
                </c:pt>
                <c:pt idx="2">
                  <c:v>part3</c:v>
                </c:pt>
                <c:pt idx="3">
                  <c:v>part4</c:v>
                </c:pt>
              </c:strCache>
            </c:strRef>
          </c:cat>
          <c:val>
            <c:numRef>
              <c:f>Sheet1!$B$2:$E$2</c:f>
              <c:numCache>
                <c:formatCode>General</c:formatCode>
                <c:ptCount val="4"/>
                <c:pt idx="0">
                  <c:v>10</c:v>
                </c:pt>
                <c:pt idx="1">
                  <c:v>10</c:v>
                </c:pt>
                <c:pt idx="2">
                  <c:v>10</c:v>
                </c:pt>
                <c:pt idx="3">
                  <c:v>10</c:v>
                </c:pt>
              </c:numCache>
            </c:numRef>
          </c:val>
          <c:extLst>
            <c:ext xmlns:c16="http://schemas.microsoft.com/office/drawing/2014/chart" uri="{C3380CC4-5D6E-409C-BE32-E72D297353CC}">
              <c16:uniqueId val="{00000000-B2D9-48D5-AB29-7D20E9B086B9}"/>
            </c:ext>
          </c:extLst>
        </c:ser>
        <c:ser>
          <c:idx val="1"/>
          <c:order val="1"/>
          <c:tx>
            <c:strRef>
              <c:f>Sheet1!$A$3</c:f>
              <c:strCache>
                <c:ptCount val="1"/>
                <c:pt idx="0">
                  <c:v>word2</c:v>
                </c:pt>
              </c:strCache>
            </c:strRef>
          </c:tx>
          <c:spPr>
            <a:solidFill>
              <a:srgbClr val="FFCD4D"/>
            </a:solidFill>
            <a:ln>
              <a:noFill/>
            </a:ln>
            <a:effectLst/>
          </c:spPr>
          <c:invertIfNegative val="0"/>
          <c:cat>
            <c:strRef>
              <c:f>Sheet1!$B$1:$E$1</c:f>
              <c:strCache>
                <c:ptCount val="4"/>
                <c:pt idx="0">
                  <c:v>part1</c:v>
                </c:pt>
                <c:pt idx="1">
                  <c:v>part2</c:v>
                </c:pt>
                <c:pt idx="2">
                  <c:v>part3</c:v>
                </c:pt>
                <c:pt idx="3">
                  <c:v>part4</c:v>
                </c:pt>
              </c:strCache>
            </c:strRef>
          </c:cat>
          <c:val>
            <c:numRef>
              <c:f>Sheet1!$B$3:$E$3</c:f>
              <c:numCache>
                <c:formatCode>General</c:formatCode>
                <c:ptCount val="4"/>
                <c:pt idx="0">
                  <c:v>15</c:v>
                </c:pt>
                <c:pt idx="1">
                  <c:v>15</c:v>
                </c:pt>
                <c:pt idx="2">
                  <c:v>15</c:v>
                </c:pt>
                <c:pt idx="3">
                  <c:v>15</c:v>
                </c:pt>
              </c:numCache>
            </c:numRef>
          </c:val>
          <c:extLst>
            <c:ext xmlns:c16="http://schemas.microsoft.com/office/drawing/2014/chart" uri="{C3380CC4-5D6E-409C-BE32-E72D297353CC}">
              <c16:uniqueId val="{00000001-B2D9-48D5-AB29-7D20E9B086B9}"/>
            </c:ext>
          </c:extLst>
        </c:ser>
        <c:ser>
          <c:idx val="2"/>
          <c:order val="2"/>
          <c:tx>
            <c:strRef>
              <c:f>Sheet1!$A$4</c:f>
              <c:strCache>
                <c:ptCount val="1"/>
                <c:pt idx="0">
                  <c:v>word3</c:v>
                </c:pt>
              </c:strCache>
            </c:strRef>
          </c:tx>
          <c:spPr>
            <a:solidFill>
              <a:sysClr val="window" lastClr="FFFFFF">
                <a:lumMod val="65000"/>
              </a:sysClr>
            </a:solidFill>
            <a:ln>
              <a:noFill/>
            </a:ln>
            <a:effectLst/>
          </c:spPr>
          <c:invertIfNegative val="0"/>
          <c:cat>
            <c:strRef>
              <c:f>Sheet1!$B$1:$E$1</c:f>
              <c:strCache>
                <c:ptCount val="4"/>
                <c:pt idx="0">
                  <c:v>part1</c:v>
                </c:pt>
                <c:pt idx="1">
                  <c:v>part2</c:v>
                </c:pt>
                <c:pt idx="2">
                  <c:v>part3</c:v>
                </c:pt>
                <c:pt idx="3">
                  <c:v>part4</c:v>
                </c:pt>
              </c:strCache>
            </c:strRef>
          </c:cat>
          <c:val>
            <c:numRef>
              <c:f>Sheet1!$B$4:$E$4</c:f>
              <c:numCache>
                <c:formatCode>General</c:formatCode>
                <c:ptCount val="4"/>
                <c:pt idx="0">
                  <c:v>13</c:v>
                </c:pt>
                <c:pt idx="1">
                  <c:v>13</c:v>
                </c:pt>
                <c:pt idx="2">
                  <c:v>13</c:v>
                </c:pt>
                <c:pt idx="3">
                  <c:v>13</c:v>
                </c:pt>
              </c:numCache>
            </c:numRef>
          </c:val>
          <c:extLst>
            <c:ext xmlns:c16="http://schemas.microsoft.com/office/drawing/2014/chart" uri="{C3380CC4-5D6E-409C-BE32-E72D297353CC}">
              <c16:uniqueId val="{00000002-B2D9-48D5-AB29-7D20E9B086B9}"/>
            </c:ext>
          </c:extLst>
        </c:ser>
        <c:dLbls>
          <c:showLegendKey val="0"/>
          <c:showVal val="0"/>
          <c:showCatName val="0"/>
          <c:showSerName val="0"/>
          <c:showPercent val="0"/>
          <c:showBubbleSize val="0"/>
        </c:dLbls>
        <c:gapWidth val="182"/>
        <c:axId val="360350848"/>
        <c:axId val="360352384"/>
      </c:barChart>
      <c:catAx>
        <c:axId val="3603508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lang="zh-CN" sz="1400" b="0" i="0" u="none" strike="noStrike" kern="1200" baseline="0">
                <a:solidFill>
                  <a:schemeClr val="bg1"/>
                </a:solidFill>
                <a:latin typeface="微软雅黑 Light" panose="020B0502040204020203" pitchFamily="34" charset="-122"/>
                <a:ea typeface="微软雅黑 Light" panose="020B0502040204020203" pitchFamily="34" charset="-122"/>
                <a:cs typeface="+mn-cs"/>
              </a:defRPr>
            </a:pPr>
            <a:endParaRPr lang="zh-CN"/>
          </a:p>
        </c:txPr>
        <c:crossAx val="360352384"/>
        <c:crosses val="autoZero"/>
        <c:auto val="1"/>
        <c:lblAlgn val="ctr"/>
        <c:lblOffset val="100"/>
        <c:noMultiLvlLbl val="0"/>
      </c:catAx>
      <c:valAx>
        <c:axId val="360352384"/>
        <c:scaling>
          <c:orientation val="minMax"/>
        </c:scaling>
        <c:delete val="0"/>
        <c:axPos val="b"/>
        <c:majorGridlines>
          <c:spPr>
            <a:ln w="9525" cap="flat" cmpd="sng" algn="ctr">
              <a:solidFill>
                <a:schemeClr val="tx1">
                  <a:lumMod val="15000"/>
                  <a:lumOff val="85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900" b="0" i="0" u="none" strike="noStrike" kern="1200" baseline="0">
                <a:solidFill>
                  <a:schemeClr val="bg1"/>
                </a:solidFill>
                <a:latin typeface="微软雅黑 Light" panose="020B0502040204020203" pitchFamily="34" charset="-122"/>
                <a:ea typeface="微软雅黑 Light" panose="020B0502040204020203" pitchFamily="34" charset="-122"/>
                <a:cs typeface="+mn-cs"/>
              </a:defRPr>
            </a:pPr>
            <a:endParaRPr lang="zh-CN"/>
          </a:p>
        </c:txPr>
        <c:crossAx val="360350848"/>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Sheet1!$A$2</c:f>
              <c:strCache>
                <c:ptCount val="1"/>
                <c:pt idx="0">
                  <c:v>2012</c:v>
                </c:pt>
              </c:strCache>
            </c:strRef>
          </c:tx>
          <c:spPr>
            <a:ln>
              <a:solidFill>
                <a:srgbClr val="578947"/>
              </a:solidFill>
            </a:ln>
          </c:spPr>
          <c:dPt>
            <c:idx val="0"/>
            <c:bubble3D val="0"/>
            <c:spPr>
              <a:solidFill>
                <a:srgbClr val="36373C"/>
              </a:solidFill>
              <a:ln w="19050">
                <a:solidFill>
                  <a:srgbClr val="578947"/>
                </a:solidFill>
              </a:ln>
              <a:effectLst/>
            </c:spPr>
            <c:extLst>
              <c:ext xmlns:c16="http://schemas.microsoft.com/office/drawing/2014/chart" uri="{C3380CC4-5D6E-409C-BE32-E72D297353CC}">
                <c16:uniqueId val="{00000001-BE26-4F3E-976F-4B67E0F57E1D}"/>
              </c:ext>
            </c:extLst>
          </c:dPt>
          <c:dPt>
            <c:idx val="1"/>
            <c:bubble3D val="0"/>
            <c:spPr>
              <a:solidFill>
                <a:srgbClr val="FFCD4D"/>
              </a:solidFill>
              <a:ln w="19050">
                <a:solidFill>
                  <a:srgbClr val="578947"/>
                </a:solidFill>
              </a:ln>
              <a:effectLst/>
            </c:spPr>
            <c:extLst>
              <c:ext xmlns:c16="http://schemas.microsoft.com/office/drawing/2014/chart" uri="{C3380CC4-5D6E-409C-BE32-E72D297353CC}">
                <c16:uniqueId val="{00000003-BE26-4F3E-976F-4B67E0F57E1D}"/>
              </c:ext>
            </c:extLst>
          </c:dPt>
          <c:cat>
            <c:strRef>
              <c:f>Sheet1!$B$1:$C$1</c:f>
              <c:strCache>
                <c:ptCount val="2"/>
                <c:pt idx="0">
                  <c:v>数据1</c:v>
                </c:pt>
                <c:pt idx="1">
                  <c:v>数据2</c:v>
                </c:pt>
              </c:strCache>
            </c:strRef>
          </c:cat>
          <c:val>
            <c:numRef>
              <c:f>Sheet1!$B$2:$C$2</c:f>
              <c:numCache>
                <c:formatCode>General</c:formatCode>
                <c:ptCount val="2"/>
                <c:pt idx="0">
                  <c:v>13</c:v>
                </c:pt>
                <c:pt idx="1">
                  <c:v>10</c:v>
                </c:pt>
              </c:numCache>
            </c:numRef>
          </c:val>
          <c:extLst>
            <c:ext xmlns:c16="http://schemas.microsoft.com/office/drawing/2014/chart" uri="{C3380CC4-5D6E-409C-BE32-E72D297353CC}">
              <c16:uniqueId val="{00000004-BE26-4F3E-976F-4B67E0F57E1D}"/>
            </c:ext>
          </c:extLst>
        </c:ser>
        <c:ser>
          <c:idx val="1"/>
          <c:order val="1"/>
          <c:tx>
            <c:strRef>
              <c:f>Sheet1!$A$3</c:f>
              <c:strCache>
                <c:ptCount val="1"/>
                <c:pt idx="0">
                  <c:v>2013</c:v>
                </c:pt>
              </c:strCache>
            </c:strRef>
          </c:tx>
          <c:spPr>
            <a:ln>
              <a:solidFill>
                <a:srgbClr val="578947"/>
              </a:solidFill>
            </a:ln>
          </c:spPr>
          <c:dPt>
            <c:idx val="0"/>
            <c:bubble3D val="0"/>
            <c:spPr>
              <a:solidFill>
                <a:srgbClr val="36373C"/>
              </a:solidFill>
              <a:ln w="19050">
                <a:solidFill>
                  <a:srgbClr val="578947"/>
                </a:solidFill>
              </a:ln>
              <a:effectLst/>
            </c:spPr>
            <c:extLst>
              <c:ext xmlns:c16="http://schemas.microsoft.com/office/drawing/2014/chart" uri="{C3380CC4-5D6E-409C-BE32-E72D297353CC}">
                <c16:uniqueId val="{00000006-BE26-4F3E-976F-4B67E0F57E1D}"/>
              </c:ext>
            </c:extLst>
          </c:dPt>
          <c:dPt>
            <c:idx val="1"/>
            <c:bubble3D val="0"/>
            <c:spPr>
              <a:solidFill>
                <a:srgbClr val="FFCD4D"/>
              </a:solidFill>
              <a:ln w="19050">
                <a:solidFill>
                  <a:srgbClr val="578947"/>
                </a:solidFill>
              </a:ln>
              <a:effectLst/>
            </c:spPr>
            <c:extLst>
              <c:ext xmlns:c16="http://schemas.microsoft.com/office/drawing/2014/chart" uri="{C3380CC4-5D6E-409C-BE32-E72D297353CC}">
                <c16:uniqueId val="{00000008-BE26-4F3E-976F-4B67E0F57E1D}"/>
              </c:ext>
            </c:extLst>
          </c:dPt>
          <c:cat>
            <c:strRef>
              <c:f>Sheet1!$B$1:$C$1</c:f>
              <c:strCache>
                <c:ptCount val="2"/>
                <c:pt idx="0">
                  <c:v>数据1</c:v>
                </c:pt>
                <c:pt idx="1">
                  <c:v>数据2</c:v>
                </c:pt>
              </c:strCache>
            </c:strRef>
          </c:cat>
          <c:val>
            <c:numRef>
              <c:f>Sheet1!$B$3:$C$3</c:f>
              <c:numCache>
                <c:formatCode>General</c:formatCode>
                <c:ptCount val="2"/>
                <c:pt idx="0">
                  <c:v>15</c:v>
                </c:pt>
                <c:pt idx="1">
                  <c:v>8</c:v>
                </c:pt>
              </c:numCache>
            </c:numRef>
          </c:val>
          <c:extLst>
            <c:ext xmlns:c16="http://schemas.microsoft.com/office/drawing/2014/chart" uri="{C3380CC4-5D6E-409C-BE32-E72D297353CC}">
              <c16:uniqueId val="{00000009-BE26-4F3E-976F-4B67E0F57E1D}"/>
            </c:ext>
          </c:extLst>
        </c:ser>
        <c:ser>
          <c:idx val="2"/>
          <c:order val="2"/>
          <c:tx>
            <c:strRef>
              <c:f>Sheet1!$A$4</c:f>
              <c:strCache>
                <c:ptCount val="1"/>
                <c:pt idx="0">
                  <c:v>2014</c:v>
                </c:pt>
              </c:strCache>
            </c:strRef>
          </c:tx>
          <c:spPr>
            <a:ln>
              <a:solidFill>
                <a:srgbClr val="578947"/>
              </a:solidFill>
            </a:ln>
          </c:spPr>
          <c:dPt>
            <c:idx val="0"/>
            <c:bubble3D val="0"/>
            <c:spPr>
              <a:solidFill>
                <a:srgbClr val="36373C"/>
              </a:solidFill>
              <a:ln w="19050">
                <a:solidFill>
                  <a:srgbClr val="578947"/>
                </a:solidFill>
              </a:ln>
              <a:effectLst/>
            </c:spPr>
            <c:extLst>
              <c:ext xmlns:c16="http://schemas.microsoft.com/office/drawing/2014/chart" uri="{C3380CC4-5D6E-409C-BE32-E72D297353CC}">
                <c16:uniqueId val="{0000000B-BE26-4F3E-976F-4B67E0F57E1D}"/>
              </c:ext>
            </c:extLst>
          </c:dPt>
          <c:dPt>
            <c:idx val="1"/>
            <c:bubble3D val="0"/>
            <c:spPr>
              <a:solidFill>
                <a:srgbClr val="FFCD4D"/>
              </a:solidFill>
              <a:ln w="19050">
                <a:solidFill>
                  <a:srgbClr val="578947"/>
                </a:solidFill>
              </a:ln>
              <a:effectLst/>
            </c:spPr>
            <c:extLst>
              <c:ext xmlns:c16="http://schemas.microsoft.com/office/drawing/2014/chart" uri="{C3380CC4-5D6E-409C-BE32-E72D297353CC}">
                <c16:uniqueId val="{0000000D-BE26-4F3E-976F-4B67E0F57E1D}"/>
              </c:ext>
            </c:extLst>
          </c:dPt>
          <c:cat>
            <c:strRef>
              <c:f>Sheet1!$B$1:$C$1</c:f>
              <c:strCache>
                <c:ptCount val="2"/>
                <c:pt idx="0">
                  <c:v>数据1</c:v>
                </c:pt>
                <c:pt idx="1">
                  <c:v>数据2</c:v>
                </c:pt>
              </c:strCache>
            </c:strRef>
          </c:cat>
          <c:val>
            <c:numRef>
              <c:f>Sheet1!$B$4:$C$4</c:f>
              <c:numCache>
                <c:formatCode>General</c:formatCode>
                <c:ptCount val="2"/>
                <c:pt idx="0">
                  <c:v>17</c:v>
                </c:pt>
                <c:pt idx="1">
                  <c:v>5</c:v>
                </c:pt>
              </c:numCache>
            </c:numRef>
          </c:val>
          <c:extLst>
            <c:ext xmlns:c16="http://schemas.microsoft.com/office/drawing/2014/chart" uri="{C3380CC4-5D6E-409C-BE32-E72D297353CC}">
              <c16:uniqueId val="{0000000E-BE26-4F3E-976F-4B67E0F57E1D}"/>
            </c:ext>
          </c:extLst>
        </c:ser>
        <c:dLbls>
          <c:showLegendKey val="0"/>
          <c:showVal val="0"/>
          <c:showCatName val="0"/>
          <c:showSerName val="0"/>
          <c:showPercent val="0"/>
          <c:showBubbleSize val="0"/>
          <c:showLeaderLines val="1"/>
        </c:dLbls>
        <c:firstSliceAng val="90"/>
        <c:holeSize val="70"/>
      </c:doughnutChart>
      <c:spPr>
        <a:noFill/>
        <a:ln>
          <a:noFill/>
        </a:ln>
        <a:effectLst/>
      </c:spPr>
    </c:plotArea>
    <c:plotVisOnly val="1"/>
    <c:dispBlanksAs val="zero"/>
    <c:showDLblsOverMax val="0"/>
  </c:chart>
  <c:spPr>
    <a:noFill/>
    <a:ln>
      <a:noFill/>
    </a:ln>
    <a:effectLst/>
  </c:spPr>
  <c:txPr>
    <a:bodyPr/>
    <a:lstStyle/>
    <a:p>
      <a:pPr>
        <a:defRPr lang="zh-CN"/>
      </a:pPr>
      <a:endParaRPr lang="zh-CN"/>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Sheet1!$B$1</c:f>
              <c:strCache>
                <c:ptCount val="1"/>
                <c:pt idx="0">
                  <c:v>数据1</c:v>
                </c:pt>
              </c:strCache>
            </c:strRef>
          </c:tx>
          <c:spPr>
            <a:ln w="41275" cap="rnd" cmpd="sng" algn="ctr">
              <a:solidFill>
                <a:srgbClr val="FFCD4D"/>
              </a:solidFill>
              <a:prstDash val="solid"/>
              <a:round/>
            </a:ln>
            <a:effectLst/>
          </c:spPr>
          <c:marker>
            <c:symbol val="circle"/>
            <c:size val="5"/>
            <c:spPr>
              <a:solidFill>
                <a:srgbClr val="FFCD4D"/>
              </a:solidFill>
              <a:ln w="28575" cap="rnd" cmpd="sng" algn="ctr">
                <a:solidFill>
                  <a:srgbClr val="FFCD4D"/>
                </a:solidFill>
                <a:prstDash val="solid"/>
                <a:round/>
              </a:ln>
              <a:effectLst/>
            </c:spPr>
          </c:marker>
          <c:cat>
            <c:numRef>
              <c:f>Sheet1!$A$2:$A$6</c:f>
              <c:numCache>
                <c:formatCode>General</c:formatCode>
                <c:ptCount val="5"/>
                <c:pt idx="0">
                  <c:v>2010</c:v>
                </c:pt>
                <c:pt idx="1">
                  <c:v>2011</c:v>
                </c:pt>
                <c:pt idx="2">
                  <c:v>2012</c:v>
                </c:pt>
                <c:pt idx="3">
                  <c:v>2013</c:v>
                </c:pt>
                <c:pt idx="4">
                  <c:v>2014</c:v>
                </c:pt>
              </c:numCache>
            </c:numRef>
          </c:cat>
          <c:val>
            <c:numRef>
              <c:f>Sheet1!$B$2:$B$6</c:f>
              <c:numCache>
                <c:formatCode>General</c:formatCode>
                <c:ptCount val="5"/>
                <c:pt idx="0">
                  <c:v>12</c:v>
                </c:pt>
                <c:pt idx="1">
                  <c:v>15</c:v>
                </c:pt>
                <c:pt idx="2">
                  <c:v>16</c:v>
                </c:pt>
                <c:pt idx="3">
                  <c:v>14</c:v>
                </c:pt>
                <c:pt idx="4">
                  <c:v>19</c:v>
                </c:pt>
              </c:numCache>
            </c:numRef>
          </c:val>
          <c:smooth val="0"/>
          <c:extLst>
            <c:ext xmlns:c16="http://schemas.microsoft.com/office/drawing/2014/chart" uri="{C3380CC4-5D6E-409C-BE32-E72D297353CC}">
              <c16:uniqueId val="{00000000-4C3B-4DFF-ACA1-B99B90DA5807}"/>
            </c:ext>
          </c:extLst>
        </c:ser>
        <c:ser>
          <c:idx val="1"/>
          <c:order val="1"/>
          <c:tx>
            <c:strRef>
              <c:f>Sheet1!$C$1</c:f>
              <c:strCache>
                <c:ptCount val="1"/>
                <c:pt idx="0">
                  <c:v>数据2</c:v>
                </c:pt>
              </c:strCache>
            </c:strRef>
          </c:tx>
          <c:spPr>
            <a:ln w="34925" cap="rnd" cmpd="sng" algn="ctr">
              <a:solidFill>
                <a:srgbClr val="36373C"/>
              </a:solidFill>
              <a:prstDash val="solid"/>
              <a:round/>
            </a:ln>
            <a:effectLst/>
          </c:spPr>
          <c:marker>
            <c:symbol val="circle"/>
            <c:size val="5"/>
            <c:spPr>
              <a:solidFill>
                <a:srgbClr val="36373C"/>
              </a:solidFill>
              <a:ln w="28575" cap="flat" cmpd="sng" algn="ctr">
                <a:solidFill>
                  <a:srgbClr val="36373C"/>
                </a:solidFill>
                <a:prstDash val="solid"/>
                <a:round/>
              </a:ln>
              <a:effectLst/>
            </c:spPr>
          </c:marker>
          <c:cat>
            <c:numRef>
              <c:f>Sheet1!$A$2:$A$6</c:f>
              <c:numCache>
                <c:formatCode>General</c:formatCode>
                <c:ptCount val="5"/>
                <c:pt idx="0">
                  <c:v>2010</c:v>
                </c:pt>
                <c:pt idx="1">
                  <c:v>2011</c:v>
                </c:pt>
                <c:pt idx="2">
                  <c:v>2012</c:v>
                </c:pt>
                <c:pt idx="3">
                  <c:v>2013</c:v>
                </c:pt>
                <c:pt idx="4">
                  <c:v>2014</c:v>
                </c:pt>
              </c:numCache>
            </c:numRef>
          </c:cat>
          <c:val>
            <c:numRef>
              <c:f>Sheet1!$C$2:$C$6</c:f>
              <c:numCache>
                <c:formatCode>General</c:formatCode>
                <c:ptCount val="5"/>
                <c:pt idx="0">
                  <c:v>10</c:v>
                </c:pt>
                <c:pt idx="1">
                  <c:v>11</c:v>
                </c:pt>
                <c:pt idx="2">
                  <c:v>18</c:v>
                </c:pt>
                <c:pt idx="3">
                  <c:v>19</c:v>
                </c:pt>
                <c:pt idx="4">
                  <c:v>21</c:v>
                </c:pt>
              </c:numCache>
            </c:numRef>
          </c:val>
          <c:smooth val="0"/>
          <c:extLst>
            <c:ext xmlns:c16="http://schemas.microsoft.com/office/drawing/2014/chart" uri="{C3380CC4-5D6E-409C-BE32-E72D297353CC}">
              <c16:uniqueId val="{00000001-4C3B-4DFF-ACA1-B99B90DA5807}"/>
            </c:ext>
          </c:extLst>
        </c:ser>
        <c:dLbls>
          <c:showLegendKey val="0"/>
          <c:showVal val="0"/>
          <c:showCatName val="0"/>
          <c:showSerName val="0"/>
          <c:showPercent val="0"/>
          <c:showBubbleSize val="0"/>
        </c:dLbls>
        <c:marker val="1"/>
        <c:smooth val="0"/>
        <c:axId val="136930432"/>
        <c:axId val="136932352"/>
      </c:lineChart>
      <c:catAx>
        <c:axId val="136930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lang="zh-CN" sz="900" b="0" i="0" u="none" strike="noStrike" kern="1200" baseline="0">
                <a:solidFill>
                  <a:schemeClr val="bg1"/>
                </a:solidFill>
                <a:latin typeface="微软雅黑 Light" panose="020B0502040204020203" pitchFamily="34" charset="-122"/>
                <a:ea typeface="微软雅黑 Light" panose="020B0502040204020203" pitchFamily="34" charset="-122"/>
                <a:cs typeface="+mn-cs"/>
              </a:defRPr>
            </a:pPr>
            <a:endParaRPr lang="zh-CN"/>
          </a:p>
        </c:txPr>
        <c:crossAx val="136932352"/>
        <c:crosses val="autoZero"/>
        <c:auto val="1"/>
        <c:lblAlgn val="ctr"/>
        <c:lblOffset val="100"/>
        <c:noMultiLvlLbl val="0"/>
      </c:catAx>
      <c:valAx>
        <c:axId val="136932352"/>
        <c:scaling>
          <c:orientation val="minMax"/>
        </c:scaling>
        <c:delete val="1"/>
        <c:axPos val="l"/>
        <c:majorGridlines>
          <c:spPr>
            <a:ln w="9525" cap="flat" cmpd="sng" algn="ctr">
              <a:solidFill>
                <a:schemeClr val="tx1">
                  <a:lumMod val="15000"/>
                  <a:lumOff val="85000"/>
                </a:schemeClr>
              </a:solidFill>
              <a:prstDash val="solid"/>
              <a:round/>
            </a:ln>
            <a:effectLst/>
          </c:spPr>
        </c:majorGridlines>
        <c:numFmt formatCode="General" sourceLinked="1"/>
        <c:majorTickMark val="none"/>
        <c:minorTickMark val="none"/>
        <c:tickLblPos val="nextTo"/>
        <c:crossAx val="136930432"/>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321869-FDA3-4BD2-86A7-F72C2C5F369F}"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E560D7-5DD8-4BAD-A65B-D8B626E1F32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4E560D7-5DD8-4BAD-A65B-D8B626E1F325}"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4E560D7-5DD8-4BAD-A65B-D8B626E1F325}"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4E560D7-5DD8-4BAD-A65B-D8B626E1F325}" type="slidenum">
              <a:rPr lang="zh-CN" altLang="en-US" smtClean="0"/>
              <a:t>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transition spd="slow" advTm="0">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spTree>
  </p:cSld>
  <p:clrMapOvr>
    <a:masterClrMapping/>
  </p:clrMapOvr>
  <p:transition spd="slow" advTm="0">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Tree>
  </p:cSld>
  <p:clrMapOvr>
    <a:masterClrMapping/>
  </p:clrMapOvr>
  <p:transition spd="slow" advTm="0">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和竖排文字">
    <p:spTree>
      <p:nvGrpSpPr>
        <p:cNvPr id="1" name=""/>
        <p:cNvGrpSpPr/>
        <p:nvPr/>
      </p:nvGrpSpPr>
      <p:grpSpPr>
        <a:xfrm>
          <a:off x="0" y="0"/>
          <a:ext cx="0" cy="0"/>
          <a:chOff x="0" y="0"/>
          <a:chExt cx="0" cy="0"/>
        </a:xfrm>
      </p:grpSpPr>
    </p:spTree>
  </p:cSld>
  <p:clrMapOvr>
    <a:masterClrMapping/>
  </p:clrMapOvr>
  <p:transition spd="slow" advTm="0">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竖排标题与文本">
    <p:spTree>
      <p:nvGrpSpPr>
        <p:cNvPr id="1" name=""/>
        <p:cNvGrpSpPr/>
        <p:nvPr/>
      </p:nvGrpSpPr>
      <p:grpSpPr>
        <a:xfrm>
          <a:off x="0" y="0"/>
          <a:ext cx="0" cy="0"/>
          <a:chOff x="0" y="0"/>
          <a:chExt cx="0" cy="0"/>
        </a:xfrm>
      </p:grpSpPr>
    </p:spTree>
  </p:cSld>
  <p:clrMapOvr>
    <a:masterClrMapping/>
  </p:clrMapOvr>
  <p:transition spd="slow" advTm="0">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ransition spd="slow" advTm="0">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transition spd="slow" advTm="0">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cSld>
  <p:clrMapOvr>
    <a:masterClrMapping/>
  </p:clrMapOvr>
  <p:transition spd="slow" advTm="0">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Tree>
  </p:cSld>
  <p:clrMapOvr>
    <a:masterClrMapping/>
  </p:clrMapOvr>
  <p:transition spd="slow" advTm="0">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Tree>
  </p:cSld>
  <p:clrMapOvr>
    <a:masterClrMapping/>
  </p:clrMapOvr>
  <p:transition spd="slow" advTm="0">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Tree>
  </p:cSld>
  <p:clrMapOvr>
    <a:masterClrMapping/>
  </p:clrMapOvr>
  <p:transition spd="slow" advTm="0">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slow" advTm="0">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4" name="矩形 3"/>
          <p:cNvSpPr/>
          <p:nvPr userDrawn="1"/>
        </p:nvSpPr>
        <p:spPr>
          <a:xfrm>
            <a:off x="8137077" y="16125126"/>
            <a:ext cx="775136" cy="245110"/>
          </a:xfrm>
          <a:prstGeom prst="rect">
            <a:avLst/>
          </a:prstGeom>
        </p:spPr>
        <p:txBody>
          <a:bodyPr wrap="square">
            <a:spAutoFit/>
          </a:bodyPr>
          <a:lstStyle/>
          <a:p>
            <a:r>
              <a:rPr lang="en-US" altLang="zh-CN" sz="100" dirty="0">
                <a:solidFill>
                  <a:schemeClr val="bg2">
                    <a:lumMod val="60000"/>
                    <a:lumOff val="40000"/>
                  </a:schemeClr>
                </a:solidFill>
                <a:latin typeface="Calibri" panose="020F0502020204030204"/>
                <a:ea typeface="宋体" panose="02010600030101010101" pitchFamily="2" charset="-122"/>
              </a:rPr>
              <a:t>PPT</a:t>
            </a:r>
            <a:r>
              <a:rPr lang="zh-CN" altLang="en-US" sz="100" dirty="0">
                <a:solidFill>
                  <a:schemeClr val="bg2">
                    <a:lumMod val="60000"/>
                    <a:lumOff val="40000"/>
                  </a:schemeClr>
                </a:solidFill>
                <a:latin typeface="Calibri" panose="020F0502020204030204"/>
                <a:ea typeface="宋体" panose="02010600030101010101" pitchFamily="2" charset="-122"/>
              </a:rPr>
              <a:t>模板下载：</a:t>
            </a:r>
            <a:r>
              <a:rPr lang="en-US" altLang="zh-CN" sz="100" dirty="0">
                <a:solidFill>
                  <a:schemeClr val="bg2">
                    <a:lumMod val="60000"/>
                    <a:lumOff val="40000"/>
                  </a:schemeClr>
                </a:solidFill>
                <a:latin typeface="Calibri" panose="020F0502020204030204"/>
                <a:ea typeface="宋体" panose="02010600030101010101" pitchFamily="2" charset="-122"/>
              </a:rPr>
              <a:t> www.2ppt.com/moban/     </a:t>
            </a:r>
            <a:r>
              <a:rPr lang="zh-CN" altLang="en-US" sz="100" dirty="0">
                <a:solidFill>
                  <a:schemeClr val="bg2">
                    <a:lumMod val="60000"/>
                    <a:lumOff val="40000"/>
                  </a:schemeClr>
                </a:solidFill>
                <a:latin typeface="Calibri" panose="020F0502020204030204"/>
                <a:ea typeface="宋体" panose="02010600030101010101" pitchFamily="2" charset="-122"/>
              </a:rPr>
              <a:t>行业</a:t>
            </a:r>
            <a:r>
              <a:rPr lang="en-US" altLang="zh-CN" sz="100" dirty="0">
                <a:solidFill>
                  <a:schemeClr val="bg2">
                    <a:lumMod val="60000"/>
                    <a:lumOff val="40000"/>
                  </a:schemeClr>
                </a:solidFill>
                <a:latin typeface="Calibri" panose="020F0502020204030204"/>
                <a:ea typeface="宋体" panose="02010600030101010101" pitchFamily="2" charset="-122"/>
              </a:rPr>
              <a:t>PPT</a:t>
            </a:r>
            <a:r>
              <a:rPr lang="zh-CN" altLang="en-US" sz="100" dirty="0">
                <a:solidFill>
                  <a:schemeClr val="bg2">
                    <a:lumMod val="60000"/>
                    <a:lumOff val="40000"/>
                  </a:schemeClr>
                </a:solidFill>
                <a:latin typeface="Calibri" panose="020F0502020204030204"/>
                <a:ea typeface="宋体" panose="02010600030101010101" pitchFamily="2" charset="-122"/>
              </a:rPr>
              <a:t>模板：</a:t>
            </a:r>
            <a:r>
              <a:rPr lang="en-US" altLang="zh-CN" sz="100" dirty="0">
                <a:solidFill>
                  <a:schemeClr val="bg2">
                    <a:lumMod val="60000"/>
                    <a:lumOff val="40000"/>
                  </a:schemeClr>
                </a:solidFill>
                <a:latin typeface="Calibri" panose="020F0502020204030204"/>
                <a:ea typeface="宋体" panose="02010600030101010101" pitchFamily="2" charset="-122"/>
              </a:rPr>
              <a:t> www.2ppt.com/hangye/ </a:t>
            </a:r>
          </a:p>
          <a:p>
            <a:r>
              <a:rPr lang="zh-CN" altLang="en-US" sz="100" dirty="0">
                <a:solidFill>
                  <a:schemeClr val="bg2">
                    <a:lumMod val="60000"/>
                    <a:lumOff val="40000"/>
                  </a:schemeClr>
                </a:solidFill>
                <a:latin typeface="Calibri" panose="020F0502020204030204"/>
                <a:ea typeface="宋体" panose="02010600030101010101" pitchFamily="2" charset="-122"/>
              </a:rPr>
              <a:t>节日</a:t>
            </a:r>
            <a:r>
              <a:rPr lang="en-US" altLang="zh-CN" sz="100" dirty="0">
                <a:solidFill>
                  <a:schemeClr val="bg2">
                    <a:lumMod val="60000"/>
                    <a:lumOff val="40000"/>
                  </a:schemeClr>
                </a:solidFill>
                <a:latin typeface="Calibri" panose="020F0502020204030204"/>
                <a:ea typeface="宋体" panose="02010600030101010101" pitchFamily="2" charset="-122"/>
              </a:rPr>
              <a:t>PPT</a:t>
            </a:r>
            <a:r>
              <a:rPr lang="zh-CN" altLang="en-US" sz="100" dirty="0">
                <a:solidFill>
                  <a:schemeClr val="bg2">
                    <a:lumMod val="60000"/>
                    <a:lumOff val="40000"/>
                  </a:schemeClr>
                </a:solidFill>
                <a:latin typeface="Calibri" panose="020F0502020204030204"/>
                <a:ea typeface="宋体" panose="02010600030101010101" pitchFamily="2" charset="-122"/>
              </a:rPr>
              <a:t>模板：</a:t>
            </a:r>
            <a:r>
              <a:rPr lang="en-US" altLang="zh-CN" sz="100" dirty="0">
                <a:solidFill>
                  <a:schemeClr val="bg2">
                    <a:lumMod val="60000"/>
                    <a:lumOff val="40000"/>
                  </a:schemeClr>
                </a:solidFill>
                <a:latin typeface="Calibri" panose="020F0502020204030204"/>
                <a:ea typeface="宋体" panose="02010600030101010101" pitchFamily="2" charset="-122"/>
              </a:rPr>
              <a:t> www.2ppt.com/jieri/           PPT</a:t>
            </a:r>
            <a:r>
              <a:rPr lang="zh-CN" altLang="en-US" sz="100" dirty="0">
                <a:solidFill>
                  <a:schemeClr val="bg2">
                    <a:lumMod val="60000"/>
                    <a:lumOff val="40000"/>
                  </a:schemeClr>
                </a:solidFill>
                <a:latin typeface="Calibri" panose="020F0502020204030204"/>
                <a:ea typeface="宋体" panose="02010600030101010101" pitchFamily="2" charset="-122"/>
              </a:rPr>
              <a:t>素材下载：</a:t>
            </a:r>
            <a:r>
              <a:rPr lang="en-US" altLang="zh-CN" sz="100" dirty="0">
                <a:solidFill>
                  <a:schemeClr val="bg2">
                    <a:lumMod val="60000"/>
                    <a:lumOff val="40000"/>
                  </a:schemeClr>
                </a:solidFill>
                <a:latin typeface="Calibri" panose="020F0502020204030204"/>
                <a:ea typeface="宋体" panose="02010600030101010101" pitchFamily="2" charset="-122"/>
              </a:rPr>
              <a:t> www.2ppt.com/sucai/</a:t>
            </a:r>
          </a:p>
          <a:p>
            <a:r>
              <a:rPr lang="en-US" altLang="zh-CN" sz="100" dirty="0">
                <a:solidFill>
                  <a:schemeClr val="bg2">
                    <a:lumMod val="60000"/>
                    <a:lumOff val="40000"/>
                  </a:schemeClr>
                </a:solidFill>
                <a:latin typeface="Calibri" panose="020F0502020204030204"/>
                <a:ea typeface="宋体" panose="02010600030101010101" pitchFamily="2" charset="-122"/>
              </a:rPr>
              <a:t>PPT</a:t>
            </a:r>
            <a:r>
              <a:rPr lang="zh-CN" altLang="en-US" sz="100" dirty="0">
                <a:solidFill>
                  <a:schemeClr val="bg2">
                    <a:lumMod val="60000"/>
                    <a:lumOff val="40000"/>
                  </a:schemeClr>
                </a:solidFill>
                <a:latin typeface="Calibri" panose="020F0502020204030204"/>
                <a:ea typeface="宋体" panose="02010600030101010101" pitchFamily="2" charset="-122"/>
              </a:rPr>
              <a:t>背景图片：</a:t>
            </a:r>
            <a:r>
              <a:rPr lang="en-US" altLang="zh-CN" sz="100" dirty="0">
                <a:solidFill>
                  <a:schemeClr val="bg2">
                    <a:lumMod val="60000"/>
                    <a:lumOff val="40000"/>
                  </a:schemeClr>
                </a:solidFill>
                <a:latin typeface="Calibri" panose="020F0502020204030204"/>
                <a:ea typeface="宋体" panose="02010600030101010101" pitchFamily="2" charset="-122"/>
              </a:rPr>
              <a:t> www.2ppt.com/beijing/      PPT</a:t>
            </a:r>
            <a:r>
              <a:rPr lang="zh-CN" altLang="en-US" sz="100" dirty="0">
                <a:solidFill>
                  <a:schemeClr val="bg2">
                    <a:lumMod val="60000"/>
                    <a:lumOff val="40000"/>
                  </a:schemeClr>
                </a:solidFill>
                <a:latin typeface="Calibri" panose="020F0502020204030204"/>
                <a:ea typeface="宋体" panose="02010600030101010101" pitchFamily="2" charset="-122"/>
              </a:rPr>
              <a:t>图表下载：</a:t>
            </a:r>
            <a:r>
              <a:rPr lang="en-US" altLang="zh-CN" sz="100" dirty="0">
                <a:solidFill>
                  <a:schemeClr val="bg2">
                    <a:lumMod val="60000"/>
                    <a:lumOff val="40000"/>
                  </a:schemeClr>
                </a:solidFill>
                <a:latin typeface="Calibri" panose="020F0502020204030204"/>
                <a:ea typeface="宋体" panose="02010600030101010101" pitchFamily="2" charset="-122"/>
              </a:rPr>
              <a:t> www.2ppt.com/tubiao/      </a:t>
            </a:r>
          </a:p>
          <a:p>
            <a:r>
              <a:rPr lang="zh-CN" altLang="en-US" sz="100" dirty="0">
                <a:solidFill>
                  <a:schemeClr val="bg2">
                    <a:lumMod val="60000"/>
                    <a:lumOff val="40000"/>
                  </a:schemeClr>
                </a:solidFill>
                <a:latin typeface="Calibri" panose="020F0502020204030204"/>
                <a:ea typeface="宋体" panose="02010600030101010101" pitchFamily="2" charset="-122"/>
              </a:rPr>
              <a:t>优秀</a:t>
            </a:r>
            <a:r>
              <a:rPr lang="en-US" altLang="zh-CN" sz="100" dirty="0">
                <a:solidFill>
                  <a:schemeClr val="bg2">
                    <a:lumMod val="60000"/>
                    <a:lumOff val="40000"/>
                  </a:schemeClr>
                </a:solidFill>
                <a:latin typeface="Calibri" panose="020F0502020204030204"/>
                <a:ea typeface="宋体" panose="02010600030101010101" pitchFamily="2" charset="-122"/>
              </a:rPr>
              <a:t>PPT</a:t>
            </a:r>
            <a:r>
              <a:rPr lang="zh-CN" altLang="en-US" sz="100" dirty="0">
                <a:solidFill>
                  <a:schemeClr val="bg2">
                    <a:lumMod val="60000"/>
                    <a:lumOff val="40000"/>
                  </a:schemeClr>
                </a:solidFill>
                <a:latin typeface="Calibri" panose="020F0502020204030204"/>
                <a:ea typeface="宋体" panose="02010600030101010101" pitchFamily="2" charset="-122"/>
              </a:rPr>
              <a:t>下载：</a:t>
            </a:r>
            <a:r>
              <a:rPr lang="en-US" altLang="zh-CN" sz="100" dirty="0">
                <a:solidFill>
                  <a:schemeClr val="bg2">
                    <a:lumMod val="60000"/>
                    <a:lumOff val="40000"/>
                  </a:schemeClr>
                </a:solidFill>
                <a:latin typeface="Calibri" panose="020F0502020204030204"/>
                <a:ea typeface="宋体" panose="02010600030101010101" pitchFamily="2" charset="-122"/>
              </a:rPr>
              <a:t> www.2ppt.com/xiazai/        PPT</a:t>
            </a:r>
            <a:r>
              <a:rPr lang="zh-CN" altLang="en-US" sz="100" dirty="0">
                <a:solidFill>
                  <a:schemeClr val="bg2">
                    <a:lumMod val="60000"/>
                    <a:lumOff val="40000"/>
                  </a:schemeClr>
                </a:solidFill>
                <a:latin typeface="Calibri" panose="020F0502020204030204"/>
                <a:ea typeface="宋体" panose="02010600030101010101" pitchFamily="2" charset="-122"/>
              </a:rPr>
              <a:t>教程： </a:t>
            </a:r>
            <a:r>
              <a:rPr lang="en-US" altLang="zh-CN" sz="100" dirty="0">
                <a:solidFill>
                  <a:schemeClr val="bg2">
                    <a:lumMod val="60000"/>
                    <a:lumOff val="40000"/>
                  </a:schemeClr>
                </a:solidFill>
                <a:latin typeface="Calibri" panose="020F0502020204030204"/>
                <a:ea typeface="宋体" panose="02010600030101010101" pitchFamily="2" charset="-122"/>
              </a:rPr>
              <a:t> www.2ppt.com/powerpoint/      </a:t>
            </a:r>
          </a:p>
          <a:p>
            <a:r>
              <a:rPr lang="en-US" altLang="zh-CN" sz="100" dirty="0">
                <a:solidFill>
                  <a:schemeClr val="bg2">
                    <a:lumMod val="60000"/>
                    <a:lumOff val="40000"/>
                  </a:schemeClr>
                </a:solidFill>
                <a:latin typeface="Calibri" panose="020F0502020204030204"/>
                <a:ea typeface="宋体" panose="02010600030101010101" pitchFamily="2" charset="-122"/>
              </a:rPr>
              <a:t>Word</a:t>
            </a:r>
            <a:r>
              <a:rPr lang="zh-CN" altLang="en-US" sz="100" dirty="0">
                <a:solidFill>
                  <a:schemeClr val="bg2">
                    <a:lumMod val="60000"/>
                    <a:lumOff val="40000"/>
                  </a:schemeClr>
                </a:solidFill>
                <a:latin typeface="Calibri" panose="020F0502020204030204"/>
                <a:ea typeface="宋体" panose="02010600030101010101" pitchFamily="2" charset="-122"/>
              </a:rPr>
              <a:t>教程： </a:t>
            </a:r>
            <a:r>
              <a:rPr lang="en-US" altLang="zh-CN" sz="100" dirty="0">
                <a:solidFill>
                  <a:schemeClr val="bg2">
                    <a:lumMod val="60000"/>
                    <a:lumOff val="40000"/>
                  </a:schemeClr>
                </a:solidFill>
                <a:latin typeface="Calibri" panose="020F0502020204030204"/>
                <a:ea typeface="宋体" panose="02010600030101010101" pitchFamily="2" charset="-122"/>
              </a:rPr>
              <a:t> www.2ppt.com/word/              Excel</a:t>
            </a:r>
            <a:r>
              <a:rPr lang="zh-CN" altLang="en-US" sz="100" dirty="0">
                <a:solidFill>
                  <a:schemeClr val="bg2">
                    <a:lumMod val="60000"/>
                    <a:lumOff val="40000"/>
                  </a:schemeClr>
                </a:solidFill>
                <a:latin typeface="Calibri" panose="020F0502020204030204"/>
                <a:ea typeface="宋体" panose="02010600030101010101" pitchFamily="2" charset="-122"/>
              </a:rPr>
              <a:t>教程：</a:t>
            </a:r>
            <a:r>
              <a:rPr lang="en-US" altLang="zh-CN" sz="100" dirty="0">
                <a:solidFill>
                  <a:schemeClr val="bg2">
                    <a:lumMod val="60000"/>
                    <a:lumOff val="40000"/>
                  </a:schemeClr>
                </a:solidFill>
                <a:latin typeface="Calibri" panose="020F0502020204030204"/>
                <a:ea typeface="宋体" panose="02010600030101010101" pitchFamily="2" charset="-122"/>
              </a:rPr>
              <a:t> www.2ppt.com/excel/  </a:t>
            </a:r>
          </a:p>
          <a:p>
            <a:r>
              <a:rPr lang="zh-CN" altLang="en-US" sz="100" dirty="0">
                <a:solidFill>
                  <a:schemeClr val="bg2">
                    <a:lumMod val="60000"/>
                    <a:lumOff val="40000"/>
                  </a:schemeClr>
                </a:solidFill>
                <a:latin typeface="Calibri" panose="020F0502020204030204"/>
                <a:ea typeface="宋体" panose="02010600030101010101" pitchFamily="2" charset="-122"/>
              </a:rPr>
              <a:t>资料下载：</a:t>
            </a:r>
            <a:r>
              <a:rPr lang="en-US" altLang="zh-CN" sz="100" dirty="0">
                <a:solidFill>
                  <a:schemeClr val="bg2">
                    <a:lumMod val="60000"/>
                    <a:lumOff val="40000"/>
                  </a:schemeClr>
                </a:solidFill>
                <a:latin typeface="Calibri" panose="020F0502020204030204"/>
                <a:ea typeface="宋体" panose="02010600030101010101" pitchFamily="2" charset="-122"/>
              </a:rPr>
              <a:t> www.2ppt.com/ziliao/                PPT</a:t>
            </a:r>
            <a:r>
              <a:rPr lang="zh-CN" altLang="en-US" sz="100" dirty="0">
                <a:solidFill>
                  <a:schemeClr val="bg2">
                    <a:lumMod val="60000"/>
                    <a:lumOff val="40000"/>
                  </a:schemeClr>
                </a:solidFill>
                <a:latin typeface="Calibri" panose="020F0502020204030204"/>
                <a:ea typeface="宋体" panose="02010600030101010101" pitchFamily="2" charset="-122"/>
              </a:rPr>
              <a:t>课件下载：</a:t>
            </a:r>
            <a:r>
              <a:rPr lang="en-US" altLang="zh-CN" sz="100" dirty="0">
                <a:solidFill>
                  <a:schemeClr val="bg2">
                    <a:lumMod val="60000"/>
                    <a:lumOff val="40000"/>
                  </a:schemeClr>
                </a:solidFill>
                <a:latin typeface="Calibri" panose="020F0502020204030204"/>
                <a:ea typeface="宋体" panose="02010600030101010101" pitchFamily="2" charset="-122"/>
              </a:rPr>
              <a:t> www.2ppt.com/kejian/ </a:t>
            </a:r>
          </a:p>
          <a:p>
            <a:r>
              <a:rPr lang="zh-CN" altLang="en-US" sz="100" dirty="0">
                <a:solidFill>
                  <a:schemeClr val="bg2">
                    <a:lumMod val="60000"/>
                    <a:lumOff val="40000"/>
                  </a:schemeClr>
                </a:solidFill>
                <a:latin typeface="Calibri" panose="020F0502020204030204"/>
                <a:ea typeface="宋体" panose="02010600030101010101" pitchFamily="2" charset="-122"/>
              </a:rPr>
              <a:t>范文下载：</a:t>
            </a:r>
            <a:r>
              <a:rPr lang="en-US" altLang="zh-CN" sz="100" dirty="0">
                <a:solidFill>
                  <a:schemeClr val="bg2">
                    <a:lumMod val="60000"/>
                    <a:lumOff val="40000"/>
                  </a:schemeClr>
                </a:solidFill>
                <a:latin typeface="Calibri" panose="020F0502020204030204"/>
                <a:ea typeface="宋体" panose="02010600030101010101" pitchFamily="2" charset="-122"/>
              </a:rPr>
              <a:t> www.2ppt.com/fanwen/             </a:t>
            </a:r>
            <a:r>
              <a:rPr lang="zh-CN" altLang="en-US" sz="100" dirty="0">
                <a:solidFill>
                  <a:schemeClr val="bg2">
                    <a:lumMod val="60000"/>
                    <a:lumOff val="40000"/>
                  </a:schemeClr>
                </a:solidFill>
                <a:latin typeface="Calibri" panose="020F0502020204030204"/>
                <a:ea typeface="宋体" panose="02010600030101010101" pitchFamily="2" charset="-122"/>
              </a:rPr>
              <a:t>试卷下载：</a:t>
            </a:r>
            <a:r>
              <a:rPr lang="en-US" altLang="zh-CN" sz="100" dirty="0">
                <a:solidFill>
                  <a:schemeClr val="bg2">
                    <a:lumMod val="60000"/>
                    <a:lumOff val="40000"/>
                  </a:schemeClr>
                </a:solidFill>
                <a:latin typeface="Calibri" panose="020F0502020204030204"/>
                <a:ea typeface="宋体" panose="02010600030101010101" pitchFamily="2" charset="-122"/>
              </a:rPr>
              <a:t> www.2ppt.com/shiti/  </a:t>
            </a:r>
          </a:p>
          <a:p>
            <a:r>
              <a:rPr lang="zh-CN" altLang="en-US" sz="100" dirty="0">
                <a:solidFill>
                  <a:schemeClr val="bg2">
                    <a:lumMod val="60000"/>
                    <a:lumOff val="40000"/>
                  </a:schemeClr>
                </a:solidFill>
                <a:latin typeface="Calibri" panose="020F0502020204030204"/>
                <a:ea typeface="宋体" panose="02010600030101010101" pitchFamily="2" charset="-122"/>
              </a:rPr>
              <a:t>教案下载：</a:t>
            </a:r>
            <a:r>
              <a:rPr lang="en-US" altLang="zh-CN" sz="100" dirty="0">
                <a:solidFill>
                  <a:schemeClr val="bg2">
                    <a:lumMod val="60000"/>
                    <a:lumOff val="40000"/>
                  </a:schemeClr>
                </a:solidFill>
                <a:latin typeface="Calibri" panose="020F0502020204030204"/>
                <a:ea typeface="宋体" panose="02010600030101010101" pitchFamily="2" charset="-122"/>
              </a:rPr>
              <a:t> www.2ppt.com/jiaoan/  </a:t>
            </a:r>
            <a:r>
              <a:rPr lang="en-US" altLang="zh-CN" sz="100" dirty="0" smtClean="0">
                <a:solidFill>
                  <a:schemeClr val="bg2">
                    <a:lumMod val="60000"/>
                    <a:lumOff val="40000"/>
                  </a:schemeClr>
                </a:solidFill>
                <a:latin typeface="Calibri" panose="020F0502020204030204"/>
                <a:ea typeface="宋体" panose="02010600030101010101" pitchFamily="2" charset="-122"/>
              </a:rPr>
              <a:t>      </a:t>
            </a:r>
            <a:endParaRPr lang="en-US" altLang="zh-CN" sz="100" dirty="0">
              <a:solidFill>
                <a:schemeClr val="bg2">
                  <a:lumMod val="60000"/>
                  <a:lumOff val="40000"/>
                </a:schemeClr>
              </a:solidFill>
              <a:latin typeface="Calibri" panose="020F0502020204030204"/>
              <a:ea typeface="宋体" panose="02010600030101010101" pitchFamily="2" charset="-122"/>
            </a:endParaRPr>
          </a:p>
          <a:p>
            <a:r>
              <a:rPr lang="zh-CN" altLang="en-US" sz="100" dirty="0" smtClean="0">
                <a:solidFill>
                  <a:schemeClr val="bg2">
                    <a:lumMod val="60000"/>
                    <a:lumOff val="40000"/>
                  </a:schemeClr>
                </a:solidFill>
                <a:latin typeface="Calibri" panose="020F0502020204030204"/>
                <a:ea typeface="宋体" panose="02010600030101010101" pitchFamily="2" charset="-122"/>
              </a:rPr>
              <a:t>字体下载：</a:t>
            </a:r>
            <a:r>
              <a:rPr lang="en-US" altLang="zh-CN" sz="100" dirty="0" smtClean="0">
                <a:solidFill>
                  <a:schemeClr val="bg2">
                    <a:lumMod val="60000"/>
                    <a:lumOff val="40000"/>
                  </a:schemeClr>
                </a:solidFill>
                <a:latin typeface="Calibri" panose="020F0502020204030204"/>
                <a:ea typeface="宋体" panose="02010600030101010101" pitchFamily="2" charset="-122"/>
              </a:rPr>
              <a:t> www.2ppt.com/ziti/</a:t>
            </a:r>
            <a:endParaRPr lang="en-US" altLang="zh-CN" sz="100" dirty="0">
              <a:solidFill>
                <a:schemeClr val="bg2">
                  <a:lumMod val="60000"/>
                  <a:lumOff val="40000"/>
                </a:schemeClr>
              </a:solidFill>
              <a:latin typeface="Calibri" panose="020F0502020204030204"/>
              <a:ea typeface="宋体" panose="02010600030101010101" pitchFamily="2" charset="-122"/>
            </a:endParaRPr>
          </a:p>
          <a:p>
            <a:r>
              <a:rPr lang="en-US" altLang="zh-CN" sz="100" dirty="0">
                <a:solidFill>
                  <a:schemeClr val="bg2">
                    <a:lumMod val="60000"/>
                    <a:lumOff val="40000"/>
                  </a:schemeClr>
                </a:solidFill>
                <a:latin typeface="Calibri" panose="020F0502020204030204"/>
                <a:ea typeface="宋体" panose="02010600030101010101" pitchFamily="2" charset="-122"/>
              </a:rPr>
              <a:t> </a:t>
            </a:r>
            <a:endParaRPr lang="zh-CN" altLang="en-US" sz="100" dirty="0">
              <a:solidFill>
                <a:schemeClr val="bg2">
                  <a:lumMod val="60000"/>
                  <a:lumOff val="40000"/>
                </a:schemeClr>
              </a:solidFill>
              <a:latin typeface="Calibri" panose="020F0502020204030204"/>
              <a:ea typeface="宋体" panose="02010600030101010101" pitchFamily="2" charset="-122"/>
            </a:endParaRPr>
          </a:p>
        </p:txBody>
      </p:sp>
    </p:spTree>
  </p:cSld>
  <p:clrMapOvr>
    <a:masterClrMapping/>
  </p:clrMapOvr>
  <p:transition spd="slow" advTm="0">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slow" advTm="0">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3.xml"/><Relationship Id="rId4" Type="http://schemas.openxmlformats.org/officeDocument/2006/relationships/chart" Target="../charts/char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http://www.rapidesign.cn/"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a:blip r:embed="rId3" cstate="screen"/>
          <a:stretch>
            <a:fillRect/>
          </a:stretch>
        </p:blipFill>
        <p:spPr>
          <a:xfrm>
            <a:off x="-101598" y="4048669"/>
            <a:ext cx="4586514" cy="3241064"/>
          </a:xfrm>
          <a:prstGeom prst="rect">
            <a:avLst/>
          </a:prstGeom>
        </p:spPr>
      </p:pic>
      <p:grpSp>
        <p:nvGrpSpPr>
          <p:cNvPr id="16" name="组合 15"/>
          <p:cNvGrpSpPr/>
          <p:nvPr/>
        </p:nvGrpSpPr>
        <p:grpSpPr>
          <a:xfrm>
            <a:off x="0" y="0"/>
            <a:ext cx="12192000" cy="3904939"/>
            <a:chOff x="0" y="0"/>
            <a:chExt cx="12192000" cy="3904939"/>
          </a:xfrm>
        </p:grpSpPr>
        <p:grpSp>
          <p:nvGrpSpPr>
            <p:cNvPr id="2" name="组合 1"/>
            <p:cNvGrpSpPr/>
            <p:nvPr/>
          </p:nvGrpSpPr>
          <p:grpSpPr>
            <a:xfrm>
              <a:off x="0" y="0"/>
              <a:ext cx="12192000" cy="3904939"/>
              <a:chOff x="0" y="0"/>
              <a:chExt cx="12192000" cy="3904939"/>
            </a:xfrm>
            <a:solidFill>
              <a:srgbClr val="FFCD4D"/>
            </a:solidFill>
          </p:grpSpPr>
          <p:sp>
            <p:nvSpPr>
              <p:cNvPr id="3" name="矩形 2"/>
              <p:cNvSpPr/>
              <p:nvPr/>
            </p:nvSpPr>
            <p:spPr>
              <a:xfrm>
                <a:off x="0" y="0"/>
                <a:ext cx="12192000" cy="269823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3"/>
              <p:cNvSpPr/>
              <p:nvPr/>
            </p:nvSpPr>
            <p:spPr>
              <a:xfrm>
                <a:off x="0" y="1431562"/>
                <a:ext cx="2473377" cy="247337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2429656" y="1431562"/>
                <a:ext cx="2473377" cy="247337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4859312" y="1431562"/>
                <a:ext cx="2473377" cy="247337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7288968" y="1431562"/>
                <a:ext cx="2473377" cy="247337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9718623" y="1431562"/>
                <a:ext cx="2473377" cy="247337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3" name="图片 12"/>
            <p:cNvPicPr>
              <a:picLocks noChangeAspect="1"/>
            </p:cNvPicPr>
            <p:nvPr/>
          </p:nvPicPr>
          <p:blipFill>
            <a:blip r:embed="rId4"/>
            <a:stretch>
              <a:fillRect/>
            </a:stretch>
          </p:blipFill>
          <p:spPr>
            <a:xfrm>
              <a:off x="1016000" y="152400"/>
              <a:ext cx="9718623" cy="2819730"/>
            </a:xfrm>
            <a:prstGeom prst="rect">
              <a:avLst/>
            </a:prstGeom>
          </p:spPr>
        </p:pic>
      </p:grpSp>
      <p:pic>
        <p:nvPicPr>
          <p:cNvPr id="14" name="图片 13"/>
          <p:cNvPicPr>
            <a:picLocks noChangeAspect="1"/>
          </p:cNvPicPr>
          <p:nvPr/>
        </p:nvPicPr>
        <p:blipFill>
          <a:blip r:embed="rId3" cstate="screen"/>
          <a:stretch>
            <a:fillRect/>
          </a:stretch>
        </p:blipFill>
        <p:spPr>
          <a:xfrm>
            <a:off x="4289427" y="4048669"/>
            <a:ext cx="4586514" cy="3241064"/>
          </a:xfrm>
          <a:prstGeom prst="rect">
            <a:avLst/>
          </a:prstGeom>
        </p:spPr>
      </p:pic>
      <p:pic>
        <p:nvPicPr>
          <p:cNvPr id="15" name="图片 14"/>
          <p:cNvPicPr>
            <a:picLocks noChangeAspect="1"/>
          </p:cNvPicPr>
          <p:nvPr/>
        </p:nvPicPr>
        <p:blipFill>
          <a:blip r:embed="rId3" cstate="screen"/>
          <a:stretch>
            <a:fillRect/>
          </a:stretch>
        </p:blipFill>
        <p:spPr>
          <a:xfrm>
            <a:off x="8661402" y="4048669"/>
            <a:ext cx="4586514" cy="3241064"/>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12482" y="666675"/>
            <a:ext cx="5012018" cy="646331"/>
          </a:xfrm>
          <a:prstGeom prst="rect">
            <a:avLst/>
          </a:prstGeom>
          <a:noFill/>
        </p:spPr>
        <p:txBody>
          <a:bodyPr wrap="square" rtlCol="0">
            <a:spAutoFit/>
          </a:bodyPr>
          <a:lstStyle/>
          <a:p>
            <a:r>
              <a:rPr lang="zh-CN" altLang="en-US" sz="3600" dirty="0">
                <a:solidFill>
                  <a:prstClr val="white">
                    <a:lumMod val="85000"/>
                  </a:prstClr>
                </a:solidFill>
                <a:latin typeface="微软雅黑 Light" panose="020B0502040204020203" pitchFamily="34" charset="-122"/>
                <a:ea typeface="微软雅黑 Light" panose="020B0502040204020203" pitchFamily="34" charset="-122"/>
              </a:rPr>
              <a:t>请在这里输入你的标题</a:t>
            </a:r>
          </a:p>
        </p:txBody>
      </p:sp>
      <p:sp>
        <p:nvSpPr>
          <p:cNvPr id="3" name="文本框 2"/>
          <p:cNvSpPr txBox="1"/>
          <p:nvPr/>
        </p:nvSpPr>
        <p:spPr>
          <a:xfrm>
            <a:off x="514723" y="1313006"/>
            <a:ext cx="2268818" cy="400110"/>
          </a:xfrm>
          <a:prstGeom prst="rect">
            <a:avLst/>
          </a:prstGeom>
          <a:noFill/>
        </p:spPr>
        <p:txBody>
          <a:bodyPr wrap="square" rtlCol="0">
            <a:spAutoFit/>
          </a:bodyPr>
          <a:lstStyle/>
          <a:p>
            <a:r>
              <a:rPr lang="zh-CN" altLang="en-US" sz="2000" dirty="0">
                <a:solidFill>
                  <a:prstClr val="white">
                    <a:lumMod val="85000"/>
                  </a:prstClr>
                </a:solidFill>
                <a:latin typeface="微软雅黑 Light" panose="020B0502040204020203" pitchFamily="34" charset="-122"/>
                <a:ea typeface="微软雅黑 Light" panose="020B0502040204020203" pitchFamily="34" charset="-122"/>
              </a:rPr>
              <a:t>在这里输入内容</a:t>
            </a:r>
          </a:p>
        </p:txBody>
      </p:sp>
      <p:sp>
        <p:nvSpPr>
          <p:cNvPr id="4" name="圆角矩形 3"/>
          <p:cNvSpPr/>
          <p:nvPr/>
        </p:nvSpPr>
        <p:spPr>
          <a:xfrm rot="5400000">
            <a:off x="-206574" y="2409631"/>
            <a:ext cx="5019375" cy="2979544"/>
          </a:xfrm>
          <a:prstGeom prst="roundRect">
            <a:avLst>
              <a:gd name="adj" fmla="val 50000"/>
            </a:avLst>
          </a:prstGeom>
          <a:solidFill>
            <a:srgbClr val="FFCD4D"/>
          </a:solidFill>
          <a:ln w="12700" cap="flat" cmpd="sng" algn="ctr">
            <a:noFill/>
            <a:prstDash val="solid"/>
            <a:miter lim="800000"/>
          </a:ln>
          <a:effectLst>
            <a:outerShdw blurRad="12700" dist="38100" dir="2700000" sx="101000" sy="101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 name="圆角矩形 6"/>
          <p:cNvSpPr/>
          <p:nvPr/>
        </p:nvSpPr>
        <p:spPr>
          <a:xfrm rot="5400000">
            <a:off x="3586312" y="2409632"/>
            <a:ext cx="5019375" cy="2979544"/>
          </a:xfrm>
          <a:prstGeom prst="roundRect">
            <a:avLst>
              <a:gd name="adj" fmla="val 50000"/>
            </a:avLst>
          </a:prstGeom>
          <a:solidFill>
            <a:srgbClr val="FFCD4D"/>
          </a:solidFill>
          <a:ln w="12700" cap="flat" cmpd="sng" algn="ctr">
            <a:noFill/>
            <a:prstDash val="solid"/>
            <a:miter lim="800000"/>
          </a:ln>
          <a:effectLst>
            <a:outerShdw blurRad="12700" dist="38100" dir="2700000" sx="101000" sy="101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6" name="圆角矩形 7"/>
          <p:cNvSpPr/>
          <p:nvPr/>
        </p:nvSpPr>
        <p:spPr>
          <a:xfrm rot="5400000">
            <a:off x="7379198" y="2409633"/>
            <a:ext cx="5019375" cy="2979544"/>
          </a:xfrm>
          <a:prstGeom prst="roundRect">
            <a:avLst>
              <a:gd name="adj" fmla="val 50000"/>
            </a:avLst>
          </a:prstGeom>
          <a:solidFill>
            <a:srgbClr val="FFCD4D"/>
          </a:solidFill>
          <a:ln w="12700" cap="flat" cmpd="sng" algn="ctr">
            <a:noFill/>
            <a:prstDash val="solid"/>
            <a:miter lim="800000"/>
          </a:ln>
          <a:effectLst>
            <a:outerShdw blurRad="12700" dist="38100" dir="2700000" sx="101000" sy="101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7" name="矩形 6"/>
          <p:cNvSpPr/>
          <p:nvPr/>
        </p:nvSpPr>
        <p:spPr>
          <a:xfrm>
            <a:off x="813341" y="2738828"/>
            <a:ext cx="2979545" cy="2398426"/>
          </a:xfrm>
          <a:prstGeom prst="rect">
            <a:avLst/>
          </a:prstGeom>
          <a:solidFill>
            <a:srgbClr val="57894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矩形 7"/>
          <p:cNvSpPr/>
          <p:nvPr/>
        </p:nvSpPr>
        <p:spPr>
          <a:xfrm>
            <a:off x="4606226" y="2738828"/>
            <a:ext cx="2979546" cy="2398426"/>
          </a:xfrm>
          <a:prstGeom prst="rect">
            <a:avLst/>
          </a:prstGeom>
          <a:solidFill>
            <a:srgbClr val="57894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9" name="矩形 8"/>
          <p:cNvSpPr/>
          <p:nvPr/>
        </p:nvSpPr>
        <p:spPr>
          <a:xfrm>
            <a:off x="8399113" y="2738828"/>
            <a:ext cx="2979545" cy="2398426"/>
          </a:xfrm>
          <a:prstGeom prst="rect">
            <a:avLst/>
          </a:prstGeom>
          <a:solidFill>
            <a:srgbClr val="57894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aphicFrame>
        <p:nvGraphicFramePr>
          <p:cNvPr id="10" name="图表 9"/>
          <p:cNvGraphicFramePr/>
          <p:nvPr/>
        </p:nvGraphicFramePr>
        <p:xfrm>
          <a:off x="813341" y="2883412"/>
          <a:ext cx="2900382" cy="225384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图表 10"/>
          <p:cNvGraphicFramePr/>
          <p:nvPr/>
        </p:nvGraphicFramePr>
        <p:xfrm>
          <a:off x="4639685" y="2850340"/>
          <a:ext cx="2912629" cy="21457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图表 11"/>
          <p:cNvGraphicFramePr/>
          <p:nvPr/>
        </p:nvGraphicFramePr>
        <p:xfrm>
          <a:off x="8488323" y="3035123"/>
          <a:ext cx="2800698" cy="1888747"/>
        </p:xfrm>
        <a:graphic>
          <a:graphicData uri="http://schemas.openxmlformats.org/drawingml/2006/chart">
            <c:chart xmlns:c="http://schemas.openxmlformats.org/drawingml/2006/chart" xmlns:r="http://schemas.openxmlformats.org/officeDocument/2006/relationships" r:id="rId4"/>
          </a:graphicData>
        </a:graphic>
      </p:graphicFrame>
      <p:sp>
        <p:nvSpPr>
          <p:cNvPr id="13" name="文本框 12"/>
          <p:cNvSpPr txBox="1"/>
          <p:nvPr/>
        </p:nvSpPr>
        <p:spPr>
          <a:xfrm>
            <a:off x="1847212" y="1802662"/>
            <a:ext cx="911801" cy="523220"/>
          </a:xfrm>
          <a:prstGeom prst="rect">
            <a:avLst/>
          </a:prstGeom>
          <a:noFill/>
        </p:spPr>
        <p:txBody>
          <a:bodyPr wrap="square" rtlCol="0">
            <a:spAutoFit/>
          </a:bodyPr>
          <a:lstStyle/>
          <a:p>
            <a:r>
              <a:rPr lang="zh-CN" altLang="en-US" sz="2800" b="1" dirty="0">
                <a:solidFill>
                  <a:srgbClr val="426836"/>
                </a:solidFill>
                <a:latin typeface="微软雅黑" panose="020B0503020204020204" pitchFamily="34" charset="-122"/>
                <a:ea typeface="微软雅黑" panose="020B0503020204020204" pitchFamily="34" charset="-122"/>
              </a:rPr>
              <a:t>图表</a:t>
            </a:r>
          </a:p>
        </p:txBody>
      </p:sp>
      <p:sp>
        <p:nvSpPr>
          <p:cNvPr id="14" name="矩形 13"/>
          <p:cNvSpPr/>
          <p:nvPr/>
        </p:nvSpPr>
        <p:spPr>
          <a:xfrm>
            <a:off x="1877996" y="2325882"/>
            <a:ext cx="850231" cy="69387"/>
          </a:xfrm>
          <a:prstGeom prst="rect">
            <a:avLst/>
          </a:prstGeom>
          <a:solidFill>
            <a:srgbClr val="42683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426836"/>
              </a:solidFill>
              <a:effectLst/>
              <a:uLnTx/>
              <a:uFillTx/>
              <a:latin typeface="Calibri" panose="020F0502020204030204"/>
              <a:ea typeface="宋体" panose="02010600030101010101" pitchFamily="2" charset="-122"/>
              <a:cs typeface="+mn-cs"/>
            </a:endParaRPr>
          </a:p>
        </p:txBody>
      </p:sp>
      <p:sp>
        <p:nvSpPr>
          <p:cNvPr id="15" name="文本框 14"/>
          <p:cNvSpPr txBox="1"/>
          <p:nvPr/>
        </p:nvSpPr>
        <p:spPr>
          <a:xfrm>
            <a:off x="5640099" y="1802662"/>
            <a:ext cx="911801" cy="523220"/>
          </a:xfrm>
          <a:prstGeom prst="rect">
            <a:avLst/>
          </a:prstGeom>
          <a:noFill/>
        </p:spPr>
        <p:txBody>
          <a:bodyPr wrap="square" rtlCol="0">
            <a:spAutoFit/>
          </a:bodyPr>
          <a:lstStyle/>
          <a:p>
            <a:r>
              <a:rPr lang="zh-CN" altLang="en-US" sz="2800" b="1" dirty="0">
                <a:solidFill>
                  <a:srgbClr val="426836"/>
                </a:solidFill>
                <a:latin typeface="微软雅黑" panose="020B0503020204020204" pitchFamily="34" charset="-122"/>
                <a:ea typeface="微软雅黑" panose="020B0503020204020204" pitchFamily="34" charset="-122"/>
              </a:rPr>
              <a:t>图表</a:t>
            </a:r>
          </a:p>
        </p:txBody>
      </p:sp>
      <p:sp>
        <p:nvSpPr>
          <p:cNvPr id="16" name="矩形 15"/>
          <p:cNvSpPr/>
          <p:nvPr/>
        </p:nvSpPr>
        <p:spPr>
          <a:xfrm>
            <a:off x="5670883" y="2325882"/>
            <a:ext cx="850231" cy="69387"/>
          </a:xfrm>
          <a:prstGeom prst="rect">
            <a:avLst/>
          </a:prstGeom>
          <a:solidFill>
            <a:srgbClr val="42683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426836"/>
              </a:solidFill>
              <a:effectLst/>
              <a:uLnTx/>
              <a:uFillTx/>
              <a:latin typeface="Calibri" panose="020F0502020204030204"/>
              <a:ea typeface="宋体" panose="02010600030101010101" pitchFamily="2" charset="-122"/>
              <a:cs typeface="+mn-cs"/>
            </a:endParaRPr>
          </a:p>
        </p:txBody>
      </p:sp>
      <p:sp>
        <p:nvSpPr>
          <p:cNvPr id="17" name="文本框 16"/>
          <p:cNvSpPr txBox="1"/>
          <p:nvPr/>
        </p:nvSpPr>
        <p:spPr>
          <a:xfrm>
            <a:off x="9443614" y="1802662"/>
            <a:ext cx="911801" cy="523220"/>
          </a:xfrm>
          <a:prstGeom prst="rect">
            <a:avLst/>
          </a:prstGeom>
          <a:noFill/>
        </p:spPr>
        <p:txBody>
          <a:bodyPr wrap="square" rtlCol="0">
            <a:spAutoFit/>
          </a:bodyPr>
          <a:lstStyle/>
          <a:p>
            <a:r>
              <a:rPr lang="zh-CN" altLang="en-US" sz="2800" b="1" dirty="0">
                <a:solidFill>
                  <a:srgbClr val="426836"/>
                </a:solidFill>
                <a:latin typeface="微软雅黑" panose="020B0503020204020204" pitchFamily="34" charset="-122"/>
                <a:ea typeface="微软雅黑" panose="020B0503020204020204" pitchFamily="34" charset="-122"/>
              </a:rPr>
              <a:t>图表</a:t>
            </a:r>
          </a:p>
        </p:txBody>
      </p:sp>
      <p:sp>
        <p:nvSpPr>
          <p:cNvPr id="18" name="矩形 17"/>
          <p:cNvSpPr/>
          <p:nvPr/>
        </p:nvSpPr>
        <p:spPr>
          <a:xfrm>
            <a:off x="9474398" y="2325882"/>
            <a:ext cx="850231" cy="69387"/>
          </a:xfrm>
          <a:prstGeom prst="rect">
            <a:avLst/>
          </a:prstGeom>
          <a:solidFill>
            <a:srgbClr val="42683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426836"/>
              </a:solidFill>
              <a:effectLst/>
              <a:uLnTx/>
              <a:uFillTx/>
              <a:latin typeface="Calibri" panose="020F0502020204030204"/>
              <a:ea typeface="宋体" panose="02010600030101010101" pitchFamily="2" charset="-122"/>
              <a:cs typeface="+mn-cs"/>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0-#ppt_w/2"/>
                                          </p:val>
                                        </p:tav>
                                        <p:tav tm="100000">
                                          <p:val>
                                            <p:strVal val="#ppt_x"/>
                                          </p:val>
                                        </p:tav>
                                      </p:tavLst>
                                    </p:anim>
                                    <p:anim calcmode="lin" valueType="num">
                                      <p:cBhvr additive="base">
                                        <p:cTn id="44" dur="500" fill="hold"/>
                                        <p:tgtEl>
                                          <p:spTgt spid="10"/>
                                        </p:tgtEl>
                                        <p:attrNameLst>
                                          <p:attrName>ppt_y</p:attrName>
                                        </p:attrNameLst>
                                      </p:cBhvr>
                                      <p:tavLst>
                                        <p:tav tm="0">
                                          <p:val>
                                            <p:strVal val="#ppt_y"/>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ppt_x"/>
                                          </p:val>
                                        </p:tav>
                                        <p:tav tm="100000">
                                          <p:val>
                                            <p:strVal val="#ppt_x"/>
                                          </p:val>
                                        </p:tav>
                                      </p:tavLst>
                                    </p:anim>
                                    <p:anim calcmode="lin" valueType="num">
                                      <p:cBhvr additive="base">
                                        <p:cTn id="48" dur="500" fill="hold"/>
                                        <p:tgtEl>
                                          <p:spTgt spid="11"/>
                                        </p:tgtEl>
                                        <p:attrNameLst>
                                          <p:attrName>ppt_y</p:attrName>
                                        </p:attrNameLst>
                                      </p:cBhvr>
                                      <p:tavLst>
                                        <p:tav tm="0">
                                          <p:val>
                                            <p:strVal val="1+#ppt_h/2"/>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fill="hold"/>
                                        <p:tgtEl>
                                          <p:spTgt spid="12"/>
                                        </p:tgtEl>
                                        <p:attrNameLst>
                                          <p:attrName>ppt_x</p:attrName>
                                        </p:attrNameLst>
                                      </p:cBhvr>
                                      <p:tavLst>
                                        <p:tav tm="0">
                                          <p:val>
                                            <p:strVal val="0-#ppt_w/2"/>
                                          </p:val>
                                        </p:tav>
                                        <p:tav tm="100000">
                                          <p:val>
                                            <p:strVal val="#ppt_x"/>
                                          </p:val>
                                        </p:tav>
                                      </p:tavLst>
                                    </p:anim>
                                    <p:anim calcmode="lin" valueType="num">
                                      <p:cBhvr additive="base">
                                        <p:cTn id="52" dur="500" fill="hold"/>
                                        <p:tgtEl>
                                          <p:spTgt spid="12"/>
                                        </p:tgtEl>
                                        <p:attrNameLst>
                                          <p:attrName>ppt_y</p:attrName>
                                        </p:attrNameLst>
                                      </p:cBhvr>
                                      <p:tavLst>
                                        <p:tav tm="0">
                                          <p:val>
                                            <p:strVal val="#ppt_y"/>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additive="base">
                                        <p:cTn id="59" dur="500" fill="hold"/>
                                        <p:tgtEl>
                                          <p:spTgt spid="14"/>
                                        </p:tgtEl>
                                        <p:attrNameLst>
                                          <p:attrName>ppt_x</p:attrName>
                                        </p:attrNameLst>
                                      </p:cBhvr>
                                      <p:tavLst>
                                        <p:tav tm="0">
                                          <p:val>
                                            <p:strVal val="#ppt_x"/>
                                          </p:val>
                                        </p:tav>
                                        <p:tav tm="100000">
                                          <p:val>
                                            <p:strVal val="#ppt_x"/>
                                          </p:val>
                                        </p:tav>
                                      </p:tavLst>
                                    </p:anim>
                                    <p:anim calcmode="lin" valueType="num">
                                      <p:cBhvr additive="base">
                                        <p:cTn id="60" dur="500" fill="hold"/>
                                        <p:tgtEl>
                                          <p:spTgt spid="14"/>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cBhvr additive="base">
                                        <p:cTn id="63" dur="500" fill="hold"/>
                                        <p:tgtEl>
                                          <p:spTgt spid="15"/>
                                        </p:tgtEl>
                                        <p:attrNameLst>
                                          <p:attrName>ppt_x</p:attrName>
                                        </p:attrNameLst>
                                      </p:cBhvr>
                                      <p:tavLst>
                                        <p:tav tm="0">
                                          <p:val>
                                            <p:strVal val="#ppt_x"/>
                                          </p:val>
                                        </p:tav>
                                        <p:tav tm="100000">
                                          <p:val>
                                            <p:strVal val="#ppt_x"/>
                                          </p:val>
                                        </p:tav>
                                      </p:tavLst>
                                    </p:anim>
                                    <p:anim calcmode="lin" valueType="num">
                                      <p:cBhvr additive="base">
                                        <p:cTn id="64" dur="500" fill="hold"/>
                                        <p:tgtEl>
                                          <p:spTgt spid="15"/>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500" fill="hold"/>
                                        <p:tgtEl>
                                          <p:spTgt spid="16"/>
                                        </p:tgtEl>
                                        <p:attrNameLst>
                                          <p:attrName>ppt_x</p:attrName>
                                        </p:attrNameLst>
                                      </p:cBhvr>
                                      <p:tavLst>
                                        <p:tav tm="0">
                                          <p:val>
                                            <p:strVal val="#ppt_x"/>
                                          </p:val>
                                        </p:tav>
                                        <p:tav tm="100000">
                                          <p:val>
                                            <p:strVal val="#ppt_x"/>
                                          </p:val>
                                        </p:tav>
                                      </p:tavLst>
                                    </p:anim>
                                    <p:anim calcmode="lin" valueType="num">
                                      <p:cBhvr additive="base">
                                        <p:cTn id="68" dur="500" fill="hold"/>
                                        <p:tgtEl>
                                          <p:spTgt spid="16"/>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7"/>
                                        </p:tgtEl>
                                        <p:attrNameLst>
                                          <p:attrName>style.visibility</p:attrName>
                                        </p:attrNameLst>
                                      </p:cBhvr>
                                      <p:to>
                                        <p:strVal val="visible"/>
                                      </p:to>
                                    </p:set>
                                    <p:anim calcmode="lin" valueType="num">
                                      <p:cBhvr additive="base">
                                        <p:cTn id="71" dur="500" fill="hold"/>
                                        <p:tgtEl>
                                          <p:spTgt spid="17"/>
                                        </p:tgtEl>
                                        <p:attrNameLst>
                                          <p:attrName>ppt_x</p:attrName>
                                        </p:attrNameLst>
                                      </p:cBhvr>
                                      <p:tavLst>
                                        <p:tav tm="0">
                                          <p:val>
                                            <p:strVal val="#ppt_x"/>
                                          </p:val>
                                        </p:tav>
                                        <p:tav tm="100000">
                                          <p:val>
                                            <p:strVal val="#ppt_x"/>
                                          </p:val>
                                        </p:tav>
                                      </p:tavLst>
                                    </p:anim>
                                    <p:anim calcmode="lin" valueType="num">
                                      <p:cBhvr additive="base">
                                        <p:cTn id="72" dur="500" fill="hold"/>
                                        <p:tgtEl>
                                          <p:spTgt spid="17"/>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8"/>
                                        </p:tgtEl>
                                        <p:attrNameLst>
                                          <p:attrName>style.visibility</p:attrName>
                                        </p:attrNameLst>
                                      </p:cBhvr>
                                      <p:to>
                                        <p:strVal val="visible"/>
                                      </p:to>
                                    </p:set>
                                    <p:anim calcmode="lin" valueType="num">
                                      <p:cBhvr additive="base">
                                        <p:cTn id="75" dur="500" fill="hold"/>
                                        <p:tgtEl>
                                          <p:spTgt spid="18"/>
                                        </p:tgtEl>
                                        <p:attrNameLst>
                                          <p:attrName>ppt_x</p:attrName>
                                        </p:attrNameLst>
                                      </p:cBhvr>
                                      <p:tavLst>
                                        <p:tav tm="0">
                                          <p:val>
                                            <p:strVal val="#ppt_x"/>
                                          </p:val>
                                        </p:tav>
                                        <p:tav tm="100000">
                                          <p:val>
                                            <p:strVal val="#ppt_x"/>
                                          </p:val>
                                        </p:tav>
                                      </p:tavLst>
                                    </p:anim>
                                    <p:anim calcmode="lin" valueType="num">
                                      <p:cBhvr additive="base">
                                        <p:cTn id="7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P spid="6" grpId="0" animBg="1"/>
      <p:bldP spid="7" grpId="0" animBg="1"/>
      <p:bldP spid="8" grpId="0" animBg="1"/>
      <p:bldP spid="9" grpId="0" animBg="1"/>
      <p:bldGraphic spid="10" grpId="0">
        <p:bldAsOne/>
      </p:bldGraphic>
      <p:bldGraphic spid="11" grpId="0">
        <p:bldAsOne/>
      </p:bldGraphic>
      <p:bldGraphic spid="12" grpId="0">
        <p:bldAsOne/>
      </p:bldGraphic>
      <p:bldP spid="13" grpId="0"/>
      <p:bldP spid="14" grpId="0" animBg="1"/>
      <p:bldP spid="15" grpId="0"/>
      <p:bldP spid="16" grpId="0" animBg="1"/>
      <p:bldP spid="17" grpId="0"/>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12482" y="666675"/>
            <a:ext cx="5012018" cy="646331"/>
          </a:xfrm>
          <a:prstGeom prst="rect">
            <a:avLst/>
          </a:prstGeom>
          <a:noFill/>
        </p:spPr>
        <p:txBody>
          <a:bodyPr wrap="square" rtlCol="0">
            <a:spAutoFit/>
          </a:bodyPr>
          <a:lstStyle/>
          <a:p>
            <a:r>
              <a:rPr lang="zh-CN" altLang="en-US" sz="3600" dirty="0">
                <a:solidFill>
                  <a:prstClr val="white">
                    <a:lumMod val="85000"/>
                  </a:prstClr>
                </a:solidFill>
                <a:latin typeface="微软雅黑 Light" panose="020B0502040204020203" pitchFamily="34" charset="-122"/>
                <a:ea typeface="微软雅黑 Light" panose="020B0502040204020203" pitchFamily="34" charset="-122"/>
              </a:rPr>
              <a:t>请在这里输入你的标题</a:t>
            </a:r>
          </a:p>
        </p:txBody>
      </p:sp>
      <p:sp>
        <p:nvSpPr>
          <p:cNvPr id="3" name="文本框 2"/>
          <p:cNvSpPr txBox="1"/>
          <p:nvPr/>
        </p:nvSpPr>
        <p:spPr>
          <a:xfrm>
            <a:off x="514723" y="1313006"/>
            <a:ext cx="2268818" cy="400110"/>
          </a:xfrm>
          <a:prstGeom prst="rect">
            <a:avLst/>
          </a:prstGeom>
          <a:noFill/>
        </p:spPr>
        <p:txBody>
          <a:bodyPr wrap="square" rtlCol="0">
            <a:spAutoFit/>
          </a:bodyPr>
          <a:lstStyle/>
          <a:p>
            <a:r>
              <a:rPr lang="zh-CN" altLang="en-US" sz="2000" dirty="0">
                <a:solidFill>
                  <a:prstClr val="white">
                    <a:lumMod val="85000"/>
                  </a:prstClr>
                </a:solidFill>
                <a:latin typeface="微软雅黑 Light" panose="020B0502040204020203" pitchFamily="34" charset="-122"/>
                <a:ea typeface="微软雅黑 Light" panose="020B0502040204020203" pitchFamily="34" charset="-122"/>
              </a:rPr>
              <a:t>在这里输入内容</a:t>
            </a:r>
          </a:p>
        </p:txBody>
      </p:sp>
      <p:sp>
        <p:nvSpPr>
          <p:cNvPr id="44" name="Freeform 471"/>
          <p:cNvSpPr>
            <a:spLocks noEditPoints="1"/>
          </p:cNvSpPr>
          <p:nvPr/>
        </p:nvSpPr>
        <p:spPr bwMode="auto">
          <a:xfrm>
            <a:off x="6613194" y="4378809"/>
            <a:ext cx="1015598" cy="775915"/>
          </a:xfrm>
          <a:custGeom>
            <a:avLst/>
            <a:gdLst>
              <a:gd name="T0" fmla="*/ 103 w 106"/>
              <a:gd name="T1" fmla="*/ 44 h 81"/>
              <a:gd name="T2" fmla="*/ 85 w 106"/>
              <a:gd name="T3" fmla="*/ 26 h 81"/>
              <a:gd name="T4" fmla="*/ 66 w 106"/>
              <a:gd name="T5" fmla="*/ 7 h 81"/>
              <a:gd name="T6" fmla="*/ 47 w 106"/>
              <a:gd name="T7" fmla="*/ 26 h 81"/>
              <a:gd name="T8" fmla="*/ 29 w 106"/>
              <a:gd name="T9" fmla="*/ 44 h 81"/>
              <a:gd name="T10" fmla="*/ 4 w 106"/>
              <a:gd name="T11" fmla="*/ 44 h 81"/>
              <a:gd name="T12" fmla="*/ 4 w 106"/>
              <a:gd name="T13" fmla="*/ 81 h 81"/>
              <a:gd name="T14" fmla="*/ 66 w 106"/>
              <a:gd name="T15" fmla="*/ 81 h 81"/>
              <a:gd name="T16" fmla="*/ 66 w 106"/>
              <a:gd name="T17" fmla="*/ 53 h 81"/>
              <a:gd name="T18" fmla="*/ 84 w 106"/>
              <a:gd name="T19" fmla="*/ 53 h 81"/>
              <a:gd name="T20" fmla="*/ 84 w 106"/>
              <a:gd name="T21" fmla="*/ 81 h 81"/>
              <a:gd name="T22" fmla="*/ 103 w 106"/>
              <a:gd name="T23" fmla="*/ 81 h 81"/>
              <a:gd name="T24" fmla="*/ 103 w 106"/>
              <a:gd name="T25" fmla="*/ 44 h 81"/>
              <a:gd name="T26" fmla="*/ 25 w 106"/>
              <a:gd name="T27" fmla="*/ 66 h 81"/>
              <a:gd name="T28" fmla="*/ 11 w 106"/>
              <a:gd name="T29" fmla="*/ 66 h 81"/>
              <a:gd name="T30" fmla="*/ 11 w 106"/>
              <a:gd name="T31" fmla="*/ 52 h 81"/>
              <a:gd name="T32" fmla="*/ 25 w 106"/>
              <a:gd name="T33" fmla="*/ 52 h 81"/>
              <a:gd name="T34" fmla="*/ 25 w 106"/>
              <a:gd name="T35" fmla="*/ 66 h 81"/>
              <a:gd name="T36" fmla="*/ 47 w 106"/>
              <a:gd name="T37" fmla="*/ 66 h 81"/>
              <a:gd name="T38" fmla="*/ 33 w 106"/>
              <a:gd name="T39" fmla="*/ 66 h 81"/>
              <a:gd name="T40" fmla="*/ 33 w 106"/>
              <a:gd name="T41" fmla="*/ 52 h 81"/>
              <a:gd name="T42" fmla="*/ 47 w 106"/>
              <a:gd name="T43" fmla="*/ 52 h 81"/>
              <a:gd name="T44" fmla="*/ 47 w 106"/>
              <a:gd name="T45" fmla="*/ 66 h 81"/>
              <a:gd name="T46" fmla="*/ 63 w 106"/>
              <a:gd name="T47" fmla="*/ 38 h 81"/>
              <a:gd name="T48" fmla="*/ 56 w 106"/>
              <a:gd name="T49" fmla="*/ 31 h 81"/>
              <a:gd name="T50" fmla="*/ 63 w 106"/>
              <a:gd name="T51" fmla="*/ 25 h 81"/>
              <a:gd name="T52" fmla="*/ 70 w 106"/>
              <a:gd name="T53" fmla="*/ 31 h 81"/>
              <a:gd name="T54" fmla="*/ 63 w 106"/>
              <a:gd name="T55" fmla="*/ 38 h 81"/>
              <a:gd name="T56" fmla="*/ 106 w 106"/>
              <a:gd name="T57" fmla="*/ 40 h 81"/>
              <a:gd name="T58" fmla="*/ 104 w 106"/>
              <a:gd name="T59" fmla="*/ 42 h 81"/>
              <a:gd name="T60" fmla="*/ 66 w 106"/>
              <a:gd name="T61" fmla="*/ 3 h 81"/>
              <a:gd name="T62" fmla="*/ 28 w 106"/>
              <a:gd name="T63" fmla="*/ 41 h 81"/>
              <a:gd name="T64" fmla="*/ 28 w 106"/>
              <a:gd name="T65" fmla="*/ 42 h 81"/>
              <a:gd name="T66" fmla="*/ 0 w 106"/>
              <a:gd name="T67" fmla="*/ 42 h 81"/>
              <a:gd name="T68" fmla="*/ 21 w 106"/>
              <a:gd name="T69" fmla="*/ 20 h 81"/>
              <a:gd name="T70" fmla="*/ 47 w 106"/>
              <a:gd name="T71" fmla="*/ 20 h 81"/>
              <a:gd name="T72" fmla="*/ 66 w 106"/>
              <a:gd name="T73" fmla="*/ 0 h 81"/>
              <a:gd name="T74" fmla="*/ 87 w 106"/>
              <a:gd name="T75" fmla="*/ 21 h 81"/>
              <a:gd name="T76" fmla="*/ 87 w 106"/>
              <a:gd name="T77" fmla="*/ 9 h 81"/>
              <a:gd name="T78" fmla="*/ 95 w 106"/>
              <a:gd name="T79" fmla="*/ 9 h 81"/>
              <a:gd name="T80" fmla="*/ 95 w 106"/>
              <a:gd name="T81" fmla="*/ 30 h 81"/>
              <a:gd name="T82" fmla="*/ 106 w 106"/>
              <a:gd name="T83" fmla="*/ 4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 h="81">
                <a:moveTo>
                  <a:pt x="103" y="44"/>
                </a:moveTo>
                <a:cubicBezTo>
                  <a:pt x="85" y="26"/>
                  <a:pt x="85" y="26"/>
                  <a:pt x="85" y="26"/>
                </a:cubicBezTo>
                <a:cubicBezTo>
                  <a:pt x="66" y="7"/>
                  <a:pt x="66" y="7"/>
                  <a:pt x="66" y="7"/>
                </a:cubicBezTo>
                <a:cubicBezTo>
                  <a:pt x="47" y="26"/>
                  <a:pt x="47" y="26"/>
                  <a:pt x="47" y="26"/>
                </a:cubicBezTo>
                <a:cubicBezTo>
                  <a:pt x="29" y="44"/>
                  <a:pt x="29" y="44"/>
                  <a:pt x="29" y="44"/>
                </a:cubicBezTo>
                <a:cubicBezTo>
                  <a:pt x="4" y="44"/>
                  <a:pt x="4" y="44"/>
                  <a:pt x="4" y="44"/>
                </a:cubicBezTo>
                <a:cubicBezTo>
                  <a:pt x="4" y="81"/>
                  <a:pt x="4" y="81"/>
                  <a:pt x="4" y="81"/>
                </a:cubicBezTo>
                <a:cubicBezTo>
                  <a:pt x="66" y="81"/>
                  <a:pt x="66" y="81"/>
                  <a:pt x="66" y="81"/>
                </a:cubicBezTo>
                <a:cubicBezTo>
                  <a:pt x="66" y="53"/>
                  <a:pt x="66" y="53"/>
                  <a:pt x="66" y="53"/>
                </a:cubicBezTo>
                <a:cubicBezTo>
                  <a:pt x="84" y="53"/>
                  <a:pt x="84" y="53"/>
                  <a:pt x="84" y="53"/>
                </a:cubicBezTo>
                <a:cubicBezTo>
                  <a:pt x="84" y="81"/>
                  <a:pt x="84" y="81"/>
                  <a:pt x="84" y="81"/>
                </a:cubicBezTo>
                <a:cubicBezTo>
                  <a:pt x="103" y="81"/>
                  <a:pt x="103" y="81"/>
                  <a:pt x="103" y="81"/>
                </a:cubicBezTo>
                <a:cubicBezTo>
                  <a:pt x="103" y="44"/>
                  <a:pt x="103" y="44"/>
                  <a:pt x="103" y="44"/>
                </a:cubicBezTo>
                <a:close/>
                <a:moveTo>
                  <a:pt x="25" y="66"/>
                </a:moveTo>
                <a:cubicBezTo>
                  <a:pt x="11" y="66"/>
                  <a:pt x="11" y="66"/>
                  <a:pt x="11" y="66"/>
                </a:cubicBezTo>
                <a:cubicBezTo>
                  <a:pt x="11" y="52"/>
                  <a:pt x="11" y="52"/>
                  <a:pt x="11" y="52"/>
                </a:cubicBezTo>
                <a:cubicBezTo>
                  <a:pt x="25" y="52"/>
                  <a:pt x="25" y="52"/>
                  <a:pt x="25" y="52"/>
                </a:cubicBezTo>
                <a:lnTo>
                  <a:pt x="25" y="66"/>
                </a:lnTo>
                <a:close/>
                <a:moveTo>
                  <a:pt x="47" y="66"/>
                </a:moveTo>
                <a:cubicBezTo>
                  <a:pt x="33" y="66"/>
                  <a:pt x="33" y="66"/>
                  <a:pt x="33" y="66"/>
                </a:cubicBezTo>
                <a:cubicBezTo>
                  <a:pt x="33" y="52"/>
                  <a:pt x="33" y="52"/>
                  <a:pt x="33" y="52"/>
                </a:cubicBezTo>
                <a:cubicBezTo>
                  <a:pt x="47" y="52"/>
                  <a:pt x="47" y="52"/>
                  <a:pt x="47" y="52"/>
                </a:cubicBezTo>
                <a:lnTo>
                  <a:pt x="47" y="66"/>
                </a:lnTo>
                <a:close/>
                <a:moveTo>
                  <a:pt x="63" y="38"/>
                </a:moveTo>
                <a:cubicBezTo>
                  <a:pt x="59" y="38"/>
                  <a:pt x="56" y="35"/>
                  <a:pt x="56" y="31"/>
                </a:cubicBezTo>
                <a:cubicBezTo>
                  <a:pt x="56" y="28"/>
                  <a:pt x="59" y="25"/>
                  <a:pt x="63" y="25"/>
                </a:cubicBezTo>
                <a:cubicBezTo>
                  <a:pt x="67" y="25"/>
                  <a:pt x="70" y="28"/>
                  <a:pt x="70" y="31"/>
                </a:cubicBezTo>
                <a:cubicBezTo>
                  <a:pt x="70" y="35"/>
                  <a:pt x="67" y="38"/>
                  <a:pt x="63" y="38"/>
                </a:cubicBezTo>
                <a:close/>
                <a:moveTo>
                  <a:pt x="106" y="40"/>
                </a:moveTo>
                <a:cubicBezTo>
                  <a:pt x="104" y="42"/>
                  <a:pt x="104" y="42"/>
                  <a:pt x="104" y="42"/>
                </a:cubicBezTo>
                <a:cubicBezTo>
                  <a:pt x="66" y="3"/>
                  <a:pt x="66" y="3"/>
                  <a:pt x="66" y="3"/>
                </a:cubicBezTo>
                <a:cubicBezTo>
                  <a:pt x="28" y="41"/>
                  <a:pt x="28" y="41"/>
                  <a:pt x="28" y="41"/>
                </a:cubicBezTo>
                <a:cubicBezTo>
                  <a:pt x="28" y="42"/>
                  <a:pt x="28" y="42"/>
                  <a:pt x="28" y="42"/>
                </a:cubicBezTo>
                <a:cubicBezTo>
                  <a:pt x="0" y="42"/>
                  <a:pt x="0" y="42"/>
                  <a:pt x="0" y="42"/>
                </a:cubicBezTo>
                <a:cubicBezTo>
                  <a:pt x="21" y="20"/>
                  <a:pt x="21" y="20"/>
                  <a:pt x="21" y="20"/>
                </a:cubicBezTo>
                <a:cubicBezTo>
                  <a:pt x="47" y="20"/>
                  <a:pt x="47" y="20"/>
                  <a:pt x="47" y="20"/>
                </a:cubicBezTo>
                <a:cubicBezTo>
                  <a:pt x="66" y="0"/>
                  <a:pt x="66" y="0"/>
                  <a:pt x="66" y="0"/>
                </a:cubicBezTo>
                <a:cubicBezTo>
                  <a:pt x="87" y="21"/>
                  <a:pt x="87" y="21"/>
                  <a:pt x="87" y="21"/>
                </a:cubicBezTo>
                <a:cubicBezTo>
                  <a:pt x="87" y="9"/>
                  <a:pt x="87" y="9"/>
                  <a:pt x="87" y="9"/>
                </a:cubicBezTo>
                <a:cubicBezTo>
                  <a:pt x="95" y="9"/>
                  <a:pt x="95" y="9"/>
                  <a:pt x="95" y="9"/>
                </a:cubicBezTo>
                <a:cubicBezTo>
                  <a:pt x="95" y="30"/>
                  <a:pt x="95" y="30"/>
                  <a:pt x="95" y="30"/>
                </a:cubicBezTo>
                <a:lnTo>
                  <a:pt x="106" y="40"/>
                </a:lnTo>
                <a:close/>
              </a:path>
            </a:pathLst>
          </a:custGeom>
          <a:solidFill>
            <a:srgbClr val="FFCD4D"/>
          </a:solidFill>
          <a:ln>
            <a:noFill/>
          </a:ln>
          <a:effectLst/>
        </p:spPr>
        <p:txBody>
          <a:bodyPr vert="horz" wrap="square" lIns="96012" tIns="48006" rIns="96012" bIns="48006" numCol="1" anchor="t" anchorCtr="0" compatLnSpc="1"/>
          <a:lstStyle/>
          <a:p>
            <a:pPr fontAlgn="base">
              <a:spcBef>
                <a:spcPct val="0"/>
              </a:spcBef>
              <a:spcAft>
                <a:spcPct val="0"/>
              </a:spcAft>
            </a:pPr>
            <a:endParaRPr lang="zh-CN" altLang="en-US" sz="1420" dirty="0">
              <a:solidFill>
                <a:prstClr val="black"/>
              </a:solidFill>
              <a:latin typeface="Arial" panose="020B0604020202020204" pitchFamily="34" charset="0"/>
              <a:ea typeface="微软雅黑" panose="020B0503020204020204" pitchFamily="34" charset="-122"/>
            </a:endParaRPr>
          </a:p>
        </p:txBody>
      </p:sp>
      <p:sp>
        <p:nvSpPr>
          <p:cNvPr id="45" name="Freeform 476"/>
          <p:cNvSpPr>
            <a:spLocks noEditPoints="1"/>
          </p:cNvSpPr>
          <p:nvPr/>
        </p:nvSpPr>
        <p:spPr bwMode="auto">
          <a:xfrm>
            <a:off x="1639903" y="1959337"/>
            <a:ext cx="1093408" cy="792274"/>
          </a:xfrm>
          <a:custGeom>
            <a:avLst/>
            <a:gdLst>
              <a:gd name="T0" fmla="*/ 125 w 125"/>
              <a:gd name="T1" fmla="*/ 71 h 73"/>
              <a:gd name="T2" fmla="*/ 124 w 125"/>
              <a:gd name="T3" fmla="*/ 73 h 73"/>
              <a:gd name="T4" fmla="*/ 2 w 125"/>
              <a:gd name="T5" fmla="*/ 73 h 73"/>
              <a:gd name="T6" fmla="*/ 0 w 125"/>
              <a:gd name="T7" fmla="*/ 71 h 73"/>
              <a:gd name="T8" fmla="*/ 0 w 125"/>
              <a:gd name="T9" fmla="*/ 68 h 73"/>
              <a:gd name="T10" fmla="*/ 2 w 125"/>
              <a:gd name="T11" fmla="*/ 66 h 73"/>
              <a:gd name="T12" fmla="*/ 124 w 125"/>
              <a:gd name="T13" fmla="*/ 66 h 73"/>
              <a:gd name="T14" fmla="*/ 125 w 125"/>
              <a:gd name="T15" fmla="*/ 68 h 73"/>
              <a:gd name="T16" fmla="*/ 125 w 125"/>
              <a:gd name="T17" fmla="*/ 71 h 73"/>
              <a:gd name="T18" fmla="*/ 118 w 125"/>
              <a:gd name="T19" fmla="*/ 5 h 73"/>
              <a:gd name="T20" fmla="*/ 118 w 125"/>
              <a:gd name="T21" fmla="*/ 58 h 73"/>
              <a:gd name="T22" fmla="*/ 113 w 125"/>
              <a:gd name="T23" fmla="*/ 63 h 73"/>
              <a:gd name="T24" fmla="*/ 12 w 125"/>
              <a:gd name="T25" fmla="*/ 63 h 73"/>
              <a:gd name="T26" fmla="*/ 7 w 125"/>
              <a:gd name="T27" fmla="*/ 58 h 73"/>
              <a:gd name="T28" fmla="*/ 7 w 125"/>
              <a:gd name="T29" fmla="*/ 5 h 73"/>
              <a:gd name="T30" fmla="*/ 12 w 125"/>
              <a:gd name="T31" fmla="*/ 0 h 73"/>
              <a:gd name="T32" fmla="*/ 113 w 125"/>
              <a:gd name="T33" fmla="*/ 0 h 73"/>
              <a:gd name="T34" fmla="*/ 118 w 125"/>
              <a:gd name="T35" fmla="*/ 5 h 73"/>
              <a:gd name="T36" fmla="*/ 113 w 125"/>
              <a:gd name="T37" fmla="*/ 6 h 73"/>
              <a:gd name="T38" fmla="*/ 12 w 125"/>
              <a:gd name="T39" fmla="*/ 6 h 73"/>
              <a:gd name="T40" fmla="*/ 12 w 125"/>
              <a:gd name="T41" fmla="*/ 59 h 73"/>
              <a:gd name="T42" fmla="*/ 113 w 125"/>
              <a:gd name="T43" fmla="*/ 59 h 73"/>
              <a:gd name="T44" fmla="*/ 113 w 125"/>
              <a:gd name="T45" fmla="*/ 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5" h="73">
                <a:moveTo>
                  <a:pt x="125" y="71"/>
                </a:moveTo>
                <a:cubicBezTo>
                  <a:pt x="125" y="72"/>
                  <a:pt x="124" y="73"/>
                  <a:pt x="124" y="73"/>
                </a:cubicBezTo>
                <a:cubicBezTo>
                  <a:pt x="2" y="73"/>
                  <a:pt x="2" y="73"/>
                  <a:pt x="2" y="73"/>
                </a:cubicBezTo>
                <a:cubicBezTo>
                  <a:pt x="1" y="73"/>
                  <a:pt x="0" y="72"/>
                  <a:pt x="0" y="71"/>
                </a:cubicBezTo>
                <a:cubicBezTo>
                  <a:pt x="0" y="68"/>
                  <a:pt x="0" y="68"/>
                  <a:pt x="0" y="68"/>
                </a:cubicBezTo>
                <a:cubicBezTo>
                  <a:pt x="0" y="67"/>
                  <a:pt x="1" y="66"/>
                  <a:pt x="2" y="66"/>
                </a:cubicBezTo>
                <a:cubicBezTo>
                  <a:pt x="124" y="66"/>
                  <a:pt x="124" y="66"/>
                  <a:pt x="124" y="66"/>
                </a:cubicBezTo>
                <a:cubicBezTo>
                  <a:pt x="124" y="66"/>
                  <a:pt x="125" y="67"/>
                  <a:pt x="125" y="68"/>
                </a:cubicBezTo>
                <a:lnTo>
                  <a:pt x="125" y="71"/>
                </a:lnTo>
                <a:close/>
                <a:moveTo>
                  <a:pt x="118" y="5"/>
                </a:moveTo>
                <a:cubicBezTo>
                  <a:pt x="118" y="58"/>
                  <a:pt x="118" y="58"/>
                  <a:pt x="118" y="58"/>
                </a:cubicBezTo>
                <a:cubicBezTo>
                  <a:pt x="118" y="61"/>
                  <a:pt x="116" y="63"/>
                  <a:pt x="113" y="63"/>
                </a:cubicBezTo>
                <a:cubicBezTo>
                  <a:pt x="12" y="63"/>
                  <a:pt x="12" y="63"/>
                  <a:pt x="12" y="63"/>
                </a:cubicBezTo>
                <a:cubicBezTo>
                  <a:pt x="9" y="63"/>
                  <a:pt x="7" y="61"/>
                  <a:pt x="7" y="58"/>
                </a:cubicBezTo>
                <a:cubicBezTo>
                  <a:pt x="7" y="5"/>
                  <a:pt x="7" y="5"/>
                  <a:pt x="7" y="5"/>
                </a:cubicBezTo>
                <a:cubicBezTo>
                  <a:pt x="7" y="2"/>
                  <a:pt x="9" y="0"/>
                  <a:pt x="12" y="0"/>
                </a:cubicBezTo>
                <a:cubicBezTo>
                  <a:pt x="113" y="0"/>
                  <a:pt x="113" y="0"/>
                  <a:pt x="113" y="0"/>
                </a:cubicBezTo>
                <a:cubicBezTo>
                  <a:pt x="116" y="0"/>
                  <a:pt x="118" y="2"/>
                  <a:pt x="118" y="5"/>
                </a:cubicBezTo>
                <a:close/>
                <a:moveTo>
                  <a:pt x="113" y="6"/>
                </a:moveTo>
                <a:cubicBezTo>
                  <a:pt x="12" y="6"/>
                  <a:pt x="12" y="6"/>
                  <a:pt x="12" y="6"/>
                </a:cubicBezTo>
                <a:cubicBezTo>
                  <a:pt x="12" y="59"/>
                  <a:pt x="12" y="59"/>
                  <a:pt x="12" y="59"/>
                </a:cubicBezTo>
                <a:cubicBezTo>
                  <a:pt x="113" y="59"/>
                  <a:pt x="113" y="59"/>
                  <a:pt x="113" y="59"/>
                </a:cubicBezTo>
                <a:lnTo>
                  <a:pt x="113" y="6"/>
                </a:lnTo>
                <a:close/>
              </a:path>
            </a:pathLst>
          </a:custGeom>
          <a:solidFill>
            <a:srgbClr val="7EB46E"/>
          </a:solidFill>
          <a:ln>
            <a:noFill/>
          </a:ln>
          <a:effectLst/>
        </p:spPr>
        <p:txBody>
          <a:bodyPr vert="horz" wrap="square" lIns="96012" tIns="48006" rIns="96012" bIns="48006" numCol="1" anchor="t" anchorCtr="0" compatLnSpc="1"/>
          <a:lstStyle/>
          <a:p>
            <a:pPr fontAlgn="base">
              <a:spcBef>
                <a:spcPct val="0"/>
              </a:spcBef>
              <a:spcAft>
                <a:spcPct val="0"/>
              </a:spcAft>
            </a:pPr>
            <a:endParaRPr lang="zh-CN" altLang="en-US" sz="1420" dirty="0">
              <a:solidFill>
                <a:prstClr val="black"/>
              </a:solidFill>
              <a:latin typeface="Arial" panose="020B0604020202020204" pitchFamily="34" charset="0"/>
              <a:ea typeface="微软雅黑" panose="020B0503020204020204" pitchFamily="34" charset="-122"/>
            </a:endParaRPr>
          </a:p>
        </p:txBody>
      </p:sp>
      <p:sp>
        <p:nvSpPr>
          <p:cNvPr id="46" name="Oval 493"/>
          <p:cNvSpPr>
            <a:spLocks noChangeArrowheads="1"/>
          </p:cNvSpPr>
          <p:nvPr/>
        </p:nvSpPr>
        <p:spPr bwMode="auto">
          <a:xfrm>
            <a:off x="1639909" y="4458904"/>
            <a:ext cx="766924" cy="695817"/>
          </a:xfrm>
          <a:custGeom>
            <a:avLst/>
            <a:gdLst/>
            <a:ahLst/>
            <a:cxnLst/>
            <a:rect l="l" t="t" r="r" b="b"/>
            <a:pathLst>
              <a:path w="239713" h="217487">
                <a:moveTo>
                  <a:pt x="67420" y="131762"/>
                </a:moveTo>
                <a:lnTo>
                  <a:pt x="71346" y="131762"/>
                </a:lnTo>
                <a:lnTo>
                  <a:pt x="80061" y="131762"/>
                </a:lnTo>
                <a:lnTo>
                  <a:pt x="80262" y="131762"/>
                </a:lnTo>
                <a:lnTo>
                  <a:pt x="97384" y="131762"/>
                </a:lnTo>
                <a:lnTo>
                  <a:pt x="100603" y="131762"/>
                </a:lnTo>
                <a:lnTo>
                  <a:pt x="101129" y="131762"/>
                </a:lnTo>
                <a:lnTo>
                  <a:pt x="102183" y="131762"/>
                </a:lnTo>
                <a:lnTo>
                  <a:pt x="109088" y="131762"/>
                </a:lnTo>
                <a:lnTo>
                  <a:pt x="109557" y="131762"/>
                </a:lnTo>
                <a:lnTo>
                  <a:pt x="129513" y="131762"/>
                </a:lnTo>
                <a:lnTo>
                  <a:pt x="129572" y="131762"/>
                </a:lnTo>
                <a:lnTo>
                  <a:pt x="168548" y="131762"/>
                </a:lnTo>
                <a:lnTo>
                  <a:pt x="195469" y="137003"/>
                </a:lnTo>
                <a:lnTo>
                  <a:pt x="218177" y="151330"/>
                </a:lnTo>
                <a:lnTo>
                  <a:pt x="233861" y="172645"/>
                </a:lnTo>
                <a:lnTo>
                  <a:pt x="239713" y="198851"/>
                </a:lnTo>
                <a:lnTo>
                  <a:pt x="239713" y="201181"/>
                </a:lnTo>
                <a:lnTo>
                  <a:pt x="239713" y="201181"/>
                </a:lnTo>
                <a:lnTo>
                  <a:pt x="239713" y="217487"/>
                </a:lnTo>
                <a:lnTo>
                  <a:pt x="0" y="217487"/>
                </a:lnTo>
                <a:cubicBezTo>
                  <a:pt x="0" y="217487"/>
                  <a:pt x="0" y="217487"/>
                  <a:pt x="0" y="215158"/>
                </a:cubicBezTo>
                <a:lnTo>
                  <a:pt x="0" y="198851"/>
                </a:lnTo>
                <a:cubicBezTo>
                  <a:pt x="0" y="161580"/>
                  <a:pt x="29964" y="131762"/>
                  <a:pt x="67420" y="131762"/>
                </a:cubicBezTo>
                <a:close/>
                <a:moveTo>
                  <a:pt x="119063" y="0"/>
                </a:moveTo>
                <a:lnTo>
                  <a:pt x="142545" y="4741"/>
                </a:lnTo>
                <a:lnTo>
                  <a:pt x="161720" y="17669"/>
                </a:lnTo>
                <a:lnTo>
                  <a:pt x="174648" y="36844"/>
                </a:lnTo>
                <a:lnTo>
                  <a:pt x="179388" y="60325"/>
                </a:lnTo>
                <a:lnTo>
                  <a:pt x="174648" y="83807"/>
                </a:lnTo>
                <a:lnTo>
                  <a:pt x="161720" y="102981"/>
                </a:lnTo>
                <a:lnTo>
                  <a:pt x="142545" y="115910"/>
                </a:lnTo>
                <a:cubicBezTo>
                  <a:pt x="135327" y="118962"/>
                  <a:pt x="127393" y="120650"/>
                  <a:pt x="119063" y="120650"/>
                </a:cubicBezTo>
                <a:cubicBezTo>
                  <a:pt x="102405" y="120650"/>
                  <a:pt x="87323" y="113898"/>
                  <a:pt x="76407" y="102981"/>
                </a:cubicBezTo>
                <a:cubicBezTo>
                  <a:pt x="70949" y="97523"/>
                  <a:pt x="66531" y="91024"/>
                  <a:pt x="63479" y="83807"/>
                </a:cubicBezTo>
                <a:cubicBezTo>
                  <a:pt x="60426" y="76589"/>
                  <a:pt x="58738" y="68654"/>
                  <a:pt x="58738" y="60325"/>
                </a:cubicBezTo>
                <a:cubicBezTo>
                  <a:pt x="58738" y="43667"/>
                  <a:pt x="65490" y="28585"/>
                  <a:pt x="76407" y="17669"/>
                </a:cubicBezTo>
                <a:cubicBezTo>
                  <a:pt x="81865" y="12210"/>
                  <a:pt x="88365" y="7793"/>
                  <a:pt x="95582" y="4741"/>
                </a:cubicBezTo>
                <a:cubicBezTo>
                  <a:pt x="102799" y="1688"/>
                  <a:pt x="110734" y="0"/>
                  <a:pt x="119063" y="0"/>
                </a:cubicBezTo>
                <a:close/>
              </a:path>
            </a:pathLst>
          </a:custGeom>
          <a:solidFill>
            <a:srgbClr val="FFCD4D"/>
          </a:solidFill>
          <a:ln>
            <a:noFill/>
          </a:ln>
          <a:effectLst/>
        </p:spPr>
        <p:txBody>
          <a:bodyPr vert="horz" wrap="square" lIns="96012" tIns="48006" rIns="96012" bIns="48006" numCol="1" anchor="t" anchorCtr="0" compatLnSpc="1"/>
          <a:lstStyle/>
          <a:p>
            <a:pPr fontAlgn="base">
              <a:spcBef>
                <a:spcPct val="0"/>
              </a:spcBef>
              <a:spcAft>
                <a:spcPct val="0"/>
              </a:spcAft>
            </a:pPr>
            <a:endParaRPr lang="zh-CN" altLang="en-US" sz="1420" dirty="0">
              <a:solidFill>
                <a:prstClr val="black"/>
              </a:solidFill>
              <a:latin typeface="Arial" panose="020B0604020202020204" pitchFamily="34" charset="0"/>
              <a:ea typeface="微软雅黑" panose="020B0503020204020204" pitchFamily="34" charset="-122"/>
            </a:endParaRPr>
          </a:p>
        </p:txBody>
      </p:sp>
      <p:sp>
        <p:nvSpPr>
          <p:cNvPr id="47" name="Freeform 497"/>
          <p:cNvSpPr>
            <a:spLocks noEditPoints="1"/>
          </p:cNvSpPr>
          <p:nvPr/>
        </p:nvSpPr>
        <p:spPr bwMode="auto">
          <a:xfrm>
            <a:off x="6613195" y="1959341"/>
            <a:ext cx="592028" cy="816725"/>
          </a:xfrm>
          <a:custGeom>
            <a:avLst/>
            <a:gdLst>
              <a:gd name="T0" fmla="*/ 125 w 128"/>
              <a:gd name="T1" fmla="*/ 83 h 177"/>
              <a:gd name="T2" fmla="*/ 64 w 128"/>
              <a:gd name="T3" fmla="*/ 177 h 177"/>
              <a:gd name="T4" fmla="*/ 0 w 128"/>
              <a:gd name="T5" fmla="*/ 71 h 177"/>
              <a:gd name="T6" fmla="*/ 0 w 128"/>
              <a:gd name="T7" fmla="*/ 70 h 177"/>
              <a:gd name="T8" fmla="*/ 0 w 128"/>
              <a:gd name="T9" fmla="*/ 64 h 177"/>
              <a:gd name="T10" fmla="*/ 64 w 128"/>
              <a:gd name="T11" fmla="*/ 0 h 177"/>
              <a:gd name="T12" fmla="*/ 128 w 128"/>
              <a:gd name="T13" fmla="*/ 64 h 177"/>
              <a:gd name="T14" fmla="*/ 127 w 128"/>
              <a:gd name="T15" fmla="*/ 68 h 177"/>
              <a:gd name="T16" fmla="*/ 125 w 128"/>
              <a:gd name="T17" fmla="*/ 83 h 177"/>
              <a:gd name="T18" fmla="*/ 64 w 128"/>
              <a:gd name="T19" fmla="*/ 20 h 177"/>
              <a:gd name="T20" fmla="*/ 22 w 128"/>
              <a:gd name="T21" fmla="*/ 62 h 177"/>
              <a:gd name="T22" fmla="*/ 64 w 128"/>
              <a:gd name="T23" fmla="*/ 104 h 177"/>
              <a:gd name="T24" fmla="*/ 106 w 128"/>
              <a:gd name="T25" fmla="*/ 62 h 177"/>
              <a:gd name="T26" fmla="*/ 64 w 128"/>
              <a:gd name="T27" fmla="*/ 20 h 177"/>
              <a:gd name="T28" fmla="*/ 64 w 128"/>
              <a:gd name="T29" fmla="*/ 40 h 177"/>
              <a:gd name="T30" fmla="*/ 44 w 128"/>
              <a:gd name="T31" fmla="*/ 60 h 177"/>
              <a:gd name="T32" fmla="*/ 64 w 128"/>
              <a:gd name="T33" fmla="*/ 80 h 177"/>
              <a:gd name="T34" fmla="*/ 84 w 128"/>
              <a:gd name="T35" fmla="*/ 60 h 177"/>
              <a:gd name="T36" fmla="*/ 64 w 128"/>
              <a:gd name="T37" fmla="*/ 40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8" h="177">
                <a:moveTo>
                  <a:pt x="125" y="83"/>
                </a:moveTo>
                <a:cubicBezTo>
                  <a:pt x="120" y="104"/>
                  <a:pt x="105" y="138"/>
                  <a:pt x="64" y="177"/>
                </a:cubicBezTo>
                <a:cubicBezTo>
                  <a:pt x="64" y="177"/>
                  <a:pt x="5" y="122"/>
                  <a:pt x="0" y="71"/>
                </a:cubicBezTo>
                <a:cubicBezTo>
                  <a:pt x="0" y="71"/>
                  <a:pt x="0" y="70"/>
                  <a:pt x="0" y="70"/>
                </a:cubicBezTo>
                <a:cubicBezTo>
                  <a:pt x="0" y="68"/>
                  <a:pt x="0" y="66"/>
                  <a:pt x="0" y="64"/>
                </a:cubicBezTo>
                <a:cubicBezTo>
                  <a:pt x="0" y="29"/>
                  <a:pt x="28" y="0"/>
                  <a:pt x="64" y="0"/>
                </a:cubicBezTo>
                <a:cubicBezTo>
                  <a:pt x="99" y="0"/>
                  <a:pt x="128" y="29"/>
                  <a:pt x="128" y="64"/>
                </a:cubicBezTo>
                <a:cubicBezTo>
                  <a:pt x="128" y="64"/>
                  <a:pt x="128" y="65"/>
                  <a:pt x="127" y="68"/>
                </a:cubicBezTo>
                <a:cubicBezTo>
                  <a:pt x="127" y="73"/>
                  <a:pt x="126" y="78"/>
                  <a:pt x="125" y="83"/>
                </a:cubicBezTo>
                <a:close/>
                <a:moveTo>
                  <a:pt x="64" y="20"/>
                </a:moveTo>
                <a:cubicBezTo>
                  <a:pt x="40" y="20"/>
                  <a:pt x="22" y="39"/>
                  <a:pt x="22" y="62"/>
                </a:cubicBezTo>
                <a:cubicBezTo>
                  <a:pt x="22" y="85"/>
                  <a:pt x="40" y="104"/>
                  <a:pt x="64" y="104"/>
                </a:cubicBezTo>
                <a:cubicBezTo>
                  <a:pt x="87" y="104"/>
                  <a:pt x="106" y="85"/>
                  <a:pt x="106" y="62"/>
                </a:cubicBezTo>
                <a:cubicBezTo>
                  <a:pt x="106" y="39"/>
                  <a:pt x="87" y="20"/>
                  <a:pt x="64" y="20"/>
                </a:cubicBezTo>
                <a:close/>
                <a:moveTo>
                  <a:pt x="64" y="40"/>
                </a:moveTo>
                <a:cubicBezTo>
                  <a:pt x="53" y="40"/>
                  <a:pt x="44" y="49"/>
                  <a:pt x="44" y="60"/>
                </a:cubicBezTo>
                <a:cubicBezTo>
                  <a:pt x="44" y="71"/>
                  <a:pt x="53" y="80"/>
                  <a:pt x="64" y="80"/>
                </a:cubicBezTo>
                <a:cubicBezTo>
                  <a:pt x="75" y="80"/>
                  <a:pt x="84" y="71"/>
                  <a:pt x="84" y="60"/>
                </a:cubicBezTo>
                <a:cubicBezTo>
                  <a:pt x="84" y="49"/>
                  <a:pt x="75" y="40"/>
                  <a:pt x="64" y="40"/>
                </a:cubicBezTo>
                <a:close/>
              </a:path>
            </a:pathLst>
          </a:custGeom>
          <a:solidFill>
            <a:srgbClr val="7EB46E"/>
          </a:solidFill>
          <a:ln>
            <a:noFill/>
          </a:ln>
          <a:effectLst/>
        </p:spPr>
        <p:txBody>
          <a:bodyPr vert="horz" wrap="square" lIns="96012" tIns="48006" rIns="96012" bIns="48006" numCol="1" anchor="t" anchorCtr="0" compatLnSpc="1"/>
          <a:lstStyle/>
          <a:p>
            <a:pPr fontAlgn="base">
              <a:spcBef>
                <a:spcPct val="0"/>
              </a:spcBef>
              <a:spcAft>
                <a:spcPct val="0"/>
              </a:spcAft>
            </a:pPr>
            <a:endParaRPr lang="zh-CN" altLang="en-US" sz="1420" dirty="0">
              <a:solidFill>
                <a:prstClr val="black"/>
              </a:solidFill>
              <a:latin typeface="Arial" panose="020B0604020202020204" pitchFamily="34" charset="0"/>
              <a:ea typeface="微软雅黑" panose="020B0503020204020204" pitchFamily="34" charset="-122"/>
            </a:endParaRPr>
          </a:p>
        </p:txBody>
      </p:sp>
      <p:cxnSp>
        <p:nvCxnSpPr>
          <p:cNvPr id="48" name="直接连接符 47"/>
          <p:cNvCxnSpPr/>
          <p:nvPr/>
        </p:nvCxnSpPr>
        <p:spPr>
          <a:xfrm>
            <a:off x="1639908" y="2848453"/>
            <a:ext cx="3895070" cy="0"/>
          </a:xfrm>
          <a:prstGeom prst="line">
            <a:avLst/>
          </a:prstGeom>
          <a:noFill/>
          <a:ln w="6350" cap="flat" cmpd="sng" algn="ctr">
            <a:solidFill>
              <a:sysClr val="window" lastClr="FFFFFF">
                <a:lumMod val="75000"/>
              </a:sysClr>
            </a:solidFill>
            <a:prstDash val="solid"/>
            <a:miter lim="800000"/>
          </a:ln>
          <a:effectLst/>
        </p:spPr>
      </p:cxnSp>
      <p:cxnSp>
        <p:nvCxnSpPr>
          <p:cNvPr id="49" name="直接连接符 48"/>
          <p:cNvCxnSpPr/>
          <p:nvPr/>
        </p:nvCxnSpPr>
        <p:spPr>
          <a:xfrm>
            <a:off x="6613187" y="2848453"/>
            <a:ext cx="3864042" cy="0"/>
          </a:xfrm>
          <a:prstGeom prst="line">
            <a:avLst/>
          </a:prstGeom>
          <a:noFill/>
          <a:ln w="6350" cap="flat" cmpd="sng" algn="ctr">
            <a:solidFill>
              <a:sysClr val="window" lastClr="FFFFFF">
                <a:lumMod val="75000"/>
              </a:sysClr>
            </a:solidFill>
            <a:prstDash val="solid"/>
            <a:miter lim="800000"/>
          </a:ln>
          <a:effectLst/>
        </p:spPr>
      </p:cxnSp>
      <p:cxnSp>
        <p:nvCxnSpPr>
          <p:cNvPr id="50" name="直接连接符 49"/>
          <p:cNvCxnSpPr/>
          <p:nvPr/>
        </p:nvCxnSpPr>
        <p:spPr>
          <a:xfrm>
            <a:off x="1639908" y="5321664"/>
            <a:ext cx="3895070" cy="0"/>
          </a:xfrm>
          <a:prstGeom prst="line">
            <a:avLst/>
          </a:prstGeom>
          <a:noFill/>
          <a:ln w="6350" cap="flat" cmpd="sng" algn="ctr">
            <a:solidFill>
              <a:sysClr val="window" lastClr="FFFFFF">
                <a:lumMod val="75000"/>
              </a:sysClr>
            </a:solidFill>
            <a:prstDash val="solid"/>
            <a:miter lim="800000"/>
          </a:ln>
          <a:effectLst/>
        </p:spPr>
      </p:cxnSp>
      <p:cxnSp>
        <p:nvCxnSpPr>
          <p:cNvPr id="51" name="直接连接符 50"/>
          <p:cNvCxnSpPr/>
          <p:nvPr/>
        </p:nvCxnSpPr>
        <p:spPr>
          <a:xfrm>
            <a:off x="6613187" y="5321664"/>
            <a:ext cx="3864042" cy="0"/>
          </a:xfrm>
          <a:prstGeom prst="line">
            <a:avLst/>
          </a:prstGeom>
          <a:noFill/>
          <a:ln w="6350" cap="flat" cmpd="sng" algn="ctr">
            <a:solidFill>
              <a:sysClr val="window" lastClr="FFFFFF">
                <a:lumMod val="75000"/>
              </a:sysClr>
            </a:solidFill>
            <a:prstDash val="solid"/>
            <a:miter lim="800000"/>
          </a:ln>
          <a:effectLst/>
        </p:spPr>
      </p:cxnSp>
      <p:sp>
        <p:nvSpPr>
          <p:cNvPr id="52" name="TextBox 498"/>
          <p:cNvSpPr txBox="1"/>
          <p:nvPr/>
        </p:nvSpPr>
        <p:spPr>
          <a:xfrm>
            <a:off x="3693082" y="2223932"/>
            <a:ext cx="1963999" cy="447815"/>
          </a:xfrm>
          <a:prstGeom prst="rect">
            <a:avLst/>
          </a:prstGeom>
          <a:noFill/>
        </p:spPr>
        <p:txBody>
          <a:bodyPr wrap="none" rtlCol="0" anchor="ctr">
            <a:spAutoFit/>
          </a:bodyPr>
          <a:lstStyle/>
          <a:p>
            <a:pPr algn="r">
              <a:defRPr/>
            </a:pPr>
            <a:r>
              <a:rPr lang="zh-CN" altLang="en-US" sz="2310" b="1" kern="0" dirty="0">
                <a:solidFill>
                  <a:sysClr val="window" lastClr="FFFFFF"/>
                </a:solidFill>
                <a:latin typeface="微软雅黑" panose="020B0503020204020204" pitchFamily="34" charset="-122"/>
                <a:ea typeface="微软雅黑" panose="020B0503020204020204" pitchFamily="34" charset="-122"/>
                <a:cs typeface="UKIJ Qolyazma" pitchFamily="18" charset="0"/>
              </a:rPr>
              <a:t>点击添加内容</a:t>
            </a:r>
          </a:p>
        </p:txBody>
      </p:sp>
      <p:sp>
        <p:nvSpPr>
          <p:cNvPr id="53" name="TextBox 499"/>
          <p:cNvSpPr txBox="1"/>
          <p:nvPr/>
        </p:nvSpPr>
        <p:spPr>
          <a:xfrm>
            <a:off x="8635702" y="2223932"/>
            <a:ext cx="1963999" cy="447815"/>
          </a:xfrm>
          <a:prstGeom prst="rect">
            <a:avLst/>
          </a:prstGeom>
          <a:noFill/>
        </p:spPr>
        <p:txBody>
          <a:bodyPr wrap="none" rtlCol="0" anchor="ctr">
            <a:spAutoFit/>
          </a:bodyPr>
          <a:lstStyle/>
          <a:p>
            <a:pPr algn="r">
              <a:defRPr/>
            </a:pPr>
            <a:r>
              <a:rPr lang="zh-CN" altLang="en-US" sz="2310" b="1" kern="0" dirty="0">
                <a:solidFill>
                  <a:sysClr val="window" lastClr="FFFFFF"/>
                </a:solidFill>
                <a:latin typeface="微软雅黑" panose="020B0503020204020204" pitchFamily="34" charset="-122"/>
                <a:ea typeface="微软雅黑" panose="020B0503020204020204" pitchFamily="34" charset="-122"/>
                <a:cs typeface="UKIJ Qolyazma" pitchFamily="18" charset="0"/>
              </a:rPr>
              <a:t>点击添加内容</a:t>
            </a:r>
          </a:p>
        </p:txBody>
      </p:sp>
      <p:sp>
        <p:nvSpPr>
          <p:cNvPr id="54" name="TextBox 500"/>
          <p:cNvSpPr txBox="1"/>
          <p:nvPr/>
        </p:nvSpPr>
        <p:spPr>
          <a:xfrm>
            <a:off x="3693082" y="4665163"/>
            <a:ext cx="1963999" cy="447815"/>
          </a:xfrm>
          <a:prstGeom prst="rect">
            <a:avLst/>
          </a:prstGeom>
          <a:noFill/>
        </p:spPr>
        <p:txBody>
          <a:bodyPr wrap="none" rtlCol="0" anchor="ctr">
            <a:spAutoFit/>
          </a:bodyPr>
          <a:lstStyle/>
          <a:p>
            <a:pPr algn="r">
              <a:defRPr/>
            </a:pPr>
            <a:r>
              <a:rPr lang="zh-CN" altLang="en-US" sz="2310" b="1" kern="0" dirty="0">
                <a:solidFill>
                  <a:sysClr val="window" lastClr="FFFFFF"/>
                </a:solidFill>
                <a:latin typeface="微软雅黑" panose="020B0503020204020204" pitchFamily="34" charset="-122"/>
                <a:ea typeface="微软雅黑" panose="020B0503020204020204" pitchFamily="34" charset="-122"/>
                <a:cs typeface="UKIJ Qolyazma" pitchFamily="18" charset="0"/>
              </a:rPr>
              <a:t>点击添加内容</a:t>
            </a:r>
          </a:p>
        </p:txBody>
      </p:sp>
      <p:sp>
        <p:nvSpPr>
          <p:cNvPr id="55" name="TextBox 501"/>
          <p:cNvSpPr txBox="1"/>
          <p:nvPr/>
        </p:nvSpPr>
        <p:spPr>
          <a:xfrm>
            <a:off x="8635702" y="4665163"/>
            <a:ext cx="1963999" cy="447815"/>
          </a:xfrm>
          <a:prstGeom prst="rect">
            <a:avLst/>
          </a:prstGeom>
          <a:noFill/>
        </p:spPr>
        <p:txBody>
          <a:bodyPr wrap="none" rtlCol="0" anchor="ctr">
            <a:spAutoFit/>
          </a:bodyPr>
          <a:lstStyle/>
          <a:p>
            <a:pPr algn="r">
              <a:defRPr/>
            </a:pPr>
            <a:r>
              <a:rPr lang="zh-CN" altLang="en-US" sz="2310" b="1" kern="0" dirty="0">
                <a:solidFill>
                  <a:sysClr val="window" lastClr="FFFFFF"/>
                </a:solidFill>
                <a:latin typeface="微软雅黑" panose="020B0503020204020204" pitchFamily="34" charset="-122"/>
                <a:ea typeface="微软雅黑" panose="020B0503020204020204" pitchFamily="34" charset="-122"/>
                <a:cs typeface="UKIJ Qolyazma" pitchFamily="18" charset="0"/>
              </a:rPr>
              <a:t>点击添加内容</a:t>
            </a:r>
          </a:p>
        </p:txBody>
      </p:sp>
      <p:sp>
        <p:nvSpPr>
          <p:cNvPr id="56" name="TextBox 503"/>
          <p:cNvSpPr txBox="1"/>
          <p:nvPr/>
        </p:nvSpPr>
        <p:spPr>
          <a:xfrm>
            <a:off x="1508424" y="2943008"/>
            <a:ext cx="4264679" cy="974498"/>
          </a:xfrm>
          <a:prstGeom prst="rect">
            <a:avLst/>
          </a:prstGeom>
          <a:noFill/>
        </p:spPr>
        <p:txBody>
          <a:bodyPr wrap="square" rtlCol="0">
            <a:spAutoFit/>
          </a:bodyPr>
          <a:lstStyle/>
          <a:p>
            <a:pPr>
              <a:lnSpc>
                <a:spcPct val="130000"/>
              </a:lnSpc>
              <a:defRPr/>
            </a:pPr>
            <a:r>
              <a:rPr lang="zh-CN" altLang="en-US" sz="1470" kern="0" dirty="0">
                <a:solidFill>
                  <a:sysClr val="window" lastClr="FFFFFF"/>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r>
              <a:rPr lang="zh-CN" altLang="en-US" sz="1470" kern="0" dirty="0">
                <a:solidFill>
                  <a:sysClr val="window" lastClr="FFFFFF"/>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a:t>
            </a:r>
            <a:endParaRPr lang="zh-CN" altLang="en-US" sz="1470" kern="0" dirty="0">
              <a:solidFill>
                <a:sysClr val="window" lastClr="FFFFFF"/>
              </a:solidFill>
              <a:latin typeface="微软雅黑" panose="020B0503020204020204" pitchFamily="34" charset="-122"/>
              <a:ea typeface="微软雅黑" panose="020B0503020204020204" pitchFamily="34" charset="-122"/>
            </a:endParaRPr>
          </a:p>
        </p:txBody>
      </p:sp>
      <p:sp>
        <p:nvSpPr>
          <p:cNvPr id="57" name="TextBox 504"/>
          <p:cNvSpPr txBox="1"/>
          <p:nvPr/>
        </p:nvSpPr>
        <p:spPr>
          <a:xfrm>
            <a:off x="6506515" y="2943008"/>
            <a:ext cx="4264679" cy="974498"/>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pPr marL="0" marR="0" lvl="0" indent="0" defTabSz="914400" eaLnBrk="1" fontAlgn="auto" latinLnBrk="0" hangingPunct="1">
              <a:lnSpc>
                <a:spcPct val="130000"/>
              </a:lnSpc>
              <a:spcBef>
                <a:spcPts val="0"/>
              </a:spcBef>
              <a:spcAft>
                <a:spcPts val="0"/>
              </a:spcAft>
              <a:buClrTx/>
              <a:buSzTx/>
              <a:buFontTx/>
              <a:buNone/>
              <a:defRPr/>
            </a:pPr>
            <a:r>
              <a:rPr kumimoji="0" lang="zh-CN" altLang="en-US" sz="147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您的内容打在这里，或者通过复制您的文本后，在此框中选择粘贴，并选择只保留文字</a:t>
            </a:r>
            <a:r>
              <a:rPr kumimoji="0" lang="zh-CN" altLang="en-US" sz="147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a:t>
            </a:r>
            <a:endParaRPr kumimoji="0" lang="zh-CN" altLang="en-US" sz="147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58" name="TextBox 505"/>
          <p:cNvSpPr txBox="1"/>
          <p:nvPr/>
        </p:nvSpPr>
        <p:spPr>
          <a:xfrm>
            <a:off x="1508424" y="5427165"/>
            <a:ext cx="4264679" cy="974498"/>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pPr marL="0" marR="0" lvl="0" indent="0" defTabSz="914400" eaLnBrk="1" fontAlgn="auto" latinLnBrk="0" hangingPunct="1">
              <a:lnSpc>
                <a:spcPct val="130000"/>
              </a:lnSpc>
              <a:spcBef>
                <a:spcPts val="0"/>
              </a:spcBef>
              <a:spcAft>
                <a:spcPts val="0"/>
              </a:spcAft>
              <a:buClrTx/>
              <a:buSzTx/>
              <a:buFontTx/>
              <a:buNone/>
              <a:defRPr/>
            </a:pPr>
            <a:r>
              <a:rPr kumimoji="0" lang="zh-CN" altLang="en-US" sz="147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您的内容打在这里，或者通过复制您的文本后，在此框中选择粘贴，并选择只保留文字</a:t>
            </a:r>
            <a:r>
              <a:rPr kumimoji="0" lang="zh-CN" altLang="en-US" sz="147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a:t>
            </a:r>
            <a:endParaRPr kumimoji="0" lang="zh-CN" altLang="en-US" sz="147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59" name="TextBox 506"/>
          <p:cNvSpPr txBox="1"/>
          <p:nvPr/>
        </p:nvSpPr>
        <p:spPr>
          <a:xfrm>
            <a:off x="6506515" y="5427165"/>
            <a:ext cx="4264679" cy="974498"/>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pPr marL="0" marR="0" lvl="0" indent="0" defTabSz="914400" eaLnBrk="1" fontAlgn="auto" latinLnBrk="0" hangingPunct="1">
              <a:lnSpc>
                <a:spcPct val="130000"/>
              </a:lnSpc>
              <a:spcBef>
                <a:spcPts val="0"/>
              </a:spcBef>
              <a:spcAft>
                <a:spcPts val="0"/>
              </a:spcAft>
              <a:buClrTx/>
              <a:buSzTx/>
              <a:buFontTx/>
              <a:buNone/>
              <a:defRPr/>
            </a:pPr>
            <a:r>
              <a:rPr kumimoji="0" lang="zh-CN" altLang="en-US" sz="147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您的内容打在这里，或者通过复制您的文本后，在此框中选择粘贴，并选择只保留文字</a:t>
            </a:r>
            <a:r>
              <a:rPr kumimoji="0" lang="zh-CN" altLang="en-US" sz="147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a:t>
            </a:r>
            <a:endParaRPr kumimoji="0" lang="zh-CN" altLang="en-US" sz="147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 presetClass="entr" presetSubtype="2" fill="hold" grpId="0" nodeType="afterEffect">
                                  <p:stCondLst>
                                    <p:cond delay="0"/>
                                  </p:stCondLst>
                                  <p:childTnLst>
                                    <p:set>
                                      <p:cBhvr>
                                        <p:cTn id="17" dur="1" fill="hold">
                                          <p:stCondLst>
                                            <p:cond delay="0"/>
                                          </p:stCondLst>
                                        </p:cTn>
                                        <p:tgtEl>
                                          <p:spTgt spid="45"/>
                                        </p:tgtEl>
                                        <p:attrNameLst>
                                          <p:attrName>style.visibility</p:attrName>
                                        </p:attrNameLst>
                                      </p:cBhvr>
                                      <p:to>
                                        <p:strVal val="visible"/>
                                      </p:to>
                                    </p:set>
                                    <p:anim calcmode="lin" valueType="num">
                                      <p:cBhvr additive="base">
                                        <p:cTn id="18" dur="750" fill="hold"/>
                                        <p:tgtEl>
                                          <p:spTgt spid="45"/>
                                        </p:tgtEl>
                                        <p:attrNameLst>
                                          <p:attrName>ppt_x</p:attrName>
                                        </p:attrNameLst>
                                      </p:cBhvr>
                                      <p:tavLst>
                                        <p:tav tm="0">
                                          <p:val>
                                            <p:strVal val="1+#ppt_w/2"/>
                                          </p:val>
                                        </p:tav>
                                        <p:tav tm="100000">
                                          <p:val>
                                            <p:strVal val="#ppt_x"/>
                                          </p:val>
                                        </p:tav>
                                      </p:tavLst>
                                    </p:anim>
                                    <p:anim calcmode="lin" valueType="num">
                                      <p:cBhvr additive="base">
                                        <p:cTn id="19" dur="750" fill="hold"/>
                                        <p:tgtEl>
                                          <p:spTgt spid="45"/>
                                        </p:tgtEl>
                                        <p:attrNameLst>
                                          <p:attrName>ppt_y</p:attrName>
                                        </p:attrNameLst>
                                      </p:cBhvr>
                                      <p:tavLst>
                                        <p:tav tm="0">
                                          <p:val>
                                            <p:strVal val="#ppt_y"/>
                                          </p:val>
                                        </p:tav>
                                        <p:tav tm="100000">
                                          <p:val>
                                            <p:strVal val="#ppt_y"/>
                                          </p:val>
                                        </p:tav>
                                      </p:tavLst>
                                    </p:anim>
                                  </p:childTnLst>
                                </p:cTn>
                              </p:par>
                              <p:par>
                                <p:cTn id="20" presetID="2" presetClass="entr" presetSubtype="2" fill="hold" grpId="0" nodeType="withEffect">
                                  <p:stCondLst>
                                    <p:cond delay="250"/>
                                  </p:stCondLst>
                                  <p:childTnLst>
                                    <p:set>
                                      <p:cBhvr>
                                        <p:cTn id="21" dur="1" fill="hold">
                                          <p:stCondLst>
                                            <p:cond delay="0"/>
                                          </p:stCondLst>
                                        </p:cTn>
                                        <p:tgtEl>
                                          <p:spTgt spid="47"/>
                                        </p:tgtEl>
                                        <p:attrNameLst>
                                          <p:attrName>style.visibility</p:attrName>
                                        </p:attrNameLst>
                                      </p:cBhvr>
                                      <p:to>
                                        <p:strVal val="visible"/>
                                      </p:to>
                                    </p:set>
                                    <p:anim calcmode="lin" valueType="num">
                                      <p:cBhvr additive="base">
                                        <p:cTn id="22" dur="500" fill="hold"/>
                                        <p:tgtEl>
                                          <p:spTgt spid="47"/>
                                        </p:tgtEl>
                                        <p:attrNameLst>
                                          <p:attrName>ppt_x</p:attrName>
                                        </p:attrNameLst>
                                      </p:cBhvr>
                                      <p:tavLst>
                                        <p:tav tm="0">
                                          <p:val>
                                            <p:strVal val="1+#ppt_w/2"/>
                                          </p:val>
                                        </p:tav>
                                        <p:tav tm="100000">
                                          <p:val>
                                            <p:strVal val="#ppt_x"/>
                                          </p:val>
                                        </p:tav>
                                      </p:tavLst>
                                    </p:anim>
                                    <p:anim calcmode="lin" valueType="num">
                                      <p:cBhvr additive="base">
                                        <p:cTn id="23" dur="500" fill="hold"/>
                                        <p:tgtEl>
                                          <p:spTgt spid="47"/>
                                        </p:tgtEl>
                                        <p:attrNameLst>
                                          <p:attrName>ppt_y</p:attrName>
                                        </p:attrNameLst>
                                      </p:cBhvr>
                                      <p:tavLst>
                                        <p:tav tm="0">
                                          <p:val>
                                            <p:strVal val="#ppt_y"/>
                                          </p:val>
                                        </p:tav>
                                        <p:tav tm="100000">
                                          <p:val>
                                            <p:strVal val="#ppt_y"/>
                                          </p:val>
                                        </p:tav>
                                      </p:tavLst>
                                    </p:anim>
                                  </p:childTnLst>
                                </p:cTn>
                              </p:par>
                              <p:par>
                                <p:cTn id="24" presetID="2" presetClass="entr" presetSubtype="2" fill="hold" grpId="0" nodeType="withEffect">
                                  <p:stCondLst>
                                    <p:cond delay="0"/>
                                  </p:stCondLst>
                                  <p:childTnLst>
                                    <p:set>
                                      <p:cBhvr>
                                        <p:cTn id="25" dur="1" fill="hold">
                                          <p:stCondLst>
                                            <p:cond delay="0"/>
                                          </p:stCondLst>
                                        </p:cTn>
                                        <p:tgtEl>
                                          <p:spTgt spid="46"/>
                                        </p:tgtEl>
                                        <p:attrNameLst>
                                          <p:attrName>style.visibility</p:attrName>
                                        </p:attrNameLst>
                                      </p:cBhvr>
                                      <p:to>
                                        <p:strVal val="visible"/>
                                      </p:to>
                                    </p:set>
                                    <p:anim calcmode="lin" valueType="num">
                                      <p:cBhvr additive="base">
                                        <p:cTn id="26" dur="750" fill="hold"/>
                                        <p:tgtEl>
                                          <p:spTgt spid="46"/>
                                        </p:tgtEl>
                                        <p:attrNameLst>
                                          <p:attrName>ppt_x</p:attrName>
                                        </p:attrNameLst>
                                      </p:cBhvr>
                                      <p:tavLst>
                                        <p:tav tm="0">
                                          <p:val>
                                            <p:strVal val="1+#ppt_w/2"/>
                                          </p:val>
                                        </p:tav>
                                        <p:tav tm="100000">
                                          <p:val>
                                            <p:strVal val="#ppt_x"/>
                                          </p:val>
                                        </p:tav>
                                      </p:tavLst>
                                    </p:anim>
                                    <p:anim calcmode="lin" valueType="num">
                                      <p:cBhvr additive="base">
                                        <p:cTn id="27" dur="750" fill="hold"/>
                                        <p:tgtEl>
                                          <p:spTgt spid="46"/>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250"/>
                                  </p:stCondLst>
                                  <p:childTnLst>
                                    <p:set>
                                      <p:cBhvr>
                                        <p:cTn id="29" dur="1" fill="hold">
                                          <p:stCondLst>
                                            <p:cond delay="0"/>
                                          </p:stCondLst>
                                        </p:cTn>
                                        <p:tgtEl>
                                          <p:spTgt spid="44"/>
                                        </p:tgtEl>
                                        <p:attrNameLst>
                                          <p:attrName>style.visibility</p:attrName>
                                        </p:attrNameLst>
                                      </p:cBhvr>
                                      <p:to>
                                        <p:strVal val="visible"/>
                                      </p:to>
                                    </p:set>
                                    <p:anim calcmode="lin" valueType="num">
                                      <p:cBhvr additive="base">
                                        <p:cTn id="30" dur="500" fill="hold"/>
                                        <p:tgtEl>
                                          <p:spTgt spid="44"/>
                                        </p:tgtEl>
                                        <p:attrNameLst>
                                          <p:attrName>ppt_x</p:attrName>
                                        </p:attrNameLst>
                                      </p:cBhvr>
                                      <p:tavLst>
                                        <p:tav tm="0">
                                          <p:val>
                                            <p:strVal val="1+#ppt_w/2"/>
                                          </p:val>
                                        </p:tav>
                                        <p:tav tm="100000">
                                          <p:val>
                                            <p:strVal val="#ppt_x"/>
                                          </p:val>
                                        </p:tav>
                                      </p:tavLst>
                                    </p:anim>
                                    <p:anim calcmode="lin" valueType="num">
                                      <p:cBhvr additive="base">
                                        <p:cTn id="31" dur="500" fill="hold"/>
                                        <p:tgtEl>
                                          <p:spTgt spid="44"/>
                                        </p:tgtEl>
                                        <p:attrNameLst>
                                          <p:attrName>ppt_y</p:attrName>
                                        </p:attrNameLst>
                                      </p:cBhvr>
                                      <p:tavLst>
                                        <p:tav tm="0">
                                          <p:val>
                                            <p:strVal val="#ppt_y"/>
                                          </p:val>
                                        </p:tav>
                                        <p:tav tm="100000">
                                          <p:val>
                                            <p:strVal val="#ppt_y"/>
                                          </p:val>
                                        </p:tav>
                                      </p:tavLst>
                                    </p:anim>
                                  </p:childTnLst>
                                </p:cTn>
                              </p:par>
                            </p:childTnLst>
                          </p:cTn>
                        </p:par>
                        <p:par>
                          <p:cTn id="32" fill="hold">
                            <p:stCondLst>
                              <p:cond delay="2000"/>
                            </p:stCondLst>
                            <p:childTnLst>
                              <p:par>
                                <p:cTn id="33" presetID="22" presetClass="entr" presetSubtype="8" fill="hold" nodeType="after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wipe(left)">
                                      <p:cBhvr>
                                        <p:cTn id="35" dur="500"/>
                                        <p:tgtEl>
                                          <p:spTgt spid="48"/>
                                        </p:tgtEl>
                                      </p:cBhvr>
                                    </p:animEffect>
                                  </p:childTnLst>
                                </p:cTn>
                              </p:par>
                              <p:par>
                                <p:cTn id="36" presetID="22" presetClass="entr" presetSubtype="8" fill="hold" nodeType="withEffect">
                                  <p:stCondLst>
                                    <p:cond delay="0"/>
                                  </p:stCondLst>
                                  <p:childTnLst>
                                    <p:set>
                                      <p:cBhvr>
                                        <p:cTn id="37" dur="1" fill="hold">
                                          <p:stCondLst>
                                            <p:cond delay="0"/>
                                          </p:stCondLst>
                                        </p:cTn>
                                        <p:tgtEl>
                                          <p:spTgt spid="49"/>
                                        </p:tgtEl>
                                        <p:attrNameLst>
                                          <p:attrName>style.visibility</p:attrName>
                                        </p:attrNameLst>
                                      </p:cBhvr>
                                      <p:to>
                                        <p:strVal val="visible"/>
                                      </p:to>
                                    </p:set>
                                    <p:animEffect transition="in" filter="wipe(left)">
                                      <p:cBhvr>
                                        <p:cTn id="38" dur="500"/>
                                        <p:tgtEl>
                                          <p:spTgt spid="49"/>
                                        </p:tgtEl>
                                      </p:cBhvr>
                                    </p:animEffect>
                                  </p:childTnLst>
                                </p:cTn>
                              </p:par>
                              <p:par>
                                <p:cTn id="39" presetID="22" presetClass="entr" presetSubtype="8" fill="hold" nodeType="withEffect">
                                  <p:stCondLst>
                                    <p:cond delay="0"/>
                                  </p:stCondLst>
                                  <p:childTnLst>
                                    <p:set>
                                      <p:cBhvr>
                                        <p:cTn id="40" dur="1" fill="hold">
                                          <p:stCondLst>
                                            <p:cond delay="0"/>
                                          </p:stCondLst>
                                        </p:cTn>
                                        <p:tgtEl>
                                          <p:spTgt spid="50"/>
                                        </p:tgtEl>
                                        <p:attrNameLst>
                                          <p:attrName>style.visibility</p:attrName>
                                        </p:attrNameLst>
                                      </p:cBhvr>
                                      <p:to>
                                        <p:strVal val="visible"/>
                                      </p:to>
                                    </p:set>
                                    <p:animEffect transition="in" filter="wipe(left)">
                                      <p:cBhvr>
                                        <p:cTn id="41" dur="500"/>
                                        <p:tgtEl>
                                          <p:spTgt spid="50"/>
                                        </p:tgtEl>
                                      </p:cBhvr>
                                    </p:animEffect>
                                  </p:childTnLst>
                                </p:cTn>
                              </p:par>
                              <p:par>
                                <p:cTn id="42" presetID="22" presetClass="entr" presetSubtype="8" fill="hold" nodeType="withEffect">
                                  <p:stCondLst>
                                    <p:cond delay="0"/>
                                  </p:stCondLst>
                                  <p:childTnLst>
                                    <p:set>
                                      <p:cBhvr>
                                        <p:cTn id="43" dur="1" fill="hold">
                                          <p:stCondLst>
                                            <p:cond delay="0"/>
                                          </p:stCondLst>
                                        </p:cTn>
                                        <p:tgtEl>
                                          <p:spTgt spid="51"/>
                                        </p:tgtEl>
                                        <p:attrNameLst>
                                          <p:attrName>style.visibility</p:attrName>
                                        </p:attrNameLst>
                                      </p:cBhvr>
                                      <p:to>
                                        <p:strVal val="visible"/>
                                      </p:to>
                                    </p:set>
                                    <p:animEffect transition="in" filter="wipe(left)">
                                      <p:cBhvr>
                                        <p:cTn id="44" dur="500"/>
                                        <p:tgtEl>
                                          <p:spTgt spid="51"/>
                                        </p:tgtEl>
                                      </p:cBhvr>
                                    </p:animEffect>
                                  </p:childTnLst>
                                </p:cTn>
                              </p:par>
                            </p:childTnLst>
                          </p:cTn>
                        </p:par>
                        <p:par>
                          <p:cTn id="45" fill="hold">
                            <p:stCondLst>
                              <p:cond delay="2500"/>
                            </p:stCondLst>
                            <p:childTnLst>
                              <p:par>
                                <p:cTn id="46" presetID="12" presetClass="entr" presetSubtype="4" fill="hold" grpId="0" nodeType="afterEffect">
                                  <p:stCondLst>
                                    <p:cond delay="0"/>
                                  </p:stCondLst>
                                  <p:iterate type="lt">
                                    <p:tmPct val="50000"/>
                                  </p:iterate>
                                  <p:childTnLst>
                                    <p:set>
                                      <p:cBhvr>
                                        <p:cTn id="47" dur="1" fill="hold">
                                          <p:stCondLst>
                                            <p:cond delay="0"/>
                                          </p:stCondLst>
                                        </p:cTn>
                                        <p:tgtEl>
                                          <p:spTgt spid="52"/>
                                        </p:tgtEl>
                                        <p:attrNameLst>
                                          <p:attrName>style.visibility</p:attrName>
                                        </p:attrNameLst>
                                      </p:cBhvr>
                                      <p:to>
                                        <p:strVal val="visible"/>
                                      </p:to>
                                    </p:set>
                                    <p:anim calcmode="lin" valueType="num">
                                      <p:cBhvr additive="base">
                                        <p:cTn id="48" dur="300"/>
                                        <p:tgtEl>
                                          <p:spTgt spid="52"/>
                                        </p:tgtEl>
                                        <p:attrNameLst>
                                          <p:attrName>ppt_y</p:attrName>
                                        </p:attrNameLst>
                                      </p:cBhvr>
                                      <p:tavLst>
                                        <p:tav tm="0">
                                          <p:val>
                                            <p:strVal val="#ppt_y+#ppt_h*1.125000"/>
                                          </p:val>
                                        </p:tav>
                                        <p:tav tm="100000">
                                          <p:val>
                                            <p:strVal val="#ppt_y"/>
                                          </p:val>
                                        </p:tav>
                                      </p:tavLst>
                                    </p:anim>
                                    <p:animEffect transition="in" filter="wipe(up)">
                                      <p:cBhvr>
                                        <p:cTn id="49" dur="300"/>
                                        <p:tgtEl>
                                          <p:spTgt spid="52"/>
                                        </p:tgtEl>
                                      </p:cBhvr>
                                    </p:animEffect>
                                  </p:childTnLst>
                                </p:cTn>
                              </p:par>
                              <p:par>
                                <p:cTn id="50" presetID="12" presetClass="entr" presetSubtype="4" fill="hold" grpId="0" nodeType="withEffect">
                                  <p:stCondLst>
                                    <p:cond delay="0"/>
                                  </p:stCondLst>
                                  <p:iterate type="lt">
                                    <p:tmPct val="50000"/>
                                  </p:iterate>
                                  <p:childTnLst>
                                    <p:set>
                                      <p:cBhvr>
                                        <p:cTn id="51" dur="1" fill="hold">
                                          <p:stCondLst>
                                            <p:cond delay="0"/>
                                          </p:stCondLst>
                                        </p:cTn>
                                        <p:tgtEl>
                                          <p:spTgt spid="53"/>
                                        </p:tgtEl>
                                        <p:attrNameLst>
                                          <p:attrName>style.visibility</p:attrName>
                                        </p:attrNameLst>
                                      </p:cBhvr>
                                      <p:to>
                                        <p:strVal val="visible"/>
                                      </p:to>
                                    </p:set>
                                    <p:anim calcmode="lin" valueType="num">
                                      <p:cBhvr additive="base">
                                        <p:cTn id="52" dur="300"/>
                                        <p:tgtEl>
                                          <p:spTgt spid="53"/>
                                        </p:tgtEl>
                                        <p:attrNameLst>
                                          <p:attrName>ppt_y</p:attrName>
                                        </p:attrNameLst>
                                      </p:cBhvr>
                                      <p:tavLst>
                                        <p:tav tm="0">
                                          <p:val>
                                            <p:strVal val="#ppt_y+#ppt_h*1.125000"/>
                                          </p:val>
                                        </p:tav>
                                        <p:tav tm="100000">
                                          <p:val>
                                            <p:strVal val="#ppt_y"/>
                                          </p:val>
                                        </p:tav>
                                      </p:tavLst>
                                    </p:anim>
                                    <p:animEffect transition="in" filter="wipe(up)">
                                      <p:cBhvr>
                                        <p:cTn id="53" dur="300"/>
                                        <p:tgtEl>
                                          <p:spTgt spid="53"/>
                                        </p:tgtEl>
                                      </p:cBhvr>
                                    </p:animEffect>
                                  </p:childTnLst>
                                </p:cTn>
                              </p:par>
                              <p:par>
                                <p:cTn id="54" presetID="12" presetClass="entr" presetSubtype="4" fill="hold" grpId="0" nodeType="withEffect">
                                  <p:stCondLst>
                                    <p:cond delay="0"/>
                                  </p:stCondLst>
                                  <p:iterate type="lt">
                                    <p:tmPct val="50000"/>
                                  </p:iterate>
                                  <p:childTnLst>
                                    <p:set>
                                      <p:cBhvr>
                                        <p:cTn id="55" dur="1" fill="hold">
                                          <p:stCondLst>
                                            <p:cond delay="0"/>
                                          </p:stCondLst>
                                        </p:cTn>
                                        <p:tgtEl>
                                          <p:spTgt spid="54"/>
                                        </p:tgtEl>
                                        <p:attrNameLst>
                                          <p:attrName>style.visibility</p:attrName>
                                        </p:attrNameLst>
                                      </p:cBhvr>
                                      <p:to>
                                        <p:strVal val="visible"/>
                                      </p:to>
                                    </p:set>
                                    <p:anim calcmode="lin" valueType="num">
                                      <p:cBhvr additive="base">
                                        <p:cTn id="56" dur="300"/>
                                        <p:tgtEl>
                                          <p:spTgt spid="54"/>
                                        </p:tgtEl>
                                        <p:attrNameLst>
                                          <p:attrName>ppt_y</p:attrName>
                                        </p:attrNameLst>
                                      </p:cBhvr>
                                      <p:tavLst>
                                        <p:tav tm="0">
                                          <p:val>
                                            <p:strVal val="#ppt_y+#ppt_h*1.125000"/>
                                          </p:val>
                                        </p:tav>
                                        <p:tav tm="100000">
                                          <p:val>
                                            <p:strVal val="#ppt_y"/>
                                          </p:val>
                                        </p:tav>
                                      </p:tavLst>
                                    </p:anim>
                                    <p:animEffect transition="in" filter="wipe(up)">
                                      <p:cBhvr>
                                        <p:cTn id="57" dur="300"/>
                                        <p:tgtEl>
                                          <p:spTgt spid="54"/>
                                        </p:tgtEl>
                                      </p:cBhvr>
                                    </p:animEffect>
                                  </p:childTnLst>
                                </p:cTn>
                              </p:par>
                              <p:par>
                                <p:cTn id="58" presetID="12" presetClass="entr" presetSubtype="4" fill="hold" grpId="0" nodeType="withEffect">
                                  <p:stCondLst>
                                    <p:cond delay="0"/>
                                  </p:stCondLst>
                                  <p:iterate type="lt">
                                    <p:tmPct val="50000"/>
                                  </p:iterate>
                                  <p:childTnLst>
                                    <p:set>
                                      <p:cBhvr>
                                        <p:cTn id="59" dur="1" fill="hold">
                                          <p:stCondLst>
                                            <p:cond delay="0"/>
                                          </p:stCondLst>
                                        </p:cTn>
                                        <p:tgtEl>
                                          <p:spTgt spid="55"/>
                                        </p:tgtEl>
                                        <p:attrNameLst>
                                          <p:attrName>style.visibility</p:attrName>
                                        </p:attrNameLst>
                                      </p:cBhvr>
                                      <p:to>
                                        <p:strVal val="visible"/>
                                      </p:to>
                                    </p:set>
                                    <p:anim calcmode="lin" valueType="num">
                                      <p:cBhvr additive="base">
                                        <p:cTn id="60" dur="300"/>
                                        <p:tgtEl>
                                          <p:spTgt spid="55"/>
                                        </p:tgtEl>
                                        <p:attrNameLst>
                                          <p:attrName>ppt_y</p:attrName>
                                        </p:attrNameLst>
                                      </p:cBhvr>
                                      <p:tavLst>
                                        <p:tav tm="0">
                                          <p:val>
                                            <p:strVal val="#ppt_y+#ppt_h*1.125000"/>
                                          </p:val>
                                        </p:tav>
                                        <p:tav tm="100000">
                                          <p:val>
                                            <p:strVal val="#ppt_y"/>
                                          </p:val>
                                        </p:tav>
                                      </p:tavLst>
                                    </p:anim>
                                    <p:animEffect transition="in" filter="wipe(up)">
                                      <p:cBhvr>
                                        <p:cTn id="61" dur="300"/>
                                        <p:tgtEl>
                                          <p:spTgt spid="55"/>
                                        </p:tgtEl>
                                      </p:cBhvr>
                                    </p:animEffect>
                                  </p:childTnLst>
                                </p:cTn>
                              </p:par>
                              <p:par>
                                <p:cTn id="62" presetID="10" presetClass="entr" presetSubtype="0" fill="hold" grpId="0" nodeType="withEffect">
                                  <p:stCondLst>
                                    <p:cond delay="1000"/>
                                  </p:stCondLst>
                                  <p:iterate type="lt">
                                    <p:tmPct val="10000"/>
                                  </p:iterate>
                                  <p:childTnLst>
                                    <p:set>
                                      <p:cBhvr>
                                        <p:cTn id="63" dur="1" fill="hold">
                                          <p:stCondLst>
                                            <p:cond delay="0"/>
                                          </p:stCondLst>
                                        </p:cTn>
                                        <p:tgtEl>
                                          <p:spTgt spid="56"/>
                                        </p:tgtEl>
                                        <p:attrNameLst>
                                          <p:attrName>style.visibility</p:attrName>
                                        </p:attrNameLst>
                                      </p:cBhvr>
                                      <p:to>
                                        <p:strVal val="visible"/>
                                      </p:to>
                                    </p:set>
                                    <p:animEffect transition="in" filter="fade">
                                      <p:cBhvr>
                                        <p:cTn id="64" dur="100"/>
                                        <p:tgtEl>
                                          <p:spTgt spid="56"/>
                                        </p:tgtEl>
                                      </p:cBhvr>
                                    </p:animEffect>
                                  </p:childTnLst>
                                </p:cTn>
                              </p:par>
                              <p:par>
                                <p:cTn id="65" presetID="10" presetClass="entr" presetSubtype="0" fill="hold" grpId="0" nodeType="withEffect">
                                  <p:stCondLst>
                                    <p:cond delay="1000"/>
                                  </p:stCondLst>
                                  <p:iterate type="lt">
                                    <p:tmPct val="10000"/>
                                  </p:iterate>
                                  <p:childTnLst>
                                    <p:set>
                                      <p:cBhvr>
                                        <p:cTn id="66" dur="1" fill="hold">
                                          <p:stCondLst>
                                            <p:cond delay="0"/>
                                          </p:stCondLst>
                                        </p:cTn>
                                        <p:tgtEl>
                                          <p:spTgt spid="57"/>
                                        </p:tgtEl>
                                        <p:attrNameLst>
                                          <p:attrName>style.visibility</p:attrName>
                                        </p:attrNameLst>
                                      </p:cBhvr>
                                      <p:to>
                                        <p:strVal val="visible"/>
                                      </p:to>
                                    </p:set>
                                    <p:animEffect transition="in" filter="fade">
                                      <p:cBhvr>
                                        <p:cTn id="67" dur="100"/>
                                        <p:tgtEl>
                                          <p:spTgt spid="57"/>
                                        </p:tgtEl>
                                      </p:cBhvr>
                                    </p:animEffect>
                                  </p:childTnLst>
                                </p:cTn>
                              </p:par>
                              <p:par>
                                <p:cTn id="68" presetID="10" presetClass="entr" presetSubtype="0" fill="hold" grpId="0" nodeType="withEffect">
                                  <p:stCondLst>
                                    <p:cond delay="1000"/>
                                  </p:stCondLst>
                                  <p:iterate type="lt">
                                    <p:tmPct val="10000"/>
                                  </p:iterate>
                                  <p:childTnLst>
                                    <p:set>
                                      <p:cBhvr>
                                        <p:cTn id="69" dur="1" fill="hold">
                                          <p:stCondLst>
                                            <p:cond delay="0"/>
                                          </p:stCondLst>
                                        </p:cTn>
                                        <p:tgtEl>
                                          <p:spTgt spid="58"/>
                                        </p:tgtEl>
                                        <p:attrNameLst>
                                          <p:attrName>style.visibility</p:attrName>
                                        </p:attrNameLst>
                                      </p:cBhvr>
                                      <p:to>
                                        <p:strVal val="visible"/>
                                      </p:to>
                                    </p:set>
                                    <p:animEffect transition="in" filter="fade">
                                      <p:cBhvr>
                                        <p:cTn id="70" dur="100"/>
                                        <p:tgtEl>
                                          <p:spTgt spid="58"/>
                                        </p:tgtEl>
                                      </p:cBhvr>
                                    </p:animEffect>
                                  </p:childTnLst>
                                </p:cTn>
                              </p:par>
                              <p:par>
                                <p:cTn id="71" presetID="10" presetClass="entr" presetSubtype="0" fill="hold" grpId="0" nodeType="withEffect">
                                  <p:stCondLst>
                                    <p:cond delay="1000"/>
                                  </p:stCondLst>
                                  <p:iterate type="lt">
                                    <p:tmPct val="10000"/>
                                  </p:iterate>
                                  <p:childTnLst>
                                    <p:set>
                                      <p:cBhvr>
                                        <p:cTn id="72" dur="1" fill="hold">
                                          <p:stCondLst>
                                            <p:cond delay="0"/>
                                          </p:stCondLst>
                                        </p:cTn>
                                        <p:tgtEl>
                                          <p:spTgt spid="59"/>
                                        </p:tgtEl>
                                        <p:attrNameLst>
                                          <p:attrName>style.visibility</p:attrName>
                                        </p:attrNameLst>
                                      </p:cBhvr>
                                      <p:to>
                                        <p:strVal val="visible"/>
                                      </p:to>
                                    </p:set>
                                    <p:animEffect transition="in" filter="fade">
                                      <p:cBhvr>
                                        <p:cTn id="73" dur="1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4" grpId="0" animBg="1"/>
      <p:bldP spid="45" grpId="0" animBg="1"/>
      <p:bldP spid="46" grpId="0" animBg="1"/>
      <p:bldP spid="47" grpId="0" animBg="1"/>
      <p:bldP spid="52" grpId="0"/>
      <p:bldP spid="53" grpId="0"/>
      <p:bldP spid="54" grpId="0"/>
      <p:bldP spid="55" grpId="0"/>
      <p:bldP spid="56" grpId="0"/>
      <p:bldP spid="57" grpId="0"/>
      <p:bldP spid="58" grpId="0"/>
      <p:bldP spid="5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12482" y="666675"/>
            <a:ext cx="5012018" cy="646331"/>
          </a:xfrm>
          <a:prstGeom prst="rect">
            <a:avLst/>
          </a:prstGeom>
          <a:noFill/>
        </p:spPr>
        <p:txBody>
          <a:bodyPr wrap="square" rtlCol="0">
            <a:spAutoFit/>
          </a:bodyPr>
          <a:lstStyle/>
          <a:p>
            <a:r>
              <a:rPr lang="zh-CN" altLang="en-US" sz="3600" dirty="0">
                <a:solidFill>
                  <a:prstClr val="white">
                    <a:lumMod val="85000"/>
                  </a:prstClr>
                </a:solidFill>
                <a:latin typeface="微软雅黑 Light" panose="020B0502040204020203" pitchFamily="34" charset="-122"/>
                <a:ea typeface="微软雅黑 Light" panose="020B0502040204020203" pitchFamily="34" charset="-122"/>
              </a:rPr>
              <a:t>请在这里输入你的标题</a:t>
            </a:r>
          </a:p>
        </p:txBody>
      </p:sp>
      <p:sp>
        <p:nvSpPr>
          <p:cNvPr id="3" name="文本框 2"/>
          <p:cNvSpPr txBox="1"/>
          <p:nvPr/>
        </p:nvSpPr>
        <p:spPr>
          <a:xfrm>
            <a:off x="514723" y="1313006"/>
            <a:ext cx="2268818" cy="400110"/>
          </a:xfrm>
          <a:prstGeom prst="rect">
            <a:avLst/>
          </a:prstGeom>
          <a:noFill/>
        </p:spPr>
        <p:txBody>
          <a:bodyPr wrap="square" rtlCol="0">
            <a:spAutoFit/>
          </a:bodyPr>
          <a:lstStyle/>
          <a:p>
            <a:r>
              <a:rPr lang="zh-CN" altLang="en-US" sz="2000" dirty="0">
                <a:solidFill>
                  <a:prstClr val="white">
                    <a:lumMod val="85000"/>
                  </a:prstClr>
                </a:solidFill>
                <a:latin typeface="微软雅黑 Light" panose="020B0502040204020203" pitchFamily="34" charset="-122"/>
                <a:ea typeface="微软雅黑 Light" panose="020B0502040204020203" pitchFamily="34" charset="-122"/>
              </a:rPr>
              <a:t>在这里输入内容</a:t>
            </a:r>
          </a:p>
        </p:txBody>
      </p:sp>
      <p:sp>
        <p:nvSpPr>
          <p:cNvPr id="70" name="Freeform 19"/>
          <p:cNvSpPr/>
          <p:nvPr/>
        </p:nvSpPr>
        <p:spPr bwMode="auto">
          <a:xfrm>
            <a:off x="3462658" y="5587547"/>
            <a:ext cx="2694462" cy="2039792"/>
          </a:xfrm>
          <a:custGeom>
            <a:avLst/>
            <a:gdLst>
              <a:gd name="T0" fmla="*/ 476 w 542"/>
              <a:gd name="T1" fmla="*/ 410 h 410"/>
              <a:gd name="T2" fmla="*/ 476 w 542"/>
              <a:gd name="T3" fmla="*/ 121 h 410"/>
              <a:gd name="T4" fmla="*/ 422 w 542"/>
              <a:gd name="T5" fmla="*/ 67 h 410"/>
              <a:gd name="T6" fmla="*/ 0 w 542"/>
              <a:gd name="T7" fmla="*/ 67 h 410"/>
              <a:gd name="T8" fmla="*/ 0 w 542"/>
              <a:gd name="T9" fmla="*/ 0 h 410"/>
              <a:gd name="T10" fmla="*/ 422 w 542"/>
              <a:gd name="T11" fmla="*/ 0 h 410"/>
              <a:gd name="T12" fmla="*/ 542 w 542"/>
              <a:gd name="T13" fmla="*/ 121 h 410"/>
              <a:gd name="T14" fmla="*/ 542 w 542"/>
              <a:gd name="T15" fmla="*/ 410 h 4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2" h="410">
                <a:moveTo>
                  <a:pt x="476" y="410"/>
                </a:moveTo>
                <a:cubicBezTo>
                  <a:pt x="476" y="121"/>
                  <a:pt x="476" y="121"/>
                  <a:pt x="476" y="121"/>
                </a:cubicBezTo>
                <a:cubicBezTo>
                  <a:pt x="476" y="91"/>
                  <a:pt x="451" y="67"/>
                  <a:pt x="422" y="67"/>
                </a:cubicBezTo>
                <a:cubicBezTo>
                  <a:pt x="0" y="67"/>
                  <a:pt x="0" y="67"/>
                  <a:pt x="0" y="67"/>
                </a:cubicBezTo>
                <a:cubicBezTo>
                  <a:pt x="0" y="0"/>
                  <a:pt x="0" y="0"/>
                  <a:pt x="0" y="0"/>
                </a:cubicBezTo>
                <a:cubicBezTo>
                  <a:pt x="422" y="0"/>
                  <a:pt x="422" y="0"/>
                  <a:pt x="422" y="0"/>
                </a:cubicBezTo>
                <a:cubicBezTo>
                  <a:pt x="488" y="0"/>
                  <a:pt x="542" y="54"/>
                  <a:pt x="542" y="121"/>
                </a:cubicBezTo>
                <a:cubicBezTo>
                  <a:pt x="542" y="410"/>
                  <a:pt x="542" y="410"/>
                  <a:pt x="542" y="410"/>
                </a:cubicBezTo>
              </a:path>
            </a:pathLst>
          </a:custGeom>
          <a:solidFill>
            <a:srgbClr val="FFCD4D"/>
          </a:solidFill>
          <a:ln>
            <a:noFill/>
          </a:ln>
        </p:spPr>
        <p:txBody>
          <a:bodyPr vert="horz" wrap="square" lIns="96012" tIns="48006" rIns="96012" bIns="48006" numCol="1" anchor="t" anchorCtr="0" compatLnSpc="1"/>
          <a:lstStyle/>
          <a:p>
            <a:endParaRPr lang="zh-CN" altLang="en-US" sz="1420" dirty="0">
              <a:ea typeface="微软雅黑" panose="020B0503020204020204" pitchFamily="34" charset="-122"/>
            </a:endParaRPr>
          </a:p>
        </p:txBody>
      </p:sp>
      <p:sp>
        <p:nvSpPr>
          <p:cNvPr id="71" name="Freeform 20"/>
          <p:cNvSpPr/>
          <p:nvPr/>
        </p:nvSpPr>
        <p:spPr bwMode="auto">
          <a:xfrm>
            <a:off x="5992927" y="5652800"/>
            <a:ext cx="1959801" cy="770448"/>
          </a:xfrm>
          <a:custGeom>
            <a:avLst/>
            <a:gdLst>
              <a:gd name="T0" fmla="*/ 275 w 394"/>
              <a:gd name="T1" fmla="*/ 155 h 155"/>
              <a:gd name="T2" fmla="*/ 0 w 394"/>
              <a:gd name="T3" fmla="*/ 155 h 155"/>
              <a:gd name="T4" fmla="*/ 0 w 394"/>
              <a:gd name="T5" fmla="*/ 94 h 155"/>
              <a:gd name="T6" fmla="*/ 275 w 394"/>
              <a:gd name="T7" fmla="*/ 94 h 155"/>
              <a:gd name="T8" fmla="*/ 332 w 394"/>
              <a:gd name="T9" fmla="*/ 37 h 155"/>
              <a:gd name="T10" fmla="*/ 332 w 394"/>
              <a:gd name="T11" fmla="*/ 0 h 155"/>
              <a:gd name="T12" fmla="*/ 394 w 394"/>
              <a:gd name="T13" fmla="*/ 0 h 155"/>
              <a:gd name="T14" fmla="*/ 394 w 394"/>
              <a:gd name="T15" fmla="*/ 37 h 155"/>
              <a:gd name="T16" fmla="*/ 275 w 394"/>
              <a:gd name="T17" fmla="*/ 15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4" h="155">
                <a:moveTo>
                  <a:pt x="275" y="155"/>
                </a:moveTo>
                <a:cubicBezTo>
                  <a:pt x="0" y="155"/>
                  <a:pt x="0" y="155"/>
                  <a:pt x="0" y="155"/>
                </a:cubicBezTo>
                <a:cubicBezTo>
                  <a:pt x="0" y="94"/>
                  <a:pt x="0" y="94"/>
                  <a:pt x="0" y="94"/>
                </a:cubicBezTo>
                <a:cubicBezTo>
                  <a:pt x="275" y="94"/>
                  <a:pt x="275" y="94"/>
                  <a:pt x="275" y="94"/>
                </a:cubicBezTo>
                <a:cubicBezTo>
                  <a:pt x="307" y="94"/>
                  <a:pt x="332" y="68"/>
                  <a:pt x="332" y="37"/>
                </a:cubicBezTo>
                <a:cubicBezTo>
                  <a:pt x="332" y="0"/>
                  <a:pt x="332" y="0"/>
                  <a:pt x="332" y="0"/>
                </a:cubicBezTo>
                <a:cubicBezTo>
                  <a:pt x="394" y="0"/>
                  <a:pt x="394" y="0"/>
                  <a:pt x="394" y="0"/>
                </a:cubicBezTo>
                <a:cubicBezTo>
                  <a:pt x="394" y="37"/>
                  <a:pt x="394" y="37"/>
                  <a:pt x="394" y="37"/>
                </a:cubicBezTo>
                <a:cubicBezTo>
                  <a:pt x="394" y="102"/>
                  <a:pt x="341" y="155"/>
                  <a:pt x="275" y="155"/>
                </a:cubicBezTo>
                <a:close/>
              </a:path>
            </a:pathLst>
          </a:custGeom>
          <a:solidFill>
            <a:srgbClr val="FFCD4D"/>
          </a:solidFill>
          <a:ln>
            <a:noFill/>
          </a:ln>
        </p:spPr>
        <p:txBody>
          <a:bodyPr vert="horz" wrap="square" lIns="96012" tIns="48006" rIns="96012" bIns="48006" numCol="1" anchor="t" anchorCtr="0" compatLnSpc="1"/>
          <a:lstStyle/>
          <a:p>
            <a:endParaRPr lang="zh-CN" altLang="en-US" sz="1420" dirty="0">
              <a:ea typeface="微软雅黑" panose="020B0503020204020204" pitchFamily="34" charset="-122"/>
            </a:endParaRPr>
          </a:p>
        </p:txBody>
      </p:sp>
      <p:sp>
        <p:nvSpPr>
          <p:cNvPr id="72" name="Freeform 21"/>
          <p:cNvSpPr/>
          <p:nvPr/>
        </p:nvSpPr>
        <p:spPr bwMode="auto">
          <a:xfrm>
            <a:off x="6247645" y="3072012"/>
            <a:ext cx="1789291" cy="730453"/>
          </a:xfrm>
          <a:custGeom>
            <a:avLst/>
            <a:gdLst>
              <a:gd name="T0" fmla="*/ 250 w 360"/>
              <a:gd name="T1" fmla="*/ 147 h 147"/>
              <a:gd name="T2" fmla="*/ 0 w 360"/>
              <a:gd name="T3" fmla="*/ 147 h 147"/>
              <a:gd name="T4" fmla="*/ 0 w 360"/>
              <a:gd name="T5" fmla="*/ 102 h 147"/>
              <a:gd name="T6" fmla="*/ 250 w 360"/>
              <a:gd name="T7" fmla="*/ 102 h 147"/>
              <a:gd name="T8" fmla="*/ 315 w 360"/>
              <a:gd name="T9" fmla="*/ 37 h 147"/>
              <a:gd name="T10" fmla="*/ 315 w 360"/>
              <a:gd name="T11" fmla="*/ 0 h 147"/>
              <a:gd name="T12" fmla="*/ 360 w 360"/>
              <a:gd name="T13" fmla="*/ 0 h 147"/>
              <a:gd name="T14" fmla="*/ 360 w 360"/>
              <a:gd name="T15" fmla="*/ 37 h 147"/>
              <a:gd name="T16" fmla="*/ 250 w 360"/>
              <a:gd name="T1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0" h="147">
                <a:moveTo>
                  <a:pt x="250" y="147"/>
                </a:moveTo>
                <a:cubicBezTo>
                  <a:pt x="0" y="147"/>
                  <a:pt x="0" y="147"/>
                  <a:pt x="0" y="147"/>
                </a:cubicBezTo>
                <a:cubicBezTo>
                  <a:pt x="0" y="102"/>
                  <a:pt x="0" y="102"/>
                  <a:pt x="0" y="102"/>
                </a:cubicBezTo>
                <a:cubicBezTo>
                  <a:pt x="250" y="102"/>
                  <a:pt x="250" y="102"/>
                  <a:pt x="250" y="102"/>
                </a:cubicBezTo>
                <a:cubicBezTo>
                  <a:pt x="286" y="102"/>
                  <a:pt x="315" y="73"/>
                  <a:pt x="315" y="37"/>
                </a:cubicBezTo>
                <a:cubicBezTo>
                  <a:pt x="315" y="0"/>
                  <a:pt x="315" y="0"/>
                  <a:pt x="315" y="0"/>
                </a:cubicBezTo>
                <a:cubicBezTo>
                  <a:pt x="360" y="0"/>
                  <a:pt x="360" y="0"/>
                  <a:pt x="360" y="0"/>
                </a:cubicBezTo>
                <a:cubicBezTo>
                  <a:pt x="360" y="37"/>
                  <a:pt x="360" y="37"/>
                  <a:pt x="360" y="37"/>
                </a:cubicBezTo>
                <a:cubicBezTo>
                  <a:pt x="360" y="98"/>
                  <a:pt x="311" y="147"/>
                  <a:pt x="250" y="147"/>
                </a:cubicBezTo>
                <a:close/>
              </a:path>
            </a:pathLst>
          </a:custGeom>
          <a:solidFill>
            <a:srgbClr val="FFCD4D"/>
          </a:solidFill>
          <a:ln>
            <a:noFill/>
          </a:ln>
        </p:spPr>
        <p:txBody>
          <a:bodyPr vert="horz" wrap="square" lIns="96012" tIns="48006" rIns="96012" bIns="48006" numCol="1" anchor="t" anchorCtr="0" compatLnSpc="1"/>
          <a:lstStyle/>
          <a:p>
            <a:endParaRPr lang="zh-CN" altLang="en-US" sz="1420" dirty="0">
              <a:ea typeface="微软雅黑" panose="020B0503020204020204" pitchFamily="34" charset="-122"/>
            </a:endParaRPr>
          </a:p>
        </p:txBody>
      </p:sp>
      <p:sp>
        <p:nvSpPr>
          <p:cNvPr id="73" name="Freeform 22"/>
          <p:cNvSpPr/>
          <p:nvPr/>
        </p:nvSpPr>
        <p:spPr bwMode="auto">
          <a:xfrm>
            <a:off x="4963567" y="3966662"/>
            <a:ext cx="776763" cy="1795608"/>
          </a:xfrm>
          <a:custGeom>
            <a:avLst/>
            <a:gdLst>
              <a:gd name="T0" fmla="*/ 156 w 156"/>
              <a:gd name="T1" fmla="*/ 361 h 361"/>
              <a:gd name="T2" fmla="*/ 95 w 156"/>
              <a:gd name="T3" fmla="*/ 361 h 361"/>
              <a:gd name="T4" fmla="*/ 95 w 156"/>
              <a:gd name="T5" fmla="*/ 118 h 361"/>
              <a:gd name="T6" fmla="*/ 38 w 156"/>
              <a:gd name="T7" fmla="*/ 61 h 361"/>
              <a:gd name="T8" fmla="*/ 0 w 156"/>
              <a:gd name="T9" fmla="*/ 61 h 361"/>
              <a:gd name="T10" fmla="*/ 0 w 156"/>
              <a:gd name="T11" fmla="*/ 0 h 361"/>
              <a:gd name="T12" fmla="*/ 38 w 156"/>
              <a:gd name="T13" fmla="*/ 0 h 361"/>
              <a:gd name="T14" fmla="*/ 156 w 156"/>
              <a:gd name="T15" fmla="*/ 118 h 361"/>
              <a:gd name="T16" fmla="*/ 156 w 156"/>
              <a:gd name="T17" fmla="*/ 361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361">
                <a:moveTo>
                  <a:pt x="156" y="361"/>
                </a:moveTo>
                <a:cubicBezTo>
                  <a:pt x="95" y="361"/>
                  <a:pt x="95" y="361"/>
                  <a:pt x="95" y="361"/>
                </a:cubicBezTo>
                <a:cubicBezTo>
                  <a:pt x="95" y="118"/>
                  <a:pt x="95" y="118"/>
                  <a:pt x="95" y="118"/>
                </a:cubicBezTo>
                <a:cubicBezTo>
                  <a:pt x="95" y="87"/>
                  <a:pt x="69" y="61"/>
                  <a:pt x="38" y="61"/>
                </a:cubicBezTo>
                <a:cubicBezTo>
                  <a:pt x="0" y="61"/>
                  <a:pt x="0" y="61"/>
                  <a:pt x="0" y="61"/>
                </a:cubicBezTo>
                <a:cubicBezTo>
                  <a:pt x="0" y="0"/>
                  <a:pt x="0" y="0"/>
                  <a:pt x="0" y="0"/>
                </a:cubicBezTo>
                <a:cubicBezTo>
                  <a:pt x="38" y="0"/>
                  <a:pt x="38" y="0"/>
                  <a:pt x="38" y="0"/>
                </a:cubicBezTo>
                <a:cubicBezTo>
                  <a:pt x="103" y="0"/>
                  <a:pt x="156" y="53"/>
                  <a:pt x="156" y="118"/>
                </a:cubicBezTo>
                <a:lnTo>
                  <a:pt x="156" y="361"/>
                </a:lnTo>
                <a:close/>
              </a:path>
            </a:pathLst>
          </a:custGeom>
          <a:solidFill>
            <a:srgbClr val="FFCD4D"/>
          </a:solidFill>
          <a:ln>
            <a:noFill/>
          </a:ln>
        </p:spPr>
        <p:txBody>
          <a:bodyPr vert="horz" wrap="square" lIns="96012" tIns="48006" rIns="96012" bIns="48006" numCol="1" anchor="t" anchorCtr="0" compatLnSpc="1"/>
          <a:lstStyle/>
          <a:p>
            <a:endParaRPr lang="zh-CN" altLang="en-US" sz="1420" dirty="0">
              <a:ea typeface="微软雅黑" panose="020B0503020204020204" pitchFamily="34" charset="-122"/>
            </a:endParaRPr>
          </a:p>
        </p:txBody>
      </p:sp>
      <p:sp>
        <p:nvSpPr>
          <p:cNvPr id="74" name="Freeform 23"/>
          <p:cNvSpPr/>
          <p:nvPr/>
        </p:nvSpPr>
        <p:spPr bwMode="auto">
          <a:xfrm>
            <a:off x="6601288" y="4583442"/>
            <a:ext cx="2176619" cy="1740876"/>
          </a:xfrm>
          <a:custGeom>
            <a:avLst/>
            <a:gdLst>
              <a:gd name="T0" fmla="*/ 54 w 438"/>
              <a:gd name="T1" fmla="*/ 350 h 350"/>
              <a:gd name="T2" fmla="*/ 0 w 438"/>
              <a:gd name="T3" fmla="*/ 350 h 350"/>
              <a:gd name="T4" fmla="*/ 0 w 438"/>
              <a:gd name="T5" fmla="*/ 114 h 350"/>
              <a:gd name="T6" fmla="*/ 115 w 438"/>
              <a:gd name="T7" fmla="*/ 0 h 350"/>
              <a:gd name="T8" fmla="*/ 438 w 438"/>
              <a:gd name="T9" fmla="*/ 0 h 350"/>
              <a:gd name="T10" fmla="*/ 438 w 438"/>
              <a:gd name="T11" fmla="*/ 53 h 350"/>
              <a:gd name="T12" fmla="*/ 115 w 438"/>
              <a:gd name="T13" fmla="*/ 53 h 350"/>
              <a:gd name="T14" fmla="*/ 54 w 438"/>
              <a:gd name="T15" fmla="*/ 114 h 350"/>
              <a:gd name="T16" fmla="*/ 54 w 438"/>
              <a:gd name="T17"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8" h="350">
                <a:moveTo>
                  <a:pt x="54" y="350"/>
                </a:moveTo>
                <a:cubicBezTo>
                  <a:pt x="0" y="350"/>
                  <a:pt x="0" y="350"/>
                  <a:pt x="0" y="350"/>
                </a:cubicBezTo>
                <a:cubicBezTo>
                  <a:pt x="0" y="114"/>
                  <a:pt x="0" y="114"/>
                  <a:pt x="0" y="114"/>
                </a:cubicBezTo>
                <a:cubicBezTo>
                  <a:pt x="0" y="51"/>
                  <a:pt x="52" y="0"/>
                  <a:pt x="115" y="0"/>
                </a:cubicBezTo>
                <a:cubicBezTo>
                  <a:pt x="438" y="0"/>
                  <a:pt x="438" y="0"/>
                  <a:pt x="438" y="0"/>
                </a:cubicBezTo>
                <a:cubicBezTo>
                  <a:pt x="438" y="53"/>
                  <a:pt x="438" y="53"/>
                  <a:pt x="438" y="53"/>
                </a:cubicBezTo>
                <a:cubicBezTo>
                  <a:pt x="115" y="53"/>
                  <a:pt x="115" y="53"/>
                  <a:pt x="115" y="53"/>
                </a:cubicBezTo>
                <a:cubicBezTo>
                  <a:pt x="81" y="53"/>
                  <a:pt x="54" y="80"/>
                  <a:pt x="54" y="114"/>
                </a:cubicBezTo>
                <a:lnTo>
                  <a:pt x="54" y="350"/>
                </a:lnTo>
                <a:close/>
              </a:path>
            </a:pathLst>
          </a:custGeom>
          <a:solidFill>
            <a:srgbClr val="FFCD4D"/>
          </a:solidFill>
          <a:ln>
            <a:noFill/>
          </a:ln>
        </p:spPr>
        <p:txBody>
          <a:bodyPr vert="horz" wrap="square" lIns="96012" tIns="48006" rIns="96012" bIns="48006" numCol="1" anchor="t" anchorCtr="0" compatLnSpc="1"/>
          <a:lstStyle/>
          <a:p>
            <a:endParaRPr lang="zh-CN" altLang="en-US" sz="1420" dirty="0">
              <a:ea typeface="微软雅黑" panose="020B0503020204020204" pitchFamily="34" charset="-122"/>
            </a:endParaRPr>
          </a:p>
        </p:txBody>
      </p:sp>
      <p:sp>
        <p:nvSpPr>
          <p:cNvPr id="75" name="Freeform 24"/>
          <p:cNvSpPr/>
          <p:nvPr/>
        </p:nvSpPr>
        <p:spPr bwMode="auto">
          <a:xfrm>
            <a:off x="4273110" y="2480495"/>
            <a:ext cx="1884018" cy="730453"/>
          </a:xfrm>
          <a:custGeom>
            <a:avLst/>
            <a:gdLst>
              <a:gd name="T0" fmla="*/ 379 w 379"/>
              <a:gd name="T1" fmla="*/ 147 h 147"/>
              <a:gd name="T2" fmla="*/ 110 w 379"/>
              <a:gd name="T3" fmla="*/ 147 h 147"/>
              <a:gd name="T4" fmla="*/ 0 w 379"/>
              <a:gd name="T5" fmla="*/ 37 h 147"/>
              <a:gd name="T6" fmla="*/ 0 w 379"/>
              <a:gd name="T7" fmla="*/ 0 h 147"/>
              <a:gd name="T8" fmla="*/ 45 w 379"/>
              <a:gd name="T9" fmla="*/ 0 h 147"/>
              <a:gd name="T10" fmla="*/ 45 w 379"/>
              <a:gd name="T11" fmla="*/ 37 h 147"/>
              <a:gd name="T12" fmla="*/ 110 w 379"/>
              <a:gd name="T13" fmla="*/ 102 h 147"/>
              <a:gd name="T14" fmla="*/ 379 w 379"/>
              <a:gd name="T15" fmla="*/ 102 h 147"/>
              <a:gd name="T16" fmla="*/ 379 w 379"/>
              <a:gd name="T1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9" h="147">
                <a:moveTo>
                  <a:pt x="379" y="147"/>
                </a:moveTo>
                <a:cubicBezTo>
                  <a:pt x="110" y="147"/>
                  <a:pt x="110" y="147"/>
                  <a:pt x="110" y="147"/>
                </a:cubicBezTo>
                <a:cubicBezTo>
                  <a:pt x="49" y="147"/>
                  <a:pt x="0" y="98"/>
                  <a:pt x="0" y="37"/>
                </a:cubicBezTo>
                <a:cubicBezTo>
                  <a:pt x="0" y="0"/>
                  <a:pt x="0" y="0"/>
                  <a:pt x="0" y="0"/>
                </a:cubicBezTo>
                <a:cubicBezTo>
                  <a:pt x="45" y="0"/>
                  <a:pt x="45" y="0"/>
                  <a:pt x="45" y="0"/>
                </a:cubicBezTo>
                <a:cubicBezTo>
                  <a:pt x="45" y="37"/>
                  <a:pt x="45" y="37"/>
                  <a:pt x="45" y="37"/>
                </a:cubicBezTo>
                <a:cubicBezTo>
                  <a:pt x="45" y="73"/>
                  <a:pt x="74" y="102"/>
                  <a:pt x="110" y="102"/>
                </a:cubicBezTo>
                <a:cubicBezTo>
                  <a:pt x="379" y="102"/>
                  <a:pt x="379" y="102"/>
                  <a:pt x="379" y="102"/>
                </a:cubicBezTo>
                <a:lnTo>
                  <a:pt x="379" y="147"/>
                </a:lnTo>
                <a:close/>
              </a:path>
            </a:pathLst>
          </a:custGeom>
          <a:solidFill>
            <a:srgbClr val="FFCD4D"/>
          </a:solidFill>
          <a:ln>
            <a:noFill/>
          </a:ln>
        </p:spPr>
        <p:txBody>
          <a:bodyPr vert="horz" wrap="square" lIns="96012" tIns="48006" rIns="96012" bIns="48006" numCol="1" anchor="t" anchorCtr="0" compatLnSpc="1"/>
          <a:lstStyle/>
          <a:p>
            <a:endParaRPr lang="zh-CN" altLang="en-US" sz="1420" dirty="0">
              <a:ea typeface="微软雅黑" panose="020B0503020204020204" pitchFamily="34" charset="-122"/>
            </a:endParaRPr>
          </a:p>
        </p:txBody>
      </p:sp>
      <p:sp>
        <p:nvSpPr>
          <p:cNvPr id="76" name="Freeform 25"/>
          <p:cNvSpPr/>
          <p:nvPr/>
        </p:nvSpPr>
        <p:spPr bwMode="auto">
          <a:xfrm>
            <a:off x="4104700" y="4364512"/>
            <a:ext cx="1475639" cy="751503"/>
          </a:xfrm>
          <a:custGeom>
            <a:avLst/>
            <a:gdLst>
              <a:gd name="T0" fmla="*/ 297 w 297"/>
              <a:gd name="T1" fmla="*/ 151 h 151"/>
              <a:gd name="T2" fmla="*/ 114 w 297"/>
              <a:gd name="T3" fmla="*/ 151 h 151"/>
              <a:gd name="T4" fmla="*/ 0 w 297"/>
              <a:gd name="T5" fmla="*/ 37 h 151"/>
              <a:gd name="T6" fmla="*/ 0 w 297"/>
              <a:gd name="T7" fmla="*/ 0 h 151"/>
              <a:gd name="T8" fmla="*/ 53 w 297"/>
              <a:gd name="T9" fmla="*/ 0 h 151"/>
              <a:gd name="T10" fmla="*/ 53 w 297"/>
              <a:gd name="T11" fmla="*/ 37 h 151"/>
              <a:gd name="T12" fmla="*/ 114 w 297"/>
              <a:gd name="T13" fmla="*/ 98 h 151"/>
              <a:gd name="T14" fmla="*/ 297 w 297"/>
              <a:gd name="T15" fmla="*/ 98 h 151"/>
              <a:gd name="T16" fmla="*/ 297 w 297"/>
              <a:gd name="T17" fmla="*/ 151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7" h="151">
                <a:moveTo>
                  <a:pt x="297" y="151"/>
                </a:moveTo>
                <a:cubicBezTo>
                  <a:pt x="114" y="151"/>
                  <a:pt x="114" y="151"/>
                  <a:pt x="114" y="151"/>
                </a:cubicBezTo>
                <a:cubicBezTo>
                  <a:pt x="51" y="151"/>
                  <a:pt x="0" y="100"/>
                  <a:pt x="0" y="37"/>
                </a:cubicBezTo>
                <a:cubicBezTo>
                  <a:pt x="0" y="0"/>
                  <a:pt x="0" y="0"/>
                  <a:pt x="0" y="0"/>
                </a:cubicBezTo>
                <a:cubicBezTo>
                  <a:pt x="53" y="0"/>
                  <a:pt x="53" y="0"/>
                  <a:pt x="53" y="0"/>
                </a:cubicBezTo>
                <a:cubicBezTo>
                  <a:pt x="53" y="37"/>
                  <a:pt x="53" y="37"/>
                  <a:pt x="53" y="37"/>
                </a:cubicBezTo>
                <a:cubicBezTo>
                  <a:pt x="53" y="71"/>
                  <a:pt x="81" y="98"/>
                  <a:pt x="114" y="98"/>
                </a:cubicBezTo>
                <a:cubicBezTo>
                  <a:pt x="297" y="98"/>
                  <a:pt x="297" y="98"/>
                  <a:pt x="297" y="98"/>
                </a:cubicBezTo>
                <a:lnTo>
                  <a:pt x="297" y="151"/>
                </a:lnTo>
                <a:close/>
              </a:path>
            </a:pathLst>
          </a:custGeom>
          <a:solidFill>
            <a:srgbClr val="FFCD4D"/>
          </a:solidFill>
          <a:ln>
            <a:noFill/>
          </a:ln>
        </p:spPr>
        <p:txBody>
          <a:bodyPr vert="horz" wrap="square" lIns="96012" tIns="48006" rIns="96012" bIns="48006" numCol="1" anchor="t" anchorCtr="0" compatLnSpc="1"/>
          <a:lstStyle/>
          <a:p>
            <a:endParaRPr lang="zh-CN" altLang="en-US" sz="1420" dirty="0">
              <a:ea typeface="微软雅黑" panose="020B0503020204020204" pitchFamily="34" charset="-122"/>
            </a:endParaRPr>
          </a:p>
        </p:txBody>
      </p:sp>
      <p:sp>
        <p:nvSpPr>
          <p:cNvPr id="77" name="Freeform 26"/>
          <p:cNvSpPr/>
          <p:nvPr/>
        </p:nvSpPr>
        <p:spPr bwMode="auto">
          <a:xfrm>
            <a:off x="5580338" y="3246732"/>
            <a:ext cx="751503" cy="1475639"/>
          </a:xfrm>
          <a:custGeom>
            <a:avLst/>
            <a:gdLst>
              <a:gd name="T0" fmla="*/ 37 w 151"/>
              <a:gd name="T1" fmla="*/ 297 h 297"/>
              <a:gd name="T2" fmla="*/ 0 w 151"/>
              <a:gd name="T3" fmla="*/ 297 h 297"/>
              <a:gd name="T4" fmla="*/ 0 w 151"/>
              <a:gd name="T5" fmla="*/ 244 h 297"/>
              <a:gd name="T6" fmla="*/ 37 w 151"/>
              <a:gd name="T7" fmla="*/ 244 h 297"/>
              <a:gd name="T8" fmla="*/ 98 w 151"/>
              <a:gd name="T9" fmla="*/ 183 h 297"/>
              <a:gd name="T10" fmla="*/ 98 w 151"/>
              <a:gd name="T11" fmla="*/ 0 h 297"/>
              <a:gd name="T12" fmla="*/ 151 w 151"/>
              <a:gd name="T13" fmla="*/ 0 h 297"/>
              <a:gd name="T14" fmla="*/ 151 w 151"/>
              <a:gd name="T15" fmla="*/ 183 h 297"/>
              <a:gd name="T16" fmla="*/ 37 w 151"/>
              <a:gd name="T17" fmla="*/ 29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 h="297">
                <a:moveTo>
                  <a:pt x="37" y="297"/>
                </a:moveTo>
                <a:cubicBezTo>
                  <a:pt x="0" y="297"/>
                  <a:pt x="0" y="297"/>
                  <a:pt x="0" y="297"/>
                </a:cubicBezTo>
                <a:cubicBezTo>
                  <a:pt x="0" y="244"/>
                  <a:pt x="0" y="244"/>
                  <a:pt x="0" y="244"/>
                </a:cubicBezTo>
                <a:cubicBezTo>
                  <a:pt x="37" y="244"/>
                  <a:pt x="37" y="244"/>
                  <a:pt x="37" y="244"/>
                </a:cubicBezTo>
                <a:cubicBezTo>
                  <a:pt x="71" y="244"/>
                  <a:pt x="98" y="216"/>
                  <a:pt x="98" y="183"/>
                </a:cubicBezTo>
                <a:cubicBezTo>
                  <a:pt x="98" y="0"/>
                  <a:pt x="98" y="0"/>
                  <a:pt x="98" y="0"/>
                </a:cubicBezTo>
                <a:cubicBezTo>
                  <a:pt x="151" y="0"/>
                  <a:pt x="151" y="0"/>
                  <a:pt x="151" y="0"/>
                </a:cubicBezTo>
                <a:cubicBezTo>
                  <a:pt x="151" y="183"/>
                  <a:pt x="151" y="183"/>
                  <a:pt x="151" y="183"/>
                </a:cubicBezTo>
                <a:cubicBezTo>
                  <a:pt x="151" y="246"/>
                  <a:pt x="100" y="297"/>
                  <a:pt x="37" y="297"/>
                </a:cubicBezTo>
                <a:close/>
              </a:path>
            </a:pathLst>
          </a:custGeom>
          <a:solidFill>
            <a:srgbClr val="FFCD4D"/>
          </a:solidFill>
          <a:ln>
            <a:noFill/>
          </a:ln>
        </p:spPr>
        <p:txBody>
          <a:bodyPr vert="horz" wrap="square" lIns="96012" tIns="48006" rIns="96012" bIns="48006" numCol="1" anchor="t" anchorCtr="0" compatLnSpc="1"/>
          <a:lstStyle/>
          <a:p>
            <a:endParaRPr lang="zh-CN" altLang="en-US" sz="1420" dirty="0">
              <a:ea typeface="微软雅黑" panose="020B0503020204020204" pitchFamily="34" charset="-122"/>
            </a:endParaRPr>
          </a:p>
        </p:txBody>
      </p:sp>
      <p:sp>
        <p:nvSpPr>
          <p:cNvPr id="78" name="Freeform 27"/>
          <p:cNvSpPr/>
          <p:nvPr/>
        </p:nvSpPr>
        <p:spPr bwMode="auto">
          <a:xfrm>
            <a:off x="6068716" y="1834244"/>
            <a:ext cx="755713" cy="1475639"/>
          </a:xfrm>
          <a:custGeom>
            <a:avLst/>
            <a:gdLst>
              <a:gd name="T0" fmla="*/ 53 w 152"/>
              <a:gd name="T1" fmla="*/ 297 h 297"/>
              <a:gd name="T2" fmla="*/ 0 w 152"/>
              <a:gd name="T3" fmla="*/ 297 h 297"/>
              <a:gd name="T4" fmla="*/ 0 w 152"/>
              <a:gd name="T5" fmla="*/ 114 h 297"/>
              <a:gd name="T6" fmla="*/ 114 w 152"/>
              <a:gd name="T7" fmla="*/ 0 h 297"/>
              <a:gd name="T8" fmla="*/ 152 w 152"/>
              <a:gd name="T9" fmla="*/ 0 h 297"/>
              <a:gd name="T10" fmla="*/ 152 w 152"/>
              <a:gd name="T11" fmla="*/ 53 h 297"/>
              <a:gd name="T12" fmla="*/ 114 w 152"/>
              <a:gd name="T13" fmla="*/ 53 h 297"/>
              <a:gd name="T14" fmla="*/ 53 w 152"/>
              <a:gd name="T15" fmla="*/ 114 h 297"/>
              <a:gd name="T16" fmla="*/ 53 w 152"/>
              <a:gd name="T17" fmla="*/ 29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297">
                <a:moveTo>
                  <a:pt x="53" y="297"/>
                </a:moveTo>
                <a:cubicBezTo>
                  <a:pt x="0" y="297"/>
                  <a:pt x="0" y="297"/>
                  <a:pt x="0" y="297"/>
                </a:cubicBezTo>
                <a:cubicBezTo>
                  <a:pt x="0" y="114"/>
                  <a:pt x="0" y="114"/>
                  <a:pt x="0" y="114"/>
                </a:cubicBezTo>
                <a:cubicBezTo>
                  <a:pt x="0" y="51"/>
                  <a:pt x="51" y="0"/>
                  <a:pt x="114" y="0"/>
                </a:cubicBezTo>
                <a:cubicBezTo>
                  <a:pt x="152" y="0"/>
                  <a:pt x="152" y="0"/>
                  <a:pt x="152" y="0"/>
                </a:cubicBezTo>
                <a:cubicBezTo>
                  <a:pt x="152" y="53"/>
                  <a:pt x="152" y="53"/>
                  <a:pt x="152" y="53"/>
                </a:cubicBezTo>
                <a:cubicBezTo>
                  <a:pt x="114" y="53"/>
                  <a:pt x="114" y="53"/>
                  <a:pt x="114" y="53"/>
                </a:cubicBezTo>
                <a:cubicBezTo>
                  <a:pt x="81" y="53"/>
                  <a:pt x="53" y="80"/>
                  <a:pt x="53" y="114"/>
                </a:cubicBezTo>
                <a:lnTo>
                  <a:pt x="53" y="297"/>
                </a:lnTo>
                <a:close/>
              </a:path>
            </a:pathLst>
          </a:custGeom>
          <a:solidFill>
            <a:srgbClr val="FFCD4D"/>
          </a:solidFill>
          <a:ln>
            <a:noFill/>
          </a:ln>
        </p:spPr>
        <p:txBody>
          <a:bodyPr vert="horz" wrap="square" lIns="96012" tIns="48006" rIns="96012" bIns="48006" numCol="1" anchor="t" anchorCtr="0" compatLnSpc="1"/>
          <a:lstStyle/>
          <a:p>
            <a:endParaRPr lang="zh-CN" altLang="en-US" sz="1420" dirty="0">
              <a:ea typeface="微软雅黑" panose="020B0503020204020204" pitchFamily="34" charset="-122"/>
            </a:endParaRPr>
          </a:p>
        </p:txBody>
      </p:sp>
      <p:sp>
        <p:nvSpPr>
          <p:cNvPr id="79" name="椭圆 78"/>
          <p:cNvSpPr/>
          <p:nvPr/>
        </p:nvSpPr>
        <p:spPr>
          <a:xfrm>
            <a:off x="3250341" y="5537031"/>
            <a:ext cx="450479" cy="450479"/>
          </a:xfrm>
          <a:prstGeom prst="ellipse">
            <a:avLst/>
          </a:prstGeom>
          <a:solidFill>
            <a:srgbClr val="7EB46E"/>
          </a:solidFill>
          <a:ln w="76200" cap="flat" cmpd="sng" algn="ctr">
            <a:noFill/>
            <a:prstDash val="solid"/>
            <a:miter lim="800000"/>
          </a:ln>
          <a:effectLst/>
        </p:spPr>
        <p:txBody>
          <a:bodyPr rtlCol="0" anchor="ctr"/>
          <a:lstStyle/>
          <a:p>
            <a:pPr algn="ctr" fontAlgn="auto">
              <a:spcBef>
                <a:spcPts val="0"/>
              </a:spcBef>
              <a:spcAft>
                <a:spcPts val="0"/>
              </a:spcAft>
              <a:defRPr/>
            </a:pPr>
            <a:endParaRPr lang="zh-CN" altLang="en-US" sz="1420" kern="0" dirty="0">
              <a:solidFill>
                <a:sysClr val="window" lastClr="FFFFFF"/>
              </a:solidFill>
              <a:latin typeface="Calibri" panose="020F0502020204030204"/>
              <a:ea typeface="微软雅黑" panose="020B0503020204020204" pitchFamily="34" charset="-122"/>
            </a:endParaRPr>
          </a:p>
        </p:txBody>
      </p:sp>
      <p:sp>
        <p:nvSpPr>
          <p:cNvPr id="80" name="椭圆 79"/>
          <p:cNvSpPr/>
          <p:nvPr/>
        </p:nvSpPr>
        <p:spPr>
          <a:xfrm>
            <a:off x="4008571" y="4030063"/>
            <a:ext cx="450479" cy="450479"/>
          </a:xfrm>
          <a:prstGeom prst="ellipse">
            <a:avLst/>
          </a:prstGeom>
          <a:solidFill>
            <a:srgbClr val="7EB46E"/>
          </a:solidFill>
          <a:ln w="76200" cap="flat" cmpd="sng" algn="ctr">
            <a:noFill/>
            <a:prstDash val="solid"/>
            <a:miter lim="800000"/>
          </a:ln>
          <a:effectLst/>
        </p:spPr>
        <p:txBody>
          <a:bodyPr rtlCol="0" anchor="ctr"/>
          <a:lstStyle/>
          <a:p>
            <a:pPr algn="ctr" fontAlgn="auto">
              <a:spcBef>
                <a:spcPts val="0"/>
              </a:spcBef>
              <a:spcAft>
                <a:spcPts val="0"/>
              </a:spcAft>
              <a:defRPr/>
            </a:pPr>
            <a:endParaRPr lang="zh-CN" altLang="en-US" sz="1420" kern="0" dirty="0">
              <a:solidFill>
                <a:sysClr val="window" lastClr="FFFFFF"/>
              </a:solidFill>
              <a:latin typeface="Calibri" panose="020F0502020204030204"/>
              <a:ea typeface="微软雅黑" panose="020B0503020204020204" pitchFamily="34" charset="-122"/>
            </a:endParaRPr>
          </a:p>
        </p:txBody>
      </p:sp>
      <p:sp>
        <p:nvSpPr>
          <p:cNvPr id="81" name="椭圆 80"/>
          <p:cNvSpPr/>
          <p:nvPr/>
        </p:nvSpPr>
        <p:spPr>
          <a:xfrm>
            <a:off x="8539758" y="4497136"/>
            <a:ext cx="450479" cy="450479"/>
          </a:xfrm>
          <a:prstGeom prst="ellipse">
            <a:avLst/>
          </a:prstGeom>
          <a:solidFill>
            <a:srgbClr val="7EB46E"/>
          </a:solidFill>
          <a:ln w="76200" cap="flat" cmpd="sng" algn="ctr">
            <a:noFill/>
            <a:prstDash val="solid"/>
            <a:miter lim="800000"/>
          </a:ln>
          <a:effectLst/>
        </p:spPr>
        <p:txBody>
          <a:bodyPr rtlCol="0" anchor="ctr"/>
          <a:lstStyle/>
          <a:p>
            <a:pPr algn="ctr" fontAlgn="auto">
              <a:spcBef>
                <a:spcPts val="0"/>
              </a:spcBef>
              <a:spcAft>
                <a:spcPts val="0"/>
              </a:spcAft>
              <a:defRPr/>
            </a:pPr>
            <a:endParaRPr lang="zh-CN" altLang="en-US" sz="1420" kern="0" dirty="0">
              <a:solidFill>
                <a:sysClr val="window" lastClr="FFFFFF"/>
              </a:solidFill>
              <a:latin typeface="Calibri" panose="020F0502020204030204"/>
              <a:ea typeface="微软雅黑" panose="020B0503020204020204" pitchFamily="34" charset="-122"/>
            </a:endParaRPr>
          </a:p>
        </p:txBody>
      </p:sp>
      <p:sp>
        <p:nvSpPr>
          <p:cNvPr id="82" name="椭圆 81"/>
          <p:cNvSpPr/>
          <p:nvPr/>
        </p:nvSpPr>
        <p:spPr>
          <a:xfrm>
            <a:off x="7700825" y="2771390"/>
            <a:ext cx="450479" cy="450479"/>
          </a:xfrm>
          <a:prstGeom prst="ellipse">
            <a:avLst/>
          </a:prstGeom>
          <a:solidFill>
            <a:srgbClr val="7EB46E"/>
          </a:solidFill>
          <a:ln w="76200" cap="flat" cmpd="sng" algn="ctr">
            <a:noFill/>
            <a:prstDash val="solid"/>
            <a:miter lim="800000"/>
          </a:ln>
          <a:effectLst/>
        </p:spPr>
        <p:txBody>
          <a:bodyPr rtlCol="0" anchor="ctr"/>
          <a:lstStyle/>
          <a:p>
            <a:pPr algn="ctr" fontAlgn="auto">
              <a:spcBef>
                <a:spcPts val="0"/>
              </a:spcBef>
              <a:spcAft>
                <a:spcPts val="0"/>
              </a:spcAft>
              <a:defRPr/>
            </a:pPr>
            <a:endParaRPr lang="zh-CN" altLang="en-US" sz="1420" kern="0" dirty="0">
              <a:solidFill>
                <a:sysClr val="window" lastClr="FFFFFF"/>
              </a:solidFill>
              <a:latin typeface="Calibri" panose="020F0502020204030204"/>
              <a:ea typeface="微软雅黑" panose="020B0503020204020204" pitchFamily="34" charset="-122"/>
            </a:endParaRPr>
          </a:p>
        </p:txBody>
      </p:sp>
      <p:sp>
        <p:nvSpPr>
          <p:cNvPr id="83" name="椭圆 82"/>
          <p:cNvSpPr/>
          <p:nvPr/>
        </p:nvSpPr>
        <p:spPr>
          <a:xfrm>
            <a:off x="4155519" y="2131521"/>
            <a:ext cx="450479" cy="450479"/>
          </a:xfrm>
          <a:prstGeom prst="ellipse">
            <a:avLst/>
          </a:prstGeom>
          <a:solidFill>
            <a:srgbClr val="7EB46E"/>
          </a:solidFill>
          <a:ln w="76200" cap="flat" cmpd="sng" algn="ctr">
            <a:noFill/>
            <a:prstDash val="solid"/>
            <a:miter lim="800000"/>
          </a:ln>
          <a:effectLst/>
        </p:spPr>
        <p:txBody>
          <a:bodyPr rtlCol="0" anchor="ctr"/>
          <a:lstStyle/>
          <a:p>
            <a:pPr algn="ctr" fontAlgn="auto">
              <a:spcBef>
                <a:spcPts val="0"/>
              </a:spcBef>
              <a:spcAft>
                <a:spcPts val="0"/>
              </a:spcAft>
              <a:defRPr/>
            </a:pPr>
            <a:endParaRPr lang="zh-CN" altLang="en-US" sz="1420" kern="0" dirty="0">
              <a:solidFill>
                <a:sysClr val="window" lastClr="FFFFFF"/>
              </a:solidFill>
              <a:latin typeface="Calibri" panose="020F0502020204030204"/>
              <a:ea typeface="微软雅黑" panose="020B0503020204020204" pitchFamily="34" charset="-122"/>
            </a:endParaRPr>
          </a:p>
        </p:txBody>
      </p:sp>
      <p:sp>
        <p:nvSpPr>
          <p:cNvPr id="84" name="TextBox 22"/>
          <p:cNvSpPr txBox="1"/>
          <p:nvPr/>
        </p:nvSpPr>
        <p:spPr>
          <a:xfrm>
            <a:off x="1418615" y="5292604"/>
            <a:ext cx="1747283" cy="1449756"/>
          </a:xfrm>
          <a:prstGeom prst="rect">
            <a:avLst/>
          </a:prstGeom>
          <a:noFill/>
        </p:spPr>
        <p:txBody>
          <a:bodyPr wrap="square"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fontAlgn="auto">
              <a:spcBef>
                <a:spcPts val="0"/>
              </a:spcBef>
              <a:defRPr/>
            </a:pPr>
            <a:r>
              <a:rPr lang="zh-CN" altLang="en-US" sz="1470" kern="0" noProof="1">
                <a:solidFill>
                  <a:sysClr val="window" lastClr="FFFFFF"/>
                </a:solidFill>
              </a:rPr>
              <a:t>您的内容打在这里，或者通过复制您的文本后，在此框中选择粘贴，并选择只保留文字。</a:t>
            </a:r>
            <a:endParaRPr lang="en-US" altLang="zh-CN" sz="1470" kern="0" noProof="1">
              <a:solidFill>
                <a:sysClr val="window" lastClr="FFFFFF"/>
              </a:solidFill>
            </a:endParaRPr>
          </a:p>
        </p:txBody>
      </p:sp>
      <p:sp>
        <p:nvSpPr>
          <p:cNvPr id="85" name="TextBox 22"/>
          <p:cNvSpPr txBox="1"/>
          <p:nvPr/>
        </p:nvSpPr>
        <p:spPr>
          <a:xfrm>
            <a:off x="1418614" y="3717093"/>
            <a:ext cx="2522297" cy="1178271"/>
          </a:xfrm>
          <a:prstGeom prst="rect">
            <a:avLst/>
          </a:prstGeom>
          <a:noFill/>
        </p:spPr>
        <p:txBody>
          <a:bodyPr wrap="square"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fontAlgn="auto">
              <a:spcBef>
                <a:spcPts val="0"/>
              </a:spcBef>
              <a:defRPr/>
            </a:pPr>
            <a:r>
              <a:rPr lang="zh-CN" altLang="en-US" sz="1470" kern="0" noProof="1">
                <a:solidFill>
                  <a:sysClr val="window" lastClr="FFFFFF"/>
                </a:solidFill>
              </a:rPr>
              <a:t>您的内容打在这里，或者通过复制您的文本后，在此框中选择粘贴，并选择只保留文字。</a:t>
            </a:r>
            <a:endParaRPr lang="en-US" altLang="zh-CN" sz="1470" kern="0" noProof="1">
              <a:solidFill>
                <a:sysClr val="window" lastClr="FFFFFF"/>
              </a:solidFill>
            </a:endParaRPr>
          </a:p>
        </p:txBody>
      </p:sp>
      <p:sp>
        <p:nvSpPr>
          <p:cNvPr id="86" name="TextBox 22"/>
          <p:cNvSpPr txBox="1"/>
          <p:nvPr/>
        </p:nvSpPr>
        <p:spPr>
          <a:xfrm>
            <a:off x="9137598" y="4258452"/>
            <a:ext cx="1705005" cy="1449756"/>
          </a:xfrm>
          <a:prstGeom prst="rect">
            <a:avLst/>
          </a:prstGeom>
          <a:noFill/>
        </p:spPr>
        <p:txBody>
          <a:bodyPr wrap="square"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fontAlgn="auto">
              <a:spcBef>
                <a:spcPts val="0"/>
              </a:spcBef>
              <a:defRPr/>
            </a:pPr>
            <a:r>
              <a:rPr lang="zh-CN" altLang="en-US" sz="1470" kern="0" noProof="1">
                <a:solidFill>
                  <a:sysClr val="window" lastClr="FFFFFF"/>
                </a:solidFill>
              </a:rPr>
              <a:t>您的内容打在这里，或者通过复制您的文本后，在此框中选择粘贴，并选择只保留文字。</a:t>
            </a:r>
            <a:endParaRPr lang="en-US" altLang="zh-CN" sz="1470" kern="0" noProof="1">
              <a:solidFill>
                <a:sysClr val="window" lastClr="FFFFFF"/>
              </a:solidFill>
            </a:endParaRPr>
          </a:p>
        </p:txBody>
      </p:sp>
      <p:sp>
        <p:nvSpPr>
          <p:cNvPr id="87" name="TextBox 22"/>
          <p:cNvSpPr txBox="1"/>
          <p:nvPr/>
        </p:nvSpPr>
        <p:spPr>
          <a:xfrm>
            <a:off x="8335648" y="2405232"/>
            <a:ext cx="2506949" cy="1178271"/>
          </a:xfrm>
          <a:prstGeom prst="rect">
            <a:avLst/>
          </a:prstGeom>
          <a:noFill/>
        </p:spPr>
        <p:txBody>
          <a:bodyPr wrap="square"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fontAlgn="auto">
              <a:spcBef>
                <a:spcPts val="0"/>
              </a:spcBef>
              <a:defRPr/>
            </a:pPr>
            <a:r>
              <a:rPr lang="zh-CN" altLang="en-US" sz="1470" kern="0" noProof="1">
                <a:solidFill>
                  <a:sysClr val="window" lastClr="FFFFFF"/>
                </a:solidFill>
              </a:rPr>
              <a:t>您的内容打在这里，或者通过复制您的文本后，在此框中选择粘贴，并选择只保留文字。</a:t>
            </a:r>
            <a:endParaRPr lang="en-US" altLang="zh-CN" sz="1470" kern="0" noProof="1">
              <a:solidFill>
                <a:sysClr val="window" lastClr="FFFFFF"/>
              </a:solidFill>
            </a:endParaRPr>
          </a:p>
        </p:txBody>
      </p:sp>
      <p:sp>
        <p:nvSpPr>
          <p:cNvPr id="88" name="TextBox 22"/>
          <p:cNvSpPr txBox="1"/>
          <p:nvPr/>
        </p:nvSpPr>
        <p:spPr>
          <a:xfrm>
            <a:off x="1418608" y="1972338"/>
            <a:ext cx="2646294" cy="906787"/>
          </a:xfrm>
          <a:prstGeom prst="rect">
            <a:avLst/>
          </a:prstGeom>
          <a:noFill/>
        </p:spPr>
        <p:txBody>
          <a:bodyPr wrap="square" rtlCol="0">
            <a:spAutoFit/>
          </a:bodyPr>
          <a:lstStyle/>
          <a:p>
            <a:pPr fontAlgn="auto">
              <a:lnSpc>
                <a:spcPct val="120000"/>
              </a:lnSpc>
              <a:spcBef>
                <a:spcPts val="0"/>
              </a:spcBef>
              <a:spcAft>
                <a:spcPct val="40000"/>
              </a:spcAft>
              <a:buClr>
                <a:srgbClr val="292929"/>
              </a:buClr>
              <a:defRPr/>
            </a:pPr>
            <a:r>
              <a:rPr lang="zh-CN" altLang="en-US" sz="1470" kern="0" dirty="0">
                <a:solidFill>
                  <a:sysClr val="window" lastClr="FFFFFF"/>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470" kern="0" noProof="1">
              <a:solidFill>
                <a:sysClr val="window" lastClr="FFFFFF"/>
              </a:solidFill>
              <a:latin typeface="微软雅黑" panose="020B0503020204020204" pitchFamily="34" charset="-122"/>
              <a:ea typeface="微软雅黑" panose="020B0503020204020204" pitchFamily="34" charset="-122"/>
            </a:endParaRPr>
          </a:p>
        </p:txBody>
      </p:sp>
      <p:sp>
        <p:nvSpPr>
          <p:cNvPr id="89" name="椭圆 88"/>
          <p:cNvSpPr/>
          <p:nvPr/>
        </p:nvSpPr>
        <p:spPr>
          <a:xfrm>
            <a:off x="6578447" y="1713116"/>
            <a:ext cx="450479" cy="450479"/>
          </a:xfrm>
          <a:prstGeom prst="ellipse">
            <a:avLst/>
          </a:prstGeom>
          <a:solidFill>
            <a:srgbClr val="7EB46E"/>
          </a:solidFill>
          <a:ln w="76200" cap="flat" cmpd="sng" algn="ctr">
            <a:noFill/>
            <a:prstDash val="solid"/>
            <a:miter lim="800000"/>
          </a:ln>
          <a:effectLst/>
        </p:spPr>
        <p:txBody>
          <a:bodyPr rtlCol="0" anchor="ctr"/>
          <a:lstStyle/>
          <a:p>
            <a:pPr algn="ctr" fontAlgn="auto">
              <a:spcBef>
                <a:spcPts val="0"/>
              </a:spcBef>
              <a:spcAft>
                <a:spcPts val="0"/>
              </a:spcAft>
              <a:defRPr/>
            </a:pPr>
            <a:endParaRPr lang="zh-CN" altLang="en-US" sz="1420" kern="0" dirty="0">
              <a:solidFill>
                <a:sysClr val="window" lastClr="FFFFFF"/>
              </a:solidFill>
              <a:latin typeface="Calibri" panose="020F0502020204030204"/>
              <a:ea typeface="微软雅黑" panose="020B0503020204020204" pitchFamily="34"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22" presetClass="entr" presetSubtype="2" fill="hold" grpId="0" nodeType="withEffect">
                                  <p:stCondLst>
                                    <p:cond delay="800"/>
                                  </p:stCondLst>
                                  <p:childTnLst>
                                    <p:set>
                                      <p:cBhvr>
                                        <p:cTn id="16" dur="1" fill="hold">
                                          <p:stCondLst>
                                            <p:cond delay="0"/>
                                          </p:stCondLst>
                                        </p:cTn>
                                        <p:tgtEl>
                                          <p:spTgt spid="70"/>
                                        </p:tgtEl>
                                        <p:attrNameLst>
                                          <p:attrName>style.visibility</p:attrName>
                                        </p:attrNameLst>
                                      </p:cBhvr>
                                      <p:to>
                                        <p:strVal val="visible"/>
                                      </p:to>
                                    </p:set>
                                    <p:animEffect transition="in" filter="wipe(right)">
                                      <p:cBhvr>
                                        <p:cTn id="17" dur="500"/>
                                        <p:tgtEl>
                                          <p:spTgt spid="70"/>
                                        </p:tgtEl>
                                      </p:cBhvr>
                                    </p:animEffect>
                                  </p:childTnLst>
                                </p:cTn>
                              </p:par>
                              <p:par>
                                <p:cTn id="18" presetID="22" presetClass="entr" presetSubtype="8" fill="hold" grpId="0" nodeType="withEffect">
                                  <p:stCondLst>
                                    <p:cond delay="900"/>
                                  </p:stCondLst>
                                  <p:childTnLst>
                                    <p:set>
                                      <p:cBhvr>
                                        <p:cTn id="19" dur="1" fill="hold">
                                          <p:stCondLst>
                                            <p:cond delay="0"/>
                                          </p:stCondLst>
                                        </p:cTn>
                                        <p:tgtEl>
                                          <p:spTgt spid="71"/>
                                        </p:tgtEl>
                                        <p:attrNameLst>
                                          <p:attrName>style.visibility</p:attrName>
                                        </p:attrNameLst>
                                      </p:cBhvr>
                                      <p:to>
                                        <p:strVal val="visible"/>
                                      </p:to>
                                    </p:set>
                                    <p:animEffect transition="in" filter="wipe(left)">
                                      <p:cBhvr>
                                        <p:cTn id="20" dur="500"/>
                                        <p:tgtEl>
                                          <p:spTgt spid="71"/>
                                        </p:tgtEl>
                                      </p:cBhvr>
                                    </p:animEffect>
                                  </p:childTnLst>
                                </p:cTn>
                              </p:par>
                              <p:par>
                                <p:cTn id="21" presetID="22" presetClass="entr" presetSubtype="8" fill="hold" grpId="0" nodeType="withEffect">
                                  <p:stCondLst>
                                    <p:cond delay="1300"/>
                                  </p:stCondLst>
                                  <p:childTnLst>
                                    <p:set>
                                      <p:cBhvr>
                                        <p:cTn id="22" dur="1" fill="hold">
                                          <p:stCondLst>
                                            <p:cond delay="0"/>
                                          </p:stCondLst>
                                        </p:cTn>
                                        <p:tgtEl>
                                          <p:spTgt spid="74"/>
                                        </p:tgtEl>
                                        <p:attrNameLst>
                                          <p:attrName>style.visibility</p:attrName>
                                        </p:attrNameLst>
                                      </p:cBhvr>
                                      <p:to>
                                        <p:strVal val="visible"/>
                                      </p:to>
                                    </p:set>
                                    <p:animEffect transition="in" filter="wipe(left)">
                                      <p:cBhvr>
                                        <p:cTn id="23" dur="500"/>
                                        <p:tgtEl>
                                          <p:spTgt spid="74"/>
                                        </p:tgtEl>
                                      </p:cBhvr>
                                    </p:animEffect>
                                  </p:childTnLst>
                                </p:cTn>
                              </p:par>
                              <p:par>
                                <p:cTn id="24" presetID="22" presetClass="entr" presetSubtype="4" fill="hold" grpId="0" nodeType="withEffect">
                                  <p:stCondLst>
                                    <p:cond delay="1000"/>
                                  </p:stCondLst>
                                  <p:childTnLst>
                                    <p:set>
                                      <p:cBhvr>
                                        <p:cTn id="25" dur="1" fill="hold">
                                          <p:stCondLst>
                                            <p:cond delay="0"/>
                                          </p:stCondLst>
                                        </p:cTn>
                                        <p:tgtEl>
                                          <p:spTgt spid="73"/>
                                        </p:tgtEl>
                                        <p:attrNameLst>
                                          <p:attrName>style.visibility</p:attrName>
                                        </p:attrNameLst>
                                      </p:cBhvr>
                                      <p:to>
                                        <p:strVal val="visible"/>
                                      </p:to>
                                    </p:set>
                                    <p:animEffect transition="in" filter="wipe(down)">
                                      <p:cBhvr>
                                        <p:cTn id="26" dur="500"/>
                                        <p:tgtEl>
                                          <p:spTgt spid="73"/>
                                        </p:tgtEl>
                                      </p:cBhvr>
                                    </p:animEffect>
                                  </p:childTnLst>
                                </p:cTn>
                              </p:par>
                              <p:par>
                                <p:cTn id="27" presetID="22" presetClass="entr" presetSubtype="2" fill="hold" grpId="0" nodeType="withEffect">
                                  <p:stCondLst>
                                    <p:cond delay="1200"/>
                                  </p:stCondLst>
                                  <p:childTnLst>
                                    <p:set>
                                      <p:cBhvr>
                                        <p:cTn id="28" dur="1" fill="hold">
                                          <p:stCondLst>
                                            <p:cond delay="0"/>
                                          </p:stCondLst>
                                        </p:cTn>
                                        <p:tgtEl>
                                          <p:spTgt spid="76"/>
                                        </p:tgtEl>
                                        <p:attrNameLst>
                                          <p:attrName>style.visibility</p:attrName>
                                        </p:attrNameLst>
                                      </p:cBhvr>
                                      <p:to>
                                        <p:strVal val="visible"/>
                                      </p:to>
                                    </p:set>
                                    <p:animEffect transition="in" filter="wipe(right)">
                                      <p:cBhvr>
                                        <p:cTn id="29" dur="500"/>
                                        <p:tgtEl>
                                          <p:spTgt spid="76"/>
                                        </p:tgtEl>
                                      </p:cBhvr>
                                    </p:animEffect>
                                  </p:childTnLst>
                                </p:cTn>
                              </p:par>
                              <p:par>
                                <p:cTn id="30" presetID="22" presetClass="entr" presetSubtype="4" fill="hold" grpId="0" nodeType="withEffect">
                                  <p:stCondLst>
                                    <p:cond delay="1400"/>
                                  </p:stCondLst>
                                  <p:childTnLst>
                                    <p:set>
                                      <p:cBhvr>
                                        <p:cTn id="31" dur="1" fill="hold">
                                          <p:stCondLst>
                                            <p:cond delay="0"/>
                                          </p:stCondLst>
                                        </p:cTn>
                                        <p:tgtEl>
                                          <p:spTgt spid="77"/>
                                        </p:tgtEl>
                                        <p:attrNameLst>
                                          <p:attrName>style.visibility</p:attrName>
                                        </p:attrNameLst>
                                      </p:cBhvr>
                                      <p:to>
                                        <p:strVal val="visible"/>
                                      </p:to>
                                    </p:set>
                                    <p:animEffect transition="in" filter="wipe(down)">
                                      <p:cBhvr>
                                        <p:cTn id="32" dur="500"/>
                                        <p:tgtEl>
                                          <p:spTgt spid="77"/>
                                        </p:tgtEl>
                                      </p:cBhvr>
                                    </p:animEffect>
                                  </p:childTnLst>
                                </p:cTn>
                              </p:par>
                              <p:par>
                                <p:cTn id="33" presetID="22" presetClass="entr" presetSubtype="8" fill="hold" grpId="0" nodeType="withEffect">
                                  <p:stCondLst>
                                    <p:cond delay="1700"/>
                                  </p:stCondLst>
                                  <p:childTnLst>
                                    <p:set>
                                      <p:cBhvr>
                                        <p:cTn id="34" dur="1" fill="hold">
                                          <p:stCondLst>
                                            <p:cond delay="0"/>
                                          </p:stCondLst>
                                        </p:cTn>
                                        <p:tgtEl>
                                          <p:spTgt spid="72"/>
                                        </p:tgtEl>
                                        <p:attrNameLst>
                                          <p:attrName>style.visibility</p:attrName>
                                        </p:attrNameLst>
                                      </p:cBhvr>
                                      <p:to>
                                        <p:strVal val="visible"/>
                                      </p:to>
                                    </p:set>
                                    <p:animEffect transition="in" filter="wipe(left)">
                                      <p:cBhvr>
                                        <p:cTn id="35" dur="500"/>
                                        <p:tgtEl>
                                          <p:spTgt spid="72"/>
                                        </p:tgtEl>
                                      </p:cBhvr>
                                    </p:animEffect>
                                  </p:childTnLst>
                                </p:cTn>
                              </p:par>
                              <p:par>
                                <p:cTn id="36" presetID="22" presetClass="entr" presetSubtype="4" fill="hold" grpId="0" nodeType="withEffect">
                                  <p:stCondLst>
                                    <p:cond delay="1800"/>
                                  </p:stCondLst>
                                  <p:childTnLst>
                                    <p:set>
                                      <p:cBhvr>
                                        <p:cTn id="37" dur="1" fill="hold">
                                          <p:stCondLst>
                                            <p:cond delay="0"/>
                                          </p:stCondLst>
                                        </p:cTn>
                                        <p:tgtEl>
                                          <p:spTgt spid="78"/>
                                        </p:tgtEl>
                                        <p:attrNameLst>
                                          <p:attrName>style.visibility</p:attrName>
                                        </p:attrNameLst>
                                      </p:cBhvr>
                                      <p:to>
                                        <p:strVal val="visible"/>
                                      </p:to>
                                    </p:set>
                                    <p:animEffect transition="in" filter="wipe(down)">
                                      <p:cBhvr>
                                        <p:cTn id="38" dur="500"/>
                                        <p:tgtEl>
                                          <p:spTgt spid="78"/>
                                        </p:tgtEl>
                                      </p:cBhvr>
                                    </p:animEffect>
                                  </p:childTnLst>
                                </p:cTn>
                              </p:par>
                              <p:par>
                                <p:cTn id="39" presetID="22" presetClass="entr" presetSubtype="2" fill="hold" grpId="0" nodeType="withEffect">
                                  <p:stCondLst>
                                    <p:cond delay="2000"/>
                                  </p:stCondLst>
                                  <p:childTnLst>
                                    <p:set>
                                      <p:cBhvr>
                                        <p:cTn id="40" dur="1" fill="hold">
                                          <p:stCondLst>
                                            <p:cond delay="0"/>
                                          </p:stCondLst>
                                        </p:cTn>
                                        <p:tgtEl>
                                          <p:spTgt spid="75"/>
                                        </p:tgtEl>
                                        <p:attrNameLst>
                                          <p:attrName>style.visibility</p:attrName>
                                        </p:attrNameLst>
                                      </p:cBhvr>
                                      <p:to>
                                        <p:strVal val="visible"/>
                                      </p:to>
                                    </p:set>
                                    <p:animEffect transition="in" filter="wipe(right)">
                                      <p:cBhvr>
                                        <p:cTn id="41" dur="500"/>
                                        <p:tgtEl>
                                          <p:spTgt spid="75"/>
                                        </p:tgtEl>
                                      </p:cBhvr>
                                    </p:animEffect>
                                  </p:childTnLst>
                                </p:cTn>
                              </p:par>
                              <p:par>
                                <p:cTn id="42" presetID="53" presetClass="entr" presetSubtype="16" fill="hold" grpId="0" nodeType="withEffect">
                                  <p:stCondLst>
                                    <p:cond delay="1000"/>
                                  </p:stCondLst>
                                  <p:childTnLst>
                                    <p:set>
                                      <p:cBhvr>
                                        <p:cTn id="43" dur="1" fill="hold">
                                          <p:stCondLst>
                                            <p:cond delay="0"/>
                                          </p:stCondLst>
                                        </p:cTn>
                                        <p:tgtEl>
                                          <p:spTgt spid="79"/>
                                        </p:tgtEl>
                                        <p:attrNameLst>
                                          <p:attrName>style.visibility</p:attrName>
                                        </p:attrNameLst>
                                      </p:cBhvr>
                                      <p:to>
                                        <p:strVal val="visible"/>
                                      </p:to>
                                    </p:set>
                                    <p:anim calcmode="lin" valueType="num">
                                      <p:cBhvr>
                                        <p:cTn id="44" dur="500" fill="hold"/>
                                        <p:tgtEl>
                                          <p:spTgt spid="79"/>
                                        </p:tgtEl>
                                        <p:attrNameLst>
                                          <p:attrName>ppt_w</p:attrName>
                                        </p:attrNameLst>
                                      </p:cBhvr>
                                      <p:tavLst>
                                        <p:tav tm="0">
                                          <p:val>
                                            <p:fltVal val="0"/>
                                          </p:val>
                                        </p:tav>
                                        <p:tav tm="100000">
                                          <p:val>
                                            <p:strVal val="#ppt_w"/>
                                          </p:val>
                                        </p:tav>
                                      </p:tavLst>
                                    </p:anim>
                                    <p:anim calcmode="lin" valueType="num">
                                      <p:cBhvr>
                                        <p:cTn id="45" dur="500" fill="hold"/>
                                        <p:tgtEl>
                                          <p:spTgt spid="79"/>
                                        </p:tgtEl>
                                        <p:attrNameLst>
                                          <p:attrName>ppt_h</p:attrName>
                                        </p:attrNameLst>
                                      </p:cBhvr>
                                      <p:tavLst>
                                        <p:tav tm="0">
                                          <p:val>
                                            <p:fltVal val="0"/>
                                          </p:val>
                                        </p:tav>
                                        <p:tav tm="100000">
                                          <p:val>
                                            <p:strVal val="#ppt_h"/>
                                          </p:val>
                                        </p:tav>
                                      </p:tavLst>
                                    </p:anim>
                                    <p:animEffect transition="in" filter="fade">
                                      <p:cBhvr>
                                        <p:cTn id="46" dur="500"/>
                                        <p:tgtEl>
                                          <p:spTgt spid="79"/>
                                        </p:tgtEl>
                                      </p:cBhvr>
                                    </p:animEffect>
                                  </p:childTnLst>
                                </p:cTn>
                              </p:par>
                              <p:par>
                                <p:cTn id="47" presetID="53" presetClass="entr" presetSubtype="16" fill="hold" grpId="0" nodeType="withEffect">
                                  <p:stCondLst>
                                    <p:cond delay="1500"/>
                                  </p:stCondLst>
                                  <p:childTnLst>
                                    <p:set>
                                      <p:cBhvr>
                                        <p:cTn id="48" dur="1" fill="hold">
                                          <p:stCondLst>
                                            <p:cond delay="0"/>
                                          </p:stCondLst>
                                        </p:cTn>
                                        <p:tgtEl>
                                          <p:spTgt spid="81"/>
                                        </p:tgtEl>
                                        <p:attrNameLst>
                                          <p:attrName>style.visibility</p:attrName>
                                        </p:attrNameLst>
                                      </p:cBhvr>
                                      <p:to>
                                        <p:strVal val="visible"/>
                                      </p:to>
                                    </p:set>
                                    <p:anim calcmode="lin" valueType="num">
                                      <p:cBhvr>
                                        <p:cTn id="49" dur="500" fill="hold"/>
                                        <p:tgtEl>
                                          <p:spTgt spid="81"/>
                                        </p:tgtEl>
                                        <p:attrNameLst>
                                          <p:attrName>ppt_w</p:attrName>
                                        </p:attrNameLst>
                                      </p:cBhvr>
                                      <p:tavLst>
                                        <p:tav tm="0">
                                          <p:val>
                                            <p:fltVal val="0"/>
                                          </p:val>
                                        </p:tav>
                                        <p:tav tm="100000">
                                          <p:val>
                                            <p:strVal val="#ppt_w"/>
                                          </p:val>
                                        </p:tav>
                                      </p:tavLst>
                                    </p:anim>
                                    <p:anim calcmode="lin" valueType="num">
                                      <p:cBhvr>
                                        <p:cTn id="50" dur="500" fill="hold"/>
                                        <p:tgtEl>
                                          <p:spTgt spid="81"/>
                                        </p:tgtEl>
                                        <p:attrNameLst>
                                          <p:attrName>ppt_h</p:attrName>
                                        </p:attrNameLst>
                                      </p:cBhvr>
                                      <p:tavLst>
                                        <p:tav tm="0">
                                          <p:val>
                                            <p:fltVal val="0"/>
                                          </p:val>
                                        </p:tav>
                                        <p:tav tm="100000">
                                          <p:val>
                                            <p:strVal val="#ppt_h"/>
                                          </p:val>
                                        </p:tav>
                                      </p:tavLst>
                                    </p:anim>
                                    <p:animEffect transition="in" filter="fade">
                                      <p:cBhvr>
                                        <p:cTn id="51" dur="500"/>
                                        <p:tgtEl>
                                          <p:spTgt spid="81"/>
                                        </p:tgtEl>
                                      </p:cBhvr>
                                    </p:animEffect>
                                  </p:childTnLst>
                                </p:cTn>
                              </p:par>
                              <p:par>
                                <p:cTn id="52" presetID="53" presetClass="entr" presetSubtype="16" fill="hold" grpId="0" nodeType="withEffect">
                                  <p:stCondLst>
                                    <p:cond delay="1900"/>
                                  </p:stCondLst>
                                  <p:childTnLst>
                                    <p:set>
                                      <p:cBhvr>
                                        <p:cTn id="53" dur="1" fill="hold">
                                          <p:stCondLst>
                                            <p:cond delay="0"/>
                                          </p:stCondLst>
                                        </p:cTn>
                                        <p:tgtEl>
                                          <p:spTgt spid="82"/>
                                        </p:tgtEl>
                                        <p:attrNameLst>
                                          <p:attrName>style.visibility</p:attrName>
                                        </p:attrNameLst>
                                      </p:cBhvr>
                                      <p:to>
                                        <p:strVal val="visible"/>
                                      </p:to>
                                    </p:set>
                                    <p:anim calcmode="lin" valueType="num">
                                      <p:cBhvr>
                                        <p:cTn id="54" dur="500" fill="hold"/>
                                        <p:tgtEl>
                                          <p:spTgt spid="82"/>
                                        </p:tgtEl>
                                        <p:attrNameLst>
                                          <p:attrName>ppt_w</p:attrName>
                                        </p:attrNameLst>
                                      </p:cBhvr>
                                      <p:tavLst>
                                        <p:tav tm="0">
                                          <p:val>
                                            <p:fltVal val="0"/>
                                          </p:val>
                                        </p:tav>
                                        <p:tav tm="100000">
                                          <p:val>
                                            <p:strVal val="#ppt_w"/>
                                          </p:val>
                                        </p:tav>
                                      </p:tavLst>
                                    </p:anim>
                                    <p:anim calcmode="lin" valueType="num">
                                      <p:cBhvr>
                                        <p:cTn id="55" dur="500" fill="hold"/>
                                        <p:tgtEl>
                                          <p:spTgt spid="82"/>
                                        </p:tgtEl>
                                        <p:attrNameLst>
                                          <p:attrName>ppt_h</p:attrName>
                                        </p:attrNameLst>
                                      </p:cBhvr>
                                      <p:tavLst>
                                        <p:tav tm="0">
                                          <p:val>
                                            <p:fltVal val="0"/>
                                          </p:val>
                                        </p:tav>
                                        <p:tav tm="100000">
                                          <p:val>
                                            <p:strVal val="#ppt_h"/>
                                          </p:val>
                                        </p:tav>
                                      </p:tavLst>
                                    </p:anim>
                                    <p:animEffect transition="in" filter="fade">
                                      <p:cBhvr>
                                        <p:cTn id="56" dur="500"/>
                                        <p:tgtEl>
                                          <p:spTgt spid="82"/>
                                        </p:tgtEl>
                                      </p:cBhvr>
                                    </p:animEffect>
                                  </p:childTnLst>
                                </p:cTn>
                              </p:par>
                              <p:par>
                                <p:cTn id="57" presetID="53" presetClass="entr" presetSubtype="16" fill="hold" grpId="0" nodeType="withEffect">
                                  <p:stCondLst>
                                    <p:cond delay="1400"/>
                                  </p:stCondLst>
                                  <p:childTnLst>
                                    <p:set>
                                      <p:cBhvr>
                                        <p:cTn id="58" dur="1" fill="hold">
                                          <p:stCondLst>
                                            <p:cond delay="0"/>
                                          </p:stCondLst>
                                        </p:cTn>
                                        <p:tgtEl>
                                          <p:spTgt spid="80"/>
                                        </p:tgtEl>
                                        <p:attrNameLst>
                                          <p:attrName>style.visibility</p:attrName>
                                        </p:attrNameLst>
                                      </p:cBhvr>
                                      <p:to>
                                        <p:strVal val="visible"/>
                                      </p:to>
                                    </p:set>
                                    <p:anim calcmode="lin" valueType="num">
                                      <p:cBhvr>
                                        <p:cTn id="59" dur="500" fill="hold"/>
                                        <p:tgtEl>
                                          <p:spTgt spid="80"/>
                                        </p:tgtEl>
                                        <p:attrNameLst>
                                          <p:attrName>ppt_w</p:attrName>
                                        </p:attrNameLst>
                                      </p:cBhvr>
                                      <p:tavLst>
                                        <p:tav tm="0">
                                          <p:val>
                                            <p:fltVal val="0"/>
                                          </p:val>
                                        </p:tav>
                                        <p:tav tm="100000">
                                          <p:val>
                                            <p:strVal val="#ppt_w"/>
                                          </p:val>
                                        </p:tav>
                                      </p:tavLst>
                                    </p:anim>
                                    <p:anim calcmode="lin" valueType="num">
                                      <p:cBhvr>
                                        <p:cTn id="60" dur="500" fill="hold"/>
                                        <p:tgtEl>
                                          <p:spTgt spid="80"/>
                                        </p:tgtEl>
                                        <p:attrNameLst>
                                          <p:attrName>ppt_h</p:attrName>
                                        </p:attrNameLst>
                                      </p:cBhvr>
                                      <p:tavLst>
                                        <p:tav tm="0">
                                          <p:val>
                                            <p:fltVal val="0"/>
                                          </p:val>
                                        </p:tav>
                                        <p:tav tm="100000">
                                          <p:val>
                                            <p:strVal val="#ppt_h"/>
                                          </p:val>
                                        </p:tav>
                                      </p:tavLst>
                                    </p:anim>
                                    <p:animEffect transition="in" filter="fade">
                                      <p:cBhvr>
                                        <p:cTn id="61" dur="500"/>
                                        <p:tgtEl>
                                          <p:spTgt spid="80"/>
                                        </p:tgtEl>
                                      </p:cBhvr>
                                    </p:animEffect>
                                  </p:childTnLst>
                                </p:cTn>
                              </p:par>
                              <p:par>
                                <p:cTn id="62" presetID="53" presetClass="entr" presetSubtype="16" fill="hold" grpId="0" nodeType="withEffect">
                                  <p:stCondLst>
                                    <p:cond delay="2200"/>
                                  </p:stCondLst>
                                  <p:childTnLst>
                                    <p:set>
                                      <p:cBhvr>
                                        <p:cTn id="63" dur="1" fill="hold">
                                          <p:stCondLst>
                                            <p:cond delay="0"/>
                                          </p:stCondLst>
                                        </p:cTn>
                                        <p:tgtEl>
                                          <p:spTgt spid="83"/>
                                        </p:tgtEl>
                                        <p:attrNameLst>
                                          <p:attrName>style.visibility</p:attrName>
                                        </p:attrNameLst>
                                      </p:cBhvr>
                                      <p:to>
                                        <p:strVal val="visible"/>
                                      </p:to>
                                    </p:set>
                                    <p:anim calcmode="lin" valueType="num">
                                      <p:cBhvr>
                                        <p:cTn id="64" dur="500" fill="hold"/>
                                        <p:tgtEl>
                                          <p:spTgt spid="83"/>
                                        </p:tgtEl>
                                        <p:attrNameLst>
                                          <p:attrName>ppt_w</p:attrName>
                                        </p:attrNameLst>
                                      </p:cBhvr>
                                      <p:tavLst>
                                        <p:tav tm="0">
                                          <p:val>
                                            <p:fltVal val="0"/>
                                          </p:val>
                                        </p:tav>
                                        <p:tav tm="100000">
                                          <p:val>
                                            <p:strVal val="#ppt_w"/>
                                          </p:val>
                                        </p:tav>
                                      </p:tavLst>
                                    </p:anim>
                                    <p:anim calcmode="lin" valueType="num">
                                      <p:cBhvr>
                                        <p:cTn id="65" dur="500" fill="hold"/>
                                        <p:tgtEl>
                                          <p:spTgt spid="83"/>
                                        </p:tgtEl>
                                        <p:attrNameLst>
                                          <p:attrName>ppt_h</p:attrName>
                                        </p:attrNameLst>
                                      </p:cBhvr>
                                      <p:tavLst>
                                        <p:tav tm="0">
                                          <p:val>
                                            <p:fltVal val="0"/>
                                          </p:val>
                                        </p:tav>
                                        <p:tav tm="100000">
                                          <p:val>
                                            <p:strVal val="#ppt_h"/>
                                          </p:val>
                                        </p:tav>
                                      </p:tavLst>
                                    </p:anim>
                                    <p:animEffect transition="in" filter="fade">
                                      <p:cBhvr>
                                        <p:cTn id="66" dur="500"/>
                                        <p:tgtEl>
                                          <p:spTgt spid="83"/>
                                        </p:tgtEl>
                                      </p:cBhvr>
                                    </p:animEffect>
                                  </p:childTnLst>
                                </p:cTn>
                              </p:par>
                              <p:par>
                                <p:cTn id="67" presetID="53" presetClass="entr" presetSubtype="16" fill="hold" grpId="0" nodeType="withEffect">
                                  <p:stCondLst>
                                    <p:cond delay="2200"/>
                                  </p:stCondLst>
                                  <p:childTnLst>
                                    <p:set>
                                      <p:cBhvr>
                                        <p:cTn id="68" dur="1" fill="hold">
                                          <p:stCondLst>
                                            <p:cond delay="0"/>
                                          </p:stCondLst>
                                        </p:cTn>
                                        <p:tgtEl>
                                          <p:spTgt spid="89"/>
                                        </p:tgtEl>
                                        <p:attrNameLst>
                                          <p:attrName>style.visibility</p:attrName>
                                        </p:attrNameLst>
                                      </p:cBhvr>
                                      <p:to>
                                        <p:strVal val="visible"/>
                                      </p:to>
                                    </p:set>
                                    <p:anim calcmode="lin" valueType="num">
                                      <p:cBhvr>
                                        <p:cTn id="69" dur="500" fill="hold"/>
                                        <p:tgtEl>
                                          <p:spTgt spid="89"/>
                                        </p:tgtEl>
                                        <p:attrNameLst>
                                          <p:attrName>ppt_w</p:attrName>
                                        </p:attrNameLst>
                                      </p:cBhvr>
                                      <p:tavLst>
                                        <p:tav tm="0">
                                          <p:val>
                                            <p:fltVal val="0"/>
                                          </p:val>
                                        </p:tav>
                                        <p:tav tm="100000">
                                          <p:val>
                                            <p:strVal val="#ppt_w"/>
                                          </p:val>
                                        </p:tav>
                                      </p:tavLst>
                                    </p:anim>
                                    <p:anim calcmode="lin" valueType="num">
                                      <p:cBhvr>
                                        <p:cTn id="70" dur="500" fill="hold"/>
                                        <p:tgtEl>
                                          <p:spTgt spid="89"/>
                                        </p:tgtEl>
                                        <p:attrNameLst>
                                          <p:attrName>ppt_h</p:attrName>
                                        </p:attrNameLst>
                                      </p:cBhvr>
                                      <p:tavLst>
                                        <p:tav tm="0">
                                          <p:val>
                                            <p:fltVal val="0"/>
                                          </p:val>
                                        </p:tav>
                                        <p:tav tm="100000">
                                          <p:val>
                                            <p:strVal val="#ppt_h"/>
                                          </p:val>
                                        </p:tav>
                                      </p:tavLst>
                                    </p:anim>
                                    <p:animEffect transition="in" filter="fade">
                                      <p:cBhvr>
                                        <p:cTn id="71" dur="500"/>
                                        <p:tgtEl>
                                          <p:spTgt spid="89"/>
                                        </p:tgtEl>
                                      </p:cBhvr>
                                    </p:animEffect>
                                  </p:childTnLst>
                                </p:cTn>
                              </p:par>
                            </p:childTnLst>
                          </p:cTn>
                        </p:par>
                        <p:par>
                          <p:cTn id="72" fill="hold">
                            <p:stCondLst>
                              <p:cond delay="1000"/>
                            </p:stCondLst>
                            <p:childTnLst>
                              <p:par>
                                <p:cTn id="73" presetID="2" presetClass="entr" presetSubtype="8" decel="100000" fill="hold" grpId="0" nodeType="afterEffect">
                                  <p:stCondLst>
                                    <p:cond delay="0"/>
                                  </p:stCondLst>
                                  <p:childTnLst>
                                    <p:set>
                                      <p:cBhvr>
                                        <p:cTn id="74" dur="1" fill="hold">
                                          <p:stCondLst>
                                            <p:cond delay="0"/>
                                          </p:stCondLst>
                                        </p:cTn>
                                        <p:tgtEl>
                                          <p:spTgt spid="84"/>
                                        </p:tgtEl>
                                        <p:attrNameLst>
                                          <p:attrName>style.visibility</p:attrName>
                                        </p:attrNameLst>
                                      </p:cBhvr>
                                      <p:to>
                                        <p:strVal val="visible"/>
                                      </p:to>
                                    </p:set>
                                    <p:anim calcmode="lin" valueType="num">
                                      <p:cBhvr additive="base">
                                        <p:cTn id="75" dur="500" fill="hold"/>
                                        <p:tgtEl>
                                          <p:spTgt spid="84"/>
                                        </p:tgtEl>
                                        <p:attrNameLst>
                                          <p:attrName>ppt_x</p:attrName>
                                        </p:attrNameLst>
                                      </p:cBhvr>
                                      <p:tavLst>
                                        <p:tav tm="0">
                                          <p:val>
                                            <p:strVal val="0-#ppt_w/2"/>
                                          </p:val>
                                        </p:tav>
                                        <p:tav tm="100000">
                                          <p:val>
                                            <p:strVal val="#ppt_x"/>
                                          </p:val>
                                        </p:tav>
                                      </p:tavLst>
                                    </p:anim>
                                    <p:anim calcmode="lin" valueType="num">
                                      <p:cBhvr additive="base">
                                        <p:cTn id="76" dur="500" fill="hold"/>
                                        <p:tgtEl>
                                          <p:spTgt spid="84"/>
                                        </p:tgtEl>
                                        <p:attrNameLst>
                                          <p:attrName>ppt_y</p:attrName>
                                        </p:attrNameLst>
                                      </p:cBhvr>
                                      <p:tavLst>
                                        <p:tav tm="0">
                                          <p:val>
                                            <p:strVal val="#ppt_y"/>
                                          </p:val>
                                        </p:tav>
                                        <p:tav tm="100000">
                                          <p:val>
                                            <p:strVal val="#ppt_y"/>
                                          </p:val>
                                        </p:tav>
                                      </p:tavLst>
                                    </p:anim>
                                  </p:childTnLst>
                                </p:cTn>
                              </p:par>
                              <p:par>
                                <p:cTn id="77" presetID="2" presetClass="entr" presetSubtype="8" decel="100000" fill="hold" grpId="0" nodeType="withEffect">
                                  <p:stCondLst>
                                    <p:cond delay="100"/>
                                  </p:stCondLst>
                                  <p:childTnLst>
                                    <p:set>
                                      <p:cBhvr>
                                        <p:cTn id="78" dur="1" fill="hold">
                                          <p:stCondLst>
                                            <p:cond delay="0"/>
                                          </p:stCondLst>
                                        </p:cTn>
                                        <p:tgtEl>
                                          <p:spTgt spid="85"/>
                                        </p:tgtEl>
                                        <p:attrNameLst>
                                          <p:attrName>style.visibility</p:attrName>
                                        </p:attrNameLst>
                                      </p:cBhvr>
                                      <p:to>
                                        <p:strVal val="visible"/>
                                      </p:to>
                                    </p:set>
                                    <p:anim calcmode="lin" valueType="num">
                                      <p:cBhvr additive="base">
                                        <p:cTn id="79" dur="500" fill="hold"/>
                                        <p:tgtEl>
                                          <p:spTgt spid="85"/>
                                        </p:tgtEl>
                                        <p:attrNameLst>
                                          <p:attrName>ppt_x</p:attrName>
                                        </p:attrNameLst>
                                      </p:cBhvr>
                                      <p:tavLst>
                                        <p:tav tm="0">
                                          <p:val>
                                            <p:strVal val="0-#ppt_w/2"/>
                                          </p:val>
                                        </p:tav>
                                        <p:tav tm="100000">
                                          <p:val>
                                            <p:strVal val="#ppt_x"/>
                                          </p:val>
                                        </p:tav>
                                      </p:tavLst>
                                    </p:anim>
                                    <p:anim calcmode="lin" valueType="num">
                                      <p:cBhvr additive="base">
                                        <p:cTn id="80" dur="500" fill="hold"/>
                                        <p:tgtEl>
                                          <p:spTgt spid="85"/>
                                        </p:tgtEl>
                                        <p:attrNameLst>
                                          <p:attrName>ppt_y</p:attrName>
                                        </p:attrNameLst>
                                      </p:cBhvr>
                                      <p:tavLst>
                                        <p:tav tm="0">
                                          <p:val>
                                            <p:strVal val="#ppt_y"/>
                                          </p:val>
                                        </p:tav>
                                        <p:tav tm="100000">
                                          <p:val>
                                            <p:strVal val="#ppt_y"/>
                                          </p:val>
                                        </p:tav>
                                      </p:tavLst>
                                    </p:anim>
                                  </p:childTnLst>
                                </p:cTn>
                              </p:par>
                              <p:par>
                                <p:cTn id="81" presetID="2" presetClass="entr" presetSubtype="2" decel="100000" fill="hold" grpId="0" nodeType="withEffect">
                                  <p:stCondLst>
                                    <p:cond delay="200"/>
                                  </p:stCondLst>
                                  <p:childTnLst>
                                    <p:set>
                                      <p:cBhvr>
                                        <p:cTn id="82" dur="1" fill="hold">
                                          <p:stCondLst>
                                            <p:cond delay="0"/>
                                          </p:stCondLst>
                                        </p:cTn>
                                        <p:tgtEl>
                                          <p:spTgt spid="86"/>
                                        </p:tgtEl>
                                        <p:attrNameLst>
                                          <p:attrName>style.visibility</p:attrName>
                                        </p:attrNameLst>
                                      </p:cBhvr>
                                      <p:to>
                                        <p:strVal val="visible"/>
                                      </p:to>
                                    </p:set>
                                    <p:anim calcmode="lin" valueType="num">
                                      <p:cBhvr additive="base">
                                        <p:cTn id="83" dur="500" fill="hold"/>
                                        <p:tgtEl>
                                          <p:spTgt spid="86"/>
                                        </p:tgtEl>
                                        <p:attrNameLst>
                                          <p:attrName>ppt_x</p:attrName>
                                        </p:attrNameLst>
                                      </p:cBhvr>
                                      <p:tavLst>
                                        <p:tav tm="0">
                                          <p:val>
                                            <p:strVal val="1+#ppt_w/2"/>
                                          </p:val>
                                        </p:tav>
                                        <p:tav tm="100000">
                                          <p:val>
                                            <p:strVal val="#ppt_x"/>
                                          </p:val>
                                        </p:tav>
                                      </p:tavLst>
                                    </p:anim>
                                    <p:anim calcmode="lin" valueType="num">
                                      <p:cBhvr additive="base">
                                        <p:cTn id="84" dur="500" fill="hold"/>
                                        <p:tgtEl>
                                          <p:spTgt spid="86"/>
                                        </p:tgtEl>
                                        <p:attrNameLst>
                                          <p:attrName>ppt_y</p:attrName>
                                        </p:attrNameLst>
                                      </p:cBhvr>
                                      <p:tavLst>
                                        <p:tav tm="0">
                                          <p:val>
                                            <p:strVal val="#ppt_y"/>
                                          </p:val>
                                        </p:tav>
                                        <p:tav tm="100000">
                                          <p:val>
                                            <p:strVal val="#ppt_y"/>
                                          </p:val>
                                        </p:tav>
                                      </p:tavLst>
                                    </p:anim>
                                  </p:childTnLst>
                                </p:cTn>
                              </p:par>
                              <p:par>
                                <p:cTn id="85" presetID="2" presetClass="entr" presetSubtype="2" decel="100000" fill="hold" grpId="0" nodeType="withEffect">
                                  <p:stCondLst>
                                    <p:cond delay="300"/>
                                  </p:stCondLst>
                                  <p:childTnLst>
                                    <p:set>
                                      <p:cBhvr>
                                        <p:cTn id="86" dur="1" fill="hold">
                                          <p:stCondLst>
                                            <p:cond delay="0"/>
                                          </p:stCondLst>
                                        </p:cTn>
                                        <p:tgtEl>
                                          <p:spTgt spid="87"/>
                                        </p:tgtEl>
                                        <p:attrNameLst>
                                          <p:attrName>style.visibility</p:attrName>
                                        </p:attrNameLst>
                                      </p:cBhvr>
                                      <p:to>
                                        <p:strVal val="visible"/>
                                      </p:to>
                                    </p:set>
                                    <p:anim calcmode="lin" valueType="num">
                                      <p:cBhvr additive="base">
                                        <p:cTn id="87" dur="500" fill="hold"/>
                                        <p:tgtEl>
                                          <p:spTgt spid="87"/>
                                        </p:tgtEl>
                                        <p:attrNameLst>
                                          <p:attrName>ppt_x</p:attrName>
                                        </p:attrNameLst>
                                      </p:cBhvr>
                                      <p:tavLst>
                                        <p:tav tm="0">
                                          <p:val>
                                            <p:strVal val="1+#ppt_w/2"/>
                                          </p:val>
                                        </p:tav>
                                        <p:tav tm="100000">
                                          <p:val>
                                            <p:strVal val="#ppt_x"/>
                                          </p:val>
                                        </p:tav>
                                      </p:tavLst>
                                    </p:anim>
                                    <p:anim calcmode="lin" valueType="num">
                                      <p:cBhvr additive="base">
                                        <p:cTn id="88" dur="500" fill="hold"/>
                                        <p:tgtEl>
                                          <p:spTgt spid="87"/>
                                        </p:tgtEl>
                                        <p:attrNameLst>
                                          <p:attrName>ppt_y</p:attrName>
                                        </p:attrNameLst>
                                      </p:cBhvr>
                                      <p:tavLst>
                                        <p:tav tm="0">
                                          <p:val>
                                            <p:strVal val="#ppt_y"/>
                                          </p:val>
                                        </p:tav>
                                        <p:tav tm="100000">
                                          <p:val>
                                            <p:strVal val="#ppt_y"/>
                                          </p:val>
                                        </p:tav>
                                      </p:tavLst>
                                    </p:anim>
                                  </p:childTnLst>
                                </p:cTn>
                              </p:par>
                              <p:par>
                                <p:cTn id="89" presetID="2" presetClass="entr" presetSubtype="8" decel="100000" fill="hold" grpId="0" nodeType="withEffect">
                                  <p:stCondLst>
                                    <p:cond delay="400"/>
                                  </p:stCondLst>
                                  <p:childTnLst>
                                    <p:set>
                                      <p:cBhvr>
                                        <p:cTn id="90" dur="1" fill="hold">
                                          <p:stCondLst>
                                            <p:cond delay="0"/>
                                          </p:stCondLst>
                                        </p:cTn>
                                        <p:tgtEl>
                                          <p:spTgt spid="88"/>
                                        </p:tgtEl>
                                        <p:attrNameLst>
                                          <p:attrName>style.visibility</p:attrName>
                                        </p:attrNameLst>
                                      </p:cBhvr>
                                      <p:to>
                                        <p:strVal val="visible"/>
                                      </p:to>
                                    </p:set>
                                    <p:anim calcmode="lin" valueType="num">
                                      <p:cBhvr additive="base">
                                        <p:cTn id="91" dur="500" fill="hold"/>
                                        <p:tgtEl>
                                          <p:spTgt spid="88"/>
                                        </p:tgtEl>
                                        <p:attrNameLst>
                                          <p:attrName>ppt_x</p:attrName>
                                        </p:attrNameLst>
                                      </p:cBhvr>
                                      <p:tavLst>
                                        <p:tav tm="0">
                                          <p:val>
                                            <p:strVal val="0-#ppt_w/2"/>
                                          </p:val>
                                        </p:tav>
                                        <p:tav tm="100000">
                                          <p:val>
                                            <p:strVal val="#ppt_x"/>
                                          </p:val>
                                        </p:tav>
                                      </p:tavLst>
                                    </p:anim>
                                    <p:anim calcmode="lin" valueType="num">
                                      <p:cBhvr additive="base">
                                        <p:cTn id="92" dur="500" fill="hold"/>
                                        <p:tgtEl>
                                          <p:spTgt spid="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p:bldP spid="85" grpId="0"/>
      <p:bldP spid="86" grpId="0"/>
      <p:bldP spid="87" grpId="0"/>
      <p:bldP spid="88" grpId="0"/>
      <p:bldP spid="8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12482" y="666675"/>
            <a:ext cx="5012018" cy="646331"/>
          </a:xfrm>
          <a:prstGeom prst="rect">
            <a:avLst/>
          </a:prstGeom>
          <a:noFill/>
        </p:spPr>
        <p:txBody>
          <a:bodyPr wrap="square" rtlCol="0">
            <a:spAutoFit/>
          </a:bodyPr>
          <a:lstStyle/>
          <a:p>
            <a:r>
              <a:rPr lang="zh-CN" altLang="en-US" sz="3600" dirty="0">
                <a:solidFill>
                  <a:prstClr val="white">
                    <a:lumMod val="85000"/>
                  </a:prstClr>
                </a:solidFill>
                <a:latin typeface="微软雅黑 Light" panose="020B0502040204020203" pitchFamily="34" charset="-122"/>
                <a:ea typeface="微软雅黑 Light" panose="020B0502040204020203" pitchFamily="34" charset="-122"/>
              </a:rPr>
              <a:t>请在这里输入你的标题</a:t>
            </a:r>
          </a:p>
        </p:txBody>
      </p:sp>
      <p:sp>
        <p:nvSpPr>
          <p:cNvPr id="3" name="文本框 2"/>
          <p:cNvSpPr txBox="1"/>
          <p:nvPr/>
        </p:nvSpPr>
        <p:spPr>
          <a:xfrm>
            <a:off x="514723" y="1313006"/>
            <a:ext cx="2268818" cy="400110"/>
          </a:xfrm>
          <a:prstGeom prst="rect">
            <a:avLst/>
          </a:prstGeom>
          <a:noFill/>
        </p:spPr>
        <p:txBody>
          <a:bodyPr wrap="square" rtlCol="0">
            <a:spAutoFit/>
          </a:bodyPr>
          <a:lstStyle/>
          <a:p>
            <a:r>
              <a:rPr lang="zh-CN" altLang="en-US" sz="2000" dirty="0">
                <a:solidFill>
                  <a:prstClr val="white">
                    <a:lumMod val="85000"/>
                  </a:prstClr>
                </a:solidFill>
                <a:latin typeface="微软雅黑 Light" panose="020B0502040204020203" pitchFamily="34" charset="-122"/>
                <a:ea typeface="微软雅黑 Light" panose="020B0502040204020203" pitchFamily="34" charset="-122"/>
              </a:rPr>
              <a:t>在这里输入内容</a:t>
            </a:r>
          </a:p>
        </p:txBody>
      </p:sp>
      <p:sp>
        <p:nvSpPr>
          <p:cNvPr id="4" name="Freeform 6"/>
          <p:cNvSpPr/>
          <p:nvPr/>
        </p:nvSpPr>
        <p:spPr bwMode="auto">
          <a:xfrm>
            <a:off x="8448385" y="2191598"/>
            <a:ext cx="2610063" cy="1839410"/>
          </a:xfrm>
          <a:custGeom>
            <a:avLst/>
            <a:gdLst>
              <a:gd name="T0" fmla="*/ 675 w 675"/>
              <a:gd name="T1" fmla="*/ 90 h 411"/>
              <a:gd name="T2" fmla="*/ 505 w 675"/>
              <a:gd name="T3" fmla="*/ 45 h 411"/>
              <a:gd name="T4" fmla="*/ 338 w 675"/>
              <a:gd name="T5" fmla="*/ 0 h 411"/>
              <a:gd name="T6" fmla="*/ 170 w 675"/>
              <a:gd name="T7" fmla="*/ 45 h 411"/>
              <a:gd name="T8" fmla="*/ 0 w 675"/>
              <a:gd name="T9" fmla="*/ 90 h 411"/>
              <a:gd name="T10" fmla="*/ 0 w 675"/>
              <a:gd name="T11" fmla="*/ 90 h 411"/>
              <a:gd name="T12" fmla="*/ 0 w 675"/>
              <a:gd name="T13" fmla="*/ 411 h 411"/>
              <a:gd name="T14" fmla="*/ 675 w 675"/>
              <a:gd name="T15" fmla="*/ 411 h 411"/>
              <a:gd name="T16" fmla="*/ 675 w 675"/>
              <a:gd name="T17" fmla="*/ 90 h 411"/>
              <a:gd name="T18" fmla="*/ 675 w 675"/>
              <a:gd name="T19" fmla="*/ 90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5" h="411">
                <a:moveTo>
                  <a:pt x="675" y="90"/>
                </a:moveTo>
                <a:lnTo>
                  <a:pt x="505" y="45"/>
                </a:lnTo>
                <a:lnTo>
                  <a:pt x="338" y="0"/>
                </a:lnTo>
                <a:lnTo>
                  <a:pt x="170" y="45"/>
                </a:lnTo>
                <a:lnTo>
                  <a:pt x="0" y="90"/>
                </a:lnTo>
                <a:lnTo>
                  <a:pt x="0" y="90"/>
                </a:lnTo>
                <a:lnTo>
                  <a:pt x="0" y="411"/>
                </a:lnTo>
                <a:lnTo>
                  <a:pt x="675" y="411"/>
                </a:lnTo>
                <a:lnTo>
                  <a:pt x="675" y="90"/>
                </a:lnTo>
                <a:lnTo>
                  <a:pt x="675" y="90"/>
                </a:lnTo>
                <a:close/>
              </a:path>
            </a:pathLst>
          </a:custGeom>
          <a:solidFill>
            <a:srgbClr val="FFCD4D">
              <a:alpha val="80000"/>
            </a:srgbClr>
          </a:solidFill>
          <a:ln>
            <a:noFill/>
          </a:ln>
          <a:effectLst/>
        </p:spPr>
        <p:txBody>
          <a:bodyPr vert="horz" wrap="square" lIns="0" tIns="0" rIns="0" bIns="0" numCol="1" anchor="ctr" anchorCtr="1" compatLnSpc="1"/>
          <a:lstStyle/>
          <a:p>
            <a:pPr algn="ctr">
              <a:defRPr/>
            </a:pPr>
            <a:r>
              <a:rPr lang="en-US" altLang="zh-CN" sz="5670" kern="0" dirty="0">
                <a:solidFill>
                  <a:sysClr val="window" lastClr="FFFFFF"/>
                </a:solidFill>
                <a:latin typeface="微软雅黑" panose="020B0503020204020204" pitchFamily="34" charset="-122"/>
                <a:ea typeface="微软雅黑" panose="020B0503020204020204" pitchFamily="34" charset="-122"/>
                <a:cs typeface="UKIJ Qolyazma" pitchFamily="18" charset="0"/>
              </a:rPr>
              <a:t>72</a:t>
            </a:r>
            <a:r>
              <a:rPr lang="en-US" altLang="zh-CN" kern="0" dirty="0">
                <a:solidFill>
                  <a:sysClr val="window" lastClr="FFFFFF"/>
                </a:solidFill>
                <a:latin typeface="微软雅黑" panose="020B0503020204020204" pitchFamily="34" charset="-122"/>
                <a:ea typeface="微软雅黑" panose="020B0503020204020204" pitchFamily="34" charset="-122"/>
                <a:cs typeface="UKIJ Qolyazma" pitchFamily="18" charset="0"/>
              </a:rPr>
              <a:t>%</a:t>
            </a:r>
          </a:p>
        </p:txBody>
      </p:sp>
      <p:cxnSp>
        <p:nvCxnSpPr>
          <p:cNvPr id="5" name="直接连接符 4"/>
          <p:cNvCxnSpPr/>
          <p:nvPr/>
        </p:nvCxnSpPr>
        <p:spPr>
          <a:xfrm flipH="1">
            <a:off x="1656425" y="4005403"/>
            <a:ext cx="6804756" cy="0"/>
          </a:xfrm>
          <a:prstGeom prst="line">
            <a:avLst/>
          </a:prstGeom>
          <a:noFill/>
          <a:ln w="38100" cap="flat" cmpd="sng" algn="ctr">
            <a:solidFill>
              <a:srgbClr val="FFCD4D"/>
            </a:solidFill>
            <a:prstDash val="solid"/>
            <a:miter lim="800000"/>
          </a:ln>
          <a:effectLst/>
        </p:spPr>
      </p:cxnSp>
      <p:cxnSp>
        <p:nvCxnSpPr>
          <p:cNvPr id="6" name="直接连接符 5"/>
          <p:cNvCxnSpPr/>
          <p:nvPr/>
        </p:nvCxnSpPr>
        <p:spPr>
          <a:xfrm flipH="1">
            <a:off x="1656425" y="4280358"/>
            <a:ext cx="6804756" cy="0"/>
          </a:xfrm>
          <a:prstGeom prst="line">
            <a:avLst/>
          </a:prstGeom>
          <a:noFill/>
          <a:ln w="38100" cap="flat" cmpd="sng" algn="ctr">
            <a:solidFill>
              <a:srgbClr val="7EB46E"/>
            </a:solidFill>
            <a:prstDash val="solid"/>
            <a:miter lim="800000"/>
          </a:ln>
          <a:effectLst/>
        </p:spPr>
      </p:cxnSp>
      <p:sp>
        <p:nvSpPr>
          <p:cNvPr id="7" name="TextBox 13"/>
          <p:cNvSpPr txBox="1"/>
          <p:nvPr/>
        </p:nvSpPr>
        <p:spPr>
          <a:xfrm flipH="1">
            <a:off x="1643624" y="2468798"/>
            <a:ext cx="2926252" cy="452425"/>
          </a:xfrm>
          <a:prstGeom prst="rect">
            <a:avLst/>
          </a:prstGeom>
          <a:noFill/>
          <a:ln>
            <a:noFill/>
          </a:ln>
        </p:spPr>
        <p:txBody>
          <a:bodyPr wrap="square" lIns="96006" tIns="48003" rIns="96006" bIns="48003">
            <a:spAutoFit/>
          </a:bodyPr>
          <a:lstStyle>
            <a:defPPr>
              <a:defRPr lang="zh-CN"/>
            </a:defPPr>
            <a:lvl1pPr algn="ctr" eaLnBrk="0" hangingPunct="0">
              <a:defRPr sz="2200" b="1">
                <a:solidFill>
                  <a:srgbClr val="333333"/>
                </a:solidFill>
                <a:latin typeface="微软雅黑" panose="020B0503020204020204" pitchFamily="34" charset="-122"/>
                <a:ea typeface="微软雅黑" panose="020B0503020204020204" pitchFamily="34" charset="-122"/>
              </a:defRPr>
            </a:lvl1pPr>
            <a:lvl2pPr marL="742950" indent="-285750" eaLnBrk="0" hangingPunct="0">
              <a:defRPr>
                <a:latin typeface="Arial" panose="020B0604020202020204" pitchFamily="34" charset="0"/>
                <a:ea typeface="宋体" panose="02010600030101010101" pitchFamily="2" charset="-122"/>
              </a:defRPr>
            </a:lvl2pPr>
            <a:lvl3pPr marL="1143000" indent="-228600" eaLnBrk="0" hangingPunct="0">
              <a:defRPr>
                <a:latin typeface="Arial" panose="020B0604020202020204" pitchFamily="34" charset="0"/>
                <a:ea typeface="宋体" panose="02010600030101010101" pitchFamily="2" charset="-122"/>
              </a:defRPr>
            </a:lvl3pPr>
            <a:lvl4pPr marL="1600200" indent="-228600" eaLnBrk="0" hangingPunct="0">
              <a:defRPr>
                <a:latin typeface="Arial" panose="020B0604020202020204" pitchFamily="34" charset="0"/>
                <a:ea typeface="宋体" panose="02010600030101010101" pitchFamily="2" charset="-122"/>
              </a:defRPr>
            </a:lvl4pPr>
            <a:lvl5pPr marL="2057400" indent="-228600" eaLnBrk="0" hangingPunct="0">
              <a:defRPr>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latin typeface="Arial" panose="020B0604020202020204" pitchFamily="34" charset="0"/>
                <a:ea typeface="宋体" panose="02010600030101010101" pitchFamily="2" charset="-122"/>
              </a:defRPr>
            </a:lvl9pPr>
          </a:lstStyle>
          <a:p>
            <a:pPr marL="0" marR="0" lvl="0" indent="0" algn="l" defTabSz="914400" eaLnBrk="0" fontAlgn="auto" latinLnBrk="0" hangingPunct="0">
              <a:lnSpc>
                <a:spcPct val="100000"/>
              </a:lnSpc>
              <a:spcBef>
                <a:spcPts val="0"/>
              </a:spcBef>
              <a:spcAft>
                <a:spcPts val="0"/>
              </a:spcAft>
              <a:buClrTx/>
              <a:buSzTx/>
              <a:buFontTx/>
              <a:buNone/>
              <a:defRPr/>
            </a:pPr>
            <a:r>
              <a:rPr kumimoji="0" lang="zh-CN" altLang="en-US" sz="231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点击添加关键字</a:t>
            </a:r>
          </a:p>
        </p:txBody>
      </p:sp>
      <p:sp>
        <p:nvSpPr>
          <p:cNvPr id="8" name="TextBox 14"/>
          <p:cNvSpPr txBox="1"/>
          <p:nvPr/>
        </p:nvSpPr>
        <p:spPr>
          <a:xfrm>
            <a:off x="1643624" y="2899564"/>
            <a:ext cx="6275497" cy="974498"/>
          </a:xfrm>
          <a:prstGeom prst="rect">
            <a:avLst/>
          </a:prstGeom>
          <a:noFill/>
        </p:spPr>
        <p:txBody>
          <a:bodyPr wrap="square" rtlCol="0">
            <a:spAutoFit/>
          </a:bodyPr>
          <a:lstStyle/>
          <a:p>
            <a:pPr>
              <a:lnSpc>
                <a:spcPct val="130000"/>
              </a:lnSpc>
              <a:defRPr/>
            </a:pPr>
            <a:r>
              <a:rPr lang="zh-CN" altLang="en-US" sz="1470" kern="0" dirty="0">
                <a:solidFill>
                  <a:sysClr val="window" lastClr="FFFFFF"/>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您的内容打在这里，或者通过复制您的文本后，在此框中选择粘贴，并选择只保留文字。您的内容打在这里，或者通过复制您的文本后您的内容打在这里。</a:t>
            </a:r>
          </a:p>
        </p:txBody>
      </p:sp>
      <p:sp>
        <p:nvSpPr>
          <p:cNvPr id="9" name="TextBox 15"/>
          <p:cNvSpPr txBox="1"/>
          <p:nvPr/>
        </p:nvSpPr>
        <p:spPr>
          <a:xfrm flipH="1">
            <a:off x="1643624" y="4476008"/>
            <a:ext cx="2926252" cy="452425"/>
          </a:xfrm>
          <a:prstGeom prst="rect">
            <a:avLst/>
          </a:prstGeom>
          <a:noFill/>
          <a:ln>
            <a:noFill/>
          </a:ln>
        </p:spPr>
        <p:txBody>
          <a:bodyPr wrap="square" lIns="96006" tIns="48003" rIns="96006" bIns="48003">
            <a:spAutoFit/>
          </a:bodyPr>
          <a:lstStyle>
            <a:defPPr>
              <a:defRPr lang="zh-CN"/>
            </a:defPPr>
            <a:lvl1pPr eaLnBrk="0" hangingPunct="0">
              <a:defRPr sz="2200" b="1">
                <a:solidFill>
                  <a:srgbClr val="333333"/>
                </a:solidFill>
                <a:latin typeface="微软雅黑" panose="020B0503020204020204" pitchFamily="34" charset="-122"/>
                <a:ea typeface="微软雅黑" panose="020B0503020204020204" pitchFamily="34" charset="-122"/>
              </a:defRPr>
            </a:lvl1pPr>
            <a:lvl2pPr marL="742950" indent="-285750" eaLnBrk="0" hangingPunct="0">
              <a:defRPr>
                <a:latin typeface="Arial" panose="020B0604020202020204" pitchFamily="34" charset="0"/>
                <a:ea typeface="宋体" panose="02010600030101010101" pitchFamily="2" charset="-122"/>
              </a:defRPr>
            </a:lvl2pPr>
            <a:lvl3pPr marL="1143000" indent="-228600" eaLnBrk="0" hangingPunct="0">
              <a:defRPr>
                <a:latin typeface="Arial" panose="020B0604020202020204" pitchFamily="34" charset="0"/>
                <a:ea typeface="宋体" panose="02010600030101010101" pitchFamily="2" charset="-122"/>
              </a:defRPr>
            </a:lvl3pPr>
            <a:lvl4pPr marL="1600200" indent="-228600" eaLnBrk="0" hangingPunct="0">
              <a:defRPr>
                <a:latin typeface="Arial" panose="020B0604020202020204" pitchFamily="34" charset="0"/>
                <a:ea typeface="宋体" panose="02010600030101010101" pitchFamily="2" charset="-122"/>
              </a:defRPr>
            </a:lvl4pPr>
            <a:lvl5pPr marL="2057400" indent="-228600" eaLnBrk="0" hangingPunct="0">
              <a:defRPr>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latin typeface="Arial" panose="020B060402020202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zh-CN" altLang="en-US" sz="231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点击添加关键字</a:t>
            </a:r>
          </a:p>
        </p:txBody>
      </p:sp>
      <p:sp>
        <p:nvSpPr>
          <p:cNvPr id="10" name="TextBox 16"/>
          <p:cNvSpPr txBox="1"/>
          <p:nvPr/>
        </p:nvSpPr>
        <p:spPr>
          <a:xfrm>
            <a:off x="1643624" y="4906775"/>
            <a:ext cx="6275497" cy="974498"/>
          </a:xfrm>
          <a:prstGeom prst="rect">
            <a:avLst/>
          </a:prstGeom>
          <a:noFill/>
        </p:spPr>
        <p:txBody>
          <a:bodyPr wrap="square" rtlCol="0">
            <a:spAutoFit/>
          </a:bodyPr>
          <a:lstStyle/>
          <a:p>
            <a:pPr>
              <a:lnSpc>
                <a:spcPct val="130000"/>
              </a:lnSpc>
              <a:defRPr/>
            </a:pPr>
            <a:r>
              <a:rPr lang="zh-CN" altLang="en-US" sz="1470" kern="0" dirty="0">
                <a:solidFill>
                  <a:sysClr val="window" lastClr="FFFFFF"/>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您的内容打在这里，或者通过复制您的文本后，在此框中选择粘贴，并选择只保留文字。您的内容打在这里，或者通过复制您的文本后您的内容打在这里。</a:t>
            </a:r>
          </a:p>
        </p:txBody>
      </p:sp>
      <p:sp>
        <p:nvSpPr>
          <p:cNvPr id="11" name="Freeform 7"/>
          <p:cNvSpPr/>
          <p:nvPr/>
        </p:nvSpPr>
        <p:spPr bwMode="auto">
          <a:xfrm>
            <a:off x="8448385" y="4251418"/>
            <a:ext cx="2610063" cy="1318720"/>
          </a:xfrm>
          <a:custGeom>
            <a:avLst/>
            <a:gdLst>
              <a:gd name="T0" fmla="*/ 0 w 675"/>
              <a:gd name="T1" fmla="*/ 0 h 253"/>
              <a:gd name="T2" fmla="*/ 0 w 675"/>
              <a:gd name="T3" fmla="*/ 163 h 253"/>
              <a:gd name="T4" fmla="*/ 0 w 675"/>
              <a:gd name="T5" fmla="*/ 163 h 253"/>
              <a:gd name="T6" fmla="*/ 170 w 675"/>
              <a:gd name="T7" fmla="*/ 208 h 253"/>
              <a:gd name="T8" fmla="*/ 338 w 675"/>
              <a:gd name="T9" fmla="*/ 253 h 253"/>
              <a:gd name="T10" fmla="*/ 505 w 675"/>
              <a:gd name="T11" fmla="*/ 208 h 253"/>
              <a:gd name="T12" fmla="*/ 675 w 675"/>
              <a:gd name="T13" fmla="*/ 163 h 253"/>
              <a:gd name="T14" fmla="*/ 675 w 675"/>
              <a:gd name="T15" fmla="*/ 163 h 253"/>
              <a:gd name="T16" fmla="*/ 675 w 675"/>
              <a:gd name="T17" fmla="*/ 0 h 253"/>
              <a:gd name="T18" fmla="*/ 0 w 675"/>
              <a:gd name="T19"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5" h="253">
                <a:moveTo>
                  <a:pt x="0" y="0"/>
                </a:moveTo>
                <a:lnTo>
                  <a:pt x="0" y="163"/>
                </a:lnTo>
                <a:lnTo>
                  <a:pt x="0" y="163"/>
                </a:lnTo>
                <a:lnTo>
                  <a:pt x="170" y="208"/>
                </a:lnTo>
                <a:lnTo>
                  <a:pt x="338" y="253"/>
                </a:lnTo>
                <a:lnTo>
                  <a:pt x="505" y="208"/>
                </a:lnTo>
                <a:lnTo>
                  <a:pt x="675" y="163"/>
                </a:lnTo>
                <a:lnTo>
                  <a:pt x="675" y="163"/>
                </a:lnTo>
                <a:lnTo>
                  <a:pt x="675" y="0"/>
                </a:lnTo>
                <a:lnTo>
                  <a:pt x="0" y="0"/>
                </a:lnTo>
                <a:close/>
              </a:path>
            </a:pathLst>
          </a:custGeom>
          <a:solidFill>
            <a:srgbClr val="7EB46E">
              <a:alpha val="80000"/>
            </a:srgbClr>
          </a:solidFill>
          <a:ln>
            <a:noFill/>
          </a:ln>
          <a:effectLst/>
        </p:spPr>
        <p:txBody>
          <a:bodyPr vert="horz" wrap="square" lIns="0" tIns="0" rIns="0" bIns="0" numCol="1" anchor="ctr" anchorCtr="1" compatLnSpc="1"/>
          <a:lstStyle/>
          <a:p>
            <a:pPr algn="ctr" fontAlgn="base">
              <a:spcBef>
                <a:spcPct val="0"/>
              </a:spcBef>
              <a:spcAft>
                <a:spcPct val="0"/>
              </a:spcAft>
            </a:pPr>
            <a:r>
              <a:rPr lang="en-US" altLang="zh-CN" sz="5670" dirty="0">
                <a:solidFill>
                  <a:prstClr val="white"/>
                </a:solidFill>
                <a:latin typeface="微软雅黑" panose="020B0503020204020204" pitchFamily="34" charset="-122"/>
                <a:ea typeface="微软雅黑" panose="020B0503020204020204" pitchFamily="34" charset="-122"/>
                <a:cs typeface="UKIJ Qolyazma" pitchFamily="18" charset="0"/>
              </a:rPr>
              <a:t>28</a:t>
            </a:r>
            <a:r>
              <a:rPr lang="en-US" altLang="zh-CN" dirty="0">
                <a:solidFill>
                  <a:prstClr val="white"/>
                </a:solidFill>
                <a:latin typeface="微软雅黑" panose="020B0503020204020204" pitchFamily="34" charset="-122"/>
                <a:ea typeface="微软雅黑" panose="020B0503020204020204" pitchFamily="34" charset="-122"/>
                <a:cs typeface="UKIJ Qolyazma" pitchFamily="18" charset="0"/>
              </a:rPr>
              <a:t>%</a:t>
            </a:r>
            <a:endParaRPr lang="zh-CN" altLang="en-US" sz="1420" dirty="0">
              <a:solidFill>
                <a:prstClr val="black"/>
              </a:solidFill>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12" presetClass="entr" presetSubtype="4"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p:tgtEl>
                                          <p:spTgt spid="4"/>
                                        </p:tgtEl>
                                        <p:attrNameLst>
                                          <p:attrName>ppt_y</p:attrName>
                                        </p:attrNameLst>
                                      </p:cBhvr>
                                      <p:tavLst>
                                        <p:tav tm="0">
                                          <p:val>
                                            <p:strVal val="#ppt_y+#ppt_h*1.125000"/>
                                          </p:val>
                                        </p:tav>
                                        <p:tav tm="100000">
                                          <p:val>
                                            <p:strVal val="#ppt_y"/>
                                          </p:val>
                                        </p:tav>
                                      </p:tavLst>
                                    </p:anim>
                                    <p:animEffect transition="in" filter="wipe(up)">
                                      <p:cBhvr>
                                        <p:cTn id="19" dur="500"/>
                                        <p:tgtEl>
                                          <p:spTgt spid="4"/>
                                        </p:tgtEl>
                                      </p:cBhvr>
                                    </p:animEffect>
                                  </p:childTnLst>
                                </p:cTn>
                              </p:par>
                              <p:par>
                                <p:cTn id="20" presetID="12" presetClass="entr" presetSubtype="1"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p:tgtEl>
                                          <p:spTgt spid="11"/>
                                        </p:tgtEl>
                                        <p:attrNameLst>
                                          <p:attrName>ppt_y</p:attrName>
                                        </p:attrNameLst>
                                      </p:cBhvr>
                                      <p:tavLst>
                                        <p:tav tm="0">
                                          <p:val>
                                            <p:strVal val="#ppt_y-#ppt_h*1.125000"/>
                                          </p:val>
                                        </p:tav>
                                        <p:tav tm="100000">
                                          <p:val>
                                            <p:strVal val="#ppt_y"/>
                                          </p:val>
                                        </p:tav>
                                      </p:tavLst>
                                    </p:anim>
                                    <p:animEffect transition="in" filter="wipe(down)">
                                      <p:cBhvr>
                                        <p:cTn id="23" dur="500"/>
                                        <p:tgtEl>
                                          <p:spTgt spid="11"/>
                                        </p:tgtEl>
                                      </p:cBhvr>
                                    </p:animEffect>
                                  </p:childTnLst>
                                </p:cTn>
                              </p:par>
                              <p:par>
                                <p:cTn id="24" presetID="22" presetClass="entr" presetSubtype="2" fill="hold" nodeType="withEffect">
                                  <p:stCondLst>
                                    <p:cond delay="400"/>
                                  </p:stCondLst>
                                  <p:childTnLst>
                                    <p:set>
                                      <p:cBhvr>
                                        <p:cTn id="25" dur="1" fill="hold">
                                          <p:stCondLst>
                                            <p:cond delay="0"/>
                                          </p:stCondLst>
                                        </p:cTn>
                                        <p:tgtEl>
                                          <p:spTgt spid="5"/>
                                        </p:tgtEl>
                                        <p:attrNameLst>
                                          <p:attrName>style.visibility</p:attrName>
                                        </p:attrNameLst>
                                      </p:cBhvr>
                                      <p:to>
                                        <p:strVal val="visible"/>
                                      </p:to>
                                    </p:set>
                                    <p:animEffect transition="in" filter="wipe(right)">
                                      <p:cBhvr>
                                        <p:cTn id="26" dur="500"/>
                                        <p:tgtEl>
                                          <p:spTgt spid="5"/>
                                        </p:tgtEl>
                                      </p:cBhvr>
                                    </p:animEffect>
                                  </p:childTnLst>
                                </p:cTn>
                              </p:par>
                              <p:par>
                                <p:cTn id="27" presetID="22" presetClass="entr" presetSubtype="2" fill="hold" nodeType="withEffect">
                                  <p:stCondLst>
                                    <p:cond delay="400"/>
                                  </p:stCondLst>
                                  <p:childTnLst>
                                    <p:set>
                                      <p:cBhvr>
                                        <p:cTn id="28" dur="1" fill="hold">
                                          <p:stCondLst>
                                            <p:cond delay="0"/>
                                          </p:stCondLst>
                                        </p:cTn>
                                        <p:tgtEl>
                                          <p:spTgt spid="6"/>
                                        </p:tgtEl>
                                        <p:attrNameLst>
                                          <p:attrName>style.visibility</p:attrName>
                                        </p:attrNameLst>
                                      </p:cBhvr>
                                      <p:to>
                                        <p:strVal val="visible"/>
                                      </p:to>
                                    </p:set>
                                    <p:animEffect transition="in" filter="wipe(right)">
                                      <p:cBhvr>
                                        <p:cTn id="29" dur="500"/>
                                        <p:tgtEl>
                                          <p:spTgt spid="6"/>
                                        </p:tgtEl>
                                      </p:cBhvr>
                                    </p:animEffect>
                                  </p:childTnLst>
                                </p:cTn>
                              </p:par>
                              <p:par>
                                <p:cTn id="30" presetID="10" presetClass="entr" presetSubtype="0" fill="hold" grpId="0" nodeType="withEffect">
                                  <p:stCondLst>
                                    <p:cond delay="1000"/>
                                  </p:stCondLst>
                                  <p:iterate type="lt">
                                    <p:tmPct val="10000"/>
                                  </p:iterate>
                                  <p:childTnLst>
                                    <p:set>
                                      <p:cBhvr>
                                        <p:cTn id="31" dur="1" fill="hold">
                                          <p:stCondLst>
                                            <p:cond delay="0"/>
                                          </p:stCondLst>
                                        </p:cTn>
                                        <p:tgtEl>
                                          <p:spTgt spid="7"/>
                                        </p:tgtEl>
                                        <p:attrNameLst>
                                          <p:attrName>style.visibility</p:attrName>
                                        </p:attrNameLst>
                                      </p:cBhvr>
                                      <p:to>
                                        <p:strVal val="visible"/>
                                      </p:to>
                                    </p:set>
                                    <p:animEffect transition="in" filter="fade">
                                      <p:cBhvr>
                                        <p:cTn id="32" dur="100"/>
                                        <p:tgtEl>
                                          <p:spTgt spid="7"/>
                                        </p:tgtEl>
                                      </p:cBhvr>
                                    </p:animEffect>
                                  </p:childTnLst>
                                </p:cTn>
                              </p:par>
                              <p:par>
                                <p:cTn id="33" presetID="10" presetClass="entr" presetSubtype="0" fill="hold" grpId="0" nodeType="withEffect">
                                  <p:stCondLst>
                                    <p:cond delay="1000"/>
                                  </p:stCondLst>
                                  <p:iterate type="lt">
                                    <p:tmPct val="10000"/>
                                  </p:iterate>
                                  <p:childTnLst>
                                    <p:set>
                                      <p:cBhvr>
                                        <p:cTn id="34" dur="1" fill="hold">
                                          <p:stCondLst>
                                            <p:cond delay="0"/>
                                          </p:stCondLst>
                                        </p:cTn>
                                        <p:tgtEl>
                                          <p:spTgt spid="8"/>
                                        </p:tgtEl>
                                        <p:attrNameLst>
                                          <p:attrName>style.visibility</p:attrName>
                                        </p:attrNameLst>
                                      </p:cBhvr>
                                      <p:to>
                                        <p:strVal val="visible"/>
                                      </p:to>
                                    </p:set>
                                    <p:animEffect transition="in" filter="fade">
                                      <p:cBhvr>
                                        <p:cTn id="35" dur="100"/>
                                        <p:tgtEl>
                                          <p:spTgt spid="8"/>
                                        </p:tgtEl>
                                      </p:cBhvr>
                                    </p:animEffect>
                                  </p:childTnLst>
                                </p:cTn>
                              </p:par>
                              <p:par>
                                <p:cTn id="36" presetID="10" presetClass="entr" presetSubtype="0" fill="hold" grpId="0" nodeType="withEffect">
                                  <p:stCondLst>
                                    <p:cond delay="1000"/>
                                  </p:stCondLst>
                                  <p:iterate type="lt">
                                    <p:tmPct val="10000"/>
                                  </p:iterate>
                                  <p:childTnLst>
                                    <p:set>
                                      <p:cBhvr>
                                        <p:cTn id="37" dur="1" fill="hold">
                                          <p:stCondLst>
                                            <p:cond delay="0"/>
                                          </p:stCondLst>
                                        </p:cTn>
                                        <p:tgtEl>
                                          <p:spTgt spid="9"/>
                                        </p:tgtEl>
                                        <p:attrNameLst>
                                          <p:attrName>style.visibility</p:attrName>
                                        </p:attrNameLst>
                                      </p:cBhvr>
                                      <p:to>
                                        <p:strVal val="visible"/>
                                      </p:to>
                                    </p:set>
                                    <p:animEffect transition="in" filter="fade">
                                      <p:cBhvr>
                                        <p:cTn id="38" dur="100"/>
                                        <p:tgtEl>
                                          <p:spTgt spid="9"/>
                                        </p:tgtEl>
                                      </p:cBhvr>
                                    </p:animEffect>
                                  </p:childTnLst>
                                </p:cTn>
                              </p:par>
                              <p:par>
                                <p:cTn id="39" presetID="10" presetClass="entr" presetSubtype="0" fill="hold" grpId="0" nodeType="withEffect">
                                  <p:stCondLst>
                                    <p:cond delay="1000"/>
                                  </p:stCondLst>
                                  <p:iterate type="lt">
                                    <p:tmPct val="10000"/>
                                  </p:iterate>
                                  <p:childTnLst>
                                    <p:set>
                                      <p:cBhvr>
                                        <p:cTn id="40" dur="1" fill="hold">
                                          <p:stCondLst>
                                            <p:cond delay="0"/>
                                          </p:stCondLst>
                                        </p:cTn>
                                        <p:tgtEl>
                                          <p:spTgt spid="10"/>
                                        </p:tgtEl>
                                        <p:attrNameLst>
                                          <p:attrName>style.visibility</p:attrName>
                                        </p:attrNameLst>
                                      </p:cBhvr>
                                      <p:to>
                                        <p:strVal val="visible"/>
                                      </p:to>
                                    </p:set>
                                    <p:animEffect transition="in" filter="fade">
                                      <p:cBhvr>
                                        <p:cTn id="41" dur="1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7" grpId="0"/>
      <p:bldP spid="8" grpId="0"/>
      <p:bldP spid="9" grpId="0"/>
      <p:bldP spid="10" grpId="0"/>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3946558" y="-873861"/>
            <a:ext cx="8724900" cy="8724900"/>
          </a:xfrm>
          <a:prstGeom prst="ellipse">
            <a:avLst/>
          </a:prstGeom>
          <a:noFill/>
          <a:ln w="28575"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3" name="组合 2"/>
          <p:cNvGrpSpPr/>
          <p:nvPr/>
        </p:nvGrpSpPr>
        <p:grpSpPr>
          <a:xfrm>
            <a:off x="8569374" y="269489"/>
            <a:ext cx="3155186" cy="3468321"/>
            <a:chOff x="7860518" y="1562343"/>
            <a:chExt cx="617545" cy="678833"/>
          </a:xfrm>
          <a:solidFill>
            <a:srgbClr val="1B2631"/>
          </a:solidFill>
        </p:grpSpPr>
        <p:sp>
          <p:nvSpPr>
            <p:cNvPr id="4" name="椭圆 3"/>
            <p:cNvSpPr/>
            <p:nvPr/>
          </p:nvSpPr>
          <p:spPr>
            <a:xfrm>
              <a:off x="7860518" y="1562343"/>
              <a:ext cx="253220" cy="25322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 name="椭圆 4"/>
            <p:cNvSpPr/>
            <p:nvPr/>
          </p:nvSpPr>
          <p:spPr>
            <a:xfrm>
              <a:off x="8201414" y="1675299"/>
              <a:ext cx="193286" cy="193286"/>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6" name="椭圆 5"/>
            <p:cNvSpPr/>
            <p:nvPr/>
          </p:nvSpPr>
          <p:spPr>
            <a:xfrm>
              <a:off x="8319469" y="1928519"/>
              <a:ext cx="155166" cy="155166"/>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7" name="椭圆 6"/>
            <p:cNvSpPr/>
            <p:nvPr/>
          </p:nvSpPr>
          <p:spPr>
            <a:xfrm>
              <a:off x="8380506" y="2143619"/>
              <a:ext cx="97557" cy="97557"/>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nvGrpSpPr>
          <p:cNvPr id="8" name="组合 7"/>
          <p:cNvGrpSpPr/>
          <p:nvPr/>
        </p:nvGrpSpPr>
        <p:grpSpPr>
          <a:xfrm rot="11621189">
            <a:off x="231036" y="2860791"/>
            <a:ext cx="3155186" cy="3468321"/>
            <a:chOff x="7860518" y="1562343"/>
            <a:chExt cx="617545" cy="678833"/>
          </a:xfrm>
          <a:solidFill>
            <a:srgbClr val="4C6B8A"/>
          </a:solidFill>
        </p:grpSpPr>
        <p:sp>
          <p:nvSpPr>
            <p:cNvPr id="9" name="椭圆 8"/>
            <p:cNvSpPr/>
            <p:nvPr/>
          </p:nvSpPr>
          <p:spPr>
            <a:xfrm>
              <a:off x="7860518" y="1562343"/>
              <a:ext cx="253220" cy="25322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0" name="椭圆 9"/>
            <p:cNvSpPr/>
            <p:nvPr/>
          </p:nvSpPr>
          <p:spPr>
            <a:xfrm>
              <a:off x="8201414" y="1675299"/>
              <a:ext cx="193286" cy="193286"/>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1" name="椭圆 10"/>
            <p:cNvSpPr/>
            <p:nvPr/>
          </p:nvSpPr>
          <p:spPr>
            <a:xfrm>
              <a:off x="8319469" y="1928519"/>
              <a:ext cx="155166" cy="155166"/>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2" name="椭圆 11"/>
            <p:cNvSpPr/>
            <p:nvPr/>
          </p:nvSpPr>
          <p:spPr>
            <a:xfrm>
              <a:off x="8380506" y="2143619"/>
              <a:ext cx="97557" cy="97557"/>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3" name="文本框 12"/>
          <p:cNvSpPr txBox="1"/>
          <p:nvPr/>
        </p:nvSpPr>
        <p:spPr>
          <a:xfrm>
            <a:off x="5727032" y="2662989"/>
            <a:ext cx="3160294" cy="769441"/>
          </a:xfrm>
          <a:prstGeom prst="rect">
            <a:avLst/>
          </a:prstGeom>
          <a:noFill/>
        </p:spPr>
        <p:txBody>
          <a:bodyPr wrap="square" rtlCol="0">
            <a:spAutoFit/>
          </a:bodyPr>
          <a:lstStyle/>
          <a:p>
            <a:r>
              <a:rPr lang="zh-CN" altLang="en-US" sz="4400" b="1" dirty="0">
                <a:solidFill>
                  <a:srgbClr val="7EB46E"/>
                </a:solidFill>
                <a:latin typeface="微软雅黑" panose="020B0503020204020204" pitchFamily="34" charset="-122"/>
                <a:ea typeface="微软雅黑" panose="020B0503020204020204" pitchFamily="34" charset="-122"/>
              </a:rPr>
              <a:t>请输入标题</a:t>
            </a:r>
          </a:p>
        </p:txBody>
      </p:sp>
      <p:sp>
        <p:nvSpPr>
          <p:cNvPr id="14" name="文本框 13"/>
          <p:cNvSpPr txBox="1"/>
          <p:nvPr/>
        </p:nvSpPr>
        <p:spPr>
          <a:xfrm>
            <a:off x="5727032" y="3620139"/>
            <a:ext cx="4700336" cy="646331"/>
          </a:xfrm>
          <a:prstGeom prst="rect">
            <a:avLst/>
          </a:prstGeom>
          <a:noFill/>
        </p:spPr>
        <p:txBody>
          <a:bodyPr wrap="square" rtlCol="0">
            <a:spAutoFit/>
          </a:bodyPr>
          <a:lstStyle/>
          <a:p>
            <a:r>
              <a:rPr lang="zh-CN" altLang="en-US" dirty="0">
                <a:solidFill>
                  <a:prstClr val="white"/>
                </a:solidFill>
                <a:latin typeface="微软雅黑 Light" panose="020B0502040204020203" pitchFamily="34" charset="-122"/>
                <a:ea typeface="微软雅黑 Light" panose="020B0502040204020203" pitchFamily="34" charset="-122"/>
              </a:rPr>
              <a:t>请输入内容请输入内容请输入内容请输入内容请输入内容请输入内容请输入内容</a:t>
            </a:r>
          </a:p>
        </p:txBody>
      </p:sp>
      <p:grpSp>
        <p:nvGrpSpPr>
          <p:cNvPr id="15" name="组合 14"/>
          <p:cNvGrpSpPr/>
          <p:nvPr/>
        </p:nvGrpSpPr>
        <p:grpSpPr>
          <a:xfrm>
            <a:off x="3637046" y="1127308"/>
            <a:ext cx="1811998" cy="1413688"/>
            <a:chOff x="3637046" y="1127308"/>
            <a:chExt cx="1811998" cy="1413688"/>
          </a:xfrm>
        </p:grpSpPr>
        <p:grpSp>
          <p:nvGrpSpPr>
            <p:cNvPr id="16" name="组合 15"/>
            <p:cNvGrpSpPr/>
            <p:nvPr/>
          </p:nvGrpSpPr>
          <p:grpSpPr>
            <a:xfrm rot="2655890">
              <a:off x="3637046" y="1127308"/>
              <a:ext cx="1811998" cy="1413688"/>
              <a:chOff x="1219385" y="3800399"/>
              <a:chExt cx="712429" cy="555824"/>
            </a:xfrm>
          </p:grpSpPr>
          <p:sp>
            <p:nvSpPr>
              <p:cNvPr id="18" name="椭圆 17"/>
              <p:cNvSpPr/>
              <p:nvPr/>
            </p:nvSpPr>
            <p:spPr>
              <a:xfrm rot="2706771">
                <a:off x="1219384" y="3800400"/>
                <a:ext cx="555824" cy="555822"/>
              </a:xfrm>
              <a:prstGeom prst="ellipse">
                <a:avLst/>
              </a:prstGeom>
              <a:solidFill>
                <a:srgbClr val="FFCD4D"/>
              </a:solidFill>
              <a:ln w="184150" cap="flat" cmpd="sng" algn="ctr">
                <a:solidFill>
                  <a:srgbClr val="7EB46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9" name="等腰三角形 18"/>
              <p:cNvSpPr/>
              <p:nvPr/>
            </p:nvSpPr>
            <p:spPr>
              <a:xfrm rot="5409176">
                <a:off x="1808667" y="3978366"/>
                <a:ext cx="92347" cy="153947"/>
              </a:xfrm>
              <a:prstGeom prst="triangle">
                <a:avLst/>
              </a:prstGeom>
              <a:solidFill>
                <a:srgbClr val="7EB46E"/>
              </a:solidFill>
              <a:ln w="184150" cap="flat" cmpd="sng" algn="ctr">
                <a:solidFill>
                  <a:srgbClr val="7EB46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7" name="文本框 16"/>
            <p:cNvSpPr txBox="1"/>
            <p:nvPr/>
          </p:nvSpPr>
          <p:spPr>
            <a:xfrm>
              <a:off x="4075057" y="1187312"/>
              <a:ext cx="703285" cy="1015663"/>
            </a:xfrm>
            <a:prstGeom prst="rect">
              <a:avLst/>
            </a:prstGeom>
            <a:noFill/>
          </p:spPr>
          <p:txBody>
            <a:bodyPr wrap="square" rtlCol="0">
              <a:spAutoFit/>
            </a:bodyPr>
            <a:lstStyle/>
            <a:p>
              <a:r>
                <a:rPr lang="en-US" altLang="zh-CN" sz="6000" dirty="0">
                  <a:solidFill>
                    <a:srgbClr val="E66914"/>
                  </a:solidFill>
                  <a:latin typeface="MStiffHeiHK-UltraBold" panose="00000900000000000000" pitchFamily="50" charset="-120"/>
                  <a:ea typeface="MStiffHeiHK-UltraBold" panose="00000900000000000000" pitchFamily="50" charset="-120"/>
                </a:rPr>
                <a:t>3</a:t>
              </a:r>
              <a:endParaRPr lang="zh-CN" altLang="en-US" sz="6000" dirty="0">
                <a:solidFill>
                  <a:srgbClr val="E66914"/>
                </a:solidFill>
                <a:latin typeface="MStiffHeiHK-UltraBold" panose="00000900000000000000" pitchFamily="50" charset="-120"/>
                <a:ea typeface="MStiffHeiHK-UltraBold" panose="00000900000000000000" pitchFamily="50" charset="-120"/>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12995 -0.27847 L -0.12995 -0.27847 C -0.12956 -0.27778 -0.12383 -0.26898 -0.12227 -0.2662 C -0.12175 -0.26505 -0.12149 -0.26366 -0.12097 -0.2625 C -0.12032 -0.26111 -0.1194 -0.25995 -0.11875 -0.25856 C -0.11771 -0.25625 -0.11693 -0.2537 -0.11602 -0.25116 C -0.1155 -0.25 -0.11537 -0.24792 -0.11459 -0.24745 L -0.1125 -0.2463 C -0.11198 -0.24305 -0.11172 -0.2412 -0.11042 -0.23866 C -0.10977 -0.23773 -0.10899 -0.23704 -0.10834 -0.23634 C -0.10782 -0.23495 -0.10756 -0.23333 -0.1069 -0.23241 C -0.10625 -0.23171 -0.10547 -0.23194 -0.10482 -0.23125 C -0.10326 -0.22986 -0.10196 -0.22801 -0.10052 -0.22616 L -0.09844 -0.22384 L -0.09636 -0.2213 C -0.09454 -0.21134 -0.09727 -0.22292 -0.09362 -0.2162 C -0.09362 -0.2162 -0.09011 -0.20694 -0.08933 -0.20509 C -0.08894 -0.20393 -0.08868 -0.20208 -0.08802 -0.20139 L -0.08581 -0.19884 C -0.0849 -0.19352 -0.0849 -0.19167 -0.08308 -0.18773 C -0.08243 -0.18634 -0.08151 -0.18518 -0.08099 -0.1838 C -0.07995 -0.18148 -0.07813 -0.17639 -0.07813 -0.17639 C -0.07787 -0.17523 -0.07787 -0.17384 -0.07748 -0.17268 C -0.0767 -0.17014 -0.07552 -0.16782 -0.07461 -0.16528 L -0.07188 -0.15764 C -0.07136 -0.15648 -0.07071 -0.15532 -0.07045 -0.15393 C -0.07019 -0.15278 -0.07019 -0.15139 -0.0698 -0.15023 C -0.06914 -0.14884 -0.06823 -0.14792 -0.06758 -0.14653 C -0.06654 -0.14421 -0.06576 -0.14143 -0.06485 -0.13912 C -0.06433 -0.13773 -0.06407 -0.13634 -0.06342 -0.13542 C -0.06276 -0.13403 -0.06198 -0.13287 -0.06133 -0.13148 C -0.06055 -0.13009 -0.0599 -0.12824 -0.05925 -0.12662 C -0.05873 -0.12546 -0.05834 -0.12407 -0.05782 -0.12292 C -0.05339 -0.11319 -0.05782 -0.12477 -0.0543 -0.11528 C -0.05261 -0.10648 -0.05495 -0.11713 -0.05157 -0.10787 C -0.05105 -0.10671 -0.05118 -0.10532 -0.05079 -0.10417 C -0.05 -0.10162 -0.04896 -0.0993 -0.04805 -0.09676 C -0.04753 -0.09537 -0.04688 -0.09444 -0.04662 -0.09305 C -0.04636 -0.09167 -0.04623 -0.09028 -0.04597 -0.08912 C -0.04506 -0.08657 -0.04375 -0.08449 -0.0431 -0.08171 C -0.04258 -0.07963 -0.04206 -0.07755 -0.04167 -0.07546 C -0.04141 -0.07384 -0.04141 -0.07199 -0.04102 -0.0706 C -0.03711 -0.05671 -0.0405 -0.07523 -0.0375 -0.05926 C -0.03711 -0.05694 -0.03672 -0.05301 -0.03607 -0.05069 C -0.03568 -0.0493 -0.03516 -0.04815 -0.03464 -0.04676 C -0.03347 -0.03842 -0.03386 -0.03819 -0.0319 -0.03194 C -0.03151 -0.03055 -0.03099 -0.0294 -0.03047 -0.02824 C -0.03008 -0.02569 -0.02943 -0.02315 -0.02904 -0.0206 C -0.02891 -0.01898 -0.02865 -0.01736 -0.02839 -0.01574 C -0.028 -0.01366 -0.02748 -0.01157 -0.02696 -0.00949 C -0.02644 -0.00694 -0.02552 -0.00208 -0.02552 -0.00208 C -0.02539 0.0007 -0.02474 0.00972 -0.02422 0.01296 C -0.02318 0.01852 -0.02266 0.01898 -0.02136 0.02408 C -0.02084 0.02616 -0.02045 0.02824 -0.01993 0.03033 C -0.01967 0.03171 -0.0194 0.03287 -0.01927 0.03403 C -0.01836 0.04167 -0.01862 0.04445 -0.01784 0.05278 C -0.0155 0.08148 -0.01771 0.05509 -0.01511 0.07408 C -0.01485 0.07546 -0.0142 0.08102 -0.01368 0.08264 C -0.01302 0.08495 -0.01224 0.08681 -0.01159 0.08889 C -0.0099 0.1037 -0.01211 0.08843 -0.00951 0.09884 C -0.00886 0.10139 -0.00808 0.10648 -0.00808 0.10648 L -0.0073 0.10509 " pathEditMode="relative" ptsTypes="AAAAAAAAAAAAAAAAAAAAAAAAAAAAAAAAAAAAAAAAAAAAAAAAAAAAAAAAAAAAAA">
                                      <p:cBhvr>
                                        <p:cTn id="6" dur="2000" fill="hold"/>
                                        <p:tgtEl>
                                          <p:spTgt spid="1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12482" y="666675"/>
            <a:ext cx="5012018" cy="646331"/>
          </a:xfrm>
          <a:prstGeom prst="rect">
            <a:avLst/>
          </a:prstGeom>
          <a:noFill/>
        </p:spPr>
        <p:txBody>
          <a:bodyPr wrap="square" rtlCol="0">
            <a:spAutoFit/>
          </a:bodyPr>
          <a:lstStyle/>
          <a:p>
            <a:r>
              <a:rPr lang="zh-CN" altLang="en-US" sz="3600" dirty="0">
                <a:solidFill>
                  <a:prstClr val="white">
                    <a:lumMod val="85000"/>
                  </a:prstClr>
                </a:solidFill>
                <a:latin typeface="微软雅黑 Light" panose="020B0502040204020203" pitchFamily="34" charset="-122"/>
                <a:ea typeface="微软雅黑 Light" panose="020B0502040204020203" pitchFamily="34" charset="-122"/>
              </a:rPr>
              <a:t>请在这里输入你的标题</a:t>
            </a:r>
          </a:p>
        </p:txBody>
      </p:sp>
      <p:sp>
        <p:nvSpPr>
          <p:cNvPr id="3" name="文本框 2"/>
          <p:cNvSpPr txBox="1"/>
          <p:nvPr/>
        </p:nvSpPr>
        <p:spPr>
          <a:xfrm>
            <a:off x="514723" y="1313006"/>
            <a:ext cx="2268818" cy="400110"/>
          </a:xfrm>
          <a:prstGeom prst="rect">
            <a:avLst/>
          </a:prstGeom>
          <a:noFill/>
        </p:spPr>
        <p:txBody>
          <a:bodyPr wrap="square" rtlCol="0">
            <a:spAutoFit/>
          </a:bodyPr>
          <a:lstStyle/>
          <a:p>
            <a:r>
              <a:rPr lang="zh-CN" altLang="en-US" sz="2000" dirty="0">
                <a:solidFill>
                  <a:prstClr val="white">
                    <a:lumMod val="85000"/>
                  </a:prstClr>
                </a:solidFill>
                <a:latin typeface="微软雅黑 Light" panose="020B0502040204020203" pitchFamily="34" charset="-122"/>
                <a:ea typeface="微软雅黑 Light" panose="020B0502040204020203" pitchFamily="34" charset="-122"/>
              </a:rPr>
              <a:t>在这里输入内容</a:t>
            </a:r>
          </a:p>
        </p:txBody>
      </p:sp>
      <p:sp>
        <p:nvSpPr>
          <p:cNvPr id="4" name="椭圆 3"/>
          <p:cNvSpPr/>
          <p:nvPr/>
        </p:nvSpPr>
        <p:spPr>
          <a:xfrm>
            <a:off x="975757" y="2279927"/>
            <a:ext cx="3308465" cy="3308465"/>
          </a:xfrm>
          <a:prstGeom prst="ellipse">
            <a:avLst/>
          </a:prstGeom>
          <a:solidFill>
            <a:srgbClr val="7EB46E"/>
          </a:solidFill>
          <a:ln w="12700" cap="flat" cmpd="dbl" algn="ctr">
            <a:noFill/>
            <a:prstDash val="solid"/>
            <a:miter lim="800000"/>
          </a:ln>
          <a:effectLst/>
        </p:spPr>
        <p:txBody>
          <a:bodyPr rtlCol="0" anchor="ctr"/>
          <a:lstStyle/>
          <a:p>
            <a:pPr algn="ctr">
              <a:defRPr/>
            </a:pPr>
            <a:endParaRPr lang="zh-CN" altLang="en-US" kern="0">
              <a:solidFill>
                <a:sysClr val="window" lastClr="FFFFFF"/>
              </a:solidFill>
              <a:latin typeface="微软雅黑" panose="020B0503020204020204" pitchFamily="34" charset="-122"/>
              <a:ea typeface="微软雅黑" panose="020B0503020204020204" pitchFamily="34" charset="-122"/>
            </a:endParaRPr>
          </a:p>
        </p:txBody>
      </p:sp>
      <p:sp>
        <p:nvSpPr>
          <p:cNvPr id="5" name="椭圆 4"/>
          <p:cNvSpPr/>
          <p:nvPr/>
        </p:nvSpPr>
        <p:spPr>
          <a:xfrm>
            <a:off x="815378" y="2119553"/>
            <a:ext cx="3629203" cy="3629203"/>
          </a:xfrm>
          <a:prstGeom prst="ellipse">
            <a:avLst/>
          </a:prstGeom>
          <a:noFill/>
          <a:ln w="12700" cap="flat" cmpd="sng" algn="ctr">
            <a:solidFill>
              <a:srgbClr val="7EB46E"/>
            </a:solidFill>
            <a:prstDash val="solid"/>
            <a:miter lim="800000"/>
          </a:ln>
          <a:effectLst/>
        </p:spPr>
        <p:txBody>
          <a:bodyPr rtlCol="0" anchor="ctr"/>
          <a:lstStyle/>
          <a:p>
            <a:pPr algn="ctr">
              <a:defRPr/>
            </a:pPr>
            <a:endParaRPr lang="zh-CN" altLang="en-US" kern="0">
              <a:solidFill>
                <a:sysClr val="window" lastClr="FFFFFF"/>
              </a:solidFill>
              <a:latin typeface="微软雅黑" panose="020B0503020204020204" pitchFamily="34" charset="-122"/>
              <a:ea typeface="微软雅黑" panose="020B0503020204020204" pitchFamily="34" charset="-122"/>
            </a:endParaRPr>
          </a:p>
        </p:txBody>
      </p:sp>
      <p:pic>
        <p:nvPicPr>
          <p:cNvPr id="6" name="图片 5"/>
          <p:cNvPicPr>
            <a:picLocks noChangeAspect="1"/>
          </p:cNvPicPr>
          <p:nvPr/>
        </p:nvPicPr>
        <p:blipFill>
          <a:blip r:embed="rId2"/>
          <a:stretch>
            <a:fillRect/>
          </a:stretch>
        </p:blipFill>
        <p:spPr>
          <a:xfrm>
            <a:off x="2055133" y="3026859"/>
            <a:ext cx="1280534" cy="1800751"/>
          </a:xfrm>
          <a:prstGeom prst="rect">
            <a:avLst/>
          </a:prstGeom>
        </p:spPr>
      </p:pic>
      <p:cxnSp>
        <p:nvCxnSpPr>
          <p:cNvPr id="7" name="直接连接符 6"/>
          <p:cNvCxnSpPr>
            <a:stCxn id="5" idx="0"/>
            <a:endCxn id="11" idx="2"/>
          </p:cNvCxnSpPr>
          <p:nvPr/>
        </p:nvCxnSpPr>
        <p:spPr>
          <a:xfrm>
            <a:off x="2629979" y="2119558"/>
            <a:ext cx="2902651" cy="1"/>
          </a:xfrm>
          <a:prstGeom prst="line">
            <a:avLst/>
          </a:prstGeom>
          <a:noFill/>
          <a:ln w="6350" cap="flat" cmpd="sng" algn="ctr">
            <a:solidFill>
              <a:srgbClr val="7EB46E"/>
            </a:solidFill>
            <a:prstDash val="solid"/>
            <a:miter lim="800000"/>
          </a:ln>
          <a:effectLst/>
        </p:spPr>
      </p:cxnSp>
      <p:cxnSp>
        <p:nvCxnSpPr>
          <p:cNvPr id="8" name="直接连接符 7"/>
          <p:cNvCxnSpPr>
            <a:stCxn id="5" idx="6"/>
            <a:endCxn id="14" idx="2"/>
          </p:cNvCxnSpPr>
          <p:nvPr/>
        </p:nvCxnSpPr>
        <p:spPr>
          <a:xfrm flipV="1">
            <a:off x="4444581" y="3927232"/>
            <a:ext cx="1088052" cy="6924"/>
          </a:xfrm>
          <a:prstGeom prst="line">
            <a:avLst/>
          </a:prstGeom>
          <a:noFill/>
          <a:ln w="6350" cap="flat" cmpd="sng" algn="ctr">
            <a:solidFill>
              <a:srgbClr val="7EB46E"/>
            </a:solidFill>
            <a:prstDash val="solid"/>
            <a:miter lim="800000"/>
          </a:ln>
          <a:effectLst/>
        </p:spPr>
      </p:cxnSp>
      <p:cxnSp>
        <p:nvCxnSpPr>
          <p:cNvPr id="9" name="直接连接符 8"/>
          <p:cNvCxnSpPr>
            <a:stCxn id="5" idx="4"/>
            <a:endCxn id="17" idx="2"/>
          </p:cNvCxnSpPr>
          <p:nvPr/>
        </p:nvCxnSpPr>
        <p:spPr>
          <a:xfrm flipV="1">
            <a:off x="2629979" y="5748760"/>
            <a:ext cx="2902651" cy="1"/>
          </a:xfrm>
          <a:prstGeom prst="line">
            <a:avLst/>
          </a:prstGeom>
          <a:noFill/>
          <a:ln w="6350" cap="flat" cmpd="sng" algn="ctr">
            <a:solidFill>
              <a:srgbClr val="7EB46E"/>
            </a:solidFill>
            <a:prstDash val="solid"/>
            <a:miter lim="800000"/>
          </a:ln>
          <a:effectLst/>
        </p:spPr>
      </p:cxnSp>
      <p:grpSp>
        <p:nvGrpSpPr>
          <p:cNvPr id="10" name="组合 9"/>
          <p:cNvGrpSpPr/>
          <p:nvPr/>
        </p:nvGrpSpPr>
        <p:grpSpPr>
          <a:xfrm>
            <a:off x="5532630" y="1615500"/>
            <a:ext cx="1008112" cy="1008113"/>
            <a:chOff x="3995936" y="1495374"/>
            <a:chExt cx="720080" cy="720080"/>
          </a:xfrm>
          <a:solidFill>
            <a:srgbClr val="FFCD4D"/>
          </a:solidFill>
        </p:grpSpPr>
        <p:sp>
          <p:nvSpPr>
            <p:cNvPr id="11" name="椭圆 10"/>
            <p:cNvSpPr/>
            <p:nvPr/>
          </p:nvSpPr>
          <p:spPr>
            <a:xfrm>
              <a:off x="3995936" y="1495374"/>
              <a:ext cx="720080" cy="720080"/>
            </a:xfrm>
            <a:prstGeom prst="ellipse">
              <a:avLst/>
            </a:prstGeom>
            <a:grpFill/>
            <a:ln w="12700" cap="flat" cmpd="sng" algn="ctr">
              <a:noFill/>
              <a:prstDash val="solid"/>
              <a:miter lim="800000"/>
            </a:ln>
            <a:effectLst/>
          </p:spPr>
          <p:txBody>
            <a:bodyPr rtlCol="0" anchor="ctr"/>
            <a:lstStyle/>
            <a:p>
              <a:pPr algn="ctr">
                <a:defRPr/>
              </a:pPr>
              <a:endParaRPr lang="zh-CN" altLang="en-US" sz="1960" kern="0">
                <a:solidFill>
                  <a:sysClr val="window" lastClr="FFFFFF"/>
                </a:solidFill>
                <a:latin typeface="微软雅黑" panose="020B0503020204020204" pitchFamily="34" charset="-122"/>
                <a:ea typeface="微软雅黑" panose="020B0503020204020204" pitchFamily="34" charset="-122"/>
              </a:endParaRPr>
            </a:p>
          </p:txBody>
        </p:sp>
        <p:sp>
          <p:nvSpPr>
            <p:cNvPr id="12" name="TextBox 9"/>
            <p:cNvSpPr txBox="1"/>
            <p:nvPr/>
          </p:nvSpPr>
          <p:spPr>
            <a:xfrm>
              <a:off x="4061545" y="1624511"/>
              <a:ext cx="553265" cy="496839"/>
            </a:xfrm>
            <a:prstGeom prst="rect">
              <a:avLst/>
            </a:prstGeom>
            <a:grpFill/>
          </p:spPr>
          <p:txBody>
            <a:bodyPr wrap="none" rtlCol="0">
              <a:spAutoFit/>
            </a:bodyPr>
            <a:lstStyle/>
            <a:p>
              <a:pPr>
                <a:defRPr/>
              </a:pPr>
              <a:r>
                <a:rPr lang="en-US" altLang="zh-CN" sz="3920" kern="0" dirty="0">
                  <a:solidFill>
                    <a:sysClr val="window" lastClr="FFFFFF"/>
                  </a:solidFill>
                  <a:latin typeface="微软雅黑" panose="020B0503020204020204" pitchFamily="34" charset="-122"/>
                  <a:ea typeface="微软雅黑" panose="020B0503020204020204" pitchFamily="34" charset="-122"/>
                </a:rPr>
                <a:t>01</a:t>
              </a:r>
              <a:endParaRPr lang="zh-CN" altLang="en-US" sz="3920" kern="0" dirty="0">
                <a:solidFill>
                  <a:sysClr val="window" lastClr="FFFFFF"/>
                </a:solidFill>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5532634" y="3423176"/>
            <a:ext cx="1008112" cy="1008112"/>
            <a:chOff x="3995936" y="2786571"/>
            <a:chExt cx="720080" cy="720080"/>
          </a:xfrm>
          <a:solidFill>
            <a:srgbClr val="FFCD4D"/>
          </a:solidFill>
        </p:grpSpPr>
        <p:sp>
          <p:nvSpPr>
            <p:cNvPr id="14" name="椭圆 13"/>
            <p:cNvSpPr/>
            <p:nvPr/>
          </p:nvSpPr>
          <p:spPr>
            <a:xfrm>
              <a:off x="3995936" y="2786571"/>
              <a:ext cx="720080" cy="720080"/>
            </a:xfrm>
            <a:prstGeom prst="ellipse">
              <a:avLst/>
            </a:prstGeom>
            <a:grpFill/>
            <a:ln w="12700" cap="flat" cmpd="sng" algn="ctr">
              <a:noFill/>
              <a:prstDash val="solid"/>
              <a:miter lim="800000"/>
            </a:ln>
            <a:effectLst/>
          </p:spPr>
          <p:txBody>
            <a:bodyPr rtlCol="0" anchor="ctr"/>
            <a:lstStyle/>
            <a:p>
              <a:pPr algn="ctr">
                <a:defRPr/>
              </a:pPr>
              <a:endParaRPr lang="zh-CN" altLang="en-US" sz="1960" kern="0">
                <a:solidFill>
                  <a:sysClr val="window" lastClr="FFFFFF"/>
                </a:solidFill>
                <a:latin typeface="微软雅黑" panose="020B0503020204020204" pitchFamily="34" charset="-122"/>
                <a:ea typeface="微软雅黑" panose="020B0503020204020204" pitchFamily="34" charset="-122"/>
              </a:endParaRPr>
            </a:p>
          </p:txBody>
        </p:sp>
        <p:sp>
          <p:nvSpPr>
            <p:cNvPr id="15" name="TextBox 12"/>
            <p:cNvSpPr txBox="1"/>
            <p:nvPr/>
          </p:nvSpPr>
          <p:spPr>
            <a:xfrm>
              <a:off x="4061543" y="2920654"/>
              <a:ext cx="553265" cy="496839"/>
            </a:xfrm>
            <a:prstGeom prst="rect">
              <a:avLst/>
            </a:prstGeom>
            <a:grpFill/>
          </p:spPr>
          <p:txBody>
            <a:bodyPr wrap="none" rtlCol="0">
              <a:spAutoFit/>
            </a:bodyPr>
            <a:lstStyle/>
            <a:p>
              <a:pPr>
                <a:defRPr/>
              </a:pPr>
              <a:r>
                <a:rPr lang="en-US" altLang="zh-CN" sz="3920" kern="0" dirty="0">
                  <a:solidFill>
                    <a:sysClr val="window" lastClr="FFFFFF"/>
                  </a:solidFill>
                  <a:latin typeface="微软雅黑" panose="020B0503020204020204" pitchFamily="34" charset="-122"/>
                  <a:ea typeface="微软雅黑" panose="020B0503020204020204" pitchFamily="34" charset="-122"/>
                </a:rPr>
                <a:t>02</a:t>
              </a:r>
              <a:endParaRPr lang="zh-CN" altLang="en-US" sz="3920" kern="0" dirty="0">
                <a:solidFill>
                  <a:sysClr val="window" lastClr="FFFFFF"/>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5532630" y="5244702"/>
            <a:ext cx="1008112" cy="1008112"/>
            <a:chOff x="3995936" y="4087662"/>
            <a:chExt cx="720080" cy="720080"/>
          </a:xfrm>
          <a:solidFill>
            <a:srgbClr val="FFCD4D"/>
          </a:solidFill>
        </p:grpSpPr>
        <p:sp>
          <p:nvSpPr>
            <p:cNvPr id="17" name="椭圆 16"/>
            <p:cNvSpPr/>
            <p:nvPr/>
          </p:nvSpPr>
          <p:spPr>
            <a:xfrm>
              <a:off x="3995936" y="4087662"/>
              <a:ext cx="720080" cy="720080"/>
            </a:xfrm>
            <a:prstGeom prst="ellipse">
              <a:avLst/>
            </a:prstGeom>
            <a:grpFill/>
            <a:ln w="12700" cap="flat" cmpd="sng" algn="ctr">
              <a:noFill/>
              <a:prstDash val="solid"/>
              <a:miter lim="800000"/>
            </a:ln>
            <a:effectLst/>
          </p:spPr>
          <p:txBody>
            <a:bodyPr rtlCol="0" anchor="ctr"/>
            <a:lstStyle/>
            <a:p>
              <a:pPr algn="ctr">
                <a:defRPr/>
              </a:pPr>
              <a:endParaRPr lang="zh-CN" altLang="en-US" sz="1960" kern="0">
                <a:solidFill>
                  <a:sysClr val="window" lastClr="FFFFFF"/>
                </a:solidFill>
                <a:latin typeface="微软雅黑" panose="020B0503020204020204" pitchFamily="34" charset="-122"/>
                <a:ea typeface="微软雅黑" panose="020B0503020204020204" pitchFamily="34" charset="-122"/>
              </a:endParaRPr>
            </a:p>
          </p:txBody>
        </p:sp>
        <p:sp>
          <p:nvSpPr>
            <p:cNvPr id="18" name="TextBox 15"/>
            <p:cNvSpPr txBox="1"/>
            <p:nvPr/>
          </p:nvSpPr>
          <p:spPr>
            <a:xfrm>
              <a:off x="4061545" y="4216800"/>
              <a:ext cx="553265" cy="496839"/>
            </a:xfrm>
            <a:prstGeom prst="rect">
              <a:avLst/>
            </a:prstGeom>
            <a:grpFill/>
          </p:spPr>
          <p:txBody>
            <a:bodyPr wrap="none" rtlCol="0">
              <a:spAutoFit/>
            </a:bodyPr>
            <a:lstStyle/>
            <a:p>
              <a:pPr>
                <a:defRPr/>
              </a:pPr>
              <a:r>
                <a:rPr lang="en-US" altLang="zh-CN" sz="3920" kern="0" dirty="0">
                  <a:solidFill>
                    <a:sysClr val="window" lastClr="FFFFFF"/>
                  </a:solidFill>
                  <a:latin typeface="微软雅黑" panose="020B0503020204020204" pitchFamily="34" charset="-122"/>
                  <a:ea typeface="微软雅黑" panose="020B0503020204020204" pitchFamily="34" charset="-122"/>
                </a:rPr>
                <a:t>03</a:t>
              </a:r>
              <a:endParaRPr lang="zh-CN" altLang="en-US" sz="3920" kern="0" dirty="0">
                <a:solidFill>
                  <a:sysClr val="window" lastClr="FFFFFF"/>
                </a:solidFill>
                <a:latin typeface="微软雅黑" panose="020B0503020204020204" pitchFamily="34" charset="-122"/>
                <a:ea typeface="微软雅黑" panose="020B0503020204020204" pitchFamily="34" charset="-122"/>
              </a:endParaRPr>
            </a:p>
          </p:txBody>
        </p:sp>
      </p:grpSp>
      <p:sp>
        <p:nvSpPr>
          <p:cNvPr id="19" name="TextBox 16"/>
          <p:cNvSpPr txBox="1"/>
          <p:nvPr/>
        </p:nvSpPr>
        <p:spPr bwMode="auto">
          <a:xfrm>
            <a:off x="6800824" y="2018744"/>
            <a:ext cx="4965197" cy="867930"/>
          </a:xfrm>
          <a:prstGeom prst="rect">
            <a:avLst/>
          </a:prstGeom>
          <a:noFill/>
        </p:spPr>
        <p:txBody>
          <a:bodyPr wrap="square">
            <a:spAutoFit/>
          </a:bodyPr>
          <a:lstStyle/>
          <a:p>
            <a:pPr>
              <a:lnSpc>
                <a:spcPct val="150000"/>
              </a:lnSpc>
              <a:defRPr/>
            </a:pPr>
            <a:r>
              <a:rPr lang="zh-CN" altLang="en-US" sz="1680" kern="0" dirty="0">
                <a:solidFill>
                  <a:sysClr val="window" lastClr="FFFFFF"/>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680" kern="0" dirty="0">
              <a:solidFill>
                <a:sysClr val="window" lastClr="FFFFFF"/>
              </a:solidFill>
              <a:latin typeface="微软雅黑" panose="020B0503020204020204" pitchFamily="34" charset="-122"/>
              <a:ea typeface="微软雅黑" panose="020B0503020204020204" pitchFamily="34" charset="-122"/>
            </a:endParaRPr>
          </a:p>
        </p:txBody>
      </p:sp>
      <p:sp>
        <p:nvSpPr>
          <p:cNvPr id="20" name="矩形 19"/>
          <p:cNvSpPr/>
          <p:nvPr/>
        </p:nvSpPr>
        <p:spPr bwMode="auto">
          <a:xfrm>
            <a:off x="6820935" y="1506249"/>
            <a:ext cx="2829242" cy="437043"/>
          </a:xfrm>
          <a:prstGeom prst="rect">
            <a:avLst/>
          </a:prstGeom>
        </p:spPr>
        <p:txBody>
          <a:bodyPr>
            <a:spAutoFit/>
          </a:bodyPr>
          <a:lstStyle/>
          <a:p>
            <a:pPr>
              <a:defRPr/>
            </a:pPr>
            <a:r>
              <a:rPr lang="zh-CN" altLang="en-US" sz="2240" kern="0" dirty="0">
                <a:solidFill>
                  <a:sysClr val="window" lastClr="FFFFFF"/>
                </a:solidFill>
                <a:latin typeface="微软雅黑" panose="020B0503020204020204" pitchFamily="34" charset="-122"/>
                <a:ea typeface="微软雅黑" panose="020B0503020204020204" pitchFamily="34" charset="-122"/>
              </a:rPr>
              <a:t>添加标题一</a:t>
            </a:r>
          </a:p>
        </p:txBody>
      </p:sp>
      <p:sp>
        <p:nvSpPr>
          <p:cNvPr id="21" name="TextBox 18"/>
          <p:cNvSpPr txBox="1"/>
          <p:nvPr/>
        </p:nvSpPr>
        <p:spPr bwMode="auto">
          <a:xfrm>
            <a:off x="6838611" y="3740970"/>
            <a:ext cx="4965197" cy="867930"/>
          </a:xfrm>
          <a:prstGeom prst="rect">
            <a:avLst/>
          </a:prstGeom>
          <a:noFill/>
        </p:spPr>
        <p:txBody>
          <a:bodyPr wrap="square">
            <a:spAutoFit/>
          </a:bodyPr>
          <a:lstStyle/>
          <a:p>
            <a:pPr>
              <a:lnSpc>
                <a:spcPct val="150000"/>
              </a:lnSpc>
              <a:defRPr/>
            </a:pPr>
            <a:r>
              <a:rPr lang="zh-CN" altLang="en-US" sz="1680" kern="0" dirty="0">
                <a:solidFill>
                  <a:sysClr val="window" lastClr="FFFFFF"/>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680" kern="0" dirty="0">
              <a:solidFill>
                <a:sysClr val="window" lastClr="FFFFFF"/>
              </a:solidFill>
              <a:latin typeface="微软雅黑" panose="020B0503020204020204" pitchFamily="34" charset="-122"/>
              <a:ea typeface="微软雅黑" panose="020B0503020204020204" pitchFamily="34" charset="-122"/>
            </a:endParaRPr>
          </a:p>
        </p:txBody>
      </p:sp>
      <p:sp>
        <p:nvSpPr>
          <p:cNvPr id="22" name="矩形 21"/>
          <p:cNvSpPr/>
          <p:nvPr/>
        </p:nvSpPr>
        <p:spPr bwMode="auto">
          <a:xfrm>
            <a:off x="6858722" y="3228476"/>
            <a:ext cx="2829242" cy="437043"/>
          </a:xfrm>
          <a:prstGeom prst="rect">
            <a:avLst/>
          </a:prstGeom>
        </p:spPr>
        <p:txBody>
          <a:bodyPr>
            <a:spAutoFit/>
          </a:bodyPr>
          <a:lstStyle/>
          <a:p>
            <a:pPr>
              <a:defRPr/>
            </a:pPr>
            <a:r>
              <a:rPr lang="zh-CN" altLang="en-US" sz="2240" kern="0" dirty="0">
                <a:solidFill>
                  <a:sysClr val="window" lastClr="FFFFFF"/>
                </a:solidFill>
                <a:latin typeface="微软雅黑" panose="020B0503020204020204" pitchFamily="34" charset="-122"/>
                <a:ea typeface="微软雅黑" panose="020B0503020204020204" pitchFamily="34" charset="-122"/>
              </a:rPr>
              <a:t>添加标题二</a:t>
            </a:r>
          </a:p>
        </p:txBody>
      </p:sp>
      <p:sp>
        <p:nvSpPr>
          <p:cNvPr id="23" name="TextBox 20"/>
          <p:cNvSpPr txBox="1"/>
          <p:nvPr/>
        </p:nvSpPr>
        <p:spPr bwMode="auto">
          <a:xfrm>
            <a:off x="6864059" y="5555575"/>
            <a:ext cx="4965197" cy="867930"/>
          </a:xfrm>
          <a:prstGeom prst="rect">
            <a:avLst/>
          </a:prstGeom>
          <a:noFill/>
        </p:spPr>
        <p:txBody>
          <a:bodyPr wrap="square">
            <a:spAutoFit/>
          </a:bodyPr>
          <a:lstStyle/>
          <a:p>
            <a:pPr>
              <a:lnSpc>
                <a:spcPct val="150000"/>
              </a:lnSpc>
              <a:defRPr/>
            </a:pPr>
            <a:r>
              <a:rPr lang="zh-CN" altLang="en-US" sz="1680" kern="0" dirty="0">
                <a:solidFill>
                  <a:sysClr val="window" lastClr="FFFFFF"/>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680" kern="0" dirty="0">
              <a:solidFill>
                <a:sysClr val="window" lastClr="FFFFFF"/>
              </a:solidFill>
              <a:latin typeface="微软雅黑" panose="020B0503020204020204" pitchFamily="34" charset="-122"/>
              <a:ea typeface="微软雅黑" panose="020B0503020204020204" pitchFamily="34" charset="-122"/>
            </a:endParaRPr>
          </a:p>
        </p:txBody>
      </p:sp>
      <p:sp>
        <p:nvSpPr>
          <p:cNvPr id="24" name="矩形 23"/>
          <p:cNvSpPr/>
          <p:nvPr/>
        </p:nvSpPr>
        <p:spPr bwMode="auto">
          <a:xfrm>
            <a:off x="6884170" y="5043077"/>
            <a:ext cx="2829242" cy="437043"/>
          </a:xfrm>
          <a:prstGeom prst="rect">
            <a:avLst/>
          </a:prstGeom>
        </p:spPr>
        <p:txBody>
          <a:bodyPr>
            <a:spAutoFit/>
          </a:bodyPr>
          <a:lstStyle/>
          <a:p>
            <a:pPr>
              <a:defRPr/>
            </a:pPr>
            <a:r>
              <a:rPr lang="zh-CN" altLang="en-US" sz="2240" kern="0" dirty="0">
                <a:solidFill>
                  <a:sysClr val="window" lastClr="FFFFFF"/>
                </a:solidFill>
                <a:latin typeface="微软雅黑" panose="020B0503020204020204" pitchFamily="34" charset="-122"/>
                <a:ea typeface="微软雅黑" panose="020B0503020204020204" pitchFamily="34" charset="-122"/>
              </a:rPr>
              <a:t>添加标题三</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fltVal val="0"/>
                                          </p:val>
                                        </p:tav>
                                        <p:tav tm="100000">
                                          <p:val>
                                            <p:strVal val="#ppt_h"/>
                                          </p:val>
                                        </p:tav>
                                      </p:tavLst>
                                    </p:anim>
                                    <p:animEffect transition="in" filter="fade">
                                      <p:cBhvr>
                                        <p:cTn id="20" dur="500"/>
                                        <p:tgtEl>
                                          <p:spTgt spid="4"/>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Effect transition="in" filter="fade">
                                      <p:cBhvr>
                                        <p:cTn id="25" dur="500"/>
                                        <p:tgtEl>
                                          <p:spTgt spid="5"/>
                                        </p:tgtEl>
                                      </p:cBhvr>
                                    </p:animEffect>
                                  </p:childTnLst>
                                </p:cTn>
                              </p:par>
                            </p:childTnLst>
                          </p:cTn>
                        </p:par>
                        <p:par>
                          <p:cTn id="26" fill="hold">
                            <p:stCondLst>
                              <p:cond delay="1500"/>
                            </p:stCondLst>
                            <p:childTnLst>
                              <p:par>
                                <p:cTn id="27" presetID="42" presetClass="entr" presetSubtype="0"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750"/>
                                        <p:tgtEl>
                                          <p:spTgt spid="6"/>
                                        </p:tgtEl>
                                      </p:cBhvr>
                                    </p:animEffect>
                                    <p:anim calcmode="lin" valueType="num">
                                      <p:cBhvr>
                                        <p:cTn id="30" dur="750" fill="hold"/>
                                        <p:tgtEl>
                                          <p:spTgt spid="6"/>
                                        </p:tgtEl>
                                        <p:attrNameLst>
                                          <p:attrName>ppt_x</p:attrName>
                                        </p:attrNameLst>
                                      </p:cBhvr>
                                      <p:tavLst>
                                        <p:tav tm="0">
                                          <p:val>
                                            <p:strVal val="#ppt_x"/>
                                          </p:val>
                                        </p:tav>
                                        <p:tav tm="100000">
                                          <p:val>
                                            <p:strVal val="#ppt_x"/>
                                          </p:val>
                                        </p:tav>
                                      </p:tavLst>
                                    </p:anim>
                                    <p:anim calcmode="lin" valueType="num">
                                      <p:cBhvr>
                                        <p:cTn id="31" dur="750" fill="hold"/>
                                        <p:tgtEl>
                                          <p:spTgt spid="6"/>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22" presetClass="entr" presetSubtype="8" fill="hold" nodeType="after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ipe(left)">
                                      <p:cBhvr>
                                        <p:cTn id="35" dur="4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500"/>
                                        <p:tgtEl>
                                          <p:spTgt spid="10"/>
                                        </p:tgtEl>
                                      </p:cBhvr>
                                    </p:animEffect>
                                  </p:childTnLst>
                                </p:cTn>
                              </p:par>
                            </p:childTnLst>
                          </p:cTn>
                        </p:par>
                        <p:par>
                          <p:cTn id="41" fill="hold">
                            <p:stCondLst>
                              <p:cond delay="500"/>
                            </p:stCondLst>
                            <p:childTnLst>
                              <p:par>
                                <p:cTn id="42" presetID="17" presetClass="entr" presetSubtype="1" fill="hold" grpId="0" nodeType="afterEffect">
                                  <p:stCondLst>
                                    <p:cond delay="0"/>
                                  </p:stCondLst>
                                  <p:iterate type="lt">
                                    <p:tmPct val="40000"/>
                                  </p:iterate>
                                  <p:childTnLst>
                                    <p:set>
                                      <p:cBhvr>
                                        <p:cTn id="43" dur="1" fill="hold">
                                          <p:stCondLst>
                                            <p:cond delay="0"/>
                                          </p:stCondLst>
                                        </p:cTn>
                                        <p:tgtEl>
                                          <p:spTgt spid="20"/>
                                        </p:tgtEl>
                                        <p:attrNameLst>
                                          <p:attrName>style.visibility</p:attrName>
                                        </p:attrNameLst>
                                      </p:cBhvr>
                                      <p:to>
                                        <p:strVal val="visible"/>
                                      </p:to>
                                    </p:set>
                                    <p:anim calcmode="lin" valueType="num">
                                      <p:cBhvr>
                                        <p:cTn id="44" dur="250" fill="hold"/>
                                        <p:tgtEl>
                                          <p:spTgt spid="20"/>
                                        </p:tgtEl>
                                        <p:attrNameLst>
                                          <p:attrName>ppt_x</p:attrName>
                                        </p:attrNameLst>
                                      </p:cBhvr>
                                      <p:tavLst>
                                        <p:tav tm="0">
                                          <p:val>
                                            <p:strVal val="#ppt_x"/>
                                          </p:val>
                                        </p:tav>
                                        <p:tav tm="100000">
                                          <p:val>
                                            <p:strVal val="#ppt_x"/>
                                          </p:val>
                                        </p:tav>
                                      </p:tavLst>
                                    </p:anim>
                                    <p:anim calcmode="lin" valueType="num">
                                      <p:cBhvr>
                                        <p:cTn id="45" dur="250" fill="hold"/>
                                        <p:tgtEl>
                                          <p:spTgt spid="20"/>
                                        </p:tgtEl>
                                        <p:attrNameLst>
                                          <p:attrName>ppt_y</p:attrName>
                                        </p:attrNameLst>
                                      </p:cBhvr>
                                      <p:tavLst>
                                        <p:tav tm="0">
                                          <p:val>
                                            <p:strVal val="#ppt_y-#ppt_h/2"/>
                                          </p:val>
                                        </p:tav>
                                        <p:tav tm="100000">
                                          <p:val>
                                            <p:strVal val="#ppt_y"/>
                                          </p:val>
                                        </p:tav>
                                      </p:tavLst>
                                    </p:anim>
                                    <p:anim calcmode="lin" valueType="num">
                                      <p:cBhvr>
                                        <p:cTn id="46" dur="250" fill="hold"/>
                                        <p:tgtEl>
                                          <p:spTgt spid="20"/>
                                        </p:tgtEl>
                                        <p:attrNameLst>
                                          <p:attrName>ppt_w</p:attrName>
                                        </p:attrNameLst>
                                      </p:cBhvr>
                                      <p:tavLst>
                                        <p:tav tm="0">
                                          <p:val>
                                            <p:strVal val="#ppt_w"/>
                                          </p:val>
                                        </p:tav>
                                        <p:tav tm="100000">
                                          <p:val>
                                            <p:strVal val="#ppt_w"/>
                                          </p:val>
                                        </p:tav>
                                      </p:tavLst>
                                    </p:anim>
                                    <p:anim calcmode="lin" valueType="num">
                                      <p:cBhvr>
                                        <p:cTn id="47" dur="250" fill="hold"/>
                                        <p:tgtEl>
                                          <p:spTgt spid="20"/>
                                        </p:tgtEl>
                                        <p:attrNameLst>
                                          <p:attrName>ppt_h</p:attrName>
                                        </p:attrNameLst>
                                      </p:cBhvr>
                                      <p:tavLst>
                                        <p:tav tm="0">
                                          <p:val>
                                            <p:fltVal val="0"/>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wipe(left)">
                                      <p:cBhvr>
                                        <p:cTn id="52" dur="500"/>
                                        <p:tgtEl>
                                          <p:spTgt spid="19"/>
                                        </p:tgtEl>
                                      </p:cBhvr>
                                    </p:animEffect>
                                  </p:childTnLst>
                                </p:cTn>
                              </p:par>
                            </p:childTnLst>
                          </p:cTn>
                        </p:par>
                        <p:par>
                          <p:cTn id="53" fill="hold">
                            <p:stCondLst>
                              <p:cond delay="500"/>
                            </p:stCondLst>
                            <p:childTnLst>
                              <p:par>
                                <p:cTn id="54" presetID="22" presetClass="entr" presetSubtype="8" fill="hold" nodeType="afterEffect">
                                  <p:stCondLst>
                                    <p:cond delay="0"/>
                                  </p:stCondLst>
                                  <p:childTnLst>
                                    <p:set>
                                      <p:cBhvr>
                                        <p:cTn id="55" dur="1" fill="hold">
                                          <p:stCondLst>
                                            <p:cond delay="0"/>
                                          </p:stCondLst>
                                        </p:cTn>
                                        <p:tgtEl>
                                          <p:spTgt spid="8"/>
                                        </p:tgtEl>
                                        <p:attrNameLst>
                                          <p:attrName>style.visibility</p:attrName>
                                        </p:attrNameLst>
                                      </p:cBhvr>
                                      <p:to>
                                        <p:strVal val="visible"/>
                                      </p:to>
                                    </p:set>
                                    <p:animEffect transition="in" filter="wipe(left)">
                                      <p:cBhvr>
                                        <p:cTn id="56" dur="400"/>
                                        <p:tgtEl>
                                          <p:spTgt spid="8"/>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fade">
                                      <p:cBhvr>
                                        <p:cTn id="61" dur="500"/>
                                        <p:tgtEl>
                                          <p:spTgt spid="13"/>
                                        </p:tgtEl>
                                      </p:cBhvr>
                                    </p:animEffect>
                                  </p:childTnLst>
                                </p:cTn>
                              </p:par>
                            </p:childTnLst>
                          </p:cTn>
                        </p:par>
                        <p:par>
                          <p:cTn id="62" fill="hold">
                            <p:stCondLst>
                              <p:cond delay="500"/>
                            </p:stCondLst>
                            <p:childTnLst>
                              <p:par>
                                <p:cTn id="63" presetID="17" presetClass="entr" presetSubtype="1" fill="hold" grpId="0" nodeType="afterEffect">
                                  <p:stCondLst>
                                    <p:cond delay="0"/>
                                  </p:stCondLst>
                                  <p:iterate type="lt">
                                    <p:tmPct val="40000"/>
                                  </p:iterate>
                                  <p:childTnLst>
                                    <p:set>
                                      <p:cBhvr>
                                        <p:cTn id="64" dur="1" fill="hold">
                                          <p:stCondLst>
                                            <p:cond delay="0"/>
                                          </p:stCondLst>
                                        </p:cTn>
                                        <p:tgtEl>
                                          <p:spTgt spid="22"/>
                                        </p:tgtEl>
                                        <p:attrNameLst>
                                          <p:attrName>style.visibility</p:attrName>
                                        </p:attrNameLst>
                                      </p:cBhvr>
                                      <p:to>
                                        <p:strVal val="visible"/>
                                      </p:to>
                                    </p:set>
                                    <p:anim calcmode="lin" valueType="num">
                                      <p:cBhvr>
                                        <p:cTn id="65" dur="250" fill="hold"/>
                                        <p:tgtEl>
                                          <p:spTgt spid="22"/>
                                        </p:tgtEl>
                                        <p:attrNameLst>
                                          <p:attrName>ppt_x</p:attrName>
                                        </p:attrNameLst>
                                      </p:cBhvr>
                                      <p:tavLst>
                                        <p:tav tm="0">
                                          <p:val>
                                            <p:strVal val="#ppt_x"/>
                                          </p:val>
                                        </p:tav>
                                        <p:tav tm="100000">
                                          <p:val>
                                            <p:strVal val="#ppt_x"/>
                                          </p:val>
                                        </p:tav>
                                      </p:tavLst>
                                    </p:anim>
                                    <p:anim calcmode="lin" valueType="num">
                                      <p:cBhvr>
                                        <p:cTn id="66" dur="250" fill="hold"/>
                                        <p:tgtEl>
                                          <p:spTgt spid="22"/>
                                        </p:tgtEl>
                                        <p:attrNameLst>
                                          <p:attrName>ppt_y</p:attrName>
                                        </p:attrNameLst>
                                      </p:cBhvr>
                                      <p:tavLst>
                                        <p:tav tm="0">
                                          <p:val>
                                            <p:strVal val="#ppt_y-#ppt_h/2"/>
                                          </p:val>
                                        </p:tav>
                                        <p:tav tm="100000">
                                          <p:val>
                                            <p:strVal val="#ppt_y"/>
                                          </p:val>
                                        </p:tav>
                                      </p:tavLst>
                                    </p:anim>
                                    <p:anim calcmode="lin" valueType="num">
                                      <p:cBhvr>
                                        <p:cTn id="67" dur="250" fill="hold"/>
                                        <p:tgtEl>
                                          <p:spTgt spid="22"/>
                                        </p:tgtEl>
                                        <p:attrNameLst>
                                          <p:attrName>ppt_w</p:attrName>
                                        </p:attrNameLst>
                                      </p:cBhvr>
                                      <p:tavLst>
                                        <p:tav tm="0">
                                          <p:val>
                                            <p:strVal val="#ppt_w"/>
                                          </p:val>
                                        </p:tav>
                                        <p:tav tm="100000">
                                          <p:val>
                                            <p:strVal val="#ppt_w"/>
                                          </p:val>
                                        </p:tav>
                                      </p:tavLst>
                                    </p:anim>
                                    <p:anim calcmode="lin" valueType="num">
                                      <p:cBhvr>
                                        <p:cTn id="68" dur="250" fill="hold"/>
                                        <p:tgtEl>
                                          <p:spTgt spid="22"/>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21"/>
                                        </p:tgtEl>
                                        <p:attrNameLst>
                                          <p:attrName>style.visibility</p:attrName>
                                        </p:attrNameLst>
                                      </p:cBhvr>
                                      <p:to>
                                        <p:strVal val="visible"/>
                                      </p:to>
                                    </p:set>
                                    <p:animEffect transition="in" filter="wipe(left)">
                                      <p:cBhvr>
                                        <p:cTn id="73" dur="500"/>
                                        <p:tgtEl>
                                          <p:spTgt spid="21"/>
                                        </p:tgtEl>
                                      </p:cBhvr>
                                    </p:animEffect>
                                  </p:childTnLst>
                                </p:cTn>
                              </p:par>
                            </p:childTnLst>
                          </p:cTn>
                        </p:par>
                        <p:par>
                          <p:cTn id="74" fill="hold">
                            <p:stCondLst>
                              <p:cond delay="500"/>
                            </p:stCondLst>
                            <p:childTnLst>
                              <p:par>
                                <p:cTn id="75" presetID="22" presetClass="entr" presetSubtype="8" fill="hold" nodeType="afterEffect">
                                  <p:stCondLst>
                                    <p:cond delay="0"/>
                                  </p:stCondLst>
                                  <p:childTnLst>
                                    <p:set>
                                      <p:cBhvr>
                                        <p:cTn id="76" dur="1" fill="hold">
                                          <p:stCondLst>
                                            <p:cond delay="0"/>
                                          </p:stCondLst>
                                        </p:cTn>
                                        <p:tgtEl>
                                          <p:spTgt spid="9"/>
                                        </p:tgtEl>
                                        <p:attrNameLst>
                                          <p:attrName>style.visibility</p:attrName>
                                        </p:attrNameLst>
                                      </p:cBhvr>
                                      <p:to>
                                        <p:strVal val="visible"/>
                                      </p:to>
                                    </p:set>
                                    <p:animEffect transition="in" filter="wipe(left)">
                                      <p:cBhvr>
                                        <p:cTn id="77" dur="400"/>
                                        <p:tgtEl>
                                          <p:spTgt spid="9"/>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fade">
                                      <p:cBhvr>
                                        <p:cTn id="82" dur="500"/>
                                        <p:tgtEl>
                                          <p:spTgt spid="16"/>
                                        </p:tgtEl>
                                      </p:cBhvr>
                                    </p:animEffect>
                                  </p:childTnLst>
                                </p:cTn>
                              </p:par>
                            </p:childTnLst>
                          </p:cTn>
                        </p:par>
                        <p:par>
                          <p:cTn id="83" fill="hold">
                            <p:stCondLst>
                              <p:cond delay="500"/>
                            </p:stCondLst>
                            <p:childTnLst>
                              <p:par>
                                <p:cTn id="84" presetID="17" presetClass="entr" presetSubtype="1" fill="hold" grpId="0" nodeType="afterEffect">
                                  <p:stCondLst>
                                    <p:cond delay="0"/>
                                  </p:stCondLst>
                                  <p:iterate type="lt">
                                    <p:tmPct val="40000"/>
                                  </p:iterate>
                                  <p:childTnLst>
                                    <p:set>
                                      <p:cBhvr>
                                        <p:cTn id="85" dur="1" fill="hold">
                                          <p:stCondLst>
                                            <p:cond delay="0"/>
                                          </p:stCondLst>
                                        </p:cTn>
                                        <p:tgtEl>
                                          <p:spTgt spid="24"/>
                                        </p:tgtEl>
                                        <p:attrNameLst>
                                          <p:attrName>style.visibility</p:attrName>
                                        </p:attrNameLst>
                                      </p:cBhvr>
                                      <p:to>
                                        <p:strVal val="visible"/>
                                      </p:to>
                                    </p:set>
                                    <p:anim calcmode="lin" valueType="num">
                                      <p:cBhvr>
                                        <p:cTn id="86" dur="250" fill="hold"/>
                                        <p:tgtEl>
                                          <p:spTgt spid="24"/>
                                        </p:tgtEl>
                                        <p:attrNameLst>
                                          <p:attrName>ppt_x</p:attrName>
                                        </p:attrNameLst>
                                      </p:cBhvr>
                                      <p:tavLst>
                                        <p:tav tm="0">
                                          <p:val>
                                            <p:strVal val="#ppt_x"/>
                                          </p:val>
                                        </p:tav>
                                        <p:tav tm="100000">
                                          <p:val>
                                            <p:strVal val="#ppt_x"/>
                                          </p:val>
                                        </p:tav>
                                      </p:tavLst>
                                    </p:anim>
                                    <p:anim calcmode="lin" valueType="num">
                                      <p:cBhvr>
                                        <p:cTn id="87" dur="250" fill="hold"/>
                                        <p:tgtEl>
                                          <p:spTgt spid="24"/>
                                        </p:tgtEl>
                                        <p:attrNameLst>
                                          <p:attrName>ppt_y</p:attrName>
                                        </p:attrNameLst>
                                      </p:cBhvr>
                                      <p:tavLst>
                                        <p:tav tm="0">
                                          <p:val>
                                            <p:strVal val="#ppt_y-#ppt_h/2"/>
                                          </p:val>
                                        </p:tav>
                                        <p:tav tm="100000">
                                          <p:val>
                                            <p:strVal val="#ppt_y"/>
                                          </p:val>
                                        </p:tav>
                                      </p:tavLst>
                                    </p:anim>
                                    <p:anim calcmode="lin" valueType="num">
                                      <p:cBhvr>
                                        <p:cTn id="88" dur="250" fill="hold"/>
                                        <p:tgtEl>
                                          <p:spTgt spid="24"/>
                                        </p:tgtEl>
                                        <p:attrNameLst>
                                          <p:attrName>ppt_w</p:attrName>
                                        </p:attrNameLst>
                                      </p:cBhvr>
                                      <p:tavLst>
                                        <p:tav tm="0">
                                          <p:val>
                                            <p:strVal val="#ppt_w"/>
                                          </p:val>
                                        </p:tav>
                                        <p:tav tm="100000">
                                          <p:val>
                                            <p:strVal val="#ppt_w"/>
                                          </p:val>
                                        </p:tav>
                                      </p:tavLst>
                                    </p:anim>
                                    <p:anim calcmode="lin" valueType="num">
                                      <p:cBhvr>
                                        <p:cTn id="89" dur="250" fill="hold"/>
                                        <p:tgtEl>
                                          <p:spTgt spid="24"/>
                                        </p:tgtEl>
                                        <p:attrNameLst>
                                          <p:attrName>ppt_h</p:attrName>
                                        </p:attrNameLst>
                                      </p:cBhvr>
                                      <p:tavLst>
                                        <p:tav tm="0">
                                          <p:val>
                                            <p:fltVal val="0"/>
                                          </p:val>
                                        </p:tav>
                                        <p:tav tm="100000">
                                          <p:val>
                                            <p:strVal val="#ppt_h"/>
                                          </p:val>
                                        </p:tav>
                                      </p:tavLst>
                                    </p:anim>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23"/>
                                        </p:tgtEl>
                                        <p:attrNameLst>
                                          <p:attrName>style.visibility</p:attrName>
                                        </p:attrNameLst>
                                      </p:cBhvr>
                                      <p:to>
                                        <p:strVal val="visible"/>
                                      </p:to>
                                    </p:set>
                                    <p:animEffect transition="in" filter="wipe(left)">
                                      <p:cBhvr>
                                        <p:cTn id="9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P spid="19" grpId="0"/>
      <p:bldP spid="20" grpId="0"/>
      <p:bldP spid="21" grpId="0"/>
      <p:bldP spid="22" grpId="0"/>
      <p:bldP spid="23" grpId="0"/>
      <p:bldP spid="2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12482" y="666675"/>
            <a:ext cx="5012018" cy="646331"/>
          </a:xfrm>
          <a:prstGeom prst="rect">
            <a:avLst/>
          </a:prstGeom>
          <a:noFill/>
        </p:spPr>
        <p:txBody>
          <a:bodyPr wrap="square" rtlCol="0">
            <a:spAutoFit/>
          </a:bodyPr>
          <a:lstStyle/>
          <a:p>
            <a:r>
              <a:rPr lang="zh-CN" altLang="en-US" sz="3600" dirty="0">
                <a:solidFill>
                  <a:prstClr val="white">
                    <a:lumMod val="85000"/>
                  </a:prstClr>
                </a:solidFill>
                <a:latin typeface="微软雅黑 Light" panose="020B0502040204020203" pitchFamily="34" charset="-122"/>
                <a:ea typeface="微软雅黑 Light" panose="020B0502040204020203" pitchFamily="34" charset="-122"/>
              </a:rPr>
              <a:t>请在这里输入你的标题</a:t>
            </a:r>
          </a:p>
        </p:txBody>
      </p:sp>
      <p:sp>
        <p:nvSpPr>
          <p:cNvPr id="3" name="文本框 2"/>
          <p:cNvSpPr txBox="1"/>
          <p:nvPr/>
        </p:nvSpPr>
        <p:spPr>
          <a:xfrm>
            <a:off x="514723" y="1313006"/>
            <a:ext cx="2268818" cy="400110"/>
          </a:xfrm>
          <a:prstGeom prst="rect">
            <a:avLst/>
          </a:prstGeom>
          <a:noFill/>
        </p:spPr>
        <p:txBody>
          <a:bodyPr wrap="square" rtlCol="0">
            <a:spAutoFit/>
          </a:bodyPr>
          <a:lstStyle/>
          <a:p>
            <a:r>
              <a:rPr lang="zh-CN" altLang="en-US" sz="2000" dirty="0">
                <a:solidFill>
                  <a:prstClr val="white">
                    <a:lumMod val="85000"/>
                  </a:prstClr>
                </a:solidFill>
                <a:latin typeface="微软雅黑 Light" panose="020B0502040204020203" pitchFamily="34" charset="-122"/>
                <a:ea typeface="微软雅黑 Light" panose="020B0502040204020203" pitchFamily="34" charset="-122"/>
              </a:rPr>
              <a:t>在这里输入内容</a:t>
            </a:r>
          </a:p>
        </p:txBody>
      </p:sp>
      <p:sp>
        <p:nvSpPr>
          <p:cNvPr id="4" name="椭圆 19"/>
          <p:cNvSpPr>
            <a:spLocks noChangeArrowheads="1"/>
          </p:cNvSpPr>
          <p:nvPr/>
        </p:nvSpPr>
        <p:spPr bwMode="auto">
          <a:xfrm>
            <a:off x="1445187" y="2178609"/>
            <a:ext cx="2178606" cy="2176938"/>
          </a:xfrm>
          <a:prstGeom prst="ellipse">
            <a:avLst/>
          </a:prstGeom>
          <a:solidFill>
            <a:srgbClr val="FFCD4D"/>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68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sp>
        <p:nvSpPr>
          <p:cNvPr id="5" name="椭圆 20"/>
          <p:cNvSpPr>
            <a:spLocks noChangeArrowheads="1"/>
          </p:cNvSpPr>
          <p:nvPr/>
        </p:nvSpPr>
        <p:spPr bwMode="auto">
          <a:xfrm>
            <a:off x="4023837" y="2178609"/>
            <a:ext cx="2176938" cy="2176938"/>
          </a:xfrm>
          <a:prstGeom prst="ellipse">
            <a:avLst/>
          </a:prstGeom>
          <a:solidFill>
            <a:srgbClr val="FFCD4D"/>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68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sp>
        <p:nvSpPr>
          <p:cNvPr id="6" name="椭圆 21"/>
          <p:cNvSpPr>
            <a:spLocks noChangeArrowheads="1"/>
          </p:cNvSpPr>
          <p:nvPr/>
        </p:nvSpPr>
        <p:spPr bwMode="auto">
          <a:xfrm>
            <a:off x="6600827" y="2178609"/>
            <a:ext cx="2176938" cy="2176938"/>
          </a:xfrm>
          <a:prstGeom prst="ellipse">
            <a:avLst/>
          </a:prstGeom>
          <a:solidFill>
            <a:srgbClr val="7EB46E"/>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68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sp>
        <p:nvSpPr>
          <p:cNvPr id="7" name="椭圆 22"/>
          <p:cNvSpPr>
            <a:spLocks noChangeArrowheads="1"/>
          </p:cNvSpPr>
          <p:nvPr/>
        </p:nvSpPr>
        <p:spPr bwMode="auto">
          <a:xfrm>
            <a:off x="9177821" y="2178609"/>
            <a:ext cx="2178606" cy="2176938"/>
          </a:xfrm>
          <a:prstGeom prst="ellipse">
            <a:avLst/>
          </a:prstGeom>
          <a:solidFill>
            <a:srgbClr val="7EB46E"/>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68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grpSp>
        <p:nvGrpSpPr>
          <p:cNvPr id="8" name="Group 4"/>
          <p:cNvGrpSpPr/>
          <p:nvPr/>
        </p:nvGrpSpPr>
        <p:grpSpPr bwMode="auto">
          <a:xfrm>
            <a:off x="2040262" y="2803685"/>
            <a:ext cx="988457" cy="926783"/>
            <a:chOff x="0" y="0"/>
            <a:chExt cx="796" cy="747"/>
          </a:xfrm>
        </p:grpSpPr>
        <p:sp>
          <p:nvSpPr>
            <p:cNvPr id="9" name="Line 5"/>
            <p:cNvSpPr>
              <a:spLocks noChangeShapeType="1"/>
            </p:cNvSpPr>
            <p:nvPr/>
          </p:nvSpPr>
          <p:spPr bwMode="auto">
            <a:xfrm>
              <a:off x="0" y="0"/>
              <a:ext cx="0" cy="0"/>
            </a:xfrm>
            <a:prstGeom prst="line">
              <a:avLst/>
            </a:prstGeom>
            <a:noFill/>
            <a:ln w="15875">
              <a:solidFill>
                <a:srgbClr val="449FDB"/>
              </a:solidFill>
              <a:round/>
            </a:ln>
            <a:extLst>
              <a:ext uri="{909E8E84-426E-40DD-AFC4-6F175D3DCCD1}">
                <a14:hiddenFill xmlns:a14="http://schemas.microsoft.com/office/drawing/2010/main">
                  <a:noFill/>
                </a14:hiddenFill>
              </a:ext>
            </a:extLst>
          </p:spPr>
          <p:txBody>
            <a:bodyPr/>
            <a:lstStyle/>
            <a:p>
              <a:pPr>
                <a:defRPr/>
              </a:pPr>
              <a:endParaRPr lang="zh-CN" altLang="en-US" sz="1680" kern="0">
                <a:solidFill>
                  <a:sysClr val="windowText" lastClr="000000"/>
                </a:solidFill>
                <a:latin typeface="Arial" panose="020B0604020202020204" pitchFamily="34" charset="0"/>
                <a:ea typeface="宋体" panose="02010600030101010101" pitchFamily="2" charset="-122"/>
              </a:endParaRPr>
            </a:p>
          </p:txBody>
        </p:sp>
        <p:sp>
          <p:nvSpPr>
            <p:cNvPr id="10" name="Freeform 6"/>
            <p:cNvSpPr>
              <a:spLocks noEditPoints="1"/>
            </p:cNvSpPr>
            <p:nvPr/>
          </p:nvSpPr>
          <p:spPr bwMode="auto">
            <a:xfrm>
              <a:off x="0" y="50"/>
              <a:ext cx="796" cy="697"/>
            </a:xfrm>
            <a:custGeom>
              <a:avLst/>
              <a:gdLst>
                <a:gd name="T0" fmla="*/ 796 w 796"/>
                <a:gd name="T1" fmla="*/ 597 h 697"/>
                <a:gd name="T2" fmla="*/ 796 w 796"/>
                <a:gd name="T3" fmla="*/ 0 h 697"/>
                <a:gd name="T4" fmla="*/ 0 w 796"/>
                <a:gd name="T5" fmla="*/ 0 h 697"/>
                <a:gd name="T6" fmla="*/ 0 w 796"/>
                <a:gd name="T7" fmla="*/ 597 h 697"/>
                <a:gd name="T8" fmla="*/ 348 w 796"/>
                <a:gd name="T9" fmla="*/ 597 h 697"/>
                <a:gd name="T10" fmla="*/ 348 w 796"/>
                <a:gd name="T11" fmla="*/ 647 h 697"/>
                <a:gd name="T12" fmla="*/ 200 w 796"/>
                <a:gd name="T13" fmla="*/ 647 h 697"/>
                <a:gd name="T14" fmla="*/ 200 w 796"/>
                <a:gd name="T15" fmla="*/ 697 h 697"/>
                <a:gd name="T16" fmla="*/ 599 w 796"/>
                <a:gd name="T17" fmla="*/ 697 h 697"/>
                <a:gd name="T18" fmla="*/ 599 w 796"/>
                <a:gd name="T19" fmla="*/ 647 h 697"/>
                <a:gd name="T20" fmla="*/ 448 w 796"/>
                <a:gd name="T21" fmla="*/ 647 h 697"/>
                <a:gd name="T22" fmla="*/ 448 w 796"/>
                <a:gd name="T23" fmla="*/ 597 h 697"/>
                <a:gd name="T24" fmla="*/ 796 w 796"/>
                <a:gd name="T25" fmla="*/ 597 h 697"/>
                <a:gd name="T26" fmla="*/ 100 w 796"/>
                <a:gd name="T27" fmla="*/ 101 h 697"/>
                <a:gd name="T28" fmla="*/ 696 w 796"/>
                <a:gd name="T29" fmla="*/ 101 h 697"/>
                <a:gd name="T30" fmla="*/ 696 w 796"/>
                <a:gd name="T31" fmla="*/ 499 h 697"/>
                <a:gd name="T32" fmla="*/ 100 w 796"/>
                <a:gd name="T33" fmla="*/ 499 h 697"/>
                <a:gd name="T34" fmla="*/ 100 w 796"/>
                <a:gd name="T35" fmla="*/ 101 h 69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96" h="697">
                  <a:moveTo>
                    <a:pt x="796" y="597"/>
                  </a:moveTo>
                  <a:lnTo>
                    <a:pt x="796" y="0"/>
                  </a:lnTo>
                  <a:lnTo>
                    <a:pt x="0" y="0"/>
                  </a:lnTo>
                  <a:lnTo>
                    <a:pt x="0" y="597"/>
                  </a:lnTo>
                  <a:lnTo>
                    <a:pt x="348" y="597"/>
                  </a:lnTo>
                  <a:lnTo>
                    <a:pt x="348" y="647"/>
                  </a:lnTo>
                  <a:lnTo>
                    <a:pt x="200" y="647"/>
                  </a:lnTo>
                  <a:lnTo>
                    <a:pt x="200" y="697"/>
                  </a:lnTo>
                  <a:lnTo>
                    <a:pt x="599" y="697"/>
                  </a:lnTo>
                  <a:lnTo>
                    <a:pt x="599" y="647"/>
                  </a:lnTo>
                  <a:lnTo>
                    <a:pt x="448" y="647"/>
                  </a:lnTo>
                  <a:lnTo>
                    <a:pt x="448" y="597"/>
                  </a:lnTo>
                  <a:lnTo>
                    <a:pt x="796" y="597"/>
                  </a:lnTo>
                  <a:close/>
                  <a:moveTo>
                    <a:pt x="100" y="101"/>
                  </a:moveTo>
                  <a:lnTo>
                    <a:pt x="696" y="101"/>
                  </a:lnTo>
                  <a:lnTo>
                    <a:pt x="696" y="499"/>
                  </a:lnTo>
                  <a:lnTo>
                    <a:pt x="100" y="499"/>
                  </a:lnTo>
                  <a:lnTo>
                    <a:pt x="100" y="101"/>
                  </a:lnTo>
                  <a:close/>
                </a:path>
              </a:pathLst>
            </a:custGeom>
            <a:solidFill>
              <a:sysClr val="window" lastClr="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680" kern="0">
                <a:solidFill>
                  <a:sysClr val="windowText" lastClr="000000"/>
                </a:solidFill>
                <a:latin typeface="Arial" panose="020B0604020202020204" pitchFamily="34" charset="0"/>
                <a:ea typeface="宋体" panose="02010600030101010101" pitchFamily="2" charset="-122"/>
              </a:endParaRPr>
            </a:p>
          </p:txBody>
        </p:sp>
      </p:grpSp>
      <p:grpSp>
        <p:nvGrpSpPr>
          <p:cNvPr id="11" name="Group 9"/>
          <p:cNvGrpSpPr/>
          <p:nvPr/>
        </p:nvGrpSpPr>
        <p:grpSpPr bwMode="auto">
          <a:xfrm>
            <a:off x="4660583" y="2653665"/>
            <a:ext cx="1125141" cy="996792"/>
            <a:chOff x="0" y="0"/>
            <a:chExt cx="741" cy="656"/>
          </a:xfrm>
        </p:grpSpPr>
        <p:sp>
          <p:nvSpPr>
            <p:cNvPr id="12" name="Line 10"/>
            <p:cNvSpPr>
              <a:spLocks noChangeShapeType="1"/>
            </p:cNvSpPr>
            <p:nvPr/>
          </p:nvSpPr>
          <p:spPr bwMode="auto">
            <a:xfrm>
              <a:off x="741" y="0"/>
              <a:ext cx="0" cy="0"/>
            </a:xfrm>
            <a:prstGeom prst="line">
              <a:avLst/>
            </a:prstGeom>
            <a:noFill/>
            <a:ln w="15875">
              <a:solidFill>
                <a:srgbClr val="449FDB"/>
              </a:solidFill>
              <a:round/>
            </a:ln>
            <a:extLst>
              <a:ext uri="{909E8E84-426E-40DD-AFC4-6F175D3DCCD1}">
                <a14:hiddenFill xmlns:a14="http://schemas.microsoft.com/office/drawing/2010/main">
                  <a:noFill/>
                </a14:hiddenFill>
              </a:ext>
            </a:extLst>
          </p:spPr>
          <p:txBody>
            <a:bodyPr/>
            <a:lstStyle/>
            <a:p>
              <a:pPr>
                <a:defRPr/>
              </a:pPr>
              <a:endParaRPr lang="zh-CN" altLang="en-US" sz="1680" kern="0">
                <a:solidFill>
                  <a:sysClr val="windowText" lastClr="000000"/>
                </a:solidFill>
                <a:latin typeface="Arial" panose="020B0604020202020204" pitchFamily="34" charset="0"/>
                <a:ea typeface="宋体" panose="02010600030101010101" pitchFamily="2" charset="-122"/>
              </a:endParaRPr>
            </a:p>
          </p:txBody>
        </p:sp>
        <p:sp>
          <p:nvSpPr>
            <p:cNvPr id="13" name="Freeform 11"/>
            <p:cNvSpPr>
              <a:spLocks noEditPoints="1"/>
            </p:cNvSpPr>
            <p:nvPr/>
          </p:nvSpPr>
          <p:spPr bwMode="auto">
            <a:xfrm>
              <a:off x="0" y="44"/>
              <a:ext cx="675" cy="612"/>
            </a:xfrm>
            <a:custGeom>
              <a:avLst/>
              <a:gdLst>
                <a:gd name="T0" fmla="*/ 6361 w 286"/>
                <a:gd name="T1" fmla="*/ 6174 h 259"/>
                <a:gd name="T2" fmla="*/ 6205 w 286"/>
                <a:gd name="T3" fmla="*/ 5702 h 259"/>
                <a:gd name="T4" fmla="*/ 6795 w 286"/>
                <a:gd name="T5" fmla="*/ 4579 h 259"/>
                <a:gd name="T6" fmla="*/ 6958 w 286"/>
                <a:gd name="T7" fmla="*/ 3641 h 259"/>
                <a:gd name="T8" fmla="*/ 5549 w 286"/>
                <a:gd name="T9" fmla="*/ 1687 h 259"/>
                <a:gd name="T10" fmla="*/ 4128 w 286"/>
                <a:gd name="T11" fmla="*/ 3641 h 259"/>
                <a:gd name="T12" fmla="*/ 4312 w 286"/>
                <a:gd name="T13" fmla="*/ 4579 h 259"/>
                <a:gd name="T14" fmla="*/ 4902 w 286"/>
                <a:gd name="T15" fmla="*/ 5702 h 259"/>
                <a:gd name="T16" fmla="*/ 4718 w 286"/>
                <a:gd name="T17" fmla="*/ 6174 h 259"/>
                <a:gd name="T18" fmla="*/ 2233 w 286"/>
                <a:gd name="T19" fmla="*/ 8074 h 259"/>
                <a:gd name="T20" fmla="*/ 8874 w 286"/>
                <a:gd name="T21" fmla="*/ 8074 h 259"/>
                <a:gd name="T22" fmla="*/ 6361 w 286"/>
                <a:gd name="T23" fmla="*/ 6174 h 259"/>
                <a:gd name="T24" fmla="*/ 2986 w 286"/>
                <a:gd name="T25" fmla="*/ 6333 h 259"/>
                <a:gd name="T26" fmla="*/ 4222 w 286"/>
                <a:gd name="T27" fmla="*/ 5740 h 259"/>
                <a:gd name="T28" fmla="*/ 3809 w 286"/>
                <a:gd name="T29" fmla="*/ 4957 h 259"/>
                <a:gd name="T30" fmla="*/ 3510 w 286"/>
                <a:gd name="T31" fmla="*/ 4482 h 259"/>
                <a:gd name="T32" fmla="*/ 3443 w 286"/>
                <a:gd name="T33" fmla="*/ 3892 h 259"/>
                <a:gd name="T34" fmla="*/ 3564 w 286"/>
                <a:gd name="T35" fmla="*/ 3495 h 259"/>
                <a:gd name="T36" fmla="*/ 3993 w 286"/>
                <a:gd name="T37" fmla="*/ 1713 h 259"/>
                <a:gd name="T38" fmla="*/ 4775 w 286"/>
                <a:gd name="T39" fmla="*/ 1250 h 259"/>
                <a:gd name="T40" fmla="*/ 3325 w 286"/>
                <a:gd name="T41" fmla="*/ 0 h 259"/>
                <a:gd name="T42" fmla="*/ 1921 w 286"/>
                <a:gd name="T43" fmla="*/ 1994 h 259"/>
                <a:gd name="T44" fmla="*/ 2077 w 286"/>
                <a:gd name="T45" fmla="*/ 2904 h 259"/>
                <a:gd name="T46" fmla="*/ 2669 w 286"/>
                <a:gd name="T47" fmla="*/ 4026 h 259"/>
                <a:gd name="T48" fmla="*/ 2511 w 286"/>
                <a:gd name="T49" fmla="*/ 4482 h 259"/>
                <a:gd name="T50" fmla="*/ 0 w 286"/>
                <a:gd name="T51" fmla="*/ 6387 h 259"/>
                <a:gd name="T52" fmla="*/ 2851 w 286"/>
                <a:gd name="T53" fmla="*/ 6387 h 259"/>
                <a:gd name="T54" fmla="*/ 2986 w 286"/>
                <a:gd name="T55" fmla="*/ 6333 h 25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86" h="259">
                  <a:moveTo>
                    <a:pt x="205" y="198"/>
                  </a:moveTo>
                  <a:cubicBezTo>
                    <a:pt x="200" y="197"/>
                    <a:pt x="200" y="183"/>
                    <a:pt x="200" y="183"/>
                  </a:cubicBezTo>
                  <a:cubicBezTo>
                    <a:pt x="200" y="183"/>
                    <a:pt x="215" y="167"/>
                    <a:pt x="219" y="147"/>
                  </a:cubicBezTo>
                  <a:cubicBezTo>
                    <a:pt x="228" y="147"/>
                    <a:pt x="234" y="125"/>
                    <a:pt x="224" y="117"/>
                  </a:cubicBezTo>
                  <a:cubicBezTo>
                    <a:pt x="225" y="109"/>
                    <a:pt x="236" y="54"/>
                    <a:pt x="179" y="54"/>
                  </a:cubicBezTo>
                  <a:cubicBezTo>
                    <a:pt x="121" y="54"/>
                    <a:pt x="133" y="109"/>
                    <a:pt x="133" y="117"/>
                  </a:cubicBezTo>
                  <a:cubicBezTo>
                    <a:pt x="124" y="125"/>
                    <a:pt x="130" y="147"/>
                    <a:pt x="139" y="147"/>
                  </a:cubicBezTo>
                  <a:cubicBezTo>
                    <a:pt x="142" y="167"/>
                    <a:pt x="158" y="183"/>
                    <a:pt x="158" y="183"/>
                  </a:cubicBezTo>
                  <a:cubicBezTo>
                    <a:pt x="158" y="183"/>
                    <a:pt x="158" y="197"/>
                    <a:pt x="152" y="198"/>
                  </a:cubicBezTo>
                  <a:cubicBezTo>
                    <a:pt x="135" y="201"/>
                    <a:pt x="72" y="228"/>
                    <a:pt x="72" y="259"/>
                  </a:cubicBezTo>
                  <a:cubicBezTo>
                    <a:pt x="286" y="259"/>
                    <a:pt x="286" y="259"/>
                    <a:pt x="286" y="259"/>
                  </a:cubicBezTo>
                  <a:cubicBezTo>
                    <a:pt x="286" y="228"/>
                    <a:pt x="222" y="201"/>
                    <a:pt x="205" y="198"/>
                  </a:cubicBezTo>
                  <a:close/>
                  <a:moveTo>
                    <a:pt x="96" y="203"/>
                  </a:moveTo>
                  <a:cubicBezTo>
                    <a:pt x="108" y="195"/>
                    <a:pt x="123" y="188"/>
                    <a:pt x="136" y="184"/>
                  </a:cubicBezTo>
                  <a:cubicBezTo>
                    <a:pt x="131" y="178"/>
                    <a:pt x="126" y="169"/>
                    <a:pt x="123" y="159"/>
                  </a:cubicBezTo>
                  <a:cubicBezTo>
                    <a:pt x="119" y="156"/>
                    <a:pt x="115" y="151"/>
                    <a:pt x="113" y="144"/>
                  </a:cubicBezTo>
                  <a:cubicBezTo>
                    <a:pt x="111" y="138"/>
                    <a:pt x="110" y="131"/>
                    <a:pt x="111" y="125"/>
                  </a:cubicBezTo>
                  <a:cubicBezTo>
                    <a:pt x="111" y="120"/>
                    <a:pt x="113" y="116"/>
                    <a:pt x="115" y="112"/>
                  </a:cubicBezTo>
                  <a:cubicBezTo>
                    <a:pt x="113" y="99"/>
                    <a:pt x="113" y="74"/>
                    <a:pt x="129" y="55"/>
                  </a:cubicBezTo>
                  <a:cubicBezTo>
                    <a:pt x="136" y="48"/>
                    <a:pt x="144" y="43"/>
                    <a:pt x="154" y="40"/>
                  </a:cubicBezTo>
                  <a:cubicBezTo>
                    <a:pt x="152" y="22"/>
                    <a:pt x="143" y="0"/>
                    <a:pt x="107" y="0"/>
                  </a:cubicBezTo>
                  <a:cubicBezTo>
                    <a:pt x="50" y="0"/>
                    <a:pt x="61" y="56"/>
                    <a:pt x="62" y="64"/>
                  </a:cubicBezTo>
                  <a:cubicBezTo>
                    <a:pt x="52" y="71"/>
                    <a:pt x="58" y="93"/>
                    <a:pt x="67" y="93"/>
                  </a:cubicBezTo>
                  <a:cubicBezTo>
                    <a:pt x="71" y="114"/>
                    <a:pt x="86" y="129"/>
                    <a:pt x="86" y="129"/>
                  </a:cubicBezTo>
                  <a:cubicBezTo>
                    <a:pt x="86" y="129"/>
                    <a:pt x="86" y="143"/>
                    <a:pt x="81" y="144"/>
                  </a:cubicBezTo>
                  <a:cubicBezTo>
                    <a:pt x="64" y="147"/>
                    <a:pt x="0" y="175"/>
                    <a:pt x="0" y="205"/>
                  </a:cubicBezTo>
                  <a:cubicBezTo>
                    <a:pt x="92" y="205"/>
                    <a:pt x="92" y="205"/>
                    <a:pt x="92" y="205"/>
                  </a:cubicBezTo>
                  <a:cubicBezTo>
                    <a:pt x="93" y="205"/>
                    <a:pt x="95" y="204"/>
                    <a:pt x="96" y="203"/>
                  </a:cubicBezTo>
                  <a:close/>
                </a:path>
              </a:pathLst>
            </a:custGeom>
            <a:solidFill>
              <a:sysClr val="window" lastClr="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680" kern="0">
                <a:solidFill>
                  <a:sysClr val="windowText" lastClr="000000"/>
                </a:solidFill>
                <a:latin typeface="Arial" panose="020B0604020202020204" pitchFamily="34" charset="0"/>
                <a:ea typeface="宋体" panose="02010600030101010101" pitchFamily="2" charset="-122"/>
              </a:endParaRPr>
            </a:p>
          </p:txBody>
        </p:sp>
      </p:grpSp>
      <p:grpSp>
        <p:nvGrpSpPr>
          <p:cNvPr id="14" name="Group 14"/>
          <p:cNvGrpSpPr/>
          <p:nvPr/>
        </p:nvGrpSpPr>
        <p:grpSpPr bwMode="auto">
          <a:xfrm>
            <a:off x="7272582" y="2823686"/>
            <a:ext cx="833438" cy="888446"/>
            <a:chOff x="0" y="0"/>
            <a:chExt cx="550" cy="587"/>
          </a:xfrm>
        </p:grpSpPr>
        <p:sp>
          <p:nvSpPr>
            <p:cNvPr id="15" name="Line 15"/>
            <p:cNvSpPr>
              <a:spLocks noChangeShapeType="1"/>
            </p:cNvSpPr>
            <p:nvPr/>
          </p:nvSpPr>
          <p:spPr bwMode="auto">
            <a:xfrm>
              <a:off x="0" y="0"/>
              <a:ext cx="0" cy="0"/>
            </a:xfrm>
            <a:prstGeom prst="line">
              <a:avLst/>
            </a:prstGeom>
            <a:noFill/>
            <a:ln w="15875">
              <a:solidFill>
                <a:srgbClr val="449FDB"/>
              </a:solidFill>
              <a:round/>
            </a:ln>
            <a:extLst>
              <a:ext uri="{909E8E84-426E-40DD-AFC4-6F175D3DCCD1}">
                <a14:hiddenFill xmlns:a14="http://schemas.microsoft.com/office/drawing/2010/main">
                  <a:noFill/>
                </a14:hiddenFill>
              </a:ext>
            </a:extLst>
          </p:spPr>
          <p:txBody>
            <a:bodyPr/>
            <a:lstStyle/>
            <a:p>
              <a:pPr>
                <a:defRPr/>
              </a:pPr>
              <a:endParaRPr lang="zh-CN" altLang="en-US" sz="1680" kern="0">
                <a:solidFill>
                  <a:sysClr val="windowText" lastClr="000000"/>
                </a:solidFill>
                <a:latin typeface="Arial" panose="020B0604020202020204" pitchFamily="34" charset="0"/>
                <a:ea typeface="宋体" panose="02010600030101010101" pitchFamily="2" charset="-122"/>
              </a:endParaRPr>
            </a:p>
          </p:txBody>
        </p:sp>
        <p:sp>
          <p:nvSpPr>
            <p:cNvPr id="16" name="Freeform 16"/>
            <p:cNvSpPr>
              <a:spLocks noEditPoints="1"/>
            </p:cNvSpPr>
            <p:nvPr/>
          </p:nvSpPr>
          <p:spPr bwMode="auto">
            <a:xfrm>
              <a:off x="36" y="0"/>
              <a:ext cx="514" cy="587"/>
            </a:xfrm>
            <a:custGeom>
              <a:avLst/>
              <a:gdLst>
                <a:gd name="T0" fmla="*/ 74 w 514"/>
                <a:gd name="T1" fmla="*/ 587 h 587"/>
                <a:gd name="T2" fmla="*/ 439 w 514"/>
                <a:gd name="T3" fmla="*/ 587 h 587"/>
                <a:gd name="T4" fmla="*/ 478 w 514"/>
                <a:gd name="T5" fmla="*/ 185 h 587"/>
                <a:gd name="T6" fmla="*/ 38 w 514"/>
                <a:gd name="T7" fmla="*/ 185 h 587"/>
                <a:gd name="T8" fmla="*/ 74 w 514"/>
                <a:gd name="T9" fmla="*/ 587 h 587"/>
                <a:gd name="T10" fmla="*/ 330 w 514"/>
                <a:gd name="T11" fmla="*/ 74 h 587"/>
                <a:gd name="T12" fmla="*/ 330 w 514"/>
                <a:gd name="T13" fmla="*/ 0 h 587"/>
                <a:gd name="T14" fmla="*/ 184 w 514"/>
                <a:gd name="T15" fmla="*/ 0 h 587"/>
                <a:gd name="T16" fmla="*/ 184 w 514"/>
                <a:gd name="T17" fmla="*/ 74 h 587"/>
                <a:gd name="T18" fmla="*/ 0 w 514"/>
                <a:gd name="T19" fmla="*/ 74 h 587"/>
                <a:gd name="T20" fmla="*/ 0 w 514"/>
                <a:gd name="T21" fmla="*/ 185 h 587"/>
                <a:gd name="T22" fmla="*/ 38 w 514"/>
                <a:gd name="T23" fmla="*/ 146 h 587"/>
                <a:gd name="T24" fmla="*/ 478 w 514"/>
                <a:gd name="T25" fmla="*/ 146 h 587"/>
                <a:gd name="T26" fmla="*/ 514 w 514"/>
                <a:gd name="T27" fmla="*/ 185 h 587"/>
                <a:gd name="T28" fmla="*/ 514 w 514"/>
                <a:gd name="T29" fmla="*/ 74 h 587"/>
                <a:gd name="T30" fmla="*/ 330 w 514"/>
                <a:gd name="T31" fmla="*/ 74 h 587"/>
                <a:gd name="T32" fmla="*/ 294 w 514"/>
                <a:gd name="T33" fmla="*/ 74 h 587"/>
                <a:gd name="T34" fmla="*/ 220 w 514"/>
                <a:gd name="T35" fmla="*/ 74 h 587"/>
                <a:gd name="T36" fmla="*/ 220 w 514"/>
                <a:gd name="T37" fmla="*/ 36 h 587"/>
                <a:gd name="T38" fmla="*/ 294 w 514"/>
                <a:gd name="T39" fmla="*/ 36 h 587"/>
                <a:gd name="T40" fmla="*/ 294 w 514"/>
                <a:gd name="T41" fmla="*/ 74 h 58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14" h="587">
                  <a:moveTo>
                    <a:pt x="74" y="587"/>
                  </a:moveTo>
                  <a:lnTo>
                    <a:pt x="439" y="587"/>
                  </a:lnTo>
                  <a:lnTo>
                    <a:pt x="478" y="185"/>
                  </a:lnTo>
                  <a:lnTo>
                    <a:pt x="38" y="185"/>
                  </a:lnTo>
                  <a:lnTo>
                    <a:pt x="74" y="587"/>
                  </a:lnTo>
                  <a:close/>
                  <a:moveTo>
                    <a:pt x="330" y="74"/>
                  </a:moveTo>
                  <a:lnTo>
                    <a:pt x="330" y="0"/>
                  </a:lnTo>
                  <a:lnTo>
                    <a:pt x="184" y="0"/>
                  </a:lnTo>
                  <a:lnTo>
                    <a:pt x="184" y="74"/>
                  </a:lnTo>
                  <a:lnTo>
                    <a:pt x="0" y="74"/>
                  </a:lnTo>
                  <a:lnTo>
                    <a:pt x="0" y="185"/>
                  </a:lnTo>
                  <a:lnTo>
                    <a:pt x="38" y="146"/>
                  </a:lnTo>
                  <a:lnTo>
                    <a:pt x="478" y="146"/>
                  </a:lnTo>
                  <a:lnTo>
                    <a:pt x="514" y="185"/>
                  </a:lnTo>
                  <a:lnTo>
                    <a:pt x="514" y="74"/>
                  </a:lnTo>
                  <a:lnTo>
                    <a:pt x="330" y="74"/>
                  </a:lnTo>
                  <a:close/>
                  <a:moveTo>
                    <a:pt x="294" y="74"/>
                  </a:moveTo>
                  <a:lnTo>
                    <a:pt x="220" y="74"/>
                  </a:lnTo>
                  <a:lnTo>
                    <a:pt x="220" y="36"/>
                  </a:lnTo>
                  <a:lnTo>
                    <a:pt x="294" y="36"/>
                  </a:lnTo>
                  <a:lnTo>
                    <a:pt x="294" y="74"/>
                  </a:lnTo>
                  <a:close/>
                </a:path>
              </a:pathLst>
            </a:custGeom>
            <a:solidFill>
              <a:sysClr val="window" lastClr="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680" kern="0">
                <a:solidFill>
                  <a:sysClr val="windowText" lastClr="000000"/>
                </a:solidFill>
                <a:latin typeface="Arial" panose="020B0604020202020204" pitchFamily="34" charset="0"/>
                <a:ea typeface="宋体" panose="02010600030101010101" pitchFamily="2" charset="-122"/>
              </a:endParaRPr>
            </a:p>
          </p:txBody>
        </p:sp>
      </p:grpSp>
      <p:pic>
        <p:nvPicPr>
          <p:cNvPr id="17" name="Group 19"/>
          <p:cNvPicPr>
            <a:picLocks noChangeAspect="1" noChangeArrowheads="1"/>
          </p:cNvPicPr>
          <p:nvPr/>
        </p:nvPicPr>
        <p:blipFill>
          <a:blip r:embed="rId2" cstate="screen"/>
          <a:srcRect/>
          <a:stretch>
            <a:fillRect/>
          </a:stretch>
        </p:blipFill>
        <p:spPr bwMode="auto">
          <a:xfrm>
            <a:off x="9736219" y="2733680"/>
            <a:ext cx="908446"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文本框 44"/>
          <p:cNvSpPr txBox="1">
            <a:spLocks noChangeArrowheads="1"/>
          </p:cNvSpPr>
          <p:nvPr/>
        </p:nvSpPr>
        <p:spPr bwMode="auto">
          <a:xfrm>
            <a:off x="1930241" y="4442227"/>
            <a:ext cx="1236822" cy="35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defRPr/>
            </a:pPr>
            <a:r>
              <a:rPr lang="zh-CN" altLang="en-US" sz="1680" kern="0">
                <a:solidFill>
                  <a:sysClr val="window" lastClr="FFFFFF"/>
                </a:solidFill>
                <a:latin typeface="微软雅黑" panose="020B0503020204020204" pitchFamily="34" charset="-122"/>
                <a:ea typeface="微软雅黑" panose="020B0503020204020204" pitchFamily="34" charset="-122"/>
              </a:rPr>
              <a:t>标题内容</a:t>
            </a:r>
          </a:p>
        </p:txBody>
      </p:sp>
      <p:sp>
        <p:nvSpPr>
          <p:cNvPr id="19" name="文本框 45"/>
          <p:cNvSpPr txBox="1">
            <a:spLocks noChangeArrowheads="1"/>
          </p:cNvSpPr>
          <p:nvPr/>
        </p:nvSpPr>
        <p:spPr bwMode="auto">
          <a:xfrm>
            <a:off x="1590206" y="5250187"/>
            <a:ext cx="1890237" cy="112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defRPr/>
            </a:pPr>
            <a:r>
              <a:rPr lang="zh-CN" altLang="en-US" sz="1680" kern="0">
                <a:solidFill>
                  <a:sysClr val="window" lastClr="FFFFFF"/>
                </a:solidFill>
                <a:latin typeface="微软雅黑" panose="020B0503020204020204" pitchFamily="34" charset="-122"/>
                <a:ea typeface="微软雅黑" panose="020B0503020204020204" pitchFamily="34" charset="-122"/>
              </a:rPr>
              <a:t>这里填具体描述这里填具体描述</a:t>
            </a:r>
          </a:p>
          <a:p>
            <a:pPr>
              <a:defRPr/>
            </a:pPr>
            <a:r>
              <a:rPr lang="zh-CN" altLang="en-US" sz="1680" kern="0">
                <a:solidFill>
                  <a:sysClr val="window" lastClr="FFFFFF"/>
                </a:solidFill>
                <a:latin typeface="微软雅黑" panose="020B0503020204020204" pitchFamily="34" charset="-122"/>
                <a:ea typeface="微软雅黑" panose="020B0503020204020204" pitchFamily="34" charset="-122"/>
              </a:rPr>
              <a:t>这里填具体描述</a:t>
            </a:r>
          </a:p>
          <a:p>
            <a:pPr>
              <a:defRPr/>
            </a:pPr>
            <a:r>
              <a:rPr lang="zh-CN" altLang="en-US" sz="1680" kern="0">
                <a:solidFill>
                  <a:sysClr val="window" lastClr="FFFFFF"/>
                </a:solidFill>
                <a:latin typeface="微软雅黑" panose="020B0503020204020204" pitchFamily="34" charset="-122"/>
                <a:ea typeface="微软雅黑" panose="020B0503020204020204" pitchFamily="34" charset="-122"/>
              </a:rPr>
              <a:t>这里填具体描述</a:t>
            </a:r>
          </a:p>
        </p:txBody>
      </p:sp>
      <p:sp>
        <p:nvSpPr>
          <p:cNvPr id="20" name="文本框 46"/>
          <p:cNvSpPr txBox="1">
            <a:spLocks noChangeArrowheads="1"/>
          </p:cNvSpPr>
          <p:nvPr/>
        </p:nvSpPr>
        <p:spPr bwMode="auto">
          <a:xfrm>
            <a:off x="4483901" y="4442227"/>
            <a:ext cx="1238489" cy="35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defRPr/>
            </a:pPr>
            <a:r>
              <a:rPr lang="zh-CN" altLang="en-US" sz="1680" kern="0">
                <a:solidFill>
                  <a:sysClr val="window" lastClr="FFFFFF"/>
                </a:solidFill>
                <a:latin typeface="微软雅黑" panose="020B0503020204020204" pitchFamily="34" charset="-122"/>
                <a:ea typeface="微软雅黑" panose="020B0503020204020204" pitchFamily="34" charset="-122"/>
              </a:rPr>
              <a:t>标题内容</a:t>
            </a:r>
          </a:p>
        </p:txBody>
      </p:sp>
      <p:sp>
        <p:nvSpPr>
          <p:cNvPr id="21" name="文本框 47"/>
          <p:cNvSpPr txBox="1">
            <a:spLocks noChangeArrowheads="1"/>
          </p:cNvSpPr>
          <p:nvPr/>
        </p:nvSpPr>
        <p:spPr bwMode="auto">
          <a:xfrm>
            <a:off x="4145519" y="5250187"/>
            <a:ext cx="1888569" cy="112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defRPr/>
            </a:pPr>
            <a:r>
              <a:rPr lang="zh-CN" altLang="en-US" sz="1680" kern="0">
                <a:solidFill>
                  <a:sysClr val="window" lastClr="FFFFFF"/>
                </a:solidFill>
                <a:latin typeface="微软雅黑" panose="020B0503020204020204" pitchFamily="34" charset="-122"/>
                <a:ea typeface="微软雅黑" panose="020B0503020204020204" pitchFamily="34" charset="-122"/>
              </a:rPr>
              <a:t>这里填具体描述这里填具体描述</a:t>
            </a:r>
          </a:p>
          <a:p>
            <a:pPr>
              <a:defRPr/>
            </a:pPr>
            <a:r>
              <a:rPr lang="zh-CN" altLang="en-US" sz="1680" kern="0">
                <a:solidFill>
                  <a:sysClr val="window" lastClr="FFFFFF"/>
                </a:solidFill>
                <a:latin typeface="微软雅黑" panose="020B0503020204020204" pitchFamily="34" charset="-122"/>
                <a:ea typeface="微软雅黑" panose="020B0503020204020204" pitchFamily="34" charset="-122"/>
              </a:rPr>
              <a:t>这里填具体描述</a:t>
            </a:r>
          </a:p>
          <a:p>
            <a:pPr>
              <a:defRPr/>
            </a:pPr>
            <a:r>
              <a:rPr lang="zh-CN" altLang="en-US" sz="1680" kern="0">
                <a:solidFill>
                  <a:sysClr val="window" lastClr="FFFFFF"/>
                </a:solidFill>
                <a:latin typeface="微软雅黑" panose="020B0503020204020204" pitchFamily="34" charset="-122"/>
                <a:ea typeface="微软雅黑" panose="020B0503020204020204" pitchFamily="34" charset="-122"/>
              </a:rPr>
              <a:t>这里填具体描述</a:t>
            </a:r>
          </a:p>
        </p:txBody>
      </p:sp>
      <p:sp>
        <p:nvSpPr>
          <p:cNvPr id="22" name="文本框 48"/>
          <p:cNvSpPr txBox="1">
            <a:spLocks noChangeArrowheads="1"/>
          </p:cNvSpPr>
          <p:nvPr/>
        </p:nvSpPr>
        <p:spPr bwMode="auto">
          <a:xfrm>
            <a:off x="7235905" y="4442227"/>
            <a:ext cx="1236822" cy="35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defRPr/>
            </a:pPr>
            <a:r>
              <a:rPr lang="zh-CN" altLang="en-US" sz="1680" kern="0">
                <a:solidFill>
                  <a:sysClr val="window" lastClr="FFFFFF"/>
                </a:solidFill>
                <a:latin typeface="微软雅黑" panose="020B0503020204020204" pitchFamily="34" charset="-122"/>
                <a:ea typeface="微软雅黑" panose="020B0503020204020204" pitchFamily="34" charset="-122"/>
              </a:rPr>
              <a:t>标题内容</a:t>
            </a:r>
          </a:p>
        </p:txBody>
      </p:sp>
      <p:sp>
        <p:nvSpPr>
          <p:cNvPr id="23" name="文本框 49"/>
          <p:cNvSpPr txBox="1">
            <a:spLocks noChangeArrowheads="1"/>
          </p:cNvSpPr>
          <p:nvPr/>
        </p:nvSpPr>
        <p:spPr bwMode="auto">
          <a:xfrm>
            <a:off x="6895863" y="5250187"/>
            <a:ext cx="1888569" cy="112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defRPr/>
            </a:pPr>
            <a:r>
              <a:rPr lang="zh-CN" altLang="en-US" sz="1680" kern="0">
                <a:solidFill>
                  <a:sysClr val="window" lastClr="FFFFFF"/>
                </a:solidFill>
                <a:latin typeface="微软雅黑" panose="020B0503020204020204" pitchFamily="34" charset="-122"/>
                <a:ea typeface="微软雅黑" panose="020B0503020204020204" pitchFamily="34" charset="-122"/>
              </a:rPr>
              <a:t>这里填具体描述这里填具体描述</a:t>
            </a:r>
          </a:p>
          <a:p>
            <a:pPr>
              <a:defRPr/>
            </a:pPr>
            <a:r>
              <a:rPr lang="zh-CN" altLang="en-US" sz="1680" kern="0">
                <a:solidFill>
                  <a:sysClr val="window" lastClr="FFFFFF"/>
                </a:solidFill>
                <a:latin typeface="微软雅黑" panose="020B0503020204020204" pitchFamily="34" charset="-122"/>
                <a:ea typeface="微软雅黑" panose="020B0503020204020204" pitchFamily="34" charset="-122"/>
              </a:rPr>
              <a:t>这里填具体描述</a:t>
            </a:r>
          </a:p>
          <a:p>
            <a:pPr>
              <a:defRPr/>
            </a:pPr>
            <a:r>
              <a:rPr lang="zh-CN" altLang="en-US" sz="1680" kern="0">
                <a:solidFill>
                  <a:sysClr val="window" lastClr="FFFFFF"/>
                </a:solidFill>
                <a:latin typeface="微软雅黑" panose="020B0503020204020204" pitchFamily="34" charset="-122"/>
                <a:ea typeface="微软雅黑" panose="020B0503020204020204" pitchFamily="34" charset="-122"/>
              </a:rPr>
              <a:t>这里填具体描述</a:t>
            </a:r>
          </a:p>
        </p:txBody>
      </p:sp>
      <p:sp>
        <p:nvSpPr>
          <p:cNvPr id="24" name="文本框 50"/>
          <p:cNvSpPr txBox="1">
            <a:spLocks noChangeArrowheads="1"/>
          </p:cNvSpPr>
          <p:nvPr/>
        </p:nvSpPr>
        <p:spPr bwMode="auto">
          <a:xfrm>
            <a:off x="9672877" y="4442227"/>
            <a:ext cx="1236822" cy="35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defRPr/>
            </a:pPr>
            <a:r>
              <a:rPr lang="zh-CN" altLang="en-US" sz="1680" kern="0">
                <a:solidFill>
                  <a:sysClr val="window" lastClr="FFFFFF"/>
                </a:solidFill>
                <a:latin typeface="微软雅黑" panose="020B0503020204020204" pitchFamily="34" charset="-122"/>
                <a:ea typeface="微软雅黑" panose="020B0503020204020204" pitchFamily="34" charset="-122"/>
              </a:rPr>
              <a:t>标题内容</a:t>
            </a:r>
          </a:p>
        </p:txBody>
      </p:sp>
      <p:sp>
        <p:nvSpPr>
          <p:cNvPr id="25" name="文本框 51"/>
          <p:cNvSpPr txBox="1">
            <a:spLocks noChangeArrowheads="1"/>
          </p:cNvSpPr>
          <p:nvPr/>
        </p:nvSpPr>
        <p:spPr bwMode="auto">
          <a:xfrm>
            <a:off x="9332840" y="5250187"/>
            <a:ext cx="1890237" cy="112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defRPr/>
            </a:pPr>
            <a:r>
              <a:rPr lang="zh-CN" altLang="en-US" sz="1680" kern="0">
                <a:solidFill>
                  <a:sysClr val="window" lastClr="FFFFFF"/>
                </a:solidFill>
                <a:latin typeface="微软雅黑" panose="020B0503020204020204" pitchFamily="34" charset="-122"/>
                <a:ea typeface="微软雅黑" panose="020B0503020204020204" pitchFamily="34" charset="-122"/>
              </a:rPr>
              <a:t>这里填具体描述这里填具体描述</a:t>
            </a:r>
          </a:p>
          <a:p>
            <a:pPr>
              <a:defRPr/>
            </a:pPr>
            <a:r>
              <a:rPr lang="zh-CN" altLang="en-US" sz="1680" kern="0">
                <a:solidFill>
                  <a:sysClr val="window" lastClr="FFFFFF"/>
                </a:solidFill>
                <a:latin typeface="微软雅黑" panose="020B0503020204020204" pitchFamily="34" charset="-122"/>
                <a:ea typeface="微软雅黑" panose="020B0503020204020204" pitchFamily="34" charset="-122"/>
              </a:rPr>
              <a:t>这里填具体描述</a:t>
            </a:r>
          </a:p>
          <a:p>
            <a:pPr>
              <a:defRPr/>
            </a:pPr>
            <a:r>
              <a:rPr lang="zh-CN" altLang="en-US" sz="1680" kern="0">
                <a:solidFill>
                  <a:sysClr val="window" lastClr="FFFFFF"/>
                </a:solidFill>
                <a:latin typeface="微软雅黑" panose="020B0503020204020204" pitchFamily="34" charset="-122"/>
                <a:ea typeface="微软雅黑" panose="020B0503020204020204" pitchFamily="34" charset="-122"/>
              </a:rPr>
              <a:t>这里填具体描述</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1000"/>
                                        <p:tgtEl>
                                          <p:spTgt spid="18"/>
                                        </p:tgtEl>
                                      </p:cBhvr>
                                    </p:animEffect>
                                    <p:anim calcmode="lin" valueType="num">
                                      <p:cBhvr>
                                        <p:cTn id="28" dur="1000" fill="hold"/>
                                        <p:tgtEl>
                                          <p:spTgt spid="18"/>
                                        </p:tgtEl>
                                        <p:attrNameLst>
                                          <p:attrName>ppt_x</p:attrName>
                                        </p:attrNameLst>
                                      </p:cBhvr>
                                      <p:tavLst>
                                        <p:tav tm="0">
                                          <p:val>
                                            <p:strVal val="#ppt_x"/>
                                          </p:val>
                                        </p:tav>
                                        <p:tav tm="100000">
                                          <p:val>
                                            <p:strVal val="#ppt_x"/>
                                          </p:val>
                                        </p:tav>
                                      </p:tavLst>
                                    </p:anim>
                                    <p:anim calcmode="lin" valueType="num">
                                      <p:cBhvr>
                                        <p:cTn id="29" dur="1000" fill="hold"/>
                                        <p:tgtEl>
                                          <p:spTgt spid="1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anim calcmode="lin" valueType="num">
                                      <p:cBhvr>
                                        <p:cTn id="33" dur="1000" fill="hold"/>
                                        <p:tgtEl>
                                          <p:spTgt spid="19"/>
                                        </p:tgtEl>
                                        <p:attrNameLst>
                                          <p:attrName>ppt_x</p:attrName>
                                        </p:attrNameLst>
                                      </p:cBhvr>
                                      <p:tavLst>
                                        <p:tav tm="0">
                                          <p:val>
                                            <p:strVal val="#ppt_x"/>
                                          </p:val>
                                        </p:tav>
                                        <p:tav tm="100000">
                                          <p:val>
                                            <p:strVal val="#ppt_x"/>
                                          </p:val>
                                        </p:tav>
                                      </p:tavLst>
                                    </p:anim>
                                    <p:anim calcmode="lin" valueType="num">
                                      <p:cBhvr>
                                        <p:cTn id="34" dur="1000" fill="hold"/>
                                        <p:tgtEl>
                                          <p:spTgt spid="19"/>
                                        </p:tgtEl>
                                        <p:attrNameLst>
                                          <p:attrName>ppt_y</p:attrName>
                                        </p:attrNameLst>
                                      </p:cBhvr>
                                      <p:tavLst>
                                        <p:tav tm="0">
                                          <p:val>
                                            <p:strVal val="#ppt_y+.1"/>
                                          </p:val>
                                        </p:tav>
                                        <p:tav tm="100000">
                                          <p:val>
                                            <p:strVal val="#ppt_y"/>
                                          </p:val>
                                        </p:tav>
                                      </p:tavLst>
                                    </p:anim>
                                  </p:childTnLst>
                                </p:cTn>
                              </p:par>
                            </p:childTnLst>
                          </p:cTn>
                        </p:par>
                        <p:par>
                          <p:cTn id="35" fill="hold">
                            <p:stCondLst>
                              <p:cond delay="1000"/>
                            </p:stCondLst>
                            <p:childTnLst>
                              <p:par>
                                <p:cTn id="36" presetID="42" presetClass="entr" presetSubtype="0" fill="hold" nodeType="after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1000"/>
                                        <p:tgtEl>
                                          <p:spTgt spid="11"/>
                                        </p:tgtEl>
                                      </p:cBhvr>
                                    </p:animEffect>
                                    <p:anim calcmode="lin" valueType="num">
                                      <p:cBhvr>
                                        <p:cTn id="39" dur="1000" fill="hold"/>
                                        <p:tgtEl>
                                          <p:spTgt spid="11"/>
                                        </p:tgtEl>
                                        <p:attrNameLst>
                                          <p:attrName>ppt_x</p:attrName>
                                        </p:attrNameLst>
                                      </p:cBhvr>
                                      <p:tavLst>
                                        <p:tav tm="0">
                                          <p:val>
                                            <p:strVal val="#ppt_x"/>
                                          </p:val>
                                        </p:tav>
                                        <p:tav tm="100000">
                                          <p:val>
                                            <p:strVal val="#ppt_x"/>
                                          </p:val>
                                        </p:tav>
                                      </p:tavLst>
                                    </p:anim>
                                    <p:anim calcmode="lin" valueType="num">
                                      <p:cBhvr>
                                        <p:cTn id="40" dur="1000" fill="hold"/>
                                        <p:tgtEl>
                                          <p:spTgt spid="11"/>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fade">
                                      <p:cBhvr>
                                        <p:cTn id="43" dur="1000"/>
                                        <p:tgtEl>
                                          <p:spTgt spid="5"/>
                                        </p:tgtEl>
                                      </p:cBhvr>
                                    </p:animEffect>
                                    <p:anim calcmode="lin" valueType="num">
                                      <p:cBhvr>
                                        <p:cTn id="44" dur="1000" fill="hold"/>
                                        <p:tgtEl>
                                          <p:spTgt spid="5"/>
                                        </p:tgtEl>
                                        <p:attrNameLst>
                                          <p:attrName>ppt_x</p:attrName>
                                        </p:attrNameLst>
                                      </p:cBhvr>
                                      <p:tavLst>
                                        <p:tav tm="0">
                                          <p:val>
                                            <p:strVal val="#ppt_x"/>
                                          </p:val>
                                        </p:tav>
                                        <p:tav tm="100000">
                                          <p:val>
                                            <p:strVal val="#ppt_x"/>
                                          </p:val>
                                        </p:tav>
                                      </p:tavLst>
                                    </p:anim>
                                    <p:anim calcmode="lin" valueType="num">
                                      <p:cBhvr>
                                        <p:cTn id="45" dur="1000" fill="hold"/>
                                        <p:tgtEl>
                                          <p:spTgt spid="5"/>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1000"/>
                                        <p:tgtEl>
                                          <p:spTgt spid="20"/>
                                        </p:tgtEl>
                                      </p:cBhvr>
                                    </p:animEffect>
                                    <p:anim calcmode="lin" valueType="num">
                                      <p:cBhvr>
                                        <p:cTn id="49" dur="1000" fill="hold"/>
                                        <p:tgtEl>
                                          <p:spTgt spid="20"/>
                                        </p:tgtEl>
                                        <p:attrNameLst>
                                          <p:attrName>ppt_x</p:attrName>
                                        </p:attrNameLst>
                                      </p:cBhvr>
                                      <p:tavLst>
                                        <p:tav tm="0">
                                          <p:val>
                                            <p:strVal val="#ppt_x"/>
                                          </p:val>
                                        </p:tav>
                                        <p:tav tm="100000">
                                          <p:val>
                                            <p:strVal val="#ppt_x"/>
                                          </p:val>
                                        </p:tav>
                                      </p:tavLst>
                                    </p:anim>
                                    <p:anim calcmode="lin" valueType="num">
                                      <p:cBhvr>
                                        <p:cTn id="50" dur="1000" fill="hold"/>
                                        <p:tgtEl>
                                          <p:spTgt spid="20"/>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fade">
                                      <p:cBhvr>
                                        <p:cTn id="53" dur="1000"/>
                                        <p:tgtEl>
                                          <p:spTgt spid="21"/>
                                        </p:tgtEl>
                                      </p:cBhvr>
                                    </p:animEffect>
                                    <p:anim calcmode="lin" valueType="num">
                                      <p:cBhvr>
                                        <p:cTn id="54" dur="1000" fill="hold"/>
                                        <p:tgtEl>
                                          <p:spTgt spid="21"/>
                                        </p:tgtEl>
                                        <p:attrNameLst>
                                          <p:attrName>ppt_x</p:attrName>
                                        </p:attrNameLst>
                                      </p:cBhvr>
                                      <p:tavLst>
                                        <p:tav tm="0">
                                          <p:val>
                                            <p:strVal val="#ppt_x"/>
                                          </p:val>
                                        </p:tav>
                                        <p:tav tm="100000">
                                          <p:val>
                                            <p:strVal val="#ppt_x"/>
                                          </p:val>
                                        </p:tav>
                                      </p:tavLst>
                                    </p:anim>
                                    <p:anim calcmode="lin" valueType="num">
                                      <p:cBhvr>
                                        <p:cTn id="55" dur="1000" fill="hold"/>
                                        <p:tgtEl>
                                          <p:spTgt spid="21"/>
                                        </p:tgtEl>
                                        <p:attrNameLst>
                                          <p:attrName>ppt_y</p:attrName>
                                        </p:attrNameLst>
                                      </p:cBhvr>
                                      <p:tavLst>
                                        <p:tav tm="0">
                                          <p:val>
                                            <p:strVal val="#ppt_y+.1"/>
                                          </p:val>
                                        </p:tav>
                                        <p:tav tm="100000">
                                          <p:val>
                                            <p:strVal val="#ppt_y"/>
                                          </p:val>
                                        </p:tav>
                                      </p:tavLst>
                                    </p:anim>
                                  </p:childTnLst>
                                </p:cTn>
                              </p:par>
                            </p:childTnLst>
                          </p:cTn>
                        </p:par>
                        <p:par>
                          <p:cTn id="56" fill="hold">
                            <p:stCondLst>
                              <p:cond delay="2000"/>
                            </p:stCondLst>
                            <p:childTnLst>
                              <p:par>
                                <p:cTn id="57" presetID="42" presetClass="entr" presetSubtype="0" fill="hold"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1000"/>
                                        <p:tgtEl>
                                          <p:spTgt spid="14"/>
                                        </p:tgtEl>
                                      </p:cBhvr>
                                    </p:animEffect>
                                    <p:anim calcmode="lin" valueType="num">
                                      <p:cBhvr>
                                        <p:cTn id="60" dur="1000" fill="hold"/>
                                        <p:tgtEl>
                                          <p:spTgt spid="14"/>
                                        </p:tgtEl>
                                        <p:attrNameLst>
                                          <p:attrName>ppt_x</p:attrName>
                                        </p:attrNameLst>
                                      </p:cBhvr>
                                      <p:tavLst>
                                        <p:tav tm="0">
                                          <p:val>
                                            <p:strVal val="#ppt_x"/>
                                          </p:val>
                                        </p:tav>
                                        <p:tav tm="100000">
                                          <p:val>
                                            <p:strVal val="#ppt_x"/>
                                          </p:val>
                                        </p:tav>
                                      </p:tavLst>
                                    </p:anim>
                                    <p:anim calcmode="lin" valueType="num">
                                      <p:cBhvr>
                                        <p:cTn id="61" dur="1000" fill="hold"/>
                                        <p:tgtEl>
                                          <p:spTgt spid="14"/>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6"/>
                                        </p:tgtEl>
                                        <p:attrNameLst>
                                          <p:attrName>style.visibility</p:attrName>
                                        </p:attrNameLst>
                                      </p:cBhvr>
                                      <p:to>
                                        <p:strVal val="visible"/>
                                      </p:to>
                                    </p:set>
                                    <p:animEffect transition="in" filter="fade">
                                      <p:cBhvr>
                                        <p:cTn id="64" dur="1000"/>
                                        <p:tgtEl>
                                          <p:spTgt spid="6"/>
                                        </p:tgtEl>
                                      </p:cBhvr>
                                    </p:animEffect>
                                    <p:anim calcmode="lin" valueType="num">
                                      <p:cBhvr>
                                        <p:cTn id="65" dur="1000" fill="hold"/>
                                        <p:tgtEl>
                                          <p:spTgt spid="6"/>
                                        </p:tgtEl>
                                        <p:attrNameLst>
                                          <p:attrName>ppt_x</p:attrName>
                                        </p:attrNameLst>
                                      </p:cBhvr>
                                      <p:tavLst>
                                        <p:tav tm="0">
                                          <p:val>
                                            <p:strVal val="#ppt_x"/>
                                          </p:val>
                                        </p:tav>
                                        <p:tav tm="100000">
                                          <p:val>
                                            <p:strVal val="#ppt_x"/>
                                          </p:val>
                                        </p:tav>
                                      </p:tavLst>
                                    </p:anim>
                                    <p:anim calcmode="lin" valueType="num">
                                      <p:cBhvr>
                                        <p:cTn id="66" dur="1000" fill="hold"/>
                                        <p:tgtEl>
                                          <p:spTgt spid="6"/>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fade">
                                      <p:cBhvr>
                                        <p:cTn id="69" dur="1000"/>
                                        <p:tgtEl>
                                          <p:spTgt spid="22"/>
                                        </p:tgtEl>
                                      </p:cBhvr>
                                    </p:animEffect>
                                    <p:anim calcmode="lin" valueType="num">
                                      <p:cBhvr>
                                        <p:cTn id="70" dur="1000" fill="hold"/>
                                        <p:tgtEl>
                                          <p:spTgt spid="22"/>
                                        </p:tgtEl>
                                        <p:attrNameLst>
                                          <p:attrName>ppt_x</p:attrName>
                                        </p:attrNameLst>
                                      </p:cBhvr>
                                      <p:tavLst>
                                        <p:tav tm="0">
                                          <p:val>
                                            <p:strVal val="#ppt_x"/>
                                          </p:val>
                                        </p:tav>
                                        <p:tav tm="100000">
                                          <p:val>
                                            <p:strVal val="#ppt_x"/>
                                          </p:val>
                                        </p:tav>
                                      </p:tavLst>
                                    </p:anim>
                                    <p:anim calcmode="lin" valueType="num">
                                      <p:cBhvr>
                                        <p:cTn id="71" dur="1000" fill="hold"/>
                                        <p:tgtEl>
                                          <p:spTgt spid="22"/>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23"/>
                                        </p:tgtEl>
                                        <p:attrNameLst>
                                          <p:attrName>style.visibility</p:attrName>
                                        </p:attrNameLst>
                                      </p:cBhvr>
                                      <p:to>
                                        <p:strVal val="visible"/>
                                      </p:to>
                                    </p:set>
                                    <p:animEffect transition="in" filter="fade">
                                      <p:cBhvr>
                                        <p:cTn id="74" dur="1000"/>
                                        <p:tgtEl>
                                          <p:spTgt spid="23"/>
                                        </p:tgtEl>
                                      </p:cBhvr>
                                    </p:animEffect>
                                    <p:anim calcmode="lin" valueType="num">
                                      <p:cBhvr>
                                        <p:cTn id="75" dur="1000" fill="hold"/>
                                        <p:tgtEl>
                                          <p:spTgt spid="23"/>
                                        </p:tgtEl>
                                        <p:attrNameLst>
                                          <p:attrName>ppt_x</p:attrName>
                                        </p:attrNameLst>
                                      </p:cBhvr>
                                      <p:tavLst>
                                        <p:tav tm="0">
                                          <p:val>
                                            <p:strVal val="#ppt_x"/>
                                          </p:val>
                                        </p:tav>
                                        <p:tav tm="100000">
                                          <p:val>
                                            <p:strVal val="#ppt_x"/>
                                          </p:val>
                                        </p:tav>
                                      </p:tavLst>
                                    </p:anim>
                                    <p:anim calcmode="lin" valueType="num">
                                      <p:cBhvr>
                                        <p:cTn id="76" dur="1000" fill="hold"/>
                                        <p:tgtEl>
                                          <p:spTgt spid="23"/>
                                        </p:tgtEl>
                                        <p:attrNameLst>
                                          <p:attrName>ppt_y</p:attrName>
                                        </p:attrNameLst>
                                      </p:cBhvr>
                                      <p:tavLst>
                                        <p:tav tm="0">
                                          <p:val>
                                            <p:strVal val="#ppt_y+.1"/>
                                          </p:val>
                                        </p:tav>
                                        <p:tav tm="100000">
                                          <p:val>
                                            <p:strVal val="#ppt_y"/>
                                          </p:val>
                                        </p:tav>
                                      </p:tavLst>
                                    </p:anim>
                                  </p:childTnLst>
                                </p:cTn>
                              </p:par>
                            </p:childTnLst>
                          </p:cTn>
                        </p:par>
                        <p:par>
                          <p:cTn id="77" fill="hold">
                            <p:stCondLst>
                              <p:cond delay="3000"/>
                            </p:stCondLst>
                            <p:childTnLst>
                              <p:par>
                                <p:cTn id="78" presetID="42" presetClass="entr" presetSubtype="0" fill="hold" nodeType="afterEffect">
                                  <p:stCondLst>
                                    <p:cond delay="0"/>
                                  </p:stCondLst>
                                  <p:childTnLst>
                                    <p:set>
                                      <p:cBhvr>
                                        <p:cTn id="79" dur="1" fill="hold">
                                          <p:stCondLst>
                                            <p:cond delay="0"/>
                                          </p:stCondLst>
                                        </p:cTn>
                                        <p:tgtEl>
                                          <p:spTgt spid="17"/>
                                        </p:tgtEl>
                                        <p:attrNameLst>
                                          <p:attrName>style.visibility</p:attrName>
                                        </p:attrNameLst>
                                      </p:cBhvr>
                                      <p:to>
                                        <p:strVal val="visible"/>
                                      </p:to>
                                    </p:set>
                                    <p:animEffect transition="in" filter="fade">
                                      <p:cBhvr>
                                        <p:cTn id="80" dur="1000"/>
                                        <p:tgtEl>
                                          <p:spTgt spid="17"/>
                                        </p:tgtEl>
                                      </p:cBhvr>
                                    </p:animEffect>
                                    <p:anim calcmode="lin" valueType="num">
                                      <p:cBhvr>
                                        <p:cTn id="81" dur="1000" fill="hold"/>
                                        <p:tgtEl>
                                          <p:spTgt spid="17"/>
                                        </p:tgtEl>
                                        <p:attrNameLst>
                                          <p:attrName>ppt_x</p:attrName>
                                        </p:attrNameLst>
                                      </p:cBhvr>
                                      <p:tavLst>
                                        <p:tav tm="0">
                                          <p:val>
                                            <p:strVal val="#ppt_x"/>
                                          </p:val>
                                        </p:tav>
                                        <p:tav tm="100000">
                                          <p:val>
                                            <p:strVal val="#ppt_x"/>
                                          </p:val>
                                        </p:tav>
                                      </p:tavLst>
                                    </p:anim>
                                    <p:anim calcmode="lin" valueType="num">
                                      <p:cBhvr>
                                        <p:cTn id="82" dur="1000" fill="hold"/>
                                        <p:tgtEl>
                                          <p:spTgt spid="17"/>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7"/>
                                        </p:tgtEl>
                                        <p:attrNameLst>
                                          <p:attrName>style.visibility</p:attrName>
                                        </p:attrNameLst>
                                      </p:cBhvr>
                                      <p:to>
                                        <p:strVal val="visible"/>
                                      </p:to>
                                    </p:set>
                                    <p:animEffect transition="in" filter="fade">
                                      <p:cBhvr>
                                        <p:cTn id="85" dur="1000"/>
                                        <p:tgtEl>
                                          <p:spTgt spid="7"/>
                                        </p:tgtEl>
                                      </p:cBhvr>
                                    </p:animEffect>
                                    <p:anim calcmode="lin" valueType="num">
                                      <p:cBhvr>
                                        <p:cTn id="86" dur="1000" fill="hold"/>
                                        <p:tgtEl>
                                          <p:spTgt spid="7"/>
                                        </p:tgtEl>
                                        <p:attrNameLst>
                                          <p:attrName>ppt_x</p:attrName>
                                        </p:attrNameLst>
                                      </p:cBhvr>
                                      <p:tavLst>
                                        <p:tav tm="0">
                                          <p:val>
                                            <p:strVal val="#ppt_x"/>
                                          </p:val>
                                        </p:tav>
                                        <p:tav tm="100000">
                                          <p:val>
                                            <p:strVal val="#ppt_x"/>
                                          </p:val>
                                        </p:tav>
                                      </p:tavLst>
                                    </p:anim>
                                    <p:anim calcmode="lin" valueType="num">
                                      <p:cBhvr>
                                        <p:cTn id="87" dur="1000" fill="hold"/>
                                        <p:tgtEl>
                                          <p:spTgt spid="7"/>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24"/>
                                        </p:tgtEl>
                                        <p:attrNameLst>
                                          <p:attrName>style.visibility</p:attrName>
                                        </p:attrNameLst>
                                      </p:cBhvr>
                                      <p:to>
                                        <p:strVal val="visible"/>
                                      </p:to>
                                    </p:set>
                                    <p:animEffect transition="in" filter="fade">
                                      <p:cBhvr>
                                        <p:cTn id="90" dur="1000"/>
                                        <p:tgtEl>
                                          <p:spTgt spid="24"/>
                                        </p:tgtEl>
                                      </p:cBhvr>
                                    </p:animEffect>
                                    <p:anim calcmode="lin" valueType="num">
                                      <p:cBhvr>
                                        <p:cTn id="91" dur="1000" fill="hold"/>
                                        <p:tgtEl>
                                          <p:spTgt spid="24"/>
                                        </p:tgtEl>
                                        <p:attrNameLst>
                                          <p:attrName>ppt_x</p:attrName>
                                        </p:attrNameLst>
                                      </p:cBhvr>
                                      <p:tavLst>
                                        <p:tav tm="0">
                                          <p:val>
                                            <p:strVal val="#ppt_x"/>
                                          </p:val>
                                        </p:tav>
                                        <p:tav tm="100000">
                                          <p:val>
                                            <p:strVal val="#ppt_x"/>
                                          </p:val>
                                        </p:tav>
                                      </p:tavLst>
                                    </p:anim>
                                    <p:anim calcmode="lin" valueType="num">
                                      <p:cBhvr>
                                        <p:cTn id="92" dur="1000" fill="hold"/>
                                        <p:tgtEl>
                                          <p:spTgt spid="24"/>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25"/>
                                        </p:tgtEl>
                                        <p:attrNameLst>
                                          <p:attrName>style.visibility</p:attrName>
                                        </p:attrNameLst>
                                      </p:cBhvr>
                                      <p:to>
                                        <p:strVal val="visible"/>
                                      </p:to>
                                    </p:set>
                                    <p:animEffect transition="in" filter="fade">
                                      <p:cBhvr>
                                        <p:cTn id="95" dur="1000"/>
                                        <p:tgtEl>
                                          <p:spTgt spid="25"/>
                                        </p:tgtEl>
                                      </p:cBhvr>
                                    </p:animEffect>
                                    <p:anim calcmode="lin" valueType="num">
                                      <p:cBhvr>
                                        <p:cTn id="96" dur="1000" fill="hold"/>
                                        <p:tgtEl>
                                          <p:spTgt spid="25"/>
                                        </p:tgtEl>
                                        <p:attrNameLst>
                                          <p:attrName>ppt_x</p:attrName>
                                        </p:attrNameLst>
                                      </p:cBhvr>
                                      <p:tavLst>
                                        <p:tav tm="0">
                                          <p:val>
                                            <p:strVal val="#ppt_x"/>
                                          </p:val>
                                        </p:tav>
                                        <p:tav tm="100000">
                                          <p:val>
                                            <p:strVal val="#ppt_x"/>
                                          </p:val>
                                        </p:tav>
                                      </p:tavLst>
                                    </p:anim>
                                    <p:anim calcmode="lin" valueType="num">
                                      <p:cBhvr>
                                        <p:cTn id="97"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autoUpdateAnimBg="0"/>
      <p:bldP spid="5" grpId="0" animBg="1" autoUpdateAnimBg="0"/>
      <p:bldP spid="6" grpId="0" animBg="1" autoUpdateAnimBg="0"/>
      <p:bldP spid="7" grpId="0" animBg="1" autoUpdateAnimBg="0"/>
      <p:bldP spid="18" grpId="0" autoUpdateAnimBg="0"/>
      <p:bldP spid="19" grpId="0" autoUpdateAnimBg="0"/>
      <p:bldP spid="20" grpId="0" autoUpdateAnimBg="0"/>
      <p:bldP spid="21" grpId="0" autoUpdateAnimBg="0"/>
      <p:bldP spid="22" grpId="0" autoUpdateAnimBg="0"/>
      <p:bldP spid="23" grpId="0" autoUpdateAnimBg="0"/>
      <p:bldP spid="24" grpId="0" autoUpdateAnimBg="0"/>
      <p:bldP spid="25"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12482" y="666675"/>
            <a:ext cx="5012018" cy="646331"/>
          </a:xfrm>
          <a:prstGeom prst="rect">
            <a:avLst/>
          </a:prstGeom>
          <a:noFill/>
        </p:spPr>
        <p:txBody>
          <a:bodyPr wrap="square" rtlCol="0">
            <a:spAutoFit/>
          </a:bodyPr>
          <a:lstStyle/>
          <a:p>
            <a:r>
              <a:rPr lang="zh-CN" altLang="en-US" sz="3600" dirty="0">
                <a:solidFill>
                  <a:prstClr val="white">
                    <a:lumMod val="85000"/>
                  </a:prstClr>
                </a:solidFill>
                <a:latin typeface="微软雅黑 Light" panose="020B0502040204020203" pitchFamily="34" charset="-122"/>
                <a:ea typeface="微软雅黑 Light" panose="020B0502040204020203" pitchFamily="34" charset="-122"/>
              </a:rPr>
              <a:t>请在这里输入你的标题</a:t>
            </a:r>
          </a:p>
        </p:txBody>
      </p:sp>
      <p:sp>
        <p:nvSpPr>
          <p:cNvPr id="3" name="文本框 2"/>
          <p:cNvSpPr txBox="1"/>
          <p:nvPr/>
        </p:nvSpPr>
        <p:spPr>
          <a:xfrm>
            <a:off x="514723" y="1313006"/>
            <a:ext cx="2268818" cy="400110"/>
          </a:xfrm>
          <a:prstGeom prst="rect">
            <a:avLst/>
          </a:prstGeom>
          <a:noFill/>
        </p:spPr>
        <p:txBody>
          <a:bodyPr wrap="square" rtlCol="0">
            <a:spAutoFit/>
          </a:bodyPr>
          <a:lstStyle/>
          <a:p>
            <a:r>
              <a:rPr lang="zh-CN" altLang="en-US" sz="2000" dirty="0">
                <a:solidFill>
                  <a:prstClr val="white">
                    <a:lumMod val="85000"/>
                  </a:prstClr>
                </a:solidFill>
                <a:latin typeface="微软雅黑 Light" panose="020B0502040204020203" pitchFamily="34" charset="-122"/>
                <a:ea typeface="微软雅黑 Light" panose="020B0502040204020203" pitchFamily="34" charset="-122"/>
              </a:rPr>
              <a:t>在这里输入内容</a:t>
            </a:r>
          </a:p>
        </p:txBody>
      </p:sp>
      <p:grpSp>
        <p:nvGrpSpPr>
          <p:cNvPr id="4" name="组合 3"/>
          <p:cNvGrpSpPr/>
          <p:nvPr/>
        </p:nvGrpSpPr>
        <p:grpSpPr>
          <a:xfrm>
            <a:off x="4309243" y="2250976"/>
            <a:ext cx="3477540" cy="3528392"/>
            <a:chOff x="3384187" y="1491630"/>
            <a:chExt cx="2483957" cy="2520280"/>
          </a:xfrm>
        </p:grpSpPr>
        <p:sp>
          <p:nvSpPr>
            <p:cNvPr id="5" name="泪滴形 4"/>
            <p:cNvSpPr/>
            <p:nvPr/>
          </p:nvSpPr>
          <p:spPr>
            <a:xfrm>
              <a:off x="4716016" y="1491630"/>
              <a:ext cx="1152128" cy="1152128"/>
            </a:xfrm>
            <a:prstGeom prst="teardrop">
              <a:avLst/>
            </a:prstGeom>
            <a:solidFill>
              <a:srgbClr val="7EB46E"/>
            </a:solidFill>
            <a:ln w="12700" cap="flat" cmpd="sng" algn="ctr">
              <a:noFill/>
              <a:prstDash val="solid"/>
              <a:miter lim="800000"/>
            </a:ln>
            <a:effectLst/>
          </p:spPr>
          <p:txBody>
            <a:bodyPr rtlCol="0" anchor="ctr"/>
            <a:lstStyle/>
            <a:p>
              <a:pPr algn="ctr">
                <a:defRPr/>
              </a:pPr>
              <a:endParaRPr lang="zh-CN" altLang="en-US" sz="2240" kern="0" dirty="0">
                <a:solidFill>
                  <a:sysClr val="window" lastClr="FFFFFF"/>
                </a:solidFill>
                <a:latin typeface="Calibri" panose="020F0502020204030204"/>
                <a:ea typeface="宋体" panose="02010600030101010101" pitchFamily="2" charset="-122"/>
              </a:endParaRPr>
            </a:p>
          </p:txBody>
        </p:sp>
        <p:sp>
          <p:nvSpPr>
            <p:cNvPr id="6" name="泪滴形 5"/>
            <p:cNvSpPr/>
            <p:nvPr/>
          </p:nvSpPr>
          <p:spPr>
            <a:xfrm flipH="1">
              <a:off x="3384187" y="1491630"/>
              <a:ext cx="1152128" cy="1152128"/>
            </a:xfrm>
            <a:prstGeom prst="teardrop">
              <a:avLst/>
            </a:prstGeom>
            <a:solidFill>
              <a:srgbClr val="7EB46E">
                <a:alpha val="80000"/>
              </a:srgbClr>
            </a:solidFill>
            <a:ln w="12700" cap="flat" cmpd="sng" algn="ctr">
              <a:noFill/>
              <a:prstDash val="solid"/>
              <a:miter lim="800000"/>
            </a:ln>
            <a:effectLst/>
          </p:spPr>
          <p:txBody>
            <a:bodyPr rtlCol="0" anchor="ctr"/>
            <a:lstStyle/>
            <a:p>
              <a:pPr algn="ctr">
                <a:defRPr/>
              </a:pPr>
              <a:endParaRPr lang="zh-CN" altLang="en-US" sz="2240" kern="0">
                <a:solidFill>
                  <a:sysClr val="window" lastClr="FFFFFF"/>
                </a:solidFill>
                <a:latin typeface="Calibri" panose="020F0502020204030204"/>
                <a:ea typeface="宋体" panose="02010600030101010101" pitchFamily="2" charset="-122"/>
              </a:endParaRPr>
            </a:p>
          </p:txBody>
        </p:sp>
        <p:sp>
          <p:nvSpPr>
            <p:cNvPr id="7" name="泪滴形 6"/>
            <p:cNvSpPr/>
            <p:nvPr/>
          </p:nvSpPr>
          <p:spPr>
            <a:xfrm flipV="1">
              <a:off x="4716016" y="2859782"/>
              <a:ext cx="1152128" cy="1152128"/>
            </a:xfrm>
            <a:prstGeom prst="teardrop">
              <a:avLst/>
            </a:prstGeom>
            <a:solidFill>
              <a:srgbClr val="7EB46E"/>
            </a:solidFill>
            <a:ln w="12700" cap="flat" cmpd="sng" algn="ctr">
              <a:noFill/>
              <a:prstDash val="solid"/>
              <a:miter lim="800000"/>
            </a:ln>
            <a:effectLst/>
          </p:spPr>
          <p:txBody>
            <a:bodyPr rtlCol="0" anchor="ctr"/>
            <a:lstStyle/>
            <a:p>
              <a:pPr algn="ctr">
                <a:defRPr/>
              </a:pPr>
              <a:endParaRPr lang="zh-CN" altLang="en-US" sz="2240" kern="0" dirty="0">
                <a:solidFill>
                  <a:sysClr val="window" lastClr="FFFFFF"/>
                </a:solidFill>
                <a:latin typeface="Calibri" panose="020F0502020204030204"/>
                <a:ea typeface="宋体" panose="02010600030101010101" pitchFamily="2" charset="-122"/>
              </a:endParaRPr>
            </a:p>
          </p:txBody>
        </p:sp>
        <p:sp>
          <p:nvSpPr>
            <p:cNvPr id="8" name="泪滴形 7"/>
            <p:cNvSpPr/>
            <p:nvPr/>
          </p:nvSpPr>
          <p:spPr>
            <a:xfrm flipH="1" flipV="1">
              <a:off x="3384187" y="2859782"/>
              <a:ext cx="1152128" cy="1152128"/>
            </a:xfrm>
            <a:prstGeom prst="teardrop">
              <a:avLst/>
            </a:prstGeom>
            <a:solidFill>
              <a:srgbClr val="7EB46E"/>
            </a:solidFill>
            <a:ln w="12700" cap="flat" cmpd="sng" algn="ctr">
              <a:noFill/>
              <a:prstDash val="solid"/>
              <a:miter lim="800000"/>
            </a:ln>
            <a:effectLst/>
          </p:spPr>
          <p:txBody>
            <a:bodyPr rtlCol="0" anchor="ctr"/>
            <a:lstStyle/>
            <a:p>
              <a:pPr algn="ctr">
                <a:defRPr/>
              </a:pPr>
              <a:endParaRPr lang="zh-CN" altLang="en-US" sz="2240" kern="0" dirty="0">
                <a:solidFill>
                  <a:sysClr val="window" lastClr="FFFFFF"/>
                </a:solidFill>
                <a:latin typeface="Calibri" panose="020F0502020204030204"/>
                <a:ea typeface="宋体" panose="02010600030101010101" pitchFamily="2" charset="-122"/>
              </a:endParaRPr>
            </a:p>
          </p:txBody>
        </p:sp>
        <p:sp>
          <p:nvSpPr>
            <p:cNvPr id="9" name="椭圆 8"/>
            <p:cNvSpPr/>
            <p:nvPr/>
          </p:nvSpPr>
          <p:spPr>
            <a:xfrm>
              <a:off x="3990050" y="2117998"/>
              <a:ext cx="1245840" cy="1245840"/>
            </a:xfrm>
            <a:prstGeom prst="ellipse">
              <a:avLst/>
            </a:prstGeom>
            <a:solidFill>
              <a:srgbClr val="E7E6E6">
                <a:lumMod val="90000"/>
              </a:srgbClr>
            </a:solidFill>
            <a:ln w="12700" cap="flat" cmpd="sng" algn="ctr">
              <a:noFill/>
              <a:prstDash val="solid"/>
              <a:miter lim="800000"/>
            </a:ln>
            <a:effectLst/>
          </p:spPr>
          <p:txBody>
            <a:bodyPr rtlCol="0" anchor="ctr"/>
            <a:lstStyle/>
            <a:p>
              <a:pPr algn="ctr">
                <a:defRPr/>
              </a:pPr>
              <a:endParaRPr lang="zh-CN" altLang="en-US" sz="2240" kern="0">
                <a:solidFill>
                  <a:sysClr val="window" lastClr="FFFFFF"/>
                </a:solidFill>
                <a:latin typeface="Calibri" panose="020F0502020204030204"/>
                <a:ea typeface="宋体" panose="02010600030101010101" pitchFamily="2" charset="-122"/>
              </a:endParaRPr>
            </a:p>
          </p:txBody>
        </p:sp>
        <p:sp>
          <p:nvSpPr>
            <p:cNvPr id="10" name="椭圆 9"/>
            <p:cNvSpPr/>
            <p:nvPr/>
          </p:nvSpPr>
          <p:spPr>
            <a:xfrm>
              <a:off x="4104887" y="2247555"/>
              <a:ext cx="986726" cy="986726"/>
            </a:xfrm>
            <a:prstGeom prst="ellipse">
              <a:avLst/>
            </a:prstGeom>
            <a:solidFill>
              <a:srgbClr val="FFCD4D"/>
            </a:solidFill>
            <a:ln w="12700" cap="flat" cmpd="sng" algn="ctr">
              <a:noFill/>
              <a:prstDash val="solid"/>
              <a:miter lim="800000"/>
            </a:ln>
            <a:effectLst/>
          </p:spPr>
          <p:txBody>
            <a:bodyPr rtlCol="0" anchor="ctr"/>
            <a:lstStyle/>
            <a:p>
              <a:pPr algn="ctr">
                <a:defRPr/>
              </a:pPr>
              <a:endParaRPr lang="zh-CN" altLang="en-US" sz="2240" kern="0" dirty="0">
                <a:solidFill>
                  <a:sysClr val="window" lastClr="FFFFFF"/>
                </a:solidFill>
                <a:latin typeface="Calibri" panose="020F0502020204030204"/>
                <a:ea typeface="宋体" panose="02010600030101010101" pitchFamily="2" charset="-122"/>
              </a:endParaRPr>
            </a:p>
          </p:txBody>
        </p:sp>
      </p:grpSp>
      <p:grpSp>
        <p:nvGrpSpPr>
          <p:cNvPr id="11" name="组合 10"/>
          <p:cNvGrpSpPr/>
          <p:nvPr/>
        </p:nvGrpSpPr>
        <p:grpSpPr>
          <a:xfrm>
            <a:off x="4560818" y="2464175"/>
            <a:ext cx="808027" cy="811219"/>
            <a:chOff x="6470831" y="836733"/>
            <a:chExt cx="871174" cy="874617"/>
          </a:xfrm>
        </p:grpSpPr>
        <p:grpSp>
          <p:nvGrpSpPr>
            <p:cNvPr id="12" name="组合 11"/>
            <p:cNvGrpSpPr/>
            <p:nvPr/>
          </p:nvGrpSpPr>
          <p:grpSpPr>
            <a:xfrm>
              <a:off x="6676237" y="1067480"/>
              <a:ext cx="514350" cy="386732"/>
              <a:chOff x="2231238" y="1865312"/>
              <a:chExt cx="514350" cy="386732"/>
            </a:xfrm>
          </p:grpSpPr>
          <p:sp>
            <p:nvSpPr>
              <p:cNvPr id="14" name="Freeform 11">
                <a:hlinkClick r:id="rId2"/>
              </p:cNvPr>
              <p:cNvSpPr/>
              <p:nvPr/>
            </p:nvSpPr>
            <p:spPr bwMode="auto">
              <a:xfrm>
                <a:off x="2231238" y="1993281"/>
                <a:ext cx="514350" cy="258763"/>
              </a:xfrm>
              <a:custGeom>
                <a:avLst/>
                <a:gdLst>
                  <a:gd name="T0" fmla="*/ 324 w 324"/>
                  <a:gd name="T1" fmla="*/ 0 h 163"/>
                  <a:gd name="T2" fmla="*/ 270 w 324"/>
                  <a:gd name="T3" fmla="*/ 163 h 163"/>
                  <a:gd name="T4" fmla="*/ 0 w 324"/>
                  <a:gd name="T5" fmla="*/ 163 h 163"/>
                  <a:gd name="T6" fmla="*/ 54 w 324"/>
                  <a:gd name="T7" fmla="*/ 0 h 163"/>
                  <a:gd name="T8" fmla="*/ 324 w 324"/>
                  <a:gd name="T9" fmla="*/ 0 h 163"/>
                </a:gdLst>
                <a:ahLst/>
                <a:cxnLst>
                  <a:cxn ang="0">
                    <a:pos x="T0" y="T1"/>
                  </a:cxn>
                  <a:cxn ang="0">
                    <a:pos x="T2" y="T3"/>
                  </a:cxn>
                  <a:cxn ang="0">
                    <a:pos x="T4" y="T5"/>
                  </a:cxn>
                  <a:cxn ang="0">
                    <a:pos x="T6" y="T7"/>
                  </a:cxn>
                  <a:cxn ang="0">
                    <a:pos x="T8" y="T9"/>
                  </a:cxn>
                </a:cxnLst>
                <a:rect l="0" t="0" r="r" b="b"/>
                <a:pathLst>
                  <a:path w="324" h="163">
                    <a:moveTo>
                      <a:pt x="324" y="0"/>
                    </a:moveTo>
                    <a:lnTo>
                      <a:pt x="270" y="163"/>
                    </a:lnTo>
                    <a:lnTo>
                      <a:pt x="0" y="163"/>
                    </a:lnTo>
                    <a:lnTo>
                      <a:pt x="54" y="0"/>
                    </a:lnTo>
                    <a:lnTo>
                      <a:pt x="324" y="0"/>
                    </a:lnTo>
                  </a:path>
                </a:pathLst>
              </a:custGeom>
              <a:solidFill>
                <a:sysClr val="window" lastClr="FFFFFF"/>
              </a:solidFill>
              <a:ln w="12700" cap="flat" cmpd="sng" algn="ctr">
                <a:solidFill>
                  <a:sysClr val="window" lastClr="FFFFFF"/>
                </a:solidFill>
                <a:prstDash val="solid"/>
                <a:miter lim="800000"/>
              </a:ln>
              <a:effectLst/>
            </p:spPr>
            <p:txBody>
              <a:bodyPr rtlCol="0" anchor="ctr"/>
              <a:lstStyle/>
              <a:p>
                <a:pPr algn="ctr" defTabSz="960120">
                  <a:defRPr/>
                </a:pPr>
                <a:endParaRPr lang="zh-CN" altLang="en-US" sz="1680" kern="0">
                  <a:solidFill>
                    <a:prstClr val="white"/>
                  </a:solidFill>
                  <a:latin typeface="Calibri" panose="020F0502020204030204"/>
                  <a:ea typeface="宋体" panose="02010600030101010101" pitchFamily="2" charset="-122"/>
                </a:endParaRPr>
              </a:p>
            </p:txBody>
          </p:sp>
          <p:sp>
            <p:nvSpPr>
              <p:cNvPr id="15" name="Freeform 12"/>
              <p:cNvSpPr/>
              <p:nvPr/>
            </p:nvSpPr>
            <p:spPr bwMode="auto">
              <a:xfrm>
                <a:off x="2236788" y="1865312"/>
                <a:ext cx="449262" cy="338138"/>
              </a:xfrm>
              <a:custGeom>
                <a:avLst/>
                <a:gdLst>
                  <a:gd name="T0" fmla="*/ 44 w 283"/>
                  <a:gd name="T1" fmla="*/ 81 h 213"/>
                  <a:gd name="T2" fmla="*/ 49 w 283"/>
                  <a:gd name="T3" fmla="*/ 71 h 213"/>
                  <a:gd name="T4" fmla="*/ 59 w 283"/>
                  <a:gd name="T5" fmla="*/ 71 h 213"/>
                  <a:gd name="T6" fmla="*/ 283 w 283"/>
                  <a:gd name="T7" fmla="*/ 71 h 213"/>
                  <a:gd name="T8" fmla="*/ 283 w 283"/>
                  <a:gd name="T9" fmla="*/ 43 h 213"/>
                  <a:gd name="T10" fmla="*/ 184 w 283"/>
                  <a:gd name="T11" fmla="*/ 43 h 213"/>
                  <a:gd name="T12" fmla="*/ 149 w 283"/>
                  <a:gd name="T13" fmla="*/ 0 h 213"/>
                  <a:gd name="T14" fmla="*/ 18 w 283"/>
                  <a:gd name="T15" fmla="*/ 0 h 213"/>
                  <a:gd name="T16" fmla="*/ 0 w 283"/>
                  <a:gd name="T17" fmla="*/ 43 h 213"/>
                  <a:gd name="T18" fmla="*/ 0 w 283"/>
                  <a:gd name="T19" fmla="*/ 213 h 213"/>
                  <a:gd name="T20" fmla="*/ 44 w 283"/>
                  <a:gd name="T21" fmla="*/ 81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13">
                    <a:moveTo>
                      <a:pt x="44" y="81"/>
                    </a:moveTo>
                    <a:lnTo>
                      <a:pt x="49" y="71"/>
                    </a:lnTo>
                    <a:lnTo>
                      <a:pt x="59" y="71"/>
                    </a:lnTo>
                    <a:lnTo>
                      <a:pt x="283" y="71"/>
                    </a:lnTo>
                    <a:lnTo>
                      <a:pt x="283" y="43"/>
                    </a:lnTo>
                    <a:lnTo>
                      <a:pt x="184" y="43"/>
                    </a:lnTo>
                    <a:lnTo>
                      <a:pt x="149" y="0"/>
                    </a:lnTo>
                    <a:lnTo>
                      <a:pt x="18" y="0"/>
                    </a:lnTo>
                    <a:lnTo>
                      <a:pt x="0" y="43"/>
                    </a:lnTo>
                    <a:lnTo>
                      <a:pt x="0" y="213"/>
                    </a:lnTo>
                    <a:lnTo>
                      <a:pt x="44" y="81"/>
                    </a:lnTo>
                    <a:close/>
                  </a:path>
                </a:pathLst>
              </a:custGeom>
              <a:solidFill>
                <a:sysClr val="window" lastClr="FFFFFF"/>
              </a:solidFill>
              <a:ln w="12700" cap="flat" cmpd="sng" algn="ctr">
                <a:solidFill>
                  <a:sysClr val="window" lastClr="FFFFFF"/>
                </a:solidFill>
                <a:prstDash val="solid"/>
                <a:miter lim="800000"/>
              </a:ln>
              <a:effectLst/>
            </p:spPr>
            <p:txBody>
              <a:bodyPr rtlCol="0" anchor="ctr"/>
              <a:lstStyle/>
              <a:p>
                <a:pPr algn="ctr" defTabSz="960120">
                  <a:defRPr/>
                </a:pPr>
                <a:endParaRPr lang="zh-CN" altLang="en-US" sz="1680" kern="0">
                  <a:solidFill>
                    <a:prstClr val="white"/>
                  </a:solidFill>
                  <a:latin typeface="Calibri" panose="020F0502020204030204"/>
                  <a:ea typeface="宋体" panose="02010600030101010101" pitchFamily="2" charset="-122"/>
                </a:endParaRPr>
              </a:p>
            </p:txBody>
          </p:sp>
        </p:grpSp>
        <p:sp>
          <p:nvSpPr>
            <p:cNvPr id="13" name="Oval 9"/>
            <p:cNvSpPr>
              <a:spLocks noChangeArrowheads="1"/>
            </p:cNvSpPr>
            <p:nvPr/>
          </p:nvSpPr>
          <p:spPr bwMode="auto">
            <a:xfrm>
              <a:off x="6470831" y="836733"/>
              <a:ext cx="871174" cy="874617"/>
            </a:xfrm>
            <a:prstGeom prst="ellipse">
              <a:avLst/>
            </a:prstGeom>
            <a:noFill/>
            <a:ln>
              <a:solidFill>
                <a:sysClr val="window" lastClr="FFFFFF"/>
              </a:solidFill>
            </a:ln>
          </p:spPr>
          <p:txBody>
            <a:bodyPr vert="horz" wrap="square" lIns="128016" tIns="64008" rIns="128016" bIns="64008" numCol="1" anchor="t" anchorCtr="0" compatLnSpc="1"/>
            <a:lstStyle/>
            <a:p>
              <a:pPr defTabSz="960120">
                <a:defRPr/>
              </a:pPr>
              <a:endParaRPr lang="zh-CN" altLang="en-US" sz="1680" kern="0">
                <a:solidFill>
                  <a:prstClr val="white"/>
                </a:solidFill>
                <a:latin typeface="Arial" panose="020B0604020202020204" pitchFamily="34" charset="0"/>
                <a:ea typeface="宋体" panose="02010600030101010101" pitchFamily="2" charset="-122"/>
              </a:endParaRPr>
            </a:p>
          </p:txBody>
        </p:sp>
      </p:grpSp>
      <p:grpSp>
        <p:nvGrpSpPr>
          <p:cNvPr id="16" name="组合 15"/>
          <p:cNvGrpSpPr/>
          <p:nvPr/>
        </p:nvGrpSpPr>
        <p:grpSpPr>
          <a:xfrm>
            <a:off x="6676316" y="4757952"/>
            <a:ext cx="808027" cy="811219"/>
            <a:chOff x="5268255" y="1947116"/>
            <a:chExt cx="871174" cy="874617"/>
          </a:xfrm>
        </p:grpSpPr>
        <p:grpSp>
          <p:nvGrpSpPr>
            <p:cNvPr id="17" name="组合 16"/>
            <p:cNvGrpSpPr/>
            <p:nvPr/>
          </p:nvGrpSpPr>
          <p:grpSpPr>
            <a:xfrm>
              <a:off x="5436439" y="2172492"/>
              <a:ext cx="577850" cy="423863"/>
              <a:chOff x="6527800" y="3987800"/>
              <a:chExt cx="577850" cy="423863"/>
            </a:xfrm>
          </p:grpSpPr>
          <p:sp>
            <p:nvSpPr>
              <p:cNvPr id="19" name="Freeform 7">
                <a:hlinkClick r:id="rId2"/>
              </p:cNvPr>
              <p:cNvSpPr/>
              <p:nvPr/>
            </p:nvSpPr>
            <p:spPr bwMode="auto">
              <a:xfrm>
                <a:off x="6527800" y="3987800"/>
                <a:ext cx="401637" cy="382588"/>
              </a:xfrm>
              <a:custGeom>
                <a:avLst/>
                <a:gdLst>
                  <a:gd name="T0" fmla="*/ 39 w 107"/>
                  <a:gd name="T1" fmla="*/ 75 h 102"/>
                  <a:gd name="T2" fmla="*/ 39 w 107"/>
                  <a:gd name="T3" fmla="*/ 75 h 102"/>
                  <a:gd name="T4" fmla="*/ 38 w 107"/>
                  <a:gd name="T5" fmla="*/ 75 h 102"/>
                  <a:gd name="T6" fmla="*/ 24 w 107"/>
                  <a:gd name="T7" fmla="*/ 81 h 102"/>
                  <a:gd name="T8" fmla="*/ 28 w 107"/>
                  <a:gd name="T9" fmla="*/ 71 h 102"/>
                  <a:gd name="T10" fmla="*/ 25 w 107"/>
                  <a:gd name="T11" fmla="*/ 69 h 102"/>
                  <a:gd name="T12" fmla="*/ 10 w 107"/>
                  <a:gd name="T13" fmla="*/ 44 h 102"/>
                  <a:gd name="T14" fmla="*/ 58 w 107"/>
                  <a:gd name="T15" fmla="*/ 9 h 102"/>
                  <a:gd name="T16" fmla="*/ 94 w 107"/>
                  <a:gd name="T17" fmla="*/ 21 h 102"/>
                  <a:gd name="T18" fmla="*/ 101 w 107"/>
                  <a:gd name="T19" fmla="*/ 21 h 102"/>
                  <a:gd name="T20" fmla="*/ 107 w 107"/>
                  <a:gd name="T21" fmla="*/ 21 h 102"/>
                  <a:gd name="T22" fmla="*/ 58 w 107"/>
                  <a:gd name="T23" fmla="*/ 0 h 102"/>
                  <a:gd name="T24" fmla="*/ 0 w 107"/>
                  <a:gd name="T25" fmla="*/ 44 h 102"/>
                  <a:gd name="T26" fmla="*/ 16 w 107"/>
                  <a:gd name="T27" fmla="*/ 74 h 102"/>
                  <a:gd name="T28" fmla="*/ 6 w 107"/>
                  <a:gd name="T29" fmla="*/ 102 h 102"/>
                  <a:gd name="T30" fmla="*/ 18 w 107"/>
                  <a:gd name="T31" fmla="*/ 95 h 102"/>
                  <a:gd name="T32" fmla="*/ 38 w 107"/>
                  <a:gd name="T33" fmla="*/ 85 h 102"/>
                  <a:gd name="T34" fmla="*/ 51 w 107"/>
                  <a:gd name="T35" fmla="*/ 88 h 102"/>
                  <a:gd name="T36" fmla="*/ 45 w 107"/>
                  <a:gd name="T37" fmla="*/ 77 h 102"/>
                  <a:gd name="T38" fmla="*/ 39 w 107"/>
                  <a:gd name="T39" fmla="*/ 7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7" h="102">
                    <a:moveTo>
                      <a:pt x="39" y="75"/>
                    </a:moveTo>
                    <a:cubicBezTo>
                      <a:pt x="39" y="75"/>
                      <a:pt x="39" y="75"/>
                      <a:pt x="39" y="75"/>
                    </a:cubicBezTo>
                    <a:cubicBezTo>
                      <a:pt x="38" y="75"/>
                      <a:pt x="38" y="75"/>
                      <a:pt x="38" y="75"/>
                    </a:cubicBezTo>
                    <a:cubicBezTo>
                      <a:pt x="37" y="75"/>
                      <a:pt x="35" y="75"/>
                      <a:pt x="24" y="81"/>
                    </a:cubicBezTo>
                    <a:cubicBezTo>
                      <a:pt x="28" y="71"/>
                      <a:pt x="28" y="71"/>
                      <a:pt x="28" y="71"/>
                    </a:cubicBezTo>
                    <a:cubicBezTo>
                      <a:pt x="25" y="69"/>
                      <a:pt x="25" y="69"/>
                      <a:pt x="25" y="69"/>
                    </a:cubicBezTo>
                    <a:cubicBezTo>
                      <a:pt x="15" y="62"/>
                      <a:pt x="10" y="53"/>
                      <a:pt x="10" y="44"/>
                    </a:cubicBezTo>
                    <a:cubicBezTo>
                      <a:pt x="10" y="25"/>
                      <a:pt x="31" y="9"/>
                      <a:pt x="58" y="9"/>
                    </a:cubicBezTo>
                    <a:cubicBezTo>
                      <a:pt x="72" y="9"/>
                      <a:pt x="85" y="14"/>
                      <a:pt x="94" y="21"/>
                    </a:cubicBezTo>
                    <a:cubicBezTo>
                      <a:pt x="96" y="21"/>
                      <a:pt x="98" y="21"/>
                      <a:pt x="101" y="21"/>
                    </a:cubicBezTo>
                    <a:cubicBezTo>
                      <a:pt x="103" y="21"/>
                      <a:pt x="105" y="21"/>
                      <a:pt x="107" y="21"/>
                    </a:cubicBezTo>
                    <a:cubicBezTo>
                      <a:pt x="97" y="8"/>
                      <a:pt x="79" y="0"/>
                      <a:pt x="58" y="0"/>
                    </a:cubicBezTo>
                    <a:cubicBezTo>
                      <a:pt x="26" y="0"/>
                      <a:pt x="0" y="19"/>
                      <a:pt x="0" y="44"/>
                    </a:cubicBezTo>
                    <a:cubicBezTo>
                      <a:pt x="0" y="55"/>
                      <a:pt x="6" y="66"/>
                      <a:pt x="16" y="74"/>
                    </a:cubicBezTo>
                    <a:cubicBezTo>
                      <a:pt x="6" y="102"/>
                      <a:pt x="6" y="102"/>
                      <a:pt x="6" y="102"/>
                    </a:cubicBezTo>
                    <a:cubicBezTo>
                      <a:pt x="18" y="95"/>
                      <a:pt x="18" y="95"/>
                      <a:pt x="18" y="95"/>
                    </a:cubicBezTo>
                    <a:cubicBezTo>
                      <a:pt x="25" y="91"/>
                      <a:pt x="35" y="86"/>
                      <a:pt x="38" y="85"/>
                    </a:cubicBezTo>
                    <a:cubicBezTo>
                      <a:pt x="42" y="86"/>
                      <a:pt x="47" y="87"/>
                      <a:pt x="51" y="88"/>
                    </a:cubicBezTo>
                    <a:cubicBezTo>
                      <a:pt x="48" y="84"/>
                      <a:pt x="46" y="81"/>
                      <a:pt x="45" y="77"/>
                    </a:cubicBezTo>
                    <a:cubicBezTo>
                      <a:pt x="43" y="76"/>
                      <a:pt x="41" y="76"/>
                      <a:pt x="39" y="75"/>
                    </a:cubicBezTo>
                    <a:close/>
                  </a:path>
                </a:pathLst>
              </a:custGeom>
              <a:solidFill>
                <a:sysClr val="window" lastClr="FFFFFF"/>
              </a:solidFill>
              <a:ln w="12700" cap="flat" cmpd="sng" algn="ctr">
                <a:noFill/>
                <a:prstDash val="solid"/>
                <a:miter lim="800000"/>
              </a:ln>
              <a:effectLst/>
            </p:spPr>
            <p:txBody>
              <a:bodyPr rtlCol="0" anchor="ctr"/>
              <a:lstStyle/>
              <a:p>
                <a:pPr algn="ctr" defTabSz="960120">
                  <a:defRPr/>
                </a:pPr>
                <a:endParaRPr lang="zh-CN" altLang="en-US" sz="1680" kern="0">
                  <a:solidFill>
                    <a:prstClr val="white"/>
                  </a:solidFill>
                  <a:latin typeface="Calibri" panose="020F0502020204030204"/>
                  <a:ea typeface="宋体" panose="02010600030101010101" pitchFamily="2" charset="-122"/>
                </a:endParaRPr>
              </a:p>
            </p:txBody>
          </p:sp>
          <p:sp>
            <p:nvSpPr>
              <p:cNvPr id="20" name="Freeform 8">
                <a:hlinkClick r:id="rId2"/>
              </p:cNvPr>
              <p:cNvSpPr>
                <a:spLocks noEditPoints="1"/>
              </p:cNvSpPr>
              <p:nvPr/>
            </p:nvSpPr>
            <p:spPr bwMode="auto">
              <a:xfrm>
                <a:off x="6707188" y="4084638"/>
                <a:ext cx="398462" cy="327025"/>
              </a:xfrm>
              <a:custGeom>
                <a:avLst/>
                <a:gdLst>
                  <a:gd name="T0" fmla="*/ 106 w 106"/>
                  <a:gd name="T1" fmla="*/ 39 h 87"/>
                  <a:gd name="T2" fmla="*/ 53 w 106"/>
                  <a:gd name="T3" fmla="*/ 0 h 87"/>
                  <a:gd name="T4" fmla="*/ 0 w 106"/>
                  <a:gd name="T5" fmla="*/ 39 h 87"/>
                  <a:gd name="T6" fmla="*/ 53 w 106"/>
                  <a:gd name="T7" fmla="*/ 78 h 87"/>
                  <a:gd name="T8" fmla="*/ 73 w 106"/>
                  <a:gd name="T9" fmla="*/ 75 h 87"/>
                  <a:gd name="T10" fmla="*/ 95 w 106"/>
                  <a:gd name="T11" fmla="*/ 87 h 87"/>
                  <a:gd name="T12" fmla="*/ 88 w 106"/>
                  <a:gd name="T13" fmla="*/ 68 h 87"/>
                  <a:gd name="T14" fmla="*/ 106 w 106"/>
                  <a:gd name="T15" fmla="*/ 39 h 87"/>
                  <a:gd name="T16" fmla="*/ 81 w 106"/>
                  <a:gd name="T17" fmla="*/ 52 h 87"/>
                  <a:gd name="T18" fmla="*/ 26 w 106"/>
                  <a:gd name="T19" fmla="*/ 52 h 87"/>
                  <a:gd name="T20" fmla="*/ 26 w 106"/>
                  <a:gd name="T21" fmla="*/ 47 h 87"/>
                  <a:gd name="T22" fmla="*/ 81 w 106"/>
                  <a:gd name="T23" fmla="*/ 47 h 87"/>
                  <a:gd name="T24" fmla="*/ 81 w 106"/>
                  <a:gd name="T25" fmla="*/ 52 h 87"/>
                  <a:gd name="T26" fmla="*/ 81 w 106"/>
                  <a:gd name="T27" fmla="*/ 41 h 87"/>
                  <a:gd name="T28" fmla="*/ 26 w 106"/>
                  <a:gd name="T29" fmla="*/ 41 h 87"/>
                  <a:gd name="T30" fmla="*/ 26 w 106"/>
                  <a:gd name="T31" fmla="*/ 36 h 87"/>
                  <a:gd name="T32" fmla="*/ 81 w 106"/>
                  <a:gd name="T33" fmla="*/ 36 h 87"/>
                  <a:gd name="T34" fmla="*/ 81 w 106"/>
                  <a:gd name="T35" fmla="*/ 41 h 87"/>
                  <a:gd name="T36" fmla="*/ 81 w 106"/>
                  <a:gd name="T37" fmla="*/ 31 h 87"/>
                  <a:gd name="T38" fmla="*/ 26 w 106"/>
                  <a:gd name="T39" fmla="*/ 31 h 87"/>
                  <a:gd name="T40" fmla="*/ 26 w 106"/>
                  <a:gd name="T41" fmla="*/ 26 h 87"/>
                  <a:gd name="T42" fmla="*/ 81 w 106"/>
                  <a:gd name="T43" fmla="*/ 26 h 87"/>
                  <a:gd name="T44" fmla="*/ 81 w 106"/>
                  <a:gd name="T45" fmla="*/ 3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6" h="87">
                    <a:moveTo>
                      <a:pt x="106" y="39"/>
                    </a:moveTo>
                    <a:cubicBezTo>
                      <a:pt x="106" y="17"/>
                      <a:pt x="82" y="0"/>
                      <a:pt x="53" y="0"/>
                    </a:cubicBezTo>
                    <a:cubicBezTo>
                      <a:pt x="23" y="0"/>
                      <a:pt x="0" y="17"/>
                      <a:pt x="0" y="39"/>
                    </a:cubicBezTo>
                    <a:cubicBezTo>
                      <a:pt x="0" y="61"/>
                      <a:pt x="23" y="78"/>
                      <a:pt x="53" y="78"/>
                    </a:cubicBezTo>
                    <a:cubicBezTo>
                      <a:pt x="60" y="78"/>
                      <a:pt x="66" y="77"/>
                      <a:pt x="73" y="75"/>
                    </a:cubicBezTo>
                    <a:cubicBezTo>
                      <a:pt x="75" y="75"/>
                      <a:pt x="95" y="87"/>
                      <a:pt x="95" y="87"/>
                    </a:cubicBezTo>
                    <a:cubicBezTo>
                      <a:pt x="88" y="68"/>
                      <a:pt x="88" y="68"/>
                      <a:pt x="88" y="68"/>
                    </a:cubicBezTo>
                    <a:cubicBezTo>
                      <a:pt x="99" y="61"/>
                      <a:pt x="106" y="50"/>
                      <a:pt x="106" y="39"/>
                    </a:cubicBezTo>
                    <a:close/>
                    <a:moveTo>
                      <a:pt x="81" y="52"/>
                    </a:moveTo>
                    <a:cubicBezTo>
                      <a:pt x="26" y="52"/>
                      <a:pt x="26" y="52"/>
                      <a:pt x="26" y="52"/>
                    </a:cubicBezTo>
                    <a:cubicBezTo>
                      <a:pt x="26" y="47"/>
                      <a:pt x="26" y="47"/>
                      <a:pt x="26" y="47"/>
                    </a:cubicBezTo>
                    <a:cubicBezTo>
                      <a:pt x="81" y="47"/>
                      <a:pt x="81" y="47"/>
                      <a:pt x="81" y="47"/>
                    </a:cubicBezTo>
                    <a:lnTo>
                      <a:pt x="81" y="52"/>
                    </a:lnTo>
                    <a:close/>
                    <a:moveTo>
                      <a:pt x="81" y="41"/>
                    </a:moveTo>
                    <a:cubicBezTo>
                      <a:pt x="26" y="41"/>
                      <a:pt x="26" y="41"/>
                      <a:pt x="26" y="41"/>
                    </a:cubicBezTo>
                    <a:cubicBezTo>
                      <a:pt x="26" y="36"/>
                      <a:pt x="26" y="36"/>
                      <a:pt x="26" y="36"/>
                    </a:cubicBezTo>
                    <a:cubicBezTo>
                      <a:pt x="81" y="36"/>
                      <a:pt x="81" y="36"/>
                      <a:pt x="81" y="36"/>
                    </a:cubicBezTo>
                    <a:lnTo>
                      <a:pt x="81" y="41"/>
                    </a:lnTo>
                    <a:close/>
                    <a:moveTo>
                      <a:pt x="81" y="31"/>
                    </a:moveTo>
                    <a:cubicBezTo>
                      <a:pt x="26" y="31"/>
                      <a:pt x="26" y="31"/>
                      <a:pt x="26" y="31"/>
                    </a:cubicBezTo>
                    <a:cubicBezTo>
                      <a:pt x="26" y="26"/>
                      <a:pt x="26" y="26"/>
                      <a:pt x="26" y="26"/>
                    </a:cubicBezTo>
                    <a:cubicBezTo>
                      <a:pt x="81" y="26"/>
                      <a:pt x="81" y="26"/>
                      <a:pt x="81" y="26"/>
                    </a:cubicBezTo>
                    <a:lnTo>
                      <a:pt x="81" y="31"/>
                    </a:lnTo>
                    <a:close/>
                  </a:path>
                </a:pathLst>
              </a:custGeom>
              <a:solidFill>
                <a:sysClr val="window" lastClr="FFFFFF"/>
              </a:solidFill>
              <a:ln w="12700" cap="flat" cmpd="sng" algn="ctr">
                <a:noFill/>
                <a:prstDash val="solid"/>
                <a:miter lim="800000"/>
              </a:ln>
              <a:effectLst/>
            </p:spPr>
            <p:txBody>
              <a:bodyPr rtlCol="0" anchor="ctr"/>
              <a:lstStyle/>
              <a:p>
                <a:pPr algn="ctr" defTabSz="960120">
                  <a:defRPr/>
                </a:pPr>
                <a:endParaRPr lang="zh-CN" altLang="en-US" sz="1680" kern="0">
                  <a:solidFill>
                    <a:prstClr val="white"/>
                  </a:solidFill>
                  <a:latin typeface="Calibri" panose="020F0502020204030204"/>
                  <a:ea typeface="宋体" panose="02010600030101010101" pitchFamily="2" charset="-122"/>
                </a:endParaRPr>
              </a:p>
            </p:txBody>
          </p:sp>
        </p:grpSp>
        <p:sp>
          <p:nvSpPr>
            <p:cNvPr id="18" name="Oval 9"/>
            <p:cNvSpPr>
              <a:spLocks noChangeArrowheads="1"/>
            </p:cNvSpPr>
            <p:nvPr/>
          </p:nvSpPr>
          <p:spPr bwMode="auto">
            <a:xfrm>
              <a:off x="5268255" y="1947116"/>
              <a:ext cx="871174" cy="874617"/>
            </a:xfrm>
            <a:prstGeom prst="ellipse">
              <a:avLst/>
            </a:prstGeom>
            <a:noFill/>
            <a:ln>
              <a:solidFill>
                <a:sysClr val="window" lastClr="FFFFFF"/>
              </a:solidFill>
            </a:ln>
          </p:spPr>
          <p:txBody>
            <a:bodyPr vert="horz" wrap="square" lIns="128016" tIns="64008" rIns="128016" bIns="64008" numCol="1" anchor="t" anchorCtr="0" compatLnSpc="1"/>
            <a:lstStyle/>
            <a:p>
              <a:pPr defTabSz="960120">
                <a:defRPr/>
              </a:pPr>
              <a:endParaRPr lang="zh-CN" altLang="en-US" sz="1680" kern="0">
                <a:solidFill>
                  <a:prstClr val="white"/>
                </a:solidFill>
                <a:latin typeface="Arial" panose="020B0604020202020204" pitchFamily="34" charset="0"/>
                <a:ea typeface="宋体" panose="02010600030101010101" pitchFamily="2" charset="-122"/>
              </a:endParaRPr>
            </a:p>
          </p:txBody>
        </p:sp>
      </p:grpSp>
      <p:grpSp>
        <p:nvGrpSpPr>
          <p:cNvPr id="21" name="组合 20"/>
          <p:cNvGrpSpPr/>
          <p:nvPr/>
        </p:nvGrpSpPr>
        <p:grpSpPr>
          <a:xfrm>
            <a:off x="4560818" y="4757952"/>
            <a:ext cx="808027" cy="811219"/>
            <a:chOff x="5280206" y="3148807"/>
            <a:chExt cx="871174" cy="874617"/>
          </a:xfrm>
        </p:grpSpPr>
        <p:sp>
          <p:nvSpPr>
            <p:cNvPr id="22" name="Freeform 6">
              <a:hlinkClick r:id="rId2"/>
            </p:cNvPr>
            <p:cNvSpPr>
              <a:spLocks noEditPoints="1"/>
            </p:cNvSpPr>
            <p:nvPr/>
          </p:nvSpPr>
          <p:spPr bwMode="auto">
            <a:xfrm>
              <a:off x="5498895" y="3317033"/>
              <a:ext cx="503237" cy="538163"/>
            </a:xfrm>
            <a:custGeom>
              <a:avLst/>
              <a:gdLst>
                <a:gd name="T0" fmla="*/ 134 w 134"/>
                <a:gd name="T1" fmla="*/ 130 h 143"/>
                <a:gd name="T2" fmla="*/ 130 w 134"/>
                <a:gd name="T3" fmla="*/ 125 h 143"/>
                <a:gd name="T4" fmla="*/ 119 w 134"/>
                <a:gd name="T5" fmla="*/ 132 h 143"/>
                <a:gd name="T6" fmla="*/ 118 w 134"/>
                <a:gd name="T7" fmla="*/ 134 h 143"/>
                <a:gd name="T8" fmla="*/ 114 w 134"/>
                <a:gd name="T9" fmla="*/ 134 h 143"/>
                <a:gd name="T10" fmla="*/ 109 w 134"/>
                <a:gd name="T11" fmla="*/ 130 h 143"/>
                <a:gd name="T12" fmla="*/ 113 w 134"/>
                <a:gd name="T13" fmla="*/ 129 h 143"/>
                <a:gd name="T14" fmla="*/ 123 w 134"/>
                <a:gd name="T15" fmla="*/ 119 h 143"/>
                <a:gd name="T16" fmla="*/ 116 w 134"/>
                <a:gd name="T17" fmla="*/ 117 h 143"/>
                <a:gd name="T18" fmla="*/ 106 w 134"/>
                <a:gd name="T19" fmla="*/ 126 h 143"/>
                <a:gd name="T20" fmla="*/ 98 w 134"/>
                <a:gd name="T21" fmla="*/ 120 h 143"/>
                <a:gd name="T22" fmla="*/ 106 w 134"/>
                <a:gd name="T23" fmla="*/ 115 h 143"/>
                <a:gd name="T24" fmla="*/ 105 w 134"/>
                <a:gd name="T25" fmla="*/ 91 h 143"/>
                <a:gd name="T26" fmla="*/ 76 w 134"/>
                <a:gd name="T27" fmla="*/ 83 h 143"/>
                <a:gd name="T28" fmla="*/ 74 w 134"/>
                <a:gd name="T29" fmla="*/ 86 h 143"/>
                <a:gd name="T30" fmla="*/ 97 w 134"/>
                <a:gd name="T31" fmla="*/ 93 h 143"/>
                <a:gd name="T32" fmla="*/ 99 w 134"/>
                <a:gd name="T33" fmla="*/ 97 h 143"/>
                <a:gd name="T34" fmla="*/ 97 w 134"/>
                <a:gd name="T35" fmla="*/ 95 h 143"/>
                <a:gd name="T36" fmla="*/ 71 w 134"/>
                <a:gd name="T37" fmla="*/ 89 h 143"/>
                <a:gd name="T38" fmla="*/ 67 w 134"/>
                <a:gd name="T39" fmla="*/ 90 h 143"/>
                <a:gd name="T40" fmla="*/ 49 w 134"/>
                <a:gd name="T41" fmla="*/ 73 h 143"/>
                <a:gd name="T42" fmla="*/ 36 w 134"/>
                <a:gd name="T43" fmla="*/ 52 h 143"/>
                <a:gd name="T44" fmla="*/ 46 w 134"/>
                <a:gd name="T45" fmla="*/ 46 h 143"/>
                <a:gd name="T46" fmla="*/ 29 w 134"/>
                <a:gd name="T47" fmla="*/ 1 h 143"/>
                <a:gd name="T48" fmla="*/ 24 w 134"/>
                <a:gd name="T49" fmla="*/ 1 h 143"/>
                <a:gd name="T50" fmla="*/ 20 w 134"/>
                <a:gd name="T51" fmla="*/ 4 h 143"/>
                <a:gd name="T52" fmla="*/ 38 w 134"/>
                <a:gd name="T53" fmla="*/ 32 h 143"/>
                <a:gd name="T54" fmla="*/ 16 w 134"/>
                <a:gd name="T55" fmla="*/ 7 h 143"/>
                <a:gd name="T56" fmla="*/ 6 w 134"/>
                <a:gd name="T57" fmla="*/ 22 h 143"/>
                <a:gd name="T58" fmla="*/ 23 w 134"/>
                <a:gd name="T59" fmla="*/ 78 h 143"/>
                <a:gd name="T60" fmla="*/ 32 w 134"/>
                <a:gd name="T61" fmla="*/ 90 h 143"/>
                <a:gd name="T62" fmla="*/ 34 w 134"/>
                <a:gd name="T63" fmla="*/ 92 h 143"/>
                <a:gd name="T64" fmla="*/ 87 w 134"/>
                <a:gd name="T65" fmla="*/ 123 h 143"/>
                <a:gd name="T66" fmla="*/ 95 w 134"/>
                <a:gd name="T67" fmla="*/ 121 h 143"/>
                <a:gd name="T68" fmla="*/ 106 w 134"/>
                <a:gd name="T69" fmla="*/ 130 h 143"/>
                <a:gd name="T70" fmla="*/ 114 w 134"/>
                <a:gd name="T71" fmla="*/ 137 h 143"/>
                <a:gd name="T72" fmla="*/ 116 w 134"/>
                <a:gd name="T73" fmla="*/ 137 h 143"/>
                <a:gd name="T74" fmla="*/ 117 w 134"/>
                <a:gd name="T75" fmla="*/ 140 h 143"/>
                <a:gd name="T76" fmla="*/ 124 w 134"/>
                <a:gd name="T77" fmla="*/ 143 h 143"/>
                <a:gd name="T78" fmla="*/ 131 w 134"/>
                <a:gd name="T79" fmla="*/ 141 h 143"/>
                <a:gd name="T80" fmla="*/ 132 w 134"/>
                <a:gd name="T81" fmla="*/ 141 h 143"/>
                <a:gd name="T82" fmla="*/ 133 w 134"/>
                <a:gd name="T83" fmla="*/ 139 h 143"/>
                <a:gd name="T84" fmla="*/ 131 w 134"/>
                <a:gd name="T85" fmla="*/ 138 h 143"/>
                <a:gd name="T86" fmla="*/ 130 w 134"/>
                <a:gd name="T87" fmla="*/ 138 h 143"/>
                <a:gd name="T88" fmla="*/ 124 w 134"/>
                <a:gd name="T89" fmla="*/ 140 h 143"/>
                <a:gd name="T90" fmla="*/ 120 w 134"/>
                <a:gd name="T91" fmla="*/ 138 h 143"/>
                <a:gd name="T92" fmla="*/ 120 w 134"/>
                <a:gd name="T93" fmla="*/ 137 h 143"/>
                <a:gd name="T94" fmla="*/ 134 w 134"/>
                <a:gd name="T95" fmla="*/ 130 h 143"/>
                <a:gd name="T96" fmla="*/ 116 w 134"/>
                <a:gd name="T97" fmla="*/ 120 h 143"/>
                <a:gd name="T98" fmla="*/ 117 w 134"/>
                <a:gd name="T99" fmla="*/ 120 h 143"/>
                <a:gd name="T100" fmla="*/ 119 w 134"/>
                <a:gd name="T101" fmla="*/ 120 h 143"/>
                <a:gd name="T102" fmla="*/ 112 w 134"/>
                <a:gd name="T103" fmla="*/ 126 h 143"/>
                <a:gd name="T104" fmla="*/ 109 w 134"/>
                <a:gd name="T105" fmla="*/ 127 h 143"/>
                <a:gd name="T106" fmla="*/ 116 w 134"/>
                <a:gd name="T107" fmla="*/ 120 h 143"/>
                <a:gd name="T108" fmla="*/ 121 w 134"/>
                <a:gd name="T109" fmla="*/ 134 h 143"/>
                <a:gd name="T110" fmla="*/ 121 w 134"/>
                <a:gd name="T111" fmla="*/ 134 h 143"/>
                <a:gd name="T112" fmla="*/ 129 w 134"/>
                <a:gd name="T113" fmla="*/ 128 h 143"/>
                <a:gd name="T114" fmla="*/ 129 w 134"/>
                <a:gd name="T115" fmla="*/ 128 h 143"/>
                <a:gd name="T116" fmla="*/ 131 w 134"/>
                <a:gd name="T117" fmla="*/ 129 h 143"/>
                <a:gd name="T118" fmla="*/ 121 w 134"/>
                <a:gd name="T119" fmla="*/ 134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4" h="143">
                  <a:moveTo>
                    <a:pt x="134" y="130"/>
                  </a:moveTo>
                  <a:cubicBezTo>
                    <a:pt x="134" y="128"/>
                    <a:pt x="133" y="126"/>
                    <a:pt x="130" y="125"/>
                  </a:cubicBezTo>
                  <a:cubicBezTo>
                    <a:pt x="126" y="125"/>
                    <a:pt x="122" y="128"/>
                    <a:pt x="119" y="132"/>
                  </a:cubicBezTo>
                  <a:cubicBezTo>
                    <a:pt x="118" y="133"/>
                    <a:pt x="118" y="133"/>
                    <a:pt x="118" y="134"/>
                  </a:cubicBezTo>
                  <a:cubicBezTo>
                    <a:pt x="116" y="134"/>
                    <a:pt x="115" y="134"/>
                    <a:pt x="114" y="134"/>
                  </a:cubicBezTo>
                  <a:cubicBezTo>
                    <a:pt x="111" y="133"/>
                    <a:pt x="109" y="132"/>
                    <a:pt x="109" y="130"/>
                  </a:cubicBezTo>
                  <a:cubicBezTo>
                    <a:pt x="110" y="130"/>
                    <a:pt x="111" y="130"/>
                    <a:pt x="113" y="129"/>
                  </a:cubicBezTo>
                  <a:cubicBezTo>
                    <a:pt x="120" y="127"/>
                    <a:pt x="123" y="123"/>
                    <a:pt x="123" y="119"/>
                  </a:cubicBezTo>
                  <a:cubicBezTo>
                    <a:pt x="122" y="118"/>
                    <a:pt x="120" y="116"/>
                    <a:pt x="116" y="117"/>
                  </a:cubicBezTo>
                  <a:cubicBezTo>
                    <a:pt x="111" y="117"/>
                    <a:pt x="107" y="122"/>
                    <a:pt x="106" y="126"/>
                  </a:cubicBezTo>
                  <a:cubicBezTo>
                    <a:pt x="103" y="125"/>
                    <a:pt x="100" y="122"/>
                    <a:pt x="98" y="120"/>
                  </a:cubicBezTo>
                  <a:cubicBezTo>
                    <a:pt x="101" y="118"/>
                    <a:pt x="103" y="117"/>
                    <a:pt x="106" y="115"/>
                  </a:cubicBezTo>
                  <a:cubicBezTo>
                    <a:pt x="116" y="107"/>
                    <a:pt x="108" y="94"/>
                    <a:pt x="105" y="91"/>
                  </a:cubicBezTo>
                  <a:cubicBezTo>
                    <a:pt x="94" y="79"/>
                    <a:pt x="77" y="81"/>
                    <a:pt x="76" y="83"/>
                  </a:cubicBezTo>
                  <a:cubicBezTo>
                    <a:pt x="75" y="84"/>
                    <a:pt x="75" y="85"/>
                    <a:pt x="74" y="86"/>
                  </a:cubicBezTo>
                  <a:cubicBezTo>
                    <a:pt x="78" y="85"/>
                    <a:pt x="89" y="85"/>
                    <a:pt x="97" y="93"/>
                  </a:cubicBezTo>
                  <a:cubicBezTo>
                    <a:pt x="98" y="94"/>
                    <a:pt x="99" y="95"/>
                    <a:pt x="99" y="97"/>
                  </a:cubicBezTo>
                  <a:cubicBezTo>
                    <a:pt x="99" y="96"/>
                    <a:pt x="98" y="95"/>
                    <a:pt x="97" y="95"/>
                  </a:cubicBezTo>
                  <a:cubicBezTo>
                    <a:pt x="88" y="86"/>
                    <a:pt x="75" y="87"/>
                    <a:pt x="71" y="89"/>
                  </a:cubicBezTo>
                  <a:cubicBezTo>
                    <a:pt x="70" y="90"/>
                    <a:pt x="69" y="90"/>
                    <a:pt x="67" y="90"/>
                  </a:cubicBezTo>
                  <a:cubicBezTo>
                    <a:pt x="64" y="90"/>
                    <a:pt x="54" y="79"/>
                    <a:pt x="49" y="73"/>
                  </a:cubicBezTo>
                  <a:cubicBezTo>
                    <a:pt x="45" y="68"/>
                    <a:pt x="35" y="56"/>
                    <a:pt x="36" y="52"/>
                  </a:cubicBezTo>
                  <a:cubicBezTo>
                    <a:pt x="37" y="46"/>
                    <a:pt x="43" y="48"/>
                    <a:pt x="46" y="46"/>
                  </a:cubicBezTo>
                  <a:cubicBezTo>
                    <a:pt x="50" y="43"/>
                    <a:pt x="50" y="11"/>
                    <a:pt x="29" y="1"/>
                  </a:cubicBezTo>
                  <a:cubicBezTo>
                    <a:pt x="28" y="0"/>
                    <a:pt x="26" y="0"/>
                    <a:pt x="24" y="1"/>
                  </a:cubicBezTo>
                  <a:cubicBezTo>
                    <a:pt x="23" y="2"/>
                    <a:pt x="22" y="3"/>
                    <a:pt x="20" y="4"/>
                  </a:cubicBezTo>
                  <a:cubicBezTo>
                    <a:pt x="32" y="10"/>
                    <a:pt x="38" y="25"/>
                    <a:pt x="38" y="32"/>
                  </a:cubicBezTo>
                  <a:cubicBezTo>
                    <a:pt x="34" y="23"/>
                    <a:pt x="27" y="12"/>
                    <a:pt x="16" y="7"/>
                  </a:cubicBezTo>
                  <a:cubicBezTo>
                    <a:pt x="12" y="11"/>
                    <a:pt x="8" y="15"/>
                    <a:pt x="6" y="22"/>
                  </a:cubicBezTo>
                  <a:cubicBezTo>
                    <a:pt x="4" y="31"/>
                    <a:pt x="0" y="45"/>
                    <a:pt x="23" y="78"/>
                  </a:cubicBezTo>
                  <a:cubicBezTo>
                    <a:pt x="24" y="81"/>
                    <a:pt x="27" y="85"/>
                    <a:pt x="32" y="90"/>
                  </a:cubicBezTo>
                  <a:cubicBezTo>
                    <a:pt x="32" y="91"/>
                    <a:pt x="33" y="91"/>
                    <a:pt x="34" y="92"/>
                  </a:cubicBezTo>
                  <a:cubicBezTo>
                    <a:pt x="63" y="124"/>
                    <a:pt x="78" y="123"/>
                    <a:pt x="87" y="123"/>
                  </a:cubicBezTo>
                  <a:cubicBezTo>
                    <a:pt x="90" y="122"/>
                    <a:pt x="92" y="122"/>
                    <a:pt x="95" y="121"/>
                  </a:cubicBezTo>
                  <a:cubicBezTo>
                    <a:pt x="97" y="125"/>
                    <a:pt x="101" y="128"/>
                    <a:pt x="106" y="130"/>
                  </a:cubicBezTo>
                  <a:cubicBezTo>
                    <a:pt x="106" y="132"/>
                    <a:pt x="107" y="136"/>
                    <a:pt x="114" y="137"/>
                  </a:cubicBezTo>
                  <a:cubicBezTo>
                    <a:pt x="115" y="137"/>
                    <a:pt x="116" y="137"/>
                    <a:pt x="116" y="137"/>
                  </a:cubicBezTo>
                  <a:cubicBezTo>
                    <a:pt x="116" y="138"/>
                    <a:pt x="117" y="139"/>
                    <a:pt x="117" y="140"/>
                  </a:cubicBezTo>
                  <a:cubicBezTo>
                    <a:pt x="118" y="142"/>
                    <a:pt x="120" y="143"/>
                    <a:pt x="124" y="143"/>
                  </a:cubicBezTo>
                  <a:cubicBezTo>
                    <a:pt x="127" y="143"/>
                    <a:pt x="130" y="142"/>
                    <a:pt x="131" y="141"/>
                  </a:cubicBezTo>
                  <a:cubicBezTo>
                    <a:pt x="132" y="141"/>
                    <a:pt x="132" y="141"/>
                    <a:pt x="132" y="141"/>
                  </a:cubicBezTo>
                  <a:cubicBezTo>
                    <a:pt x="133" y="141"/>
                    <a:pt x="133" y="140"/>
                    <a:pt x="133" y="139"/>
                  </a:cubicBezTo>
                  <a:cubicBezTo>
                    <a:pt x="133" y="138"/>
                    <a:pt x="132" y="138"/>
                    <a:pt x="131" y="138"/>
                  </a:cubicBezTo>
                  <a:cubicBezTo>
                    <a:pt x="130" y="138"/>
                    <a:pt x="130" y="138"/>
                    <a:pt x="130" y="138"/>
                  </a:cubicBezTo>
                  <a:cubicBezTo>
                    <a:pt x="129" y="139"/>
                    <a:pt x="127" y="140"/>
                    <a:pt x="124" y="140"/>
                  </a:cubicBezTo>
                  <a:cubicBezTo>
                    <a:pt x="122" y="140"/>
                    <a:pt x="120" y="139"/>
                    <a:pt x="120" y="138"/>
                  </a:cubicBezTo>
                  <a:cubicBezTo>
                    <a:pt x="120" y="138"/>
                    <a:pt x="120" y="138"/>
                    <a:pt x="120" y="137"/>
                  </a:cubicBezTo>
                  <a:cubicBezTo>
                    <a:pt x="128" y="137"/>
                    <a:pt x="133" y="133"/>
                    <a:pt x="134" y="130"/>
                  </a:cubicBezTo>
                  <a:close/>
                  <a:moveTo>
                    <a:pt x="116" y="120"/>
                  </a:moveTo>
                  <a:cubicBezTo>
                    <a:pt x="117" y="120"/>
                    <a:pt x="117" y="120"/>
                    <a:pt x="117" y="120"/>
                  </a:cubicBezTo>
                  <a:cubicBezTo>
                    <a:pt x="119" y="120"/>
                    <a:pt x="119" y="120"/>
                    <a:pt x="119" y="120"/>
                  </a:cubicBezTo>
                  <a:cubicBezTo>
                    <a:pt x="120" y="121"/>
                    <a:pt x="118" y="124"/>
                    <a:pt x="112" y="126"/>
                  </a:cubicBezTo>
                  <a:cubicBezTo>
                    <a:pt x="111" y="127"/>
                    <a:pt x="110" y="127"/>
                    <a:pt x="109" y="127"/>
                  </a:cubicBezTo>
                  <a:cubicBezTo>
                    <a:pt x="110" y="124"/>
                    <a:pt x="113" y="120"/>
                    <a:pt x="116" y="120"/>
                  </a:cubicBezTo>
                  <a:close/>
                  <a:moveTo>
                    <a:pt x="121" y="134"/>
                  </a:moveTo>
                  <a:cubicBezTo>
                    <a:pt x="121" y="134"/>
                    <a:pt x="121" y="134"/>
                    <a:pt x="121" y="134"/>
                  </a:cubicBezTo>
                  <a:cubicBezTo>
                    <a:pt x="124" y="131"/>
                    <a:pt x="127" y="128"/>
                    <a:pt x="129" y="128"/>
                  </a:cubicBezTo>
                  <a:cubicBezTo>
                    <a:pt x="129" y="128"/>
                    <a:pt x="129" y="128"/>
                    <a:pt x="129" y="128"/>
                  </a:cubicBezTo>
                  <a:cubicBezTo>
                    <a:pt x="130" y="129"/>
                    <a:pt x="131" y="129"/>
                    <a:pt x="131" y="129"/>
                  </a:cubicBezTo>
                  <a:cubicBezTo>
                    <a:pt x="130" y="131"/>
                    <a:pt x="127" y="133"/>
                    <a:pt x="121" y="134"/>
                  </a:cubicBezTo>
                  <a:close/>
                </a:path>
              </a:pathLst>
            </a:custGeom>
            <a:solidFill>
              <a:sysClr val="window" lastClr="FFFFFF"/>
            </a:solidFill>
            <a:ln w="12700" cap="flat" cmpd="sng" algn="ctr">
              <a:noFill/>
              <a:prstDash val="solid"/>
              <a:miter lim="800000"/>
            </a:ln>
            <a:effectLst/>
          </p:spPr>
          <p:txBody>
            <a:bodyPr rtlCol="0" anchor="ctr"/>
            <a:lstStyle/>
            <a:p>
              <a:pPr algn="ctr" defTabSz="960120">
                <a:defRPr/>
              </a:pPr>
              <a:endParaRPr lang="zh-CN" altLang="en-US" sz="1680" kern="0">
                <a:solidFill>
                  <a:prstClr val="white"/>
                </a:solidFill>
                <a:latin typeface="Calibri" panose="020F0502020204030204"/>
                <a:ea typeface="宋体" panose="02010600030101010101" pitchFamily="2" charset="-122"/>
              </a:endParaRPr>
            </a:p>
          </p:txBody>
        </p:sp>
        <p:sp>
          <p:nvSpPr>
            <p:cNvPr id="23" name="Oval 9"/>
            <p:cNvSpPr>
              <a:spLocks noChangeArrowheads="1"/>
            </p:cNvSpPr>
            <p:nvPr/>
          </p:nvSpPr>
          <p:spPr bwMode="auto">
            <a:xfrm>
              <a:off x="5280206" y="3148807"/>
              <a:ext cx="871174" cy="874617"/>
            </a:xfrm>
            <a:prstGeom prst="ellipse">
              <a:avLst/>
            </a:prstGeom>
            <a:noFill/>
            <a:ln>
              <a:solidFill>
                <a:sysClr val="window" lastClr="FFFFFF"/>
              </a:solidFill>
            </a:ln>
          </p:spPr>
          <p:txBody>
            <a:bodyPr vert="horz" wrap="square" lIns="128016" tIns="64008" rIns="128016" bIns="64008" numCol="1" anchor="t" anchorCtr="0" compatLnSpc="1"/>
            <a:lstStyle/>
            <a:p>
              <a:pPr defTabSz="960120">
                <a:defRPr/>
              </a:pPr>
              <a:endParaRPr lang="zh-CN" altLang="en-US" sz="1680" kern="0">
                <a:solidFill>
                  <a:prstClr val="white"/>
                </a:solidFill>
                <a:latin typeface="Arial" panose="020B0604020202020204" pitchFamily="34" charset="0"/>
                <a:ea typeface="宋体" panose="02010600030101010101" pitchFamily="2" charset="-122"/>
              </a:endParaRPr>
            </a:p>
          </p:txBody>
        </p:sp>
      </p:grpSp>
      <p:grpSp>
        <p:nvGrpSpPr>
          <p:cNvPr id="24" name="组合 23"/>
          <p:cNvGrpSpPr/>
          <p:nvPr/>
        </p:nvGrpSpPr>
        <p:grpSpPr>
          <a:xfrm>
            <a:off x="6699633" y="2464175"/>
            <a:ext cx="808027" cy="811219"/>
            <a:chOff x="7562234" y="1947116"/>
            <a:chExt cx="871174" cy="874617"/>
          </a:xfrm>
        </p:grpSpPr>
        <p:sp>
          <p:nvSpPr>
            <p:cNvPr id="25" name="Oval 9"/>
            <p:cNvSpPr>
              <a:spLocks noChangeArrowheads="1"/>
            </p:cNvSpPr>
            <p:nvPr/>
          </p:nvSpPr>
          <p:spPr bwMode="auto">
            <a:xfrm>
              <a:off x="7562234" y="1947116"/>
              <a:ext cx="871174" cy="874617"/>
            </a:xfrm>
            <a:prstGeom prst="ellipse">
              <a:avLst/>
            </a:prstGeom>
            <a:noFill/>
            <a:ln>
              <a:solidFill>
                <a:sysClr val="window" lastClr="FFFFFF"/>
              </a:solidFill>
            </a:ln>
          </p:spPr>
          <p:txBody>
            <a:bodyPr vert="horz" wrap="square" lIns="128016" tIns="64008" rIns="128016" bIns="64008" numCol="1" anchor="t" anchorCtr="0" compatLnSpc="1"/>
            <a:lstStyle/>
            <a:p>
              <a:pPr defTabSz="960120">
                <a:defRPr/>
              </a:pPr>
              <a:endParaRPr lang="zh-CN" altLang="en-US" sz="1680" kern="0">
                <a:solidFill>
                  <a:prstClr val="white"/>
                </a:solidFill>
                <a:latin typeface="Arial" panose="020B0604020202020204" pitchFamily="34" charset="0"/>
                <a:ea typeface="宋体" panose="02010600030101010101" pitchFamily="2" charset="-122"/>
              </a:endParaRPr>
            </a:p>
          </p:txBody>
        </p:sp>
        <p:sp>
          <p:nvSpPr>
            <p:cNvPr id="26" name="Freeform 17">
              <a:hlinkClick r:id="rId2"/>
            </p:cNvPr>
            <p:cNvSpPr/>
            <p:nvPr/>
          </p:nvSpPr>
          <p:spPr bwMode="auto">
            <a:xfrm>
              <a:off x="7748583" y="2149884"/>
              <a:ext cx="500063" cy="465138"/>
            </a:xfrm>
            <a:custGeom>
              <a:avLst/>
              <a:gdLst>
                <a:gd name="T0" fmla="*/ 124 w 133"/>
                <a:gd name="T1" fmla="*/ 84 h 123"/>
                <a:gd name="T2" fmla="*/ 133 w 133"/>
                <a:gd name="T3" fmla="*/ 75 h 123"/>
                <a:gd name="T4" fmla="*/ 124 w 133"/>
                <a:gd name="T5" fmla="*/ 67 h 123"/>
                <a:gd name="T6" fmla="*/ 113 w 133"/>
                <a:gd name="T7" fmla="*/ 67 h 123"/>
                <a:gd name="T8" fmla="*/ 113 w 133"/>
                <a:gd name="T9" fmla="*/ 64 h 123"/>
                <a:gd name="T10" fmla="*/ 124 w 133"/>
                <a:gd name="T11" fmla="*/ 64 h 123"/>
                <a:gd name="T12" fmla="*/ 132 w 133"/>
                <a:gd name="T13" fmla="*/ 56 h 123"/>
                <a:gd name="T14" fmla="*/ 124 w 133"/>
                <a:gd name="T15" fmla="*/ 47 h 123"/>
                <a:gd name="T16" fmla="*/ 90 w 133"/>
                <a:gd name="T17" fmla="*/ 47 h 123"/>
                <a:gd name="T18" fmla="*/ 74 w 133"/>
                <a:gd name="T19" fmla="*/ 23 h 123"/>
                <a:gd name="T20" fmla="*/ 64 w 133"/>
                <a:gd name="T21" fmla="*/ 0 h 123"/>
                <a:gd name="T22" fmla="*/ 54 w 133"/>
                <a:gd name="T23" fmla="*/ 5 h 123"/>
                <a:gd name="T24" fmla="*/ 48 w 133"/>
                <a:gd name="T25" fmla="*/ 33 h 123"/>
                <a:gd name="T26" fmla="*/ 29 w 133"/>
                <a:gd name="T27" fmla="*/ 57 h 123"/>
                <a:gd name="T28" fmla="*/ 0 w 133"/>
                <a:gd name="T29" fmla="*/ 57 h 123"/>
                <a:gd name="T30" fmla="*/ 0 w 133"/>
                <a:gd name="T31" fmla="*/ 114 h 123"/>
                <a:gd name="T32" fmla="*/ 31 w 133"/>
                <a:gd name="T33" fmla="*/ 114 h 123"/>
                <a:gd name="T34" fmla="*/ 54 w 133"/>
                <a:gd name="T35" fmla="*/ 122 h 123"/>
                <a:gd name="T36" fmla="*/ 76 w 133"/>
                <a:gd name="T37" fmla="*/ 123 h 123"/>
                <a:gd name="T38" fmla="*/ 79 w 133"/>
                <a:gd name="T39" fmla="*/ 123 h 123"/>
                <a:gd name="T40" fmla="*/ 105 w 133"/>
                <a:gd name="T41" fmla="*/ 123 h 123"/>
                <a:gd name="T42" fmla="*/ 114 w 133"/>
                <a:gd name="T43" fmla="*/ 114 h 123"/>
                <a:gd name="T44" fmla="*/ 105 w 133"/>
                <a:gd name="T45" fmla="*/ 105 h 123"/>
                <a:gd name="T46" fmla="*/ 103 w 133"/>
                <a:gd name="T47" fmla="*/ 105 h 123"/>
                <a:gd name="T48" fmla="*/ 104 w 133"/>
                <a:gd name="T49" fmla="*/ 103 h 123"/>
                <a:gd name="T50" fmla="*/ 117 w 133"/>
                <a:gd name="T51" fmla="*/ 103 h 123"/>
                <a:gd name="T52" fmla="*/ 125 w 133"/>
                <a:gd name="T53" fmla="*/ 95 h 123"/>
                <a:gd name="T54" fmla="*/ 117 w 133"/>
                <a:gd name="T55" fmla="*/ 86 h 123"/>
                <a:gd name="T56" fmla="*/ 109 w 133"/>
                <a:gd name="T57" fmla="*/ 86 h 123"/>
                <a:gd name="T58" fmla="*/ 110 w 133"/>
                <a:gd name="T59" fmla="*/ 84 h 123"/>
                <a:gd name="T60" fmla="*/ 124 w 133"/>
                <a:gd name="T61" fmla="*/ 84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33" h="123">
                  <a:moveTo>
                    <a:pt x="124" y="84"/>
                  </a:moveTo>
                  <a:cubicBezTo>
                    <a:pt x="129" y="84"/>
                    <a:pt x="133" y="80"/>
                    <a:pt x="133" y="75"/>
                  </a:cubicBezTo>
                  <a:cubicBezTo>
                    <a:pt x="133" y="71"/>
                    <a:pt x="129" y="67"/>
                    <a:pt x="124" y="67"/>
                  </a:cubicBezTo>
                  <a:cubicBezTo>
                    <a:pt x="113" y="67"/>
                    <a:pt x="113" y="67"/>
                    <a:pt x="113" y="67"/>
                  </a:cubicBezTo>
                  <a:cubicBezTo>
                    <a:pt x="113" y="66"/>
                    <a:pt x="113" y="65"/>
                    <a:pt x="113" y="64"/>
                  </a:cubicBezTo>
                  <a:cubicBezTo>
                    <a:pt x="124" y="64"/>
                    <a:pt x="124" y="64"/>
                    <a:pt x="124" y="64"/>
                  </a:cubicBezTo>
                  <a:cubicBezTo>
                    <a:pt x="129" y="64"/>
                    <a:pt x="132" y="61"/>
                    <a:pt x="132" y="56"/>
                  </a:cubicBezTo>
                  <a:cubicBezTo>
                    <a:pt x="132" y="51"/>
                    <a:pt x="129" y="47"/>
                    <a:pt x="124" y="47"/>
                  </a:cubicBezTo>
                  <a:cubicBezTo>
                    <a:pt x="90" y="47"/>
                    <a:pt x="90" y="47"/>
                    <a:pt x="90" y="47"/>
                  </a:cubicBezTo>
                  <a:cubicBezTo>
                    <a:pt x="66" y="45"/>
                    <a:pt x="73" y="31"/>
                    <a:pt x="74" y="23"/>
                  </a:cubicBezTo>
                  <a:cubicBezTo>
                    <a:pt x="75" y="8"/>
                    <a:pt x="69" y="0"/>
                    <a:pt x="64" y="0"/>
                  </a:cubicBezTo>
                  <a:cubicBezTo>
                    <a:pt x="63" y="0"/>
                    <a:pt x="53" y="1"/>
                    <a:pt x="54" y="5"/>
                  </a:cubicBezTo>
                  <a:cubicBezTo>
                    <a:pt x="54" y="8"/>
                    <a:pt x="56" y="24"/>
                    <a:pt x="48" y="33"/>
                  </a:cubicBezTo>
                  <a:cubicBezTo>
                    <a:pt x="42" y="40"/>
                    <a:pt x="33" y="52"/>
                    <a:pt x="29" y="57"/>
                  </a:cubicBezTo>
                  <a:cubicBezTo>
                    <a:pt x="0" y="57"/>
                    <a:pt x="0" y="57"/>
                    <a:pt x="0" y="57"/>
                  </a:cubicBezTo>
                  <a:cubicBezTo>
                    <a:pt x="0" y="114"/>
                    <a:pt x="0" y="114"/>
                    <a:pt x="0" y="114"/>
                  </a:cubicBezTo>
                  <a:cubicBezTo>
                    <a:pt x="31" y="114"/>
                    <a:pt x="31" y="114"/>
                    <a:pt x="31" y="114"/>
                  </a:cubicBezTo>
                  <a:cubicBezTo>
                    <a:pt x="38" y="119"/>
                    <a:pt x="46" y="121"/>
                    <a:pt x="54" y="122"/>
                  </a:cubicBezTo>
                  <a:cubicBezTo>
                    <a:pt x="61" y="122"/>
                    <a:pt x="69" y="122"/>
                    <a:pt x="76" y="123"/>
                  </a:cubicBezTo>
                  <a:cubicBezTo>
                    <a:pt x="77" y="123"/>
                    <a:pt x="78" y="123"/>
                    <a:pt x="79" y="123"/>
                  </a:cubicBezTo>
                  <a:cubicBezTo>
                    <a:pt x="105" y="123"/>
                    <a:pt x="105" y="123"/>
                    <a:pt x="105" y="123"/>
                  </a:cubicBezTo>
                  <a:cubicBezTo>
                    <a:pt x="110" y="123"/>
                    <a:pt x="114" y="119"/>
                    <a:pt x="114" y="114"/>
                  </a:cubicBezTo>
                  <a:cubicBezTo>
                    <a:pt x="114" y="109"/>
                    <a:pt x="110" y="105"/>
                    <a:pt x="105" y="105"/>
                  </a:cubicBezTo>
                  <a:cubicBezTo>
                    <a:pt x="103" y="105"/>
                    <a:pt x="103" y="105"/>
                    <a:pt x="103" y="105"/>
                  </a:cubicBezTo>
                  <a:cubicBezTo>
                    <a:pt x="103" y="105"/>
                    <a:pt x="103" y="104"/>
                    <a:pt x="104" y="103"/>
                  </a:cubicBezTo>
                  <a:cubicBezTo>
                    <a:pt x="117" y="103"/>
                    <a:pt x="117" y="103"/>
                    <a:pt x="117" y="103"/>
                  </a:cubicBezTo>
                  <a:cubicBezTo>
                    <a:pt x="122" y="103"/>
                    <a:pt x="125" y="99"/>
                    <a:pt x="125" y="95"/>
                  </a:cubicBezTo>
                  <a:cubicBezTo>
                    <a:pt x="125" y="90"/>
                    <a:pt x="122" y="86"/>
                    <a:pt x="117" y="86"/>
                  </a:cubicBezTo>
                  <a:cubicBezTo>
                    <a:pt x="109" y="86"/>
                    <a:pt x="109" y="86"/>
                    <a:pt x="109" y="86"/>
                  </a:cubicBezTo>
                  <a:cubicBezTo>
                    <a:pt x="109" y="85"/>
                    <a:pt x="110" y="85"/>
                    <a:pt x="110" y="84"/>
                  </a:cubicBezTo>
                  <a:lnTo>
                    <a:pt x="124" y="84"/>
                  </a:lnTo>
                  <a:close/>
                </a:path>
              </a:pathLst>
            </a:custGeom>
            <a:solidFill>
              <a:sysClr val="window" lastClr="FFFFFF"/>
            </a:solidFill>
            <a:ln w="12700" cap="flat" cmpd="sng" algn="ctr">
              <a:noFill/>
              <a:prstDash val="solid"/>
              <a:miter lim="800000"/>
            </a:ln>
            <a:effectLst/>
          </p:spPr>
          <p:txBody>
            <a:bodyPr rtlCol="0" anchor="ctr"/>
            <a:lstStyle/>
            <a:p>
              <a:pPr algn="ctr" defTabSz="960120">
                <a:defRPr/>
              </a:pPr>
              <a:endParaRPr lang="zh-CN" altLang="en-US" sz="1680" kern="0">
                <a:solidFill>
                  <a:prstClr val="white"/>
                </a:solidFill>
                <a:latin typeface="Calibri" panose="020F0502020204030204"/>
                <a:ea typeface="宋体" panose="02010600030101010101" pitchFamily="2" charset="-122"/>
              </a:endParaRPr>
            </a:p>
          </p:txBody>
        </p:sp>
      </p:grpSp>
      <p:sp>
        <p:nvSpPr>
          <p:cNvPr id="27" name="TextBox 32"/>
          <p:cNvSpPr txBox="1"/>
          <p:nvPr/>
        </p:nvSpPr>
        <p:spPr>
          <a:xfrm>
            <a:off x="8593266" y="2637557"/>
            <a:ext cx="3225958" cy="803297"/>
          </a:xfrm>
          <a:prstGeom prst="rect">
            <a:avLst/>
          </a:prstGeom>
          <a:noFill/>
          <a:ln>
            <a:noFill/>
            <a:prstDash val="sysDash"/>
          </a:ln>
        </p:spPr>
        <p:txBody>
          <a:bodyPr wrap="square" rtlCol="0">
            <a:spAutoFit/>
          </a:bodyPr>
          <a:lstStyle/>
          <a:p>
            <a:pPr algn="just">
              <a:defRPr/>
            </a:pPr>
            <a:r>
              <a:rPr lang="zh-CN" altLang="en-US" sz="1540" kern="0" dirty="0">
                <a:solidFill>
                  <a:sysClr val="window" lastClr="FFFFFF"/>
                </a:solidFill>
                <a:latin typeface="微软雅黑" panose="020B0503020204020204" pitchFamily="34" charset="-122"/>
                <a:ea typeface="微软雅黑" panose="020B0503020204020204" pitchFamily="34" charset="-122"/>
              </a:rPr>
              <a:t>输入你的文字输入你的文字 输入你的文字 输入你的文字 输入你的文字 输入你的文字 输入你的文字</a:t>
            </a:r>
          </a:p>
        </p:txBody>
      </p:sp>
      <p:sp>
        <p:nvSpPr>
          <p:cNvPr id="28" name="TextBox 33"/>
          <p:cNvSpPr txBox="1"/>
          <p:nvPr/>
        </p:nvSpPr>
        <p:spPr>
          <a:xfrm>
            <a:off x="8492455" y="4874505"/>
            <a:ext cx="3225958" cy="803297"/>
          </a:xfrm>
          <a:prstGeom prst="rect">
            <a:avLst/>
          </a:prstGeom>
          <a:noFill/>
          <a:ln>
            <a:noFill/>
            <a:prstDash val="sysDash"/>
          </a:ln>
        </p:spPr>
        <p:txBody>
          <a:bodyPr wrap="square" rtlCol="0">
            <a:spAutoFit/>
          </a:bodyPr>
          <a:lstStyle/>
          <a:p>
            <a:pPr algn="just">
              <a:defRPr/>
            </a:pPr>
            <a:r>
              <a:rPr lang="zh-CN" altLang="en-US" sz="1540" kern="0" dirty="0">
                <a:solidFill>
                  <a:sysClr val="window" lastClr="FFFFFF"/>
                </a:solidFill>
                <a:latin typeface="微软雅黑" panose="020B0503020204020204" pitchFamily="34" charset="-122"/>
                <a:ea typeface="微软雅黑" panose="020B0503020204020204" pitchFamily="34" charset="-122"/>
              </a:rPr>
              <a:t>输入你的文字输入你的文字 输入你的文字 输入你的文字 输入你的文字 输入你的文字 输入你的文字</a:t>
            </a:r>
          </a:p>
        </p:txBody>
      </p:sp>
      <p:sp>
        <p:nvSpPr>
          <p:cNvPr id="29" name="TextBox 34"/>
          <p:cNvSpPr txBox="1"/>
          <p:nvPr/>
        </p:nvSpPr>
        <p:spPr>
          <a:xfrm>
            <a:off x="830804" y="2637557"/>
            <a:ext cx="3225958" cy="803297"/>
          </a:xfrm>
          <a:prstGeom prst="rect">
            <a:avLst/>
          </a:prstGeom>
          <a:noFill/>
          <a:ln>
            <a:noFill/>
            <a:prstDash val="sysDash"/>
          </a:ln>
        </p:spPr>
        <p:txBody>
          <a:bodyPr wrap="square" rtlCol="0">
            <a:spAutoFit/>
          </a:bodyPr>
          <a:lstStyle/>
          <a:p>
            <a:pPr algn="just">
              <a:defRPr/>
            </a:pPr>
            <a:r>
              <a:rPr lang="zh-CN" altLang="en-US" sz="1540" kern="0" dirty="0">
                <a:solidFill>
                  <a:sysClr val="window" lastClr="FFFFFF"/>
                </a:solidFill>
                <a:latin typeface="微软雅黑" panose="020B0503020204020204" pitchFamily="34" charset="-122"/>
                <a:ea typeface="微软雅黑" panose="020B0503020204020204" pitchFamily="34" charset="-122"/>
              </a:rPr>
              <a:t>输入你的文字输入你的文字 输入你的文字 输入你的文字 输入你的文字 输入你的文字</a:t>
            </a:r>
          </a:p>
        </p:txBody>
      </p:sp>
      <p:sp>
        <p:nvSpPr>
          <p:cNvPr id="30" name="TextBox 35"/>
          <p:cNvSpPr txBox="1"/>
          <p:nvPr/>
        </p:nvSpPr>
        <p:spPr>
          <a:xfrm>
            <a:off x="830804" y="4874505"/>
            <a:ext cx="3225958" cy="803297"/>
          </a:xfrm>
          <a:prstGeom prst="rect">
            <a:avLst/>
          </a:prstGeom>
          <a:noFill/>
          <a:ln>
            <a:noFill/>
            <a:prstDash val="sysDash"/>
          </a:ln>
        </p:spPr>
        <p:txBody>
          <a:bodyPr wrap="square" rtlCol="0">
            <a:spAutoFit/>
          </a:bodyPr>
          <a:lstStyle/>
          <a:p>
            <a:pPr algn="just">
              <a:defRPr/>
            </a:pPr>
            <a:r>
              <a:rPr lang="zh-CN" altLang="en-US" sz="1540" kern="0" dirty="0">
                <a:solidFill>
                  <a:sysClr val="window" lastClr="FFFFFF"/>
                </a:solidFill>
                <a:latin typeface="微软雅黑" panose="020B0503020204020204" pitchFamily="34" charset="-122"/>
                <a:ea typeface="微软雅黑" panose="020B0503020204020204" pitchFamily="34" charset="-122"/>
              </a:rPr>
              <a:t>输入你的文字输入你的文字 输入你的文字 输入你的文字 输入你的文字 输入你的文字 输入你的文字</a:t>
            </a:r>
          </a:p>
        </p:txBody>
      </p:sp>
      <p:sp>
        <p:nvSpPr>
          <p:cNvPr id="31" name="矩形 30"/>
          <p:cNvSpPr/>
          <p:nvPr/>
        </p:nvSpPr>
        <p:spPr>
          <a:xfrm>
            <a:off x="830804" y="2163582"/>
            <a:ext cx="3125147" cy="393954"/>
          </a:xfrm>
          <a:prstGeom prst="rect">
            <a:avLst/>
          </a:prstGeom>
          <a:noFill/>
          <a:ln>
            <a:noFill/>
          </a:ln>
        </p:spPr>
        <p:txBody>
          <a:bodyPr wrap="square">
            <a:spAutoFit/>
          </a:bodyPr>
          <a:lstStyle/>
          <a:p>
            <a:pPr>
              <a:defRPr/>
            </a:pPr>
            <a:r>
              <a:rPr lang="zh-CN" altLang="en-US" sz="1960" kern="0" dirty="0">
                <a:solidFill>
                  <a:sysClr val="window" lastClr="FFFFFF"/>
                </a:solidFill>
                <a:latin typeface="微软雅黑" panose="020B0503020204020204" pitchFamily="34" charset="-122"/>
                <a:ea typeface="微软雅黑" panose="020B0503020204020204" pitchFamily="34" charset="-122"/>
              </a:rPr>
              <a:t>这里添加标题</a:t>
            </a:r>
          </a:p>
        </p:txBody>
      </p:sp>
      <p:sp>
        <p:nvSpPr>
          <p:cNvPr id="32" name="矩形 31"/>
          <p:cNvSpPr/>
          <p:nvPr/>
        </p:nvSpPr>
        <p:spPr>
          <a:xfrm>
            <a:off x="830804" y="4404607"/>
            <a:ext cx="3125147" cy="393954"/>
          </a:xfrm>
          <a:prstGeom prst="rect">
            <a:avLst/>
          </a:prstGeom>
          <a:noFill/>
          <a:ln>
            <a:noFill/>
          </a:ln>
        </p:spPr>
        <p:txBody>
          <a:bodyPr wrap="square">
            <a:spAutoFit/>
          </a:bodyPr>
          <a:lstStyle/>
          <a:p>
            <a:pPr>
              <a:defRPr/>
            </a:pPr>
            <a:r>
              <a:rPr lang="zh-CN" altLang="en-US" sz="1960" kern="0" dirty="0">
                <a:solidFill>
                  <a:sysClr val="window" lastClr="FFFFFF"/>
                </a:solidFill>
                <a:latin typeface="微软雅黑" panose="020B0503020204020204" pitchFamily="34" charset="-122"/>
                <a:ea typeface="微软雅黑" panose="020B0503020204020204" pitchFamily="34" charset="-122"/>
              </a:rPr>
              <a:t>这里添加标题</a:t>
            </a:r>
          </a:p>
        </p:txBody>
      </p:sp>
      <p:sp>
        <p:nvSpPr>
          <p:cNvPr id="33" name="矩形 32"/>
          <p:cNvSpPr/>
          <p:nvPr/>
        </p:nvSpPr>
        <p:spPr>
          <a:xfrm>
            <a:off x="9298945" y="2163583"/>
            <a:ext cx="2117035" cy="393954"/>
          </a:xfrm>
          <a:prstGeom prst="rect">
            <a:avLst/>
          </a:prstGeom>
          <a:noFill/>
          <a:ln>
            <a:noFill/>
          </a:ln>
        </p:spPr>
        <p:txBody>
          <a:bodyPr wrap="square">
            <a:spAutoFit/>
          </a:bodyPr>
          <a:lstStyle/>
          <a:p>
            <a:pPr>
              <a:defRPr/>
            </a:pPr>
            <a:r>
              <a:rPr lang="zh-CN" altLang="en-US" sz="1960" kern="0" dirty="0">
                <a:solidFill>
                  <a:sysClr val="window" lastClr="FFFFFF"/>
                </a:solidFill>
                <a:latin typeface="微软雅黑" panose="020B0503020204020204" pitchFamily="34" charset="-122"/>
                <a:ea typeface="微软雅黑" panose="020B0503020204020204" pitchFamily="34" charset="-122"/>
              </a:rPr>
              <a:t>这里添加标题</a:t>
            </a:r>
          </a:p>
        </p:txBody>
      </p:sp>
      <p:sp>
        <p:nvSpPr>
          <p:cNvPr id="34" name="矩形 33"/>
          <p:cNvSpPr/>
          <p:nvPr/>
        </p:nvSpPr>
        <p:spPr>
          <a:xfrm>
            <a:off x="9298945" y="4404608"/>
            <a:ext cx="2117035" cy="393954"/>
          </a:xfrm>
          <a:prstGeom prst="rect">
            <a:avLst/>
          </a:prstGeom>
          <a:noFill/>
          <a:ln>
            <a:noFill/>
          </a:ln>
        </p:spPr>
        <p:txBody>
          <a:bodyPr wrap="square">
            <a:spAutoFit/>
          </a:bodyPr>
          <a:lstStyle/>
          <a:p>
            <a:pPr>
              <a:defRPr/>
            </a:pPr>
            <a:r>
              <a:rPr lang="zh-CN" altLang="en-US" sz="1960" kern="0" dirty="0">
                <a:solidFill>
                  <a:sysClr val="window" lastClr="FFFFFF"/>
                </a:solidFill>
                <a:latin typeface="微软雅黑" panose="020B0503020204020204" pitchFamily="34" charset="-122"/>
                <a:ea typeface="微软雅黑" panose="020B0503020204020204" pitchFamily="34" charset="-122"/>
              </a:rPr>
              <a:t>这里添加标题</a:t>
            </a:r>
          </a:p>
        </p:txBody>
      </p:sp>
      <p:sp>
        <p:nvSpPr>
          <p:cNvPr id="35" name="TextBox 30"/>
          <p:cNvSpPr txBox="1"/>
          <p:nvPr/>
        </p:nvSpPr>
        <p:spPr>
          <a:xfrm>
            <a:off x="5719879" y="3671274"/>
            <a:ext cx="646331" cy="646331"/>
          </a:xfrm>
          <a:prstGeom prst="rect">
            <a:avLst/>
          </a:prstGeom>
          <a:noFill/>
        </p:spPr>
        <p:txBody>
          <a:bodyPr wrap="none" rtlCol="0">
            <a:spAutoFit/>
          </a:bodyPr>
          <a:lstStyle/>
          <a:p>
            <a:pPr>
              <a:defRPr/>
            </a:pPr>
            <a:r>
              <a:rPr lang="zh-CN" altLang="en-US" kern="0" dirty="0">
                <a:solidFill>
                  <a:sysClr val="window" lastClr="FFFFFF"/>
                </a:solidFill>
                <a:latin typeface="微软雅黑" panose="020B0503020204020204" pitchFamily="34" charset="-122"/>
                <a:ea typeface="微软雅黑" panose="020B0503020204020204" pitchFamily="34" charset="-122"/>
              </a:rPr>
              <a:t>插入</a:t>
            </a:r>
            <a:endParaRPr lang="en-US" altLang="zh-CN" kern="0" dirty="0">
              <a:solidFill>
                <a:sysClr val="window" lastClr="FFFFFF"/>
              </a:solidFill>
              <a:latin typeface="微软雅黑" panose="020B0503020204020204" pitchFamily="34" charset="-122"/>
              <a:ea typeface="微软雅黑" panose="020B0503020204020204" pitchFamily="34" charset="-122"/>
            </a:endParaRPr>
          </a:p>
          <a:p>
            <a:pPr>
              <a:defRPr/>
            </a:pPr>
            <a:r>
              <a:rPr lang="zh-CN" altLang="en-US" kern="0" dirty="0">
                <a:solidFill>
                  <a:sysClr val="window" lastClr="FFFFFF"/>
                </a:solidFill>
                <a:latin typeface="微软雅黑" panose="020B0503020204020204" pitchFamily="34" charset="-122"/>
                <a:ea typeface="微软雅黑" panose="020B0503020204020204" pitchFamily="34" charset="-122"/>
              </a:rPr>
              <a:t>标签</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9" presetClass="entr" presetSubtype="0" decel="100000" fill="hold" nodeType="withEffect">
                                  <p:stCondLst>
                                    <p:cond delay="50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 calcmode="lin" valueType="num">
                                      <p:cBhvr>
                                        <p:cTn id="19" dur="500" fill="hold"/>
                                        <p:tgtEl>
                                          <p:spTgt spid="4"/>
                                        </p:tgtEl>
                                        <p:attrNameLst>
                                          <p:attrName>style.rotation</p:attrName>
                                        </p:attrNameLst>
                                      </p:cBhvr>
                                      <p:tavLst>
                                        <p:tav tm="0">
                                          <p:val>
                                            <p:fltVal val="360"/>
                                          </p:val>
                                        </p:tav>
                                        <p:tav tm="100000">
                                          <p:val>
                                            <p:fltVal val="0"/>
                                          </p:val>
                                        </p:tav>
                                      </p:tavLst>
                                    </p:anim>
                                    <p:animEffect transition="in" filter="fade">
                                      <p:cBhvr>
                                        <p:cTn id="20" dur="500"/>
                                        <p:tgtEl>
                                          <p:spTgt spid="4"/>
                                        </p:tgtEl>
                                      </p:cBhvr>
                                    </p:animEffect>
                                  </p:childTnLst>
                                </p:cTn>
                              </p:par>
                              <p:par>
                                <p:cTn id="21" presetID="53" presetClass="entr" presetSubtype="16" fill="hold" nodeType="withEffect">
                                  <p:stCondLst>
                                    <p:cond delay="1000"/>
                                  </p:stCondLst>
                                  <p:childTnLst>
                                    <p:set>
                                      <p:cBhvr>
                                        <p:cTn id="22" dur="1" fill="hold">
                                          <p:stCondLst>
                                            <p:cond delay="0"/>
                                          </p:stCondLst>
                                        </p:cTn>
                                        <p:tgtEl>
                                          <p:spTgt spid="11"/>
                                        </p:tgtEl>
                                        <p:attrNameLst>
                                          <p:attrName>style.visibility</p:attrName>
                                        </p:attrNameLst>
                                      </p:cBhvr>
                                      <p:to>
                                        <p:strVal val="visible"/>
                                      </p:to>
                                    </p:set>
                                    <p:anim calcmode="lin" valueType="num">
                                      <p:cBhvr>
                                        <p:cTn id="23" dur="500" fill="hold"/>
                                        <p:tgtEl>
                                          <p:spTgt spid="11"/>
                                        </p:tgtEl>
                                        <p:attrNameLst>
                                          <p:attrName>ppt_w</p:attrName>
                                        </p:attrNameLst>
                                      </p:cBhvr>
                                      <p:tavLst>
                                        <p:tav tm="0">
                                          <p:val>
                                            <p:fltVal val="0"/>
                                          </p:val>
                                        </p:tav>
                                        <p:tav tm="100000">
                                          <p:val>
                                            <p:strVal val="#ppt_w"/>
                                          </p:val>
                                        </p:tav>
                                      </p:tavLst>
                                    </p:anim>
                                    <p:anim calcmode="lin" valueType="num">
                                      <p:cBhvr>
                                        <p:cTn id="24" dur="500" fill="hold"/>
                                        <p:tgtEl>
                                          <p:spTgt spid="11"/>
                                        </p:tgtEl>
                                        <p:attrNameLst>
                                          <p:attrName>ppt_h</p:attrName>
                                        </p:attrNameLst>
                                      </p:cBhvr>
                                      <p:tavLst>
                                        <p:tav tm="0">
                                          <p:val>
                                            <p:fltVal val="0"/>
                                          </p:val>
                                        </p:tav>
                                        <p:tav tm="100000">
                                          <p:val>
                                            <p:strVal val="#ppt_h"/>
                                          </p:val>
                                        </p:tav>
                                      </p:tavLst>
                                    </p:anim>
                                    <p:animEffect transition="in" filter="fade">
                                      <p:cBhvr>
                                        <p:cTn id="25" dur="500"/>
                                        <p:tgtEl>
                                          <p:spTgt spid="11"/>
                                        </p:tgtEl>
                                      </p:cBhvr>
                                    </p:animEffect>
                                  </p:childTnLst>
                                </p:cTn>
                              </p:par>
                              <p:par>
                                <p:cTn id="26" presetID="53" presetClass="entr" presetSubtype="16" fill="hold" nodeType="withEffect">
                                  <p:stCondLst>
                                    <p:cond delay="1000"/>
                                  </p:stCondLst>
                                  <p:childTnLst>
                                    <p:set>
                                      <p:cBhvr>
                                        <p:cTn id="27" dur="1" fill="hold">
                                          <p:stCondLst>
                                            <p:cond delay="0"/>
                                          </p:stCondLst>
                                        </p:cTn>
                                        <p:tgtEl>
                                          <p:spTgt spid="24"/>
                                        </p:tgtEl>
                                        <p:attrNameLst>
                                          <p:attrName>style.visibility</p:attrName>
                                        </p:attrNameLst>
                                      </p:cBhvr>
                                      <p:to>
                                        <p:strVal val="visible"/>
                                      </p:to>
                                    </p:set>
                                    <p:anim calcmode="lin" valueType="num">
                                      <p:cBhvr>
                                        <p:cTn id="28" dur="500" fill="hold"/>
                                        <p:tgtEl>
                                          <p:spTgt spid="24"/>
                                        </p:tgtEl>
                                        <p:attrNameLst>
                                          <p:attrName>ppt_w</p:attrName>
                                        </p:attrNameLst>
                                      </p:cBhvr>
                                      <p:tavLst>
                                        <p:tav tm="0">
                                          <p:val>
                                            <p:fltVal val="0"/>
                                          </p:val>
                                        </p:tav>
                                        <p:tav tm="100000">
                                          <p:val>
                                            <p:strVal val="#ppt_w"/>
                                          </p:val>
                                        </p:tav>
                                      </p:tavLst>
                                    </p:anim>
                                    <p:anim calcmode="lin" valueType="num">
                                      <p:cBhvr>
                                        <p:cTn id="29" dur="500" fill="hold"/>
                                        <p:tgtEl>
                                          <p:spTgt spid="24"/>
                                        </p:tgtEl>
                                        <p:attrNameLst>
                                          <p:attrName>ppt_h</p:attrName>
                                        </p:attrNameLst>
                                      </p:cBhvr>
                                      <p:tavLst>
                                        <p:tav tm="0">
                                          <p:val>
                                            <p:fltVal val="0"/>
                                          </p:val>
                                        </p:tav>
                                        <p:tav tm="100000">
                                          <p:val>
                                            <p:strVal val="#ppt_h"/>
                                          </p:val>
                                        </p:tav>
                                      </p:tavLst>
                                    </p:anim>
                                    <p:animEffect transition="in" filter="fade">
                                      <p:cBhvr>
                                        <p:cTn id="30" dur="500"/>
                                        <p:tgtEl>
                                          <p:spTgt spid="24"/>
                                        </p:tgtEl>
                                      </p:cBhvr>
                                    </p:animEffect>
                                  </p:childTnLst>
                                </p:cTn>
                              </p:par>
                              <p:par>
                                <p:cTn id="31" presetID="53" presetClass="entr" presetSubtype="16" fill="hold" nodeType="withEffect">
                                  <p:stCondLst>
                                    <p:cond delay="1000"/>
                                  </p:stCondLst>
                                  <p:childTnLst>
                                    <p:set>
                                      <p:cBhvr>
                                        <p:cTn id="32" dur="1" fill="hold">
                                          <p:stCondLst>
                                            <p:cond delay="0"/>
                                          </p:stCondLst>
                                        </p:cTn>
                                        <p:tgtEl>
                                          <p:spTgt spid="21"/>
                                        </p:tgtEl>
                                        <p:attrNameLst>
                                          <p:attrName>style.visibility</p:attrName>
                                        </p:attrNameLst>
                                      </p:cBhvr>
                                      <p:to>
                                        <p:strVal val="visible"/>
                                      </p:to>
                                    </p:set>
                                    <p:anim calcmode="lin" valueType="num">
                                      <p:cBhvr>
                                        <p:cTn id="33" dur="500" fill="hold"/>
                                        <p:tgtEl>
                                          <p:spTgt spid="21"/>
                                        </p:tgtEl>
                                        <p:attrNameLst>
                                          <p:attrName>ppt_w</p:attrName>
                                        </p:attrNameLst>
                                      </p:cBhvr>
                                      <p:tavLst>
                                        <p:tav tm="0">
                                          <p:val>
                                            <p:fltVal val="0"/>
                                          </p:val>
                                        </p:tav>
                                        <p:tav tm="100000">
                                          <p:val>
                                            <p:strVal val="#ppt_w"/>
                                          </p:val>
                                        </p:tav>
                                      </p:tavLst>
                                    </p:anim>
                                    <p:anim calcmode="lin" valueType="num">
                                      <p:cBhvr>
                                        <p:cTn id="34" dur="500" fill="hold"/>
                                        <p:tgtEl>
                                          <p:spTgt spid="21"/>
                                        </p:tgtEl>
                                        <p:attrNameLst>
                                          <p:attrName>ppt_h</p:attrName>
                                        </p:attrNameLst>
                                      </p:cBhvr>
                                      <p:tavLst>
                                        <p:tav tm="0">
                                          <p:val>
                                            <p:fltVal val="0"/>
                                          </p:val>
                                        </p:tav>
                                        <p:tav tm="100000">
                                          <p:val>
                                            <p:strVal val="#ppt_h"/>
                                          </p:val>
                                        </p:tav>
                                      </p:tavLst>
                                    </p:anim>
                                    <p:animEffect transition="in" filter="fade">
                                      <p:cBhvr>
                                        <p:cTn id="35" dur="500"/>
                                        <p:tgtEl>
                                          <p:spTgt spid="21"/>
                                        </p:tgtEl>
                                      </p:cBhvr>
                                    </p:animEffect>
                                  </p:childTnLst>
                                </p:cTn>
                              </p:par>
                              <p:par>
                                <p:cTn id="36" presetID="53" presetClass="entr" presetSubtype="16" fill="hold" nodeType="withEffect">
                                  <p:stCondLst>
                                    <p:cond delay="1000"/>
                                  </p:stCondLst>
                                  <p:childTnLst>
                                    <p:set>
                                      <p:cBhvr>
                                        <p:cTn id="37" dur="1" fill="hold">
                                          <p:stCondLst>
                                            <p:cond delay="0"/>
                                          </p:stCondLst>
                                        </p:cTn>
                                        <p:tgtEl>
                                          <p:spTgt spid="16"/>
                                        </p:tgtEl>
                                        <p:attrNameLst>
                                          <p:attrName>style.visibility</p:attrName>
                                        </p:attrNameLst>
                                      </p:cBhvr>
                                      <p:to>
                                        <p:strVal val="visible"/>
                                      </p:to>
                                    </p:set>
                                    <p:anim calcmode="lin" valueType="num">
                                      <p:cBhvr>
                                        <p:cTn id="38" dur="500" fill="hold"/>
                                        <p:tgtEl>
                                          <p:spTgt spid="16"/>
                                        </p:tgtEl>
                                        <p:attrNameLst>
                                          <p:attrName>ppt_w</p:attrName>
                                        </p:attrNameLst>
                                      </p:cBhvr>
                                      <p:tavLst>
                                        <p:tav tm="0">
                                          <p:val>
                                            <p:fltVal val="0"/>
                                          </p:val>
                                        </p:tav>
                                        <p:tav tm="100000">
                                          <p:val>
                                            <p:strVal val="#ppt_w"/>
                                          </p:val>
                                        </p:tav>
                                      </p:tavLst>
                                    </p:anim>
                                    <p:anim calcmode="lin" valueType="num">
                                      <p:cBhvr>
                                        <p:cTn id="39" dur="500" fill="hold"/>
                                        <p:tgtEl>
                                          <p:spTgt spid="16"/>
                                        </p:tgtEl>
                                        <p:attrNameLst>
                                          <p:attrName>ppt_h</p:attrName>
                                        </p:attrNameLst>
                                      </p:cBhvr>
                                      <p:tavLst>
                                        <p:tav tm="0">
                                          <p:val>
                                            <p:fltVal val="0"/>
                                          </p:val>
                                        </p:tav>
                                        <p:tav tm="100000">
                                          <p:val>
                                            <p:strVal val="#ppt_h"/>
                                          </p:val>
                                        </p:tav>
                                      </p:tavLst>
                                    </p:anim>
                                    <p:animEffect transition="in" filter="fade">
                                      <p:cBhvr>
                                        <p:cTn id="40" dur="500"/>
                                        <p:tgtEl>
                                          <p:spTgt spid="16"/>
                                        </p:tgtEl>
                                      </p:cBhvr>
                                    </p:animEffect>
                                  </p:childTnLst>
                                </p:cTn>
                              </p:par>
                              <p:par>
                                <p:cTn id="41" presetID="53" presetClass="entr" presetSubtype="16" fill="hold" grpId="0" nodeType="withEffect">
                                  <p:stCondLst>
                                    <p:cond delay="1000"/>
                                  </p:stCondLst>
                                  <p:childTnLst>
                                    <p:set>
                                      <p:cBhvr>
                                        <p:cTn id="42" dur="1" fill="hold">
                                          <p:stCondLst>
                                            <p:cond delay="0"/>
                                          </p:stCondLst>
                                        </p:cTn>
                                        <p:tgtEl>
                                          <p:spTgt spid="35"/>
                                        </p:tgtEl>
                                        <p:attrNameLst>
                                          <p:attrName>style.visibility</p:attrName>
                                        </p:attrNameLst>
                                      </p:cBhvr>
                                      <p:to>
                                        <p:strVal val="visible"/>
                                      </p:to>
                                    </p:set>
                                    <p:anim calcmode="lin" valueType="num">
                                      <p:cBhvr>
                                        <p:cTn id="43" dur="500" fill="hold"/>
                                        <p:tgtEl>
                                          <p:spTgt spid="35"/>
                                        </p:tgtEl>
                                        <p:attrNameLst>
                                          <p:attrName>ppt_w</p:attrName>
                                        </p:attrNameLst>
                                      </p:cBhvr>
                                      <p:tavLst>
                                        <p:tav tm="0">
                                          <p:val>
                                            <p:fltVal val="0"/>
                                          </p:val>
                                        </p:tav>
                                        <p:tav tm="100000">
                                          <p:val>
                                            <p:strVal val="#ppt_w"/>
                                          </p:val>
                                        </p:tav>
                                      </p:tavLst>
                                    </p:anim>
                                    <p:anim calcmode="lin" valueType="num">
                                      <p:cBhvr>
                                        <p:cTn id="44" dur="500" fill="hold"/>
                                        <p:tgtEl>
                                          <p:spTgt spid="35"/>
                                        </p:tgtEl>
                                        <p:attrNameLst>
                                          <p:attrName>ppt_h</p:attrName>
                                        </p:attrNameLst>
                                      </p:cBhvr>
                                      <p:tavLst>
                                        <p:tav tm="0">
                                          <p:val>
                                            <p:fltVal val="0"/>
                                          </p:val>
                                        </p:tav>
                                        <p:tav tm="100000">
                                          <p:val>
                                            <p:strVal val="#ppt_h"/>
                                          </p:val>
                                        </p:tav>
                                      </p:tavLst>
                                    </p:anim>
                                    <p:animEffect transition="in" filter="fade">
                                      <p:cBhvr>
                                        <p:cTn id="45" dur="500"/>
                                        <p:tgtEl>
                                          <p:spTgt spid="35"/>
                                        </p:tgtEl>
                                      </p:cBhvr>
                                    </p:animEffect>
                                  </p:childTnLst>
                                </p:cTn>
                              </p:par>
                              <p:par>
                                <p:cTn id="46" presetID="22" presetClass="entr" presetSubtype="8" fill="hold" grpId="0" nodeType="withEffect">
                                  <p:stCondLst>
                                    <p:cond delay="1750"/>
                                  </p:stCondLst>
                                  <p:childTnLst>
                                    <p:set>
                                      <p:cBhvr>
                                        <p:cTn id="47" dur="1" fill="hold">
                                          <p:stCondLst>
                                            <p:cond delay="0"/>
                                          </p:stCondLst>
                                        </p:cTn>
                                        <p:tgtEl>
                                          <p:spTgt spid="27"/>
                                        </p:tgtEl>
                                        <p:attrNameLst>
                                          <p:attrName>style.visibility</p:attrName>
                                        </p:attrNameLst>
                                      </p:cBhvr>
                                      <p:to>
                                        <p:strVal val="visible"/>
                                      </p:to>
                                    </p:set>
                                    <p:animEffect transition="in" filter="wipe(left)">
                                      <p:cBhvr>
                                        <p:cTn id="48" dur="500"/>
                                        <p:tgtEl>
                                          <p:spTgt spid="27"/>
                                        </p:tgtEl>
                                      </p:cBhvr>
                                    </p:animEffect>
                                  </p:childTnLst>
                                </p:cTn>
                              </p:par>
                              <p:par>
                                <p:cTn id="49" presetID="22" presetClass="entr" presetSubtype="8" fill="hold" grpId="0" nodeType="withEffect">
                                  <p:stCondLst>
                                    <p:cond delay="1750"/>
                                  </p:stCondLst>
                                  <p:childTnLst>
                                    <p:set>
                                      <p:cBhvr>
                                        <p:cTn id="50" dur="1" fill="hold">
                                          <p:stCondLst>
                                            <p:cond delay="0"/>
                                          </p:stCondLst>
                                        </p:cTn>
                                        <p:tgtEl>
                                          <p:spTgt spid="28"/>
                                        </p:tgtEl>
                                        <p:attrNameLst>
                                          <p:attrName>style.visibility</p:attrName>
                                        </p:attrNameLst>
                                      </p:cBhvr>
                                      <p:to>
                                        <p:strVal val="visible"/>
                                      </p:to>
                                    </p:set>
                                    <p:animEffect transition="in" filter="wipe(left)">
                                      <p:cBhvr>
                                        <p:cTn id="51" dur="500"/>
                                        <p:tgtEl>
                                          <p:spTgt spid="28"/>
                                        </p:tgtEl>
                                      </p:cBhvr>
                                    </p:animEffect>
                                  </p:childTnLst>
                                </p:cTn>
                              </p:par>
                              <p:par>
                                <p:cTn id="52" presetID="22" presetClass="entr" presetSubtype="8" fill="hold" grpId="0" nodeType="withEffect">
                                  <p:stCondLst>
                                    <p:cond delay="1750"/>
                                  </p:stCondLst>
                                  <p:childTnLst>
                                    <p:set>
                                      <p:cBhvr>
                                        <p:cTn id="53" dur="1" fill="hold">
                                          <p:stCondLst>
                                            <p:cond delay="0"/>
                                          </p:stCondLst>
                                        </p:cTn>
                                        <p:tgtEl>
                                          <p:spTgt spid="33"/>
                                        </p:tgtEl>
                                        <p:attrNameLst>
                                          <p:attrName>style.visibility</p:attrName>
                                        </p:attrNameLst>
                                      </p:cBhvr>
                                      <p:to>
                                        <p:strVal val="visible"/>
                                      </p:to>
                                    </p:set>
                                    <p:animEffect transition="in" filter="wipe(left)">
                                      <p:cBhvr>
                                        <p:cTn id="54" dur="500"/>
                                        <p:tgtEl>
                                          <p:spTgt spid="33"/>
                                        </p:tgtEl>
                                      </p:cBhvr>
                                    </p:animEffect>
                                  </p:childTnLst>
                                </p:cTn>
                              </p:par>
                              <p:par>
                                <p:cTn id="55" presetID="22" presetClass="entr" presetSubtype="8" fill="hold" grpId="0" nodeType="withEffect">
                                  <p:stCondLst>
                                    <p:cond delay="1750"/>
                                  </p:stCondLst>
                                  <p:childTnLst>
                                    <p:set>
                                      <p:cBhvr>
                                        <p:cTn id="56" dur="1" fill="hold">
                                          <p:stCondLst>
                                            <p:cond delay="0"/>
                                          </p:stCondLst>
                                        </p:cTn>
                                        <p:tgtEl>
                                          <p:spTgt spid="34"/>
                                        </p:tgtEl>
                                        <p:attrNameLst>
                                          <p:attrName>style.visibility</p:attrName>
                                        </p:attrNameLst>
                                      </p:cBhvr>
                                      <p:to>
                                        <p:strVal val="visible"/>
                                      </p:to>
                                    </p:set>
                                    <p:animEffect transition="in" filter="wipe(left)">
                                      <p:cBhvr>
                                        <p:cTn id="57" dur="500"/>
                                        <p:tgtEl>
                                          <p:spTgt spid="34"/>
                                        </p:tgtEl>
                                      </p:cBhvr>
                                    </p:animEffect>
                                  </p:childTnLst>
                                </p:cTn>
                              </p:par>
                              <p:par>
                                <p:cTn id="58" presetID="22" presetClass="entr" presetSubtype="2" fill="hold" grpId="0" nodeType="withEffect">
                                  <p:stCondLst>
                                    <p:cond delay="1750"/>
                                  </p:stCondLst>
                                  <p:childTnLst>
                                    <p:set>
                                      <p:cBhvr>
                                        <p:cTn id="59" dur="1" fill="hold">
                                          <p:stCondLst>
                                            <p:cond delay="0"/>
                                          </p:stCondLst>
                                        </p:cTn>
                                        <p:tgtEl>
                                          <p:spTgt spid="29"/>
                                        </p:tgtEl>
                                        <p:attrNameLst>
                                          <p:attrName>style.visibility</p:attrName>
                                        </p:attrNameLst>
                                      </p:cBhvr>
                                      <p:to>
                                        <p:strVal val="visible"/>
                                      </p:to>
                                    </p:set>
                                    <p:animEffect transition="in" filter="wipe(right)">
                                      <p:cBhvr>
                                        <p:cTn id="60" dur="500"/>
                                        <p:tgtEl>
                                          <p:spTgt spid="29"/>
                                        </p:tgtEl>
                                      </p:cBhvr>
                                    </p:animEffect>
                                  </p:childTnLst>
                                </p:cTn>
                              </p:par>
                              <p:par>
                                <p:cTn id="61" presetID="22" presetClass="entr" presetSubtype="2" fill="hold" grpId="0" nodeType="withEffect">
                                  <p:stCondLst>
                                    <p:cond delay="1750"/>
                                  </p:stCondLst>
                                  <p:childTnLst>
                                    <p:set>
                                      <p:cBhvr>
                                        <p:cTn id="62" dur="1" fill="hold">
                                          <p:stCondLst>
                                            <p:cond delay="0"/>
                                          </p:stCondLst>
                                        </p:cTn>
                                        <p:tgtEl>
                                          <p:spTgt spid="30"/>
                                        </p:tgtEl>
                                        <p:attrNameLst>
                                          <p:attrName>style.visibility</p:attrName>
                                        </p:attrNameLst>
                                      </p:cBhvr>
                                      <p:to>
                                        <p:strVal val="visible"/>
                                      </p:to>
                                    </p:set>
                                    <p:animEffect transition="in" filter="wipe(right)">
                                      <p:cBhvr>
                                        <p:cTn id="63" dur="500"/>
                                        <p:tgtEl>
                                          <p:spTgt spid="30"/>
                                        </p:tgtEl>
                                      </p:cBhvr>
                                    </p:animEffect>
                                  </p:childTnLst>
                                </p:cTn>
                              </p:par>
                              <p:par>
                                <p:cTn id="64" presetID="22" presetClass="entr" presetSubtype="2" fill="hold" grpId="0" nodeType="withEffect">
                                  <p:stCondLst>
                                    <p:cond delay="1750"/>
                                  </p:stCondLst>
                                  <p:childTnLst>
                                    <p:set>
                                      <p:cBhvr>
                                        <p:cTn id="65" dur="1" fill="hold">
                                          <p:stCondLst>
                                            <p:cond delay="0"/>
                                          </p:stCondLst>
                                        </p:cTn>
                                        <p:tgtEl>
                                          <p:spTgt spid="31"/>
                                        </p:tgtEl>
                                        <p:attrNameLst>
                                          <p:attrName>style.visibility</p:attrName>
                                        </p:attrNameLst>
                                      </p:cBhvr>
                                      <p:to>
                                        <p:strVal val="visible"/>
                                      </p:to>
                                    </p:set>
                                    <p:animEffect transition="in" filter="wipe(right)">
                                      <p:cBhvr>
                                        <p:cTn id="66" dur="500"/>
                                        <p:tgtEl>
                                          <p:spTgt spid="31"/>
                                        </p:tgtEl>
                                      </p:cBhvr>
                                    </p:animEffect>
                                  </p:childTnLst>
                                </p:cTn>
                              </p:par>
                              <p:par>
                                <p:cTn id="67" presetID="22" presetClass="entr" presetSubtype="2" fill="hold" grpId="0" nodeType="withEffect">
                                  <p:stCondLst>
                                    <p:cond delay="1750"/>
                                  </p:stCondLst>
                                  <p:childTnLst>
                                    <p:set>
                                      <p:cBhvr>
                                        <p:cTn id="68" dur="1" fill="hold">
                                          <p:stCondLst>
                                            <p:cond delay="0"/>
                                          </p:stCondLst>
                                        </p:cTn>
                                        <p:tgtEl>
                                          <p:spTgt spid="32"/>
                                        </p:tgtEl>
                                        <p:attrNameLst>
                                          <p:attrName>style.visibility</p:attrName>
                                        </p:attrNameLst>
                                      </p:cBhvr>
                                      <p:to>
                                        <p:strVal val="visible"/>
                                      </p:to>
                                    </p:set>
                                    <p:animEffect transition="in" filter="wipe(right)">
                                      <p:cBhvr>
                                        <p:cTn id="6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27" grpId="0"/>
      <p:bldP spid="28" grpId="0"/>
      <p:bldP spid="29" grpId="0"/>
      <p:bldP spid="30" grpId="0"/>
      <p:bldP spid="31" grpId="0"/>
      <p:bldP spid="32" grpId="0"/>
      <p:bldP spid="33" grpId="0"/>
      <p:bldP spid="34" grpId="0"/>
      <p:bldP spid="3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12482" y="666675"/>
            <a:ext cx="5012018" cy="646331"/>
          </a:xfrm>
          <a:prstGeom prst="rect">
            <a:avLst/>
          </a:prstGeom>
          <a:noFill/>
        </p:spPr>
        <p:txBody>
          <a:bodyPr wrap="square" rtlCol="0">
            <a:spAutoFit/>
          </a:bodyPr>
          <a:lstStyle/>
          <a:p>
            <a:r>
              <a:rPr lang="zh-CN" altLang="en-US" sz="3600" dirty="0">
                <a:solidFill>
                  <a:prstClr val="white">
                    <a:lumMod val="85000"/>
                  </a:prstClr>
                </a:solidFill>
                <a:latin typeface="微软雅黑 Light" panose="020B0502040204020203" pitchFamily="34" charset="-122"/>
                <a:ea typeface="微软雅黑 Light" panose="020B0502040204020203" pitchFamily="34" charset="-122"/>
              </a:rPr>
              <a:t>请在这里输入你的标题</a:t>
            </a:r>
          </a:p>
        </p:txBody>
      </p:sp>
      <p:sp>
        <p:nvSpPr>
          <p:cNvPr id="3" name="文本框 2"/>
          <p:cNvSpPr txBox="1"/>
          <p:nvPr/>
        </p:nvSpPr>
        <p:spPr>
          <a:xfrm>
            <a:off x="514723" y="1313006"/>
            <a:ext cx="2268818" cy="400110"/>
          </a:xfrm>
          <a:prstGeom prst="rect">
            <a:avLst/>
          </a:prstGeom>
          <a:noFill/>
        </p:spPr>
        <p:txBody>
          <a:bodyPr wrap="square" rtlCol="0">
            <a:spAutoFit/>
          </a:bodyPr>
          <a:lstStyle/>
          <a:p>
            <a:r>
              <a:rPr lang="zh-CN" altLang="en-US" sz="2000" dirty="0">
                <a:solidFill>
                  <a:prstClr val="white">
                    <a:lumMod val="85000"/>
                  </a:prstClr>
                </a:solidFill>
                <a:latin typeface="微软雅黑 Light" panose="020B0502040204020203" pitchFamily="34" charset="-122"/>
                <a:ea typeface="微软雅黑 Light" panose="020B0502040204020203" pitchFamily="34" charset="-122"/>
              </a:rPr>
              <a:t>在这里输入内容</a:t>
            </a:r>
          </a:p>
        </p:txBody>
      </p:sp>
      <p:sp>
        <p:nvSpPr>
          <p:cNvPr id="4" name="Rectangle 3"/>
          <p:cNvSpPr/>
          <p:nvPr/>
        </p:nvSpPr>
        <p:spPr>
          <a:xfrm>
            <a:off x="3716279" y="1959337"/>
            <a:ext cx="4693920" cy="1348386"/>
          </a:xfrm>
          <a:prstGeom prst="rect">
            <a:avLst/>
          </a:prstGeom>
          <a:solidFill>
            <a:srgbClr val="7EB46E"/>
          </a:solidFill>
          <a:ln w="12700" cap="flat" cmpd="sng" algn="ctr">
            <a:noFill/>
            <a:prstDash val="solid"/>
            <a:miter lim="800000"/>
          </a:ln>
          <a:effectLst/>
        </p:spPr>
        <p:txBody>
          <a:bodyPr rtlCol="0" anchor="ctr"/>
          <a:lstStyle/>
          <a:p>
            <a:pPr algn="ctr">
              <a:defRPr/>
            </a:pPr>
            <a:endParaRPr lang="en-US" sz="3360" kern="0">
              <a:solidFill>
                <a:sysClr val="window" lastClr="FFFFFF"/>
              </a:solidFill>
              <a:latin typeface="Calibri" panose="020F0502020204030204"/>
              <a:ea typeface="宋体" panose="02010600030101010101" pitchFamily="2" charset="-122"/>
            </a:endParaRPr>
          </a:p>
        </p:txBody>
      </p:sp>
      <p:sp>
        <p:nvSpPr>
          <p:cNvPr id="5" name="Rectangle 4"/>
          <p:cNvSpPr/>
          <p:nvPr/>
        </p:nvSpPr>
        <p:spPr>
          <a:xfrm>
            <a:off x="3716279" y="3463663"/>
            <a:ext cx="4693920" cy="1348386"/>
          </a:xfrm>
          <a:prstGeom prst="rect">
            <a:avLst/>
          </a:prstGeom>
          <a:solidFill>
            <a:srgbClr val="7EB46E"/>
          </a:solidFill>
          <a:ln w="12700" cap="flat" cmpd="sng" algn="ctr">
            <a:noFill/>
            <a:prstDash val="solid"/>
            <a:miter lim="800000"/>
          </a:ln>
          <a:effectLst/>
        </p:spPr>
        <p:txBody>
          <a:bodyPr rtlCol="0" anchor="ctr"/>
          <a:lstStyle/>
          <a:p>
            <a:pPr algn="ctr">
              <a:defRPr/>
            </a:pPr>
            <a:endParaRPr lang="en-US" sz="3360" kern="0">
              <a:solidFill>
                <a:sysClr val="window" lastClr="FFFFFF"/>
              </a:solidFill>
              <a:latin typeface="Calibri" panose="020F0502020204030204"/>
              <a:ea typeface="宋体" panose="02010600030101010101" pitchFamily="2" charset="-122"/>
            </a:endParaRPr>
          </a:p>
        </p:txBody>
      </p:sp>
      <p:sp>
        <p:nvSpPr>
          <p:cNvPr id="6" name="Rectangle 5"/>
          <p:cNvSpPr/>
          <p:nvPr/>
        </p:nvSpPr>
        <p:spPr>
          <a:xfrm>
            <a:off x="3716279" y="4967987"/>
            <a:ext cx="4693920" cy="1348386"/>
          </a:xfrm>
          <a:prstGeom prst="rect">
            <a:avLst/>
          </a:prstGeom>
          <a:solidFill>
            <a:srgbClr val="7EB46E"/>
          </a:solidFill>
          <a:ln w="12700" cap="flat" cmpd="sng" algn="ctr">
            <a:noFill/>
            <a:prstDash val="solid"/>
            <a:miter lim="800000"/>
          </a:ln>
          <a:effectLst/>
        </p:spPr>
        <p:txBody>
          <a:bodyPr rtlCol="0" anchor="ctr"/>
          <a:lstStyle/>
          <a:p>
            <a:pPr algn="ctr">
              <a:defRPr/>
            </a:pPr>
            <a:endParaRPr lang="en-US" sz="3360" kern="0">
              <a:solidFill>
                <a:sysClr val="window" lastClr="FFFFFF"/>
              </a:solidFill>
              <a:latin typeface="Calibri" panose="020F0502020204030204"/>
              <a:ea typeface="宋体" panose="02010600030101010101" pitchFamily="2" charset="-122"/>
            </a:endParaRPr>
          </a:p>
        </p:txBody>
      </p:sp>
      <p:grpSp>
        <p:nvGrpSpPr>
          <p:cNvPr id="7" name="Group 9"/>
          <p:cNvGrpSpPr/>
          <p:nvPr/>
        </p:nvGrpSpPr>
        <p:grpSpPr>
          <a:xfrm>
            <a:off x="7157588" y="3830076"/>
            <a:ext cx="906532" cy="672216"/>
            <a:chOff x="4572000" y="3414713"/>
            <a:chExt cx="374651" cy="277813"/>
          </a:xfrm>
          <a:solidFill>
            <a:sysClr val="window" lastClr="FFFFFF"/>
          </a:solidFill>
        </p:grpSpPr>
        <p:sp>
          <p:nvSpPr>
            <p:cNvPr id="8" name="Freeform 17"/>
            <p:cNvSpPr/>
            <p:nvPr/>
          </p:nvSpPr>
          <p:spPr bwMode="auto">
            <a:xfrm>
              <a:off x="4713288" y="3481388"/>
              <a:ext cx="233363" cy="211138"/>
            </a:xfrm>
            <a:custGeom>
              <a:avLst/>
              <a:gdLst>
                <a:gd name="T0" fmla="*/ 89 w 89"/>
                <a:gd name="T1" fmla="*/ 33 h 81"/>
                <a:gd name="T2" fmla="*/ 43 w 89"/>
                <a:gd name="T3" fmla="*/ 0 h 81"/>
                <a:gd name="T4" fmla="*/ 40 w 89"/>
                <a:gd name="T5" fmla="*/ 1 h 81"/>
                <a:gd name="T6" fmla="*/ 43 w 89"/>
                <a:gd name="T7" fmla="*/ 11 h 81"/>
                <a:gd name="T8" fmla="*/ 0 w 89"/>
                <a:gd name="T9" fmla="*/ 44 h 81"/>
                <a:gd name="T10" fmla="*/ 0 w 89"/>
                <a:gd name="T11" fmla="*/ 44 h 81"/>
                <a:gd name="T12" fmla="*/ 40 w 89"/>
                <a:gd name="T13" fmla="*/ 65 h 81"/>
                <a:gd name="T14" fmla="*/ 74 w 89"/>
                <a:gd name="T15" fmla="*/ 81 h 81"/>
                <a:gd name="T16" fmla="*/ 64 w 89"/>
                <a:gd name="T17" fmla="*/ 62 h 81"/>
                <a:gd name="T18" fmla="*/ 89 w 89"/>
                <a:gd name="T19" fmla="*/ 33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81">
                  <a:moveTo>
                    <a:pt x="89" y="33"/>
                  </a:moveTo>
                  <a:cubicBezTo>
                    <a:pt x="89" y="15"/>
                    <a:pt x="68" y="0"/>
                    <a:pt x="43" y="0"/>
                  </a:cubicBezTo>
                  <a:cubicBezTo>
                    <a:pt x="42" y="0"/>
                    <a:pt x="41" y="1"/>
                    <a:pt x="40" y="1"/>
                  </a:cubicBezTo>
                  <a:cubicBezTo>
                    <a:pt x="42" y="4"/>
                    <a:pt x="43" y="8"/>
                    <a:pt x="43" y="11"/>
                  </a:cubicBezTo>
                  <a:cubicBezTo>
                    <a:pt x="43" y="29"/>
                    <a:pt x="24" y="43"/>
                    <a:pt x="0" y="44"/>
                  </a:cubicBezTo>
                  <a:cubicBezTo>
                    <a:pt x="0" y="44"/>
                    <a:pt x="0" y="44"/>
                    <a:pt x="0" y="44"/>
                  </a:cubicBezTo>
                  <a:cubicBezTo>
                    <a:pt x="6" y="56"/>
                    <a:pt x="21" y="64"/>
                    <a:pt x="40" y="65"/>
                  </a:cubicBezTo>
                  <a:cubicBezTo>
                    <a:pt x="53" y="75"/>
                    <a:pt x="74" y="81"/>
                    <a:pt x="74" y="81"/>
                  </a:cubicBezTo>
                  <a:cubicBezTo>
                    <a:pt x="64" y="72"/>
                    <a:pt x="63" y="65"/>
                    <a:pt x="64" y="62"/>
                  </a:cubicBezTo>
                  <a:cubicBezTo>
                    <a:pt x="79" y="56"/>
                    <a:pt x="89" y="46"/>
                    <a:pt x="89"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016" tIns="64008" rIns="128016" bIns="64008" numCol="1" anchor="t" anchorCtr="0" compatLnSpc="1"/>
            <a:lstStyle/>
            <a:p>
              <a:pPr>
                <a:defRPr/>
              </a:pPr>
              <a:endParaRPr lang="en-US" sz="3360" kern="0">
                <a:solidFill>
                  <a:sysClr val="windowText" lastClr="000000"/>
                </a:solidFill>
                <a:latin typeface="Arial" panose="020B0604020202020204" pitchFamily="34" charset="0"/>
                <a:ea typeface="宋体" panose="02010600030101010101" pitchFamily="2" charset="-122"/>
              </a:endParaRPr>
            </a:p>
          </p:txBody>
        </p:sp>
        <p:sp>
          <p:nvSpPr>
            <p:cNvPr id="9" name="Freeform 18"/>
            <p:cNvSpPr/>
            <p:nvPr/>
          </p:nvSpPr>
          <p:spPr bwMode="auto">
            <a:xfrm>
              <a:off x="4572000" y="3414713"/>
              <a:ext cx="241300" cy="209550"/>
            </a:xfrm>
            <a:custGeom>
              <a:avLst/>
              <a:gdLst>
                <a:gd name="T0" fmla="*/ 89 w 92"/>
                <a:gd name="T1" fmla="*/ 21 h 80"/>
                <a:gd name="T2" fmla="*/ 46 w 92"/>
                <a:gd name="T3" fmla="*/ 0 h 80"/>
                <a:gd name="T4" fmla="*/ 0 w 92"/>
                <a:gd name="T5" fmla="*/ 32 h 80"/>
                <a:gd name="T6" fmla="*/ 25 w 92"/>
                <a:gd name="T7" fmla="*/ 61 h 80"/>
                <a:gd name="T8" fmla="*/ 14 w 92"/>
                <a:gd name="T9" fmla="*/ 80 h 80"/>
                <a:gd name="T10" fmla="*/ 48 w 92"/>
                <a:gd name="T11" fmla="*/ 65 h 80"/>
                <a:gd name="T12" fmla="*/ 49 w 92"/>
                <a:gd name="T13" fmla="*/ 64 h 80"/>
                <a:gd name="T14" fmla="*/ 92 w 92"/>
                <a:gd name="T15" fmla="*/ 32 h 80"/>
                <a:gd name="T16" fmla="*/ 89 w 92"/>
                <a:gd name="T17" fmla="*/ 21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80">
                  <a:moveTo>
                    <a:pt x="89" y="21"/>
                  </a:moveTo>
                  <a:cubicBezTo>
                    <a:pt x="83" y="9"/>
                    <a:pt x="66" y="0"/>
                    <a:pt x="46" y="0"/>
                  </a:cubicBezTo>
                  <a:cubicBezTo>
                    <a:pt x="20" y="0"/>
                    <a:pt x="0" y="14"/>
                    <a:pt x="0" y="32"/>
                  </a:cubicBezTo>
                  <a:cubicBezTo>
                    <a:pt x="0" y="45"/>
                    <a:pt x="10" y="56"/>
                    <a:pt x="25" y="61"/>
                  </a:cubicBezTo>
                  <a:cubicBezTo>
                    <a:pt x="26" y="65"/>
                    <a:pt x="25" y="71"/>
                    <a:pt x="14" y="80"/>
                  </a:cubicBezTo>
                  <a:cubicBezTo>
                    <a:pt x="14" y="80"/>
                    <a:pt x="36" y="75"/>
                    <a:pt x="48" y="65"/>
                  </a:cubicBezTo>
                  <a:cubicBezTo>
                    <a:pt x="49" y="64"/>
                    <a:pt x="49" y="64"/>
                    <a:pt x="49" y="64"/>
                  </a:cubicBezTo>
                  <a:cubicBezTo>
                    <a:pt x="73" y="63"/>
                    <a:pt x="92" y="49"/>
                    <a:pt x="92" y="32"/>
                  </a:cubicBezTo>
                  <a:cubicBezTo>
                    <a:pt x="92" y="28"/>
                    <a:pt x="91" y="25"/>
                    <a:pt x="89"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016" tIns="64008" rIns="128016" bIns="64008" numCol="1" anchor="t" anchorCtr="0" compatLnSpc="1"/>
            <a:lstStyle/>
            <a:p>
              <a:pPr>
                <a:defRPr/>
              </a:pPr>
              <a:endParaRPr lang="en-US" sz="3360" kern="0">
                <a:solidFill>
                  <a:sysClr val="windowText" lastClr="000000"/>
                </a:solidFill>
                <a:latin typeface="Arial" panose="020B0604020202020204" pitchFamily="34" charset="0"/>
                <a:ea typeface="宋体" panose="02010600030101010101" pitchFamily="2" charset="-122"/>
              </a:endParaRPr>
            </a:p>
          </p:txBody>
        </p:sp>
      </p:grpSp>
      <p:grpSp>
        <p:nvGrpSpPr>
          <p:cNvPr id="10" name="Group 12"/>
          <p:cNvGrpSpPr/>
          <p:nvPr/>
        </p:nvGrpSpPr>
        <p:grpSpPr>
          <a:xfrm>
            <a:off x="4124809" y="5268389"/>
            <a:ext cx="762135" cy="747569"/>
            <a:chOff x="2905125" y="4002088"/>
            <a:chExt cx="249238" cy="244475"/>
          </a:xfrm>
          <a:solidFill>
            <a:sysClr val="window" lastClr="FFFFFF"/>
          </a:solidFill>
        </p:grpSpPr>
        <p:sp>
          <p:nvSpPr>
            <p:cNvPr id="11" name="Freeform 50"/>
            <p:cNvSpPr>
              <a:spLocks noEditPoints="1"/>
            </p:cNvSpPr>
            <p:nvPr/>
          </p:nvSpPr>
          <p:spPr bwMode="auto">
            <a:xfrm>
              <a:off x="2905125" y="4002088"/>
              <a:ext cx="249238" cy="244475"/>
            </a:xfrm>
            <a:custGeom>
              <a:avLst/>
              <a:gdLst>
                <a:gd name="T0" fmla="*/ 82 w 95"/>
                <a:gd name="T1" fmla="*/ 58 h 93"/>
                <a:gd name="T2" fmla="*/ 95 w 95"/>
                <a:gd name="T3" fmla="*/ 52 h 93"/>
                <a:gd name="T4" fmla="*/ 95 w 95"/>
                <a:gd name="T5" fmla="*/ 42 h 93"/>
                <a:gd name="T6" fmla="*/ 82 w 95"/>
                <a:gd name="T7" fmla="*/ 36 h 93"/>
                <a:gd name="T8" fmla="*/ 79 w 95"/>
                <a:gd name="T9" fmla="*/ 31 h 93"/>
                <a:gd name="T10" fmla="*/ 84 w 95"/>
                <a:gd name="T11" fmla="*/ 18 h 93"/>
                <a:gd name="T12" fmla="*/ 77 w 95"/>
                <a:gd name="T13" fmla="*/ 10 h 93"/>
                <a:gd name="T14" fmla="*/ 64 w 95"/>
                <a:gd name="T15" fmla="*/ 16 h 93"/>
                <a:gd name="T16" fmla="*/ 58 w 95"/>
                <a:gd name="T17" fmla="*/ 13 h 93"/>
                <a:gd name="T18" fmla="*/ 52 w 95"/>
                <a:gd name="T19" fmla="*/ 0 h 93"/>
                <a:gd name="T20" fmla="*/ 42 w 95"/>
                <a:gd name="T21" fmla="*/ 0 h 93"/>
                <a:gd name="T22" fmla="*/ 36 w 95"/>
                <a:gd name="T23" fmla="*/ 13 h 93"/>
                <a:gd name="T24" fmla="*/ 31 w 95"/>
                <a:gd name="T25" fmla="*/ 16 h 93"/>
                <a:gd name="T26" fmla="*/ 17 w 95"/>
                <a:gd name="T27" fmla="*/ 11 h 93"/>
                <a:gd name="T28" fmla="*/ 10 w 95"/>
                <a:gd name="T29" fmla="*/ 18 h 93"/>
                <a:gd name="T30" fmla="*/ 15 w 95"/>
                <a:gd name="T31" fmla="*/ 31 h 93"/>
                <a:gd name="T32" fmla="*/ 13 w 95"/>
                <a:gd name="T33" fmla="*/ 36 h 93"/>
                <a:gd name="T34" fmla="*/ 0 w 95"/>
                <a:gd name="T35" fmla="*/ 42 h 93"/>
                <a:gd name="T36" fmla="*/ 0 w 95"/>
                <a:gd name="T37" fmla="*/ 52 h 93"/>
                <a:gd name="T38" fmla="*/ 13 w 95"/>
                <a:gd name="T39" fmla="*/ 58 h 93"/>
                <a:gd name="T40" fmla="*/ 15 w 95"/>
                <a:gd name="T41" fmla="*/ 63 h 93"/>
                <a:gd name="T42" fmla="*/ 10 w 95"/>
                <a:gd name="T43" fmla="*/ 76 h 93"/>
                <a:gd name="T44" fmla="*/ 18 w 95"/>
                <a:gd name="T45" fmla="*/ 84 h 93"/>
                <a:gd name="T46" fmla="*/ 31 w 95"/>
                <a:gd name="T47" fmla="*/ 78 h 93"/>
                <a:gd name="T48" fmla="*/ 37 w 95"/>
                <a:gd name="T49" fmla="*/ 81 h 93"/>
                <a:gd name="T50" fmla="*/ 42 w 95"/>
                <a:gd name="T51" fmla="*/ 93 h 93"/>
                <a:gd name="T52" fmla="*/ 53 w 95"/>
                <a:gd name="T53" fmla="*/ 93 h 93"/>
                <a:gd name="T54" fmla="*/ 58 w 95"/>
                <a:gd name="T55" fmla="*/ 81 h 93"/>
                <a:gd name="T56" fmla="*/ 64 w 95"/>
                <a:gd name="T57" fmla="*/ 78 h 93"/>
                <a:gd name="T58" fmla="*/ 77 w 95"/>
                <a:gd name="T59" fmla="*/ 83 h 93"/>
                <a:gd name="T60" fmla="*/ 85 w 95"/>
                <a:gd name="T61" fmla="*/ 76 h 93"/>
                <a:gd name="T62" fmla="*/ 79 w 95"/>
                <a:gd name="T63" fmla="*/ 63 h 93"/>
                <a:gd name="T64" fmla="*/ 82 w 95"/>
                <a:gd name="T65" fmla="*/ 58 h 93"/>
                <a:gd name="T66" fmla="*/ 47 w 95"/>
                <a:gd name="T67" fmla="*/ 62 h 93"/>
                <a:gd name="T68" fmla="*/ 32 w 95"/>
                <a:gd name="T69" fmla="*/ 47 h 93"/>
                <a:gd name="T70" fmla="*/ 47 w 95"/>
                <a:gd name="T71" fmla="*/ 32 h 93"/>
                <a:gd name="T72" fmla="*/ 63 w 95"/>
                <a:gd name="T73" fmla="*/ 47 h 93"/>
                <a:gd name="T74" fmla="*/ 47 w 95"/>
                <a:gd name="T75" fmla="*/ 6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93">
                  <a:moveTo>
                    <a:pt x="82" y="58"/>
                  </a:moveTo>
                  <a:cubicBezTo>
                    <a:pt x="82" y="58"/>
                    <a:pt x="95" y="53"/>
                    <a:pt x="95" y="52"/>
                  </a:cubicBezTo>
                  <a:cubicBezTo>
                    <a:pt x="95" y="42"/>
                    <a:pt x="95" y="42"/>
                    <a:pt x="95" y="42"/>
                  </a:cubicBezTo>
                  <a:cubicBezTo>
                    <a:pt x="95" y="41"/>
                    <a:pt x="82" y="36"/>
                    <a:pt x="82" y="36"/>
                  </a:cubicBezTo>
                  <a:cubicBezTo>
                    <a:pt x="79" y="31"/>
                    <a:pt x="79" y="31"/>
                    <a:pt x="79" y="31"/>
                  </a:cubicBezTo>
                  <a:cubicBezTo>
                    <a:pt x="79" y="31"/>
                    <a:pt x="85" y="18"/>
                    <a:pt x="84" y="18"/>
                  </a:cubicBezTo>
                  <a:cubicBezTo>
                    <a:pt x="77" y="10"/>
                    <a:pt x="77" y="10"/>
                    <a:pt x="77" y="10"/>
                  </a:cubicBezTo>
                  <a:cubicBezTo>
                    <a:pt x="77" y="10"/>
                    <a:pt x="64" y="16"/>
                    <a:pt x="64" y="16"/>
                  </a:cubicBezTo>
                  <a:cubicBezTo>
                    <a:pt x="58" y="13"/>
                    <a:pt x="58" y="13"/>
                    <a:pt x="58" y="13"/>
                  </a:cubicBezTo>
                  <a:cubicBezTo>
                    <a:pt x="58" y="13"/>
                    <a:pt x="53" y="0"/>
                    <a:pt x="52" y="0"/>
                  </a:cubicBezTo>
                  <a:cubicBezTo>
                    <a:pt x="42" y="0"/>
                    <a:pt x="42" y="0"/>
                    <a:pt x="42" y="0"/>
                  </a:cubicBezTo>
                  <a:cubicBezTo>
                    <a:pt x="41" y="0"/>
                    <a:pt x="36" y="13"/>
                    <a:pt x="36" y="13"/>
                  </a:cubicBezTo>
                  <a:cubicBezTo>
                    <a:pt x="31" y="16"/>
                    <a:pt x="31" y="16"/>
                    <a:pt x="31" y="16"/>
                  </a:cubicBezTo>
                  <a:cubicBezTo>
                    <a:pt x="31" y="16"/>
                    <a:pt x="18" y="10"/>
                    <a:pt x="17" y="11"/>
                  </a:cubicBezTo>
                  <a:cubicBezTo>
                    <a:pt x="10" y="18"/>
                    <a:pt x="10" y="18"/>
                    <a:pt x="10" y="18"/>
                  </a:cubicBezTo>
                  <a:cubicBezTo>
                    <a:pt x="9" y="18"/>
                    <a:pt x="15" y="31"/>
                    <a:pt x="15" y="31"/>
                  </a:cubicBezTo>
                  <a:cubicBezTo>
                    <a:pt x="13" y="36"/>
                    <a:pt x="13" y="36"/>
                    <a:pt x="13" y="36"/>
                  </a:cubicBezTo>
                  <a:cubicBezTo>
                    <a:pt x="13" y="36"/>
                    <a:pt x="0" y="41"/>
                    <a:pt x="0" y="42"/>
                  </a:cubicBezTo>
                  <a:cubicBezTo>
                    <a:pt x="0" y="52"/>
                    <a:pt x="0" y="52"/>
                    <a:pt x="0" y="52"/>
                  </a:cubicBezTo>
                  <a:cubicBezTo>
                    <a:pt x="0" y="53"/>
                    <a:pt x="13" y="58"/>
                    <a:pt x="13" y="58"/>
                  </a:cubicBezTo>
                  <a:cubicBezTo>
                    <a:pt x="15" y="63"/>
                    <a:pt x="15" y="63"/>
                    <a:pt x="15" y="63"/>
                  </a:cubicBezTo>
                  <a:cubicBezTo>
                    <a:pt x="15" y="63"/>
                    <a:pt x="10" y="76"/>
                    <a:pt x="10" y="76"/>
                  </a:cubicBezTo>
                  <a:cubicBezTo>
                    <a:pt x="18" y="84"/>
                    <a:pt x="18" y="84"/>
                    <a:pt x="18" y="84"/>
                  </a:cubicBezTo>
                  <a:cubicBezTo>
                    <a:pt x="18" y="84"/>
                    <a:pt x="31" y="78"/>
                    <a:pt x="31" y="78"/>
                  </a:cubicBezTo>
                  <a:cubicBezTo>
                    <a:pt x="37" y="81"/>
                    <a:pt x="37" y="81"/>
                    <a:pt x="37" y="81"/>
                  </a:cubicBezTo>
                  <a:cubicBezTo>
                    <a:pt x="37" y="81"/>
                    <a:pt x="42" y="93"/>
                    <a:pt x="42" y="93"/>
                  </a:cubicBezTo>
                  <a:cubicBezTo>
                    <a:pt x="53" y="93"/>
                    <a:pt x="53" y="93"/>
                    <a:pt x="53" y="93"/>
                  </a:cubicBezTo>
                  <a:cubicBezTo>
                    <a:pt x="53" y="93"/>
                    <a:pt x="58" y="81"/>
                    <a:pt x="58" y="81"/>
                  </a:cubicBezTo>
                  <a:cubicBezTo>
                    <a:pt x="64" y="78"/>
                    <a:pt x="64" y="78"/>
                    <a:pt x="64" y="78"/>
                  </a:cubicBezTo>
                  <a:cubicBezTo>
                    <a:pt x="64" y="78"/>
                    <a:pt x="77" y="84"/>
                    <a:pt x="77" y="83"/>
                  </a:cubicBezTo>
                  <a:cubicBezTo>
                    <a:pt x="85" y="76"/>
                    <a:pt x="85" y="76"/>
                    <a:pt x="85" y="76"/>
                  </a:cubicBezTo>
                  <a:cubicBezTo>
                    <a:pt x="85" y="76"/>
                    <a:pt x="79" y="63"/>
                    <a:pt x="79" y="63"/>
                  </a:cubicBezTo>
                  <a:lnTo>
                    <a:pt x="82" y="58"/>
                  </a:lnTo>
                  <a:close/>
                  <a:moveTo>
                    <a:pt x="47" y="62"/>
                  </a:moveTo>
                  <a:cubicBezTo>
                    <a:pt x="39" y="62"/>
                    <a:pt x="32" y="55"/>
                    <a:pt x="32" y="47"/>
                  </a:cubicBezTo>
                  <a:cubicBezTo>
                    <a:pt x="32" y="39"/>
                    <a:pt x="39" y="32"/>
                    <a:pt x="47" y="32"/>
                  </a:cubicBezTo>
                  <a:cubicBezTo>
                    <a:pt x="56" y="32"/>
                    <a:pt x="63" y="39"/>
                    <a:pt x="63" y="47"/>
                  </a:cubicBezTo>
                  <a:cubicBezTo>
                    <a:pt x="63" y="55"/>
                    <a:pt x="56" y="62"/>
                    <a:pt x="47" y="6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016" tIns="64008" rIns="128016" bIns="64008" numCol="1" anchor="t" anchorCtr="0" compatLnSpc="1"/>
            <a:lstStyle/>
            <a:p>
              <a:pPr>
                <a:defRPr/>
              </a:pPr>
              <a:endParaRPr lang="en-US" sz="3360" kern="0">
                <a:solidFill>
                  <a:sysClr val="windowText" lastClr="000000"/>
                </a:solidFill>
                <a:latin typeface="Arial" panose="020B0604020202020204" pitchFamily="34" charset="0"/>
                <a:ea typeface="宋体" panose="02010600030101010101" pitchFamily="2" charset="-122"/>
              </a:endParaRPr>
            </a:p>
          </p:txBody>
        </p:sp>
        <p:sp>
          <p:nvSpPr>
            <p:cNvPr id="12" name="Oval 51"/>
            <p:cNvSpPr>
              <a:spLocks noChangeArrowheads="1"/>
            </p:cNvSpPr>
            <p:nvPr/>
          </p:nvSpPr>
          <p:spPr bwMode="auto">
            <a:xfrm>
              <a:off x="3005138" y="4102100"/>
              <a:ext cx="49213" cy="476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8016" tIns="64008" rIns="128016" bIns="64008" numCol="1" anchor="t" anchorCtr="0" compatLnSpc="1"/>
            <a:lstStyle/>
            <a:p>
              <a:pPr>
                <a:defRPr/>
              </a:pPr>
              <a:endParaRPr lang="en-US" sz="3360" kern="0">
                <a:solidFill>
                  <a:sysClr val="windowText" lastClr="000000"/>
                </a:solidFill>
                <a:latin typeface="Arial" panose="020B0604020202020204" pitchFamily="34" charset="0"/>
                <a:ea typeface="宋体" panose="02010600030101010101" pitchFamily="2" charset="-122"/>
              </a:endParaRPr>
            </a:p>
          </p:txBody>
        </p:sp>
      </p:grpSp>
      <p:grpSp>
        <p:nvGrpSpPr>
          <p:cNvPr id="13" name="Group 15"/>
          <p:cNvGrpSpPr/>
          <p:nvPr/>
        </p:nvGrpSpPr>
        <p:grpSpPr>
          <a:xfrm>
            <a:off x="4085214" y="2309221"/>
            <a:ext cx="905772" cy="668942"/>
            <a:chOff x="3052763" y="2647950"/>
            <a:chExt cx="346075" cy="255588"/>
          </a:xfrm>
          <a:solidFill>
            <a:sysClr val="window" lastClr="FFFFFF"/>
          </a:solidFill>
        </p:grpSpPr>
        <p:sp>
          <p:nvSpPr>
            <p:cNvPr id="14" name="Freeform 108"/>
            <p:cNvSpPr/>
            <p:nvPr/>
          </p:nvSpPr>
          <p:spPr bwMode="auto">
            <a:xfrm>
              <a:off x="3175000" y="2825750"/>
              <a:ext cx="100013" cy="77788"/>
            </a:xfrm>
            <a:custGeom>
              <a:avLst/>
              <a:gdLst>
                <a:gd name="T0" fmla="*/ 36 w 38"/>
                <a:gd name="T1" fmla="*/ 11 h 30"/>
                <a:gd name="T2" fmla="*/ 1 w 38"/>
                <a:gd name="T3" fmla="*/ 11 h 30"/>
                <a:gd name="T4" fmla="*/ 1 w 38"/>
                <a:gd name="T5" fmla="*/ 13 h 30"/>
                <a:gd name="T6" fmla="*/ 19 w 38"/>
                <a:gd name="T7" fmla="*/ 30 h 30"/>
                <a:gd name="T8" fmla="*/ 36 w 38"/>
                <a:gd name="T9" fmla="*/ 13 h 30"/>
                <a:gd name="T10" fmla="*/ 36 w 38"/>
                <a:gd name="T11" fmla="*/ 11 h 30"/>
              </a:gdLst>
              <a:ahLst/>
              <a:cxnLst>
                <a:cxn ang="0">
                  <a:pos x="T0" y="T1"/>
                </a:cxn>
                <a:cxn ang="0">
                  <a:pos x="T2" y="T3"/>
                </a:cxn>
                <a:cxn ang="0">
                  <a:pos x="T4" y="T5"/>
                </a:cxn>
                <a:cxn ang="0">
                  <a:pos x="T6" y="T7"/>
                </a:cxn>
                <a:cxn ang="0">
                  <a:pos x="T8" y="T9"/>
                </a:cxn>
                <a:cxn ang="0">
                  <a:pos x="T10" y="T11"/>
                </a:cxn>
              </a:cxnLst>
              <a:rect l="0" t="0" r="r" b="b"/>
              <a:pathLst>
                <a:path w="38" h="30">
                  <a:moveTo>
                    <a:pt x="36" y="11"/>
                  </a:moveTo>
                  <a:cubicBezTo>
                    <a:pt x="26" y="1"/>
                    <a:pt x="12" y="0"/>
                    <a:pt x="1" y="11"/>
                  </a:cubicBezTo>
                  <a:cubicBezTo>
                    <a:pt x="0" y="11"/>
                    <a:pt x="0" y="12"/>
                    <a:pt x="1" y="13"/>
                  </a:cubicBezTo>
                  <a:cubicBezTo>
                    <a:pt x="19" y="30"/>
                    <a:pt x="19" y="30"/>
                    <a:pt x="19" y="30"/>
                  </a:cubicBezTo>
                  <a:cubicBezTo>
                    <a:pt x="36" y="13"/>
                    <a:pt x="36" y="13"/>
                    <a:pt x="36" y="13"/>
                  </a:cubicBezTo>
                  <a:cubicBezTo>
                    <a:pt x="38" y="12"/>
                    <a:pt x="37" y="11"/>
                    <a:pt x="36"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016" tIns="64008" rIns="128016" bIns="64008" numCol="1" anchor="t" anchorCtr="0" compatLnSpc="1"/>
            <a:lstStyle/>
            <a:p>
              <a:pPr>
                <a:defRPr/>
              </a:pPr>
              <a:endParaRPr lang="en-US" sz="3360" kern="0">
                <a:solidFill>
                  <a:sysClr val="windowText" lastClr="000000"/>
                </a:solidFill>
                <a:latin typeface="Arial" panose="020B0604020202020204" pitchFamily="34" charset="0"/>
                <a:ea typeface="宋体" panose="02010600030101010101" pitchFamily="2" charset="-122"/>
              </a:endParaRPr>
            </a:p>
          </p:txBody>
        </p:sp>
        <p:sp>
          <p:nvSpPr>
            <p:cNvPr id="15" name="Freeform 109"/>
            <p:cNvSpPr/>
            <p:nvPr/>
          </p:nvSpPr>
          <p:spPr bwMode="auto">
            <a:xfrm>
              <a:off x="3109913" y="2736850"/>
              <a:ext cx="230188" cy="101600"/>
            </a:xfrm>
            <a:custGeom>
              <a:avLst/>
              <a:gdLst>
                <a:gd name="T0" fmla="*/ 87 w 88"/>
                <a:gd name="T1" fmla="*/ 24 h 39"/>
                <a:gd name="T2" fmla="*/ 0 w 88"/>
                <a:gd name="T3" fmla="*/ 24 h 39"/>
                <a:gd name="T4" fmla="*/ 0 w 88"/>
                <a:gd name="T5" fmla="*/ 26 h 39"/>
                <a:gd name="T6" fmla="*/ 13 w 88"/>
                <a:gd name="T7" fmla="*/ 38 h 39"/>
                <a:gd name="T8" fmla="*/ 15 w 88"/>
                <a:gd name="T9" fmla="*/ 38 h 39"/>
                <a:gd name="T10" fmla="*/ 73 w 88"/>
                <a:gd name="T11" fmla="*/ 38 h 39"/>
                <a:gd name="T12" fmla="*/ 75 w 88"/>
                <a:gd name="T13" fmla="*/ 38 h 39"/>
                <a:gd name="T14" fmla="*/ 87 w 88"/>
                <a:gd name="T15" fmla="*/ 26 h 39"/>
                <a:gd name="T16" fmla="*/ 87 w 88"/>
                <a:gd name="T17" fmla="*/ 26 h 39"/>
                <a:gd name="T18" fmla="*/ 87 w 88"/>
                <a:gd name="T19" fmla="*/ 2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39">
                  <a:moveTo>
                    <a:pt x="87" y="24"/>
                  </a:moveTo>
                  <a:cubicBezTo>
                    <a:pt x="63" y="0"/>
                    <a:pt x="24" y="0"/>
                    <a:pt x="0" y="24"/>
                  </a:cubicBezTo>
                  <a:cubicBezTo>
                    <a:pt x="0" y="24"/>
                    <a:pt x="0" y="25"/>
                    <a:pt x="0" y="26"/>
                  </a:cubicBezTo>
                  <a:cubicBezTo>
                    <a:pt x="13" y="38"/>
                    <a:pt x="13" y="38"/>
                    <a:pt x="13" y="38"/>
                  </a:cubicBezTo>
                  <a:cubicBezTo>
                    <a:pt x="13" y="39"/>
                    <a:pt x="14" y="39"/>
                    <a:pt x="15" y="38"/>
                  </a:cubicBezTo>
                  <a:cubicBezTo>
                    <a:pt x="31" y="22"/>
                    <a:pt x="57" y="22"/>
                    <a:pt x="73" y="38"/>
                  </a:cubicBezTo>
                  <a:cubicBezTo>
                    <a:pt x="73" y="39"/>
                    <a:pt x="74" y="39"/>
                    <a:pt x="75" y="38"/>
                  </a:cubicBezTo>
                  <a:cubicBezTo>
                    <a:pt x="87" y="26"/>
                    <a:pt x="87" y="26"/>
                    <a:pt x="87" y="26"/>
                  </a:cubicBezTo>
                  <a:cubicBezTo>
                    <a:pt x="87" y="26"/>
                    <a:pt x="87" y="26"/>
                    <a:pt x="87" y="26"/>
                  </a:cubicBezTo>
                  <a:cubicBezTo>
                    <a:pt x="88" y="25"/>
                    <a:pt x="88" y="24"/>
                    <a:pt x="87"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016" tIns="64008" rIns="128016" bIns="64008" numCol="1" anchor="t" anchorCtr="0" compatLnSpc="1"/>
            <a:lstStyle/>
            <a:p>
              <a:pPr>
                <a:defRPr/>
              </a:pPr>
              <a:endParaRPr lang="en-US" sz="3360" kern="0">
                <a:solidFill>
                  <a:sysClr val="windowText" lastClr="000000"/>
                </a:solidFill>
                <a:latin typeface="Arial" panose="020B0604020202020204" pitchFamily="34" charset="0"/>
                <a:ea typeface="宋体" panose="02010600030101010101" pitchFamily="2" charset="-122"/>
              </a:endParaRPr>
            </a:p>
          </p:txBody>
        </p:sp>
        <p:sp>
          <p:nvSpPr>
            <p:cNvPr id="16" name="Freeform 110"/>
            <p:cNvSpPr/>
            <p:nvPr/>
          </p:nvSpPr>
          <p:spPr bwMode="auto">
            <a:xfrm>
              <a:off x="3052763" y="2647950"/>
              <a:ext cx="346075" cy="134938"/>
            </a:xfrm>
            <a:custGeom>
              <a:avLst/>
              <a:gdLst>
                <a:gd name="T0" fmla="*/ 131 w 132"/>
                <a:gd name="T1" fmla="*/ 36 h 52"/>
                <a:gd name="T2" fmla="*/ 131 w 132"/>
                <a:gd name="T3" fmla="*/ 36 h 52"/>
                <a:gd name="T4" fmla="*/ 1 w 132"/>
                <a:gd name="T5" fmla="*/ 36 h 52"/>
                <a:gd name="T6" fmla="*/ 1 w 132"/>
                <a:gd name="T7" fmla="*/ 38 h 52"/>
                <a:gd name="T8" fmla="*/ 13 w 132"/>
                <a:gd name="T9" fmla="*/ 51 h 52"/>
                <a:gd name="T10" fmla="*/ 16 w 132"/>
                <a:gd name="T11" fmla="*/ 51 h 52"/>
                <a:gd name="T12" fmla="*/ 116 w 132"/>
                <a:gd name="T13" fmla="*/ 51 h 52"/>
                <a:gd name="T14" fmla="*/ 118 w 132"/>
                <a:gd name="T15" fmla="*/ 51 h 52"/>
                <a:gd name="T16" fmla="*/ 131 w 132"/>
                <a:gd name="T17" fmla="*/ 38 h 52"/>
                <a:gd name="T18" fmla="*/ 131 w 132"/>
                <a:gd name="T19" fmla="*/ 38 h 52"/>
                <a:gd name="T20" fmla="*/ 131 w 132"/>
                <a:gd name="T21" fmla="*/ 3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52">
                  <a:moveTo>
                    <a:pt x="131" y="36"/>
                  </a:moveTo>
                  <a:cubicBezTo>
                    <a:pt x="131" y="36"/>
                    <a:pt x="131" y="36"/>
                    <a:pt x="131" y="36"/>
                  </a:cubicBezTo>
                  <a:cubicBezTo>
                    <a:pt x="95" y="0"/>
                    <a:pt x="36" y="0"/>
                    <a:pt x="1" y="36"/>
                  </a:cubicBezTo>
                  <a:cubicBezTo>
                    <a:pt x="0" y="37"/>
                    <a:pt x="0" y="38"/>
                    <a:pt x="1" y="38"/>
                  </a:cubicBezTo>
                  <a:cubicBezTo>
                    <a:pt x="13" y="51"/>
                    <a:pt x="13" y="51"/>
                    <a:pt x="13" y="51"/>
                  </a:cubicBezTo>
                  <a:cubicBezTo>
                    <a:pt x="14" y="52"/>
                    <a:pt x="15" y="52"/>
                    <a:pt x="16" y="51"/>
                  </a:cubicBezTo>
                  <a:cubicBezTo>
                    <a:pt x="43" y="23"/>
                    <a:pt x="88" y="23"/>
                    <a:pt x="116" y="51"/>
                  </a:cubicBezTo>
                  <a:cubicBezTo>
                    <a:pt x="117" y="52"/>
                    <a:pt x="118" y="52"/>
                    <a:pt x="118" y="51"/>
                  </a:cubicBezTo>
                  <a:cubicBezTo>
                    <a:pt x="131" y="38"/>
                    <a:pt x="131" y="38"/>
                    <a:pt x="131" y="38"/>
                  </a:cubicBezTo>
                  <a:cubicBezTo>
                    <a:pt x="131" y="38"/>
                    <a:pt x="131" y="38"/>
                    <a:pt x="131" y="38"/>
                  </a:cubicBezTo>
                  <a:cubicBezTo>
                    <a:pt x="132" y="38"/>
                    <a:pt x="132" y="37"/>
                    <a:pt x="131" y="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016" tIns="64008" rIns="128016" bIns="64008" numCol="1" anchor="t" anchorCtr="0" compatLnSpc="1"/>
            <a:lstStyle/>
            <a:p>
              <a:pPr>
                <a:defRPr/>
              </a:pPr>
              <a:endParaRPr lang="en-US" sz="3360" kern="0">
                <a:solidFill>
                  <a:sysClr val="windowText" lastClr="000000"/>
                </a:solidFill>
                <a:latin typeface="Arial" panose="020B0604020202020204" pitchFamily="34" charset="0"/>
                <a:ea typeface="宋体" panose="02010600030101010101" pitchFamily="2" charset="-122"/>
              </a:endParaRPr>
            </a:p>
          </p:txBody>
        </p:sp>
      </p:grpSp>
      <p:grpSp>
        <p:nvGrpSpPr>
          <p:cNvPr id="17" name="组合 16"/>
          <p:cNvGrpSpPr/>
          <p:nvPr/>
        </p:nvGrpSpPr>
        <p:grpSpPr>
          <a:xfrm>
            <a:off x="9474326" y="2786355"/>
            <a:ext cx="1161595" cy="1161595"/>
            <a:chOff x="9347515" y="2921594"/>
            <a:chExt cx="1106281" cy="1106281"/>
          </a:xfrm>
        </p:grpSpPr>
        <p:sp>
          <p:nvSpPr>
            <p:cNvPr id="18" name="Oval 20"/>
            <p:cNvSpPr/>
            <p:nvPr/>
          </p:nvSpPr>
          <p:spPr>
            <a:xfrm>
              <a:off x="9347515" y="2921594"/>
              <a:ext cx="1106281" cy="1106281"/>
            </a:xfrm>
            <a:prstGeom prst="ellipse">
              <a:avLst/>
            </a:prstGeom>
            <a:noFill/>
            <a:ln w="12700" cap="flat" cmpd="sng" algn="ctr">
              <a:solidFill>
                <a:srgbClr val="FFCD4D"/>
              </a:solidFill>
              <a:prstDash val="solid"/>
              <a:miter lim="800000"/>
            </a:ln>
            <a:effectLst/>
          </p:spPr>
          <p:txBody>
            <a:bodyPr rtlCol="0" anchor="ctr"/>
            <a:lstStyle/>
            <a:p>
              <a:pPr algn="ctr">
                <a:defRPr/>
              </a:pPr>
              <a:endParaRPr lang="en-US" sz="3360" kern="0" dirty="0">
                <a:solidFill>
                  <a:sysClr val="window" lastClr="FFFFFF"/>
                </a:solidFill>
                <a:latin typeface="Calibri" panose="020F0502020204030204"/>
                <a:ea typeface="宋体" panose="02010600030101010101" pitchFamily="2" charset="-122"/>
              </a:endParaRPr>
            </a:p>
          </p:txBody>
        </p:sp>
        <p:sp>
          <p:nvSpPr>
            <p:cNvPr id="19" name="Freeform 37"/>
            <p:cNvSpPr>
              <a:spLocks noEditPoints="1"/>
            </p:cNvSpPr>
            <p:nvPr/>
          </p:nvSpPr>
          <p:spPr bwMode="auto">
            <a:xfrm>
              <a:off x="9677520" y="3159972"/>
              <a:ext cx="446271" cy="582632"/>
            </a:xfrm>
            <a:custGeom>
              <a:avLst/>
              <a:gdLst>
                <a:gd name="T0" fmla="*/ 103 w 109"/>
                <a:gd name="T1" fmla="*/ 68 h 142"/>
                <a:gd name="T2" fmla="*/ 96 w 109"/>
                <a:gd name="T3" fmla="*/ 68 h 142"/>
                <a:gd name="T4" fmla="*/ 96 w 109"/>
                <a:gd name="T5" fmla="*/ 44 h 142"/>
                <a:gd name="T6" fmla="*/ 84 w 109"/>
                <a:gd name="T7" fmla="*/ 13 h 142"/>
                <a:gd name="T8" fmla="*/ 54 w 109"/>
                <a:gd name="T9" fmla="*/ 0 h 142"/>
                <a:gd name="T10" fmla="*/ 25 w 109"/>
                <a:gd name="T11" fmla="*/ 13 h 142"/>
                <a:gd name="T12" fmla="*/ 13 w 109"/>
                <a:gd name="T13" fmla="*/ 44 h 142"/>
                <a:gd name="T14" fmla="*/ 13 w 109"/>
                <a:gd name="T15" fmla="*/ 68 h 142"/>
                <a:gd name="T16" fmla="*/ 5 w 109"/>
                <a:gd name="T17" fmla="*/ 68 h 142"/>
                <a:gd name="T18" fmla="*/ 0 w 109"/>
                <a:gd name="T19" fmla="*/ 73 h 142"/>
                <a:gd name="T20" fmla="*/ 0 w 109"/>
                <a:gd name="T21" fmla="*/ 137 h 142"/>
                <a:gd name="T22" fmla="*/ 5 w 109"/>
                <a:gd name="T23" fmla="*/ 142 h 142"/>
                <a:gd name="T24" fmla="*/ 103 w 109"/>
                <a:gd name="T25" fmla="*/ 142 h 142"/>
                <a:gd name="T26" fmla="*/ 109 w 109"/>
                <a:gd name="T27" fmla="*/ 137 h 142"/>
                <a:gd name="T28" fmla="*/ 109 w 109"/>
                <a:gd name="T29" fmla="*/ 73 h 142"/>
                <a:gd name="T30" fmla="*/ 103 w 109"/>
                <a:gd name="T31" fmla="*/ 68 h 142"/>
                <a:gd name="T32" fmla="*/ 66 w 109"/>
                <a:gd name="T33" fmla="*/ 124 h 142"/>
                <a:gd name="T34" fmla="*/ 54 w 109"/>
                <a:gd name="T35" fmla="*/ 136 h 142"/>
                <a:gd name="T36" fmla="*/ 42 w 109"/>
                <a:gd name="T37" fmla="*/ 124 h 142"/>
                <a:gd name="T38" fmla="*/ 42 w 109"/>
                <a:gd name="T39" fmla="*/ 102 h 142"/>
                <a:gd name="T40" fmla="*/ 54 w 109"/>
                <a:gd name="T41" fmla="*/ 91 h 142"/>
                <a:gd name="T42" fmla="*/ 66 w 109"/>
                <a:gd name="T43" fmla="*/ 102 h 142"/>
                <a:gd name="T44" fmla="*/ 66 w 109"/>
                <a:gd name="T45" fmla="*/ 124 h 142"/>
                <a:gd name="T46" fmla="*/ 76 w 109"/>
                <a:gd name="T47" fmla="*/ 68 h 142"/>
                <a:gd name="T48" fmla="*/ 32 w 109"/>
                <a:gd name="T49" fmla="*/ 68 h 142"/>
                <a:gd name="T50" fmla="*/ 32 w 109"/>
                <a:gd name="T51" fmla="*/ 44 h 142"/>
                <a:gd name="T52" fmla="*/ 39 w 109"/>
                <a:gd name="T53" fmla="*/ 27 h 142"/>
                <a:gd name="T54" fmla="*/ 54 w 109"/>
                <a:gd name="T55" fmla="*/ 20 h 142"/>
                <a:gd name="T56" fmla="*/ 70 w 109"/>
                <a:gd name="T57" fmla="*/ 27 h 142"/>
                <a:gd name="T58" fmla="*/ 76 w 109"/>
                <a:gd name="T59" fmla="*/ 44 h 142"/>
                <a:gd name="T60" fmla="*/ 76 w 109"/>
                <a:gd name="T61" fmla="*/ 68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9" h="142">
                  <a:moveTo>
                    <a:pt x="103" y="68"/>
                  </a:moveTo>
                  <a:cubicBezTo>
                    <a:pt x="96" y="68"/>
                    <a:pt x="96" y="68"/>
                    <a:pt x="96" y="68"/>
                  </a:cubicBezTo>
                  <a:cubicBezTo>
                    <a:pt x="96" y="44"/>
                    <a:pt x="96" y="44"/>
                    <a:pt x="96" y="44"/>
                  </a:cubicBezTo>
                  <a:cubicBezTo>
                    <a:pt x="96" y="32"/>
                    <a:pt x="92" y="21"/>
                    <a:pt x="84" y="13"/>
                  </a:cubicBezTo>
                  <a:cubicBezTo>
                    <a:pt x="77" y="5"/>
                    <a:pt x="66" y="0"/>
                    <a:pt x="54" y="0"/>
                  </a:cubicBezTo>
                  <a:cubicBezTo>
                    <a:pt x="43" y="0"/>
                    <a:pt x="32" y="5"/>
                    <a:pt x="25" y="13"/>
                  </a:cubicBezTo>
                  <a:cubicBezTo>
                    <a:pt x="17" y="21"/>
                    <a:pt x="13" y="32"/>
                    <a:pt x="13" y="44"/>
                  </a:cubicBezTo>
                  <a:cubicBezTo>
                    <a:pt x="13" y="68"/>
                    <a:pt x="13" y="68"/>
                    <a:pt x="13" y="68"/>
                  </a:cubicBezTo>
                  <a:cubicBezTo>
                    <a:pt x="5" y="68"/>
                    <a:pt x="5" y="68"/>
                    <a:pt x="5" y="68"/>
                  </a:cubicBezTo>
                  <a:cubicBezTo>
                    <a:pt x="2" y="68"/>
                    <a:pt x="0" y="70"/>
                    <a:pt x="0" y="73"/>
                  </a:cubicBezTo>
                  <a:cubicBezTo>
                    <a:pt x="0" y="137"/>
                    <a:pt x="0" y="137"/>
                    <a:pt x="0" y="137"/>
                  </a:cubicBezTo>
                  <a:cubicBezTo>
                    <a:pt x="0" y="140"/>
                    <a:pt x="2" y="142"/>
                    <a:pt x="5" y="142"/>
                  </a:cubicBezTo>
                  <a:cubicBezTo>
                    <a:pt x="103" y="142"/>
                    <a:pt x="103" y="142"/>
                    <a:pt x="103" y="142"/>
                  </a:cubicBezTo>
                  <a:cubicBezTo>
                    <a:pt x="106" y="142"/>
                    <a:pt x="109" y="140"/>
                    <a:pt x="109" y="137"/>
                  </a:cubicBezTo>
                  <a:cubicBezTo>
                    <a:pt x="109" y="73"/>
                    <a:pt x="109" y="73"/>
                    <a:pt x="109" y="73"/>
                  </a:cubicBezTo>
                  <a:cubicBezTo>
                    <a:pt x="109" y="70"/>
                    <a:pt x="106" y="68"/>
                    <a:pt x="103" y="68"/>
                  </a:cubicBezTo>
                  <a:close/>
                  <a:moveTo>
                    <a:pt x="66" y="124"/>
                  </a:moveTo>
                  <a:cubicBezTo>
                    <a:pt x="66" y="131"/>
                    <a:pt x="61" y="136"/>
                    <a:pt x="54" y="136"/>
                  </a:cubicBezTo>
                  <a:cubicBezTo>
                    <a:pt x="48" y="136"/>
                    <a:pt x="42" y="131"/>
                    <a:pt x="42" y="124"/>
                  </a:cubicBezTo>
                  <a:cubicBezTo>
                    <a:pt x="42" y="102"/>
                    <a:pt x="42" y="102"/>
                    <a:pt x="42" y="102"/>
                  </a:cubicBezTo>
                  <a:cubicBezTo>
                    <a:pt x="42" y="96"/>
                    <a:pt x="48" y="91"/>
                    <a:pt x="54" y="91"/>
                  </a:cubicBezTo>
                  <a:cubicBezTo>
                    <a:pt x="61" y="91"/>
                    <a:pt x="66" y="96"/>
                    <a:pt x="66" y="102"/>
                  </a:cubicBezTo>
                  <a:lnTo>
                    <a:pt x="66" y="124"/>
                  </a:lnTo>
                  <a:close/>
                  <a:moveTo>
                    <a:pt x="76" y="68"/>
                  </a:moveTo>
                  <a:cubicBezTo>
                    <a:pt x="32" y="68"/>
                    <a:pt x="32" y="68"/>
                    <a:pt x="32" y="68"/>
                  </a:cubicBezTo>
                  <a:cubicBezTo>
                    <a:pt x="32" y="44"/>
                    <a:pt x="32" y="44"/>
                    <a:pt x="32" y="44"/>
                  </a:cubicBezTo>
                  <a:cubicBezTo>
                    <a:pt x="32" y="37"/>
                    <a:pt x="35" y="31"/>
                    <a:pt x="39" y="27"/>
                  </a:cubicBezTo>
                  <a:cubicBezTo>
                    <a:pt x="43" y="22"/>
                    <a:pt x="48" y="20"/>
                    <a:pt x="54" y="20"/>
                  </a:cubicBezTo>
                  <a:cubicBezTo>
                    <a:pt x="60" y="20"/>
                    <a:pt x="66" y="22"/>
                    <a:pt x="70" y="27"/>
                  </a:cubicBezTo>
                  <a:cubicBezTo>
                    <a:pt x="74" y="31"/>
                    <a:pt x="76" y="37"/>
                    <a:pt x="76" y="44"/>
                  </a:cubicBezTo>
                  <a:lnTo>
                    <a:pt x="76" y="68"/>
                  </a:lnTo>
                  <a:close/>
                </a:path>
              </a:pathLst>
            </a:custGeom>
            <a:solidFill>
              <a:srgbClr val="FFCD4D"/>
            </a:solidFill>
            <a:ln w="9525">
              <a:noFill/>
              <a:round/>
            </a:ln>
          </p:spPr>
          <p:txBody>
            <a:bodyPr vert="horz" wrap="square" lIns="128016" tIns="64008" rIns="128016" bIns="64008" numCol="1" anchor="t" anchorCtr="0" compatLnSpc="1"/>
            <a:lstStyle/>
            <a:p>
              <a:pPr>
                <a:defRPr/>
              </a:pPr>
              <a:endParaRPr lang="en-US" sz="3360" kern="0" dirty="0">
                <a:solidFill>
                  <a:sysClr val="windowText" lastClr="000000"/>
                </a:solidFill>
                <a:latin typeface="Arial" panose="020B0604020202020204" pitchFamily="34" charset="0"/>
                <a:ea typeface="宋体" panose="02010600030101010101" pitchFamily="2" charset="-122"/>
              </a:endParaRPr>
            </a:p>
          </p:txBody>
        </p:sp>
      </p:grpSp>
      <p:grpSp>
        <p:nvGrpSpPr>
          <p:cNvPr id="20" name="组合 19"/>
          <p:cNvGrpSpPr/>
          <p:nvPr/>
        </p:nvGrpSpPr>
        <p:grpSpPr>
          <a:xfrm>
            <a:off x="1465267" y="2786355"/>
            <a:ext cx="1161595" cy="1161595"/>
            <a:chOff x="1529661" y="2921594"/>
            <a:chExt cx="1106281" cy="1106281"/>
          </a:xfrm>
        </p:grpSpPr>
        <p:sp>
          <p:nvSpPr>
            <p:cNvPr id="21" name="Oval 25"/>
            <p:cNvSpPr/>
            <p:nvPr/>
          </p:nvSpPr>
          <p:spPr>
            <a:xfrm>
              <a:off x="1529661" y="2921594"/>
              <a:ext cx="1106281" cy="1106281"/>
            </a:xfrm>
            <a:prstGeom prst="ellipse">
              <a:avLst/>
            </a:prstGeom>
            <a:noFill/>
            <a:ln w="12700" cap="flat" cmpd="sng" algn="ctr">
              <a:solidFill>
                <a:srgbClr val="FFCD4D"/>
              </a:solidFill>
              <a:prstDash val="solid"/>
              <a:miter lim="800000"/>
            </a:ln>
            <a:effectLst/>
          </p:spPr>
          <p:txBody>
            <a:bodyPr rtlCol="0" anchor="ctr"/>
            <a:lstStyle/>
            <a:p>
              <a:pPr algn="ctr">
                <a:defRPr/>
              </a:pPr>
              <a:endParaRPr lang="en-US" sz="3360" kern="0">
                <a:solidFill>
                  <a:sysClr val="window" lastClr="FFFFFF"/>
                </a:solidFill>
                <a:latin typeface="Calibri" panose="020F0502020204030204"/>
                <a:ea typeface="宋体" panose="02010600030101010101" pitchFamily="2" charset="-122"/>
              </a:endParaRPr>
            </a:p>
          </p:txBody>
        </p:sp>
        <p:sp>
          <p:nvSpPr>
            <p:cNvPr id="22" name="任意多边形 48"/>
            <p:cNvSpPr/>
            <p:nvPr/>
          </p:nvSpPr>
          <p:spPr bwMode="auto">
            <a:xfrm>
              <a:off x="1757443" y="3159097"/>
              <a:ext cx="650717" cy="631275"/>
            </a:xfrm>
            <a:custGeom>
              <a:avLst/>
              <a:gdLst>
                <a:gd name="connsiteX0" fmla="*/ 355975 w 703391"/>
                <a:gd name="connsiteY0" fmla="*/ 151108 h 682375"/>
                <a:gd name="connsiteX1" fmla="*/ 595644 w 703391"/>
                <a:gd name="connsiteY1" fmla="*/ 373898 h 682375"/>
                <a:gd name="connsiteX2" fmla="*/ 595644 w 703391"/>
                <a:gd name="connsiteY2" fmla="*/ 656669 h 682375"/>
                <a:gd name="connsiteX3" fmla="*/ 587085 w 703391"/>
                <a:gd name="connsiteY3" fmla="*/ 682375 h 682375"/>
                <a:gd name="connsiteX4" fmla="*/ 561406 w 703391"/>
                <a:gd name="connsiteY4" fmla="*/ 682375 h 682375"/>
                <a:gd name="connsiteX5" fmla="*/ 433011 w 703391"/>
                <a:gd name="connsiteY5" fmla="*/ 682375 h 682375"/>
                <a:gd name="connsiteX6" fmla="*/ 424452 w 703391"/>
                <a:gd name="connsiteY6" fmla="*/ 682375 h 682375"/>
                <a:gd name="connsiteX7" fmla="*/ 415892 w 703391"/>
                <a:gd name="connsiteY7" fmla="*/ 673806 h 682375"/>
                <a:gd name="connsiteX8" fmla="*/ 415892 w 703391"/>
                <a:gd name="connsiteY8" fmla="*/ 536705 h 682375"/>
                <a:gd name="connsiteX9" fmla="*/ 287498 w 703391"/>
                <a:gd name="connsiteY9" fmla="*/ 536705 h 682375"/>
                <a:gd name="connsiteX10" fmla="*/ 287498 w 703391"/>
                <a:gd name="connsiteY10" fmla="*/ 673806 h 682375"/>
                <a:gd name="connsiteX11" fmla="*/ 287498 w 703391"/>
                <a:gd name="connsiteY11" fmla="*/ 682375 h 682375"/>
                <a:gd name="connsiteX12" fmla="*/ 270379 w 703391"/>
                <a:gd name="connsiteY12" fmla="*/ 682375 h 682375"/>
                <a:gd name="connsiteX13" fmla="*/ 141985 w 703391"/>
                <a:gd name="connsiteY13" fmla="*/ 682375 h 682375"/>
                <a:gd name="connsiteX14" fmla="*/ 124865 w 703391"/>
                <a:gd name="connsiteY14" fmla="*/ 682375 h 682375"/>
                <a:gd name="connsiteX15" fmla="*/ 107746 w 703391"/>
                <a:gd name="connsiteY15" fmla="*/ 656669 h 682375"/>
                <a:gd name="connsiteX16" fmla="*/ 107746 w 703391"/>
                <a:gd name="connsiteY16" fmla="*/ 373898 h 682375"/>
                <a:gd name="connsiteX17" fmla="*/ 351696 w 703391"/>
                <a:gd name="connsiteY17" fmla="*/ 0 h 682375"/>
                <a:gd name="connsiteX18" fmla="*/ 381718 w 703391"/>
                <a:gd name="connsiteY18" fmla="*/ 12890 h 682375"/>
                <a:gd name="connsiteX19" fmla="*/ 501810 w 703391"/>
                <a:gd name="connsiteY19" fmla="*/ 124605 h 682375"/>
                <a:gd name="connsiteX20" fmla="*/ 501810 w 703391"/>
                <a:gd name="connsiteY20" fmla="*/ 30077 h 682375"/>
                <a:gd name="connsiteX21" fmla="*/ 518965 w 703391"/>
                <a:gd name="connsiteY21" fmla="*/ 12890 h 682375"/>
                <a:gd name="connsiteX22" fmla="*/ 561855 w 703391"/>
                <a:gd name="connsiteY22" fmla="*/ 12890 h 682375"/>
                <a:gd name="connsiteX23" fmla="*/ 579011 w 703391"/>
                <a:gd name="connsiteY23" fmla="*/ 30077 h 682375"/>
                <a:gd name="connsiteX24" fmla="*/ 579011 w 703391"/>
                <a:gd name="connsiteY24" fmla="*/ 193352 h 682375"/>
                <a:gd name="connsiteX25" fmla="*/ 690524 w 703391"/>
                <a:gd name="connsiteY25" fmla="*/ 296474 h 682375"/>
                <a:gd name="connsiteX26" fmla="*/ 690524 w 703391"/>
                <a:gd name="connsiteY26" fmla="*/ 365221 h 682375"/>
                <a:gd name="connsiteX27" fmla="*/ 630479 w 703391"/>
                <a:gd name="connsiteY27" fmla="*/ 365221 h 682375"/>
                <a:gd name="connsiteX28" fmla="*/ 355985 w 703391"/>
                <a:gd name="connsiteY28" fmla="*/ 107418 h 682375"/>
                <a:gd name="connsiteX29" fmla="*/ 81490 w 703391"/>
                <a:gd name="connsiteY29" fmla="*/ 365221 h 682375"/>
                <a:gd name="connsiteX30" fmla="*/ 47179 w 703391"/>
                <a:gd name="connsiteY30" fmla="*/ 373815 h 682375"/>
                <a:gd name="connsiteX31" fmla="*/ 12867 w 703391"/>
                <a:gd name="connsiteY31" fmla="*/ 365221 h 682375"/>
                <a:gd name="connsiteX32" fmla="*/ 12867 w 703391"/>
                <a:gd name="connsiteY32" fmla="*/ 296474 h 682375"/>
                <a:gd name="connsiteX33" fmla="*/ 321673 w 703391"/>
                <a:gd name="connsiteY33" fmla="*/ 12890 h 682375"/>
                <a:gd name="connsiteX34" fmla="*/ 351696 w 703391"/>
                <a:gd name="connsiteY34" fmla="*/ 0 h 682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03391" h="682375">
                  <a:moveTo>
                    <a:pt x="355975" y="151108"/>
                  </a:moveTo>
                  <a:cubicBezTo>
                    <a:pt x="355975" y="151108"/>
                    <a:pt x="355975" y="151108"/>
                    <a:pt x="595644" y="373898"/>
                  </a:cubicBezTo>
                  <a:cubicBezTo>
                    <a:pt x="595644" y="373898"/>
                    <a:pt x="595644" y="373898"/>
                    <a:pt x="595644" y="656669"/>
                  </a:cubicBezTo>
                  <a:cubicBezTo>
                    <a:pt x="595644" y="673806"/>
                    <a:pt x="587085" y="682375"/>
                    <a:pt x="587085" y="682375"/>
                  </a:cubicBezTo>
                  <a:cubicBezTo>
                    <a:pt x="578525" y="682375"/>
                    <a:pt x="569965" y="682375"/>
                    <a:pt x="561406" y="682375"/>
                  </a:cubicBezTo>
                  <a:cubicBezTo>
                    <a:pt x="561406" y="682375"/>
                    <a:pt x="561406" y="682375"/>
                    <a:pt x="433011" y="682375"/>
                  </a:cubicBezTo>
                  <a:cubicBezTo>
                    <a:pt x="433011" y="682375"/>
                    <a:pt x="424452" y="682375"/>
                    <a:pt x="424452" y="682375"/>
                  </a:cubicBezTo>
                  <a:cubicBezTo>
                    <a:pt x="424452" y="682375"/>
                    <a:pt x="415892" y="673806"/>
                    <a:pt x="415892" y="673806"/>
                  </a:cubicBezTo>
                  <a:cubicBezTo>
                    <a:pt x="415892" y="673806"/>
                    <a:pt x="415892" y="673806"/>
                    <a:pt x="415892" y="536705"/>
                  </a:cubicBezTo>
                  <a:cubicBezTo>
                    <a:pt x="415892" y="536705"/>
                    <a:pt x="415892" y="536705"/>
                    <a:pt x="287498" y="536705"/>
                  </a:cubicBezTo>
                  <a:cubicBezTo>
                    <a:pt x="287498" y="536705"/>
                    <a:pt x="287498" y="536705"/>
                    <a:pt x="287498" y="673806"/>
                  </a:cubicBezTo>
                  <a:cubicBezTo>
                    <a:pt x="287498" y="673806"/>
                    <a:pt x="287498" y="682375"/>
                    <a:pt x="287498" y="682375"/>
                  </a:cubicBezTo>
                  <a:cubicBezTo>
                    <a:pt x="278938" y="682375"/>
                    <a:pt x="278938" y="682375"/>
                    <a:pt x="270379" y="682375"/>
                  </a:cubicBezTo>
                  <a:cubicBezTo>
                    <a:pt x="270379" y="682375"/>
                    <a:pt x="270379" y="682375"/>
                    <a:pt x="141985" y="682375"/>
                  </a:cubicBezTo>
                  <a:cubicBezTo>
                    <a:pt x="133425" y="682375"/>
                    <a:pt x="133425" y="682375"/>
                    <a:pt x="124865" y="682375"/>
                  </a:cubicBezTo>
                  <a:cubicBezTo>
                    <a:pt x="116306" y="682375"/>
                    <a:pt x="107746" y="673806"/>
                    <a:pt x="107746" y="656669"/>
                  </a:cubicBezTo>
                  <a:cubicBezTo>
                    <a:pt x="107746" y="656669"/>
                    <a:pt x="107746" y="656669"/>
                    <a:pt x="107746" y="373898"/>
                  </a:cubicBezTo>
                  <a:close/>
                  <a:moveTo>
                    <a:pt x="351696" y="0"/>
                  </a:moveTo>
                  <a:cubicBezTo>
                    <a:pt x="362418" y="0"/>
                    <a:pt x="373140" y="4296"/>
                    <a:pt x="381718" y="12890"/>
                  </a:cubicBezTo>
                  <a:cubicBezTo>
                    <a:pt x="381718" y="12890"/>
                    <a:pt x="381718" y="12890"/>
                    <a:pt x="501810" y="124605"/>
                  </a:cubicBezTo>
                  <a:cubicBezTo>
                    <a:pt x="501810" y="124605"/>
                    <a:pt x="501810" y="124605"/>
                    <a:pt x="501810" y="30077"/>
                  </a:cubicBezTo>
                  <a:cubicBezTo>
                    <a:pt x="501810" y="21483"/>
                    <a:pt x="510388" y="12890"/>
                    <a:pt x="518965" y="12890"/>
                  </a:cubicBezTo>
                  <a:cubicBezTo>
                    <a:pt x="518965" y="12890"/>
                    <a:pt x="518965" y="12890"/>
                    <a:pt x="561855" y="12890"/>
                  </a:cubicBezTo>
                  <a:cubicBezTo>
                    <a:pt x="570433" y="12890"/>
                    <a:pt x="579011" y="21483"/>
                    <a:pt x="579011" y="30077"/>
                  </a:cubicBezTo>
                  <a:cubicBezTo>
                    <a:pt x="579011" y="30077"/>
                    <a:pt x="579011" y="30077"/>
                    <a:pt x="579011" y="193352"/>
                  </a:cubicBezTo>
                  <a:cubicBezTo>
                    <a:pt x="579011" y="193352"/>
                    <a:pt x="579011" y="193352"/>
                    <a:pt x="690524" y="296474"/>
                  </a:cubicBezTo>
                  <a:cubicBezTo>
                    <a:pt x="707680" y="313661"/>
                    <a:pt x="707680" y="339441"/>
                    <a:pt x="690524" y="365221"/>
                  </a:cubicBezTo>
                  <a:cubicBezTo>
                    <a:pt x="681946" y="382408"/>
                    <a:pt x="647635" y="382408"/>
                    <a:pt x="630479" y="365221"/>
                  </a:cubicBezTo>
                  <a:cubicBezTo>
                    <a:pt x="630479" y="365221"/>
                    <a:pt x="630479" y="365221"/>
                    <a:pt x="355985" y="107418"/>
                  </a:cubicBezTo>
                  <a:cubicBezTo>
                    <a:pt x="355985" y="107418"/>
                    <a:pt x="355985" y="107418"/>
                    <a:pt x="81490" y="365221"/>
                  </a:cubicBezTo>
                  <a:cubicBezTo>
                    <a:pt x="72912" y="373815"/>
                    <a:pt x="55757" y="373815"/>
                    <a:pt x="47179" y="373815"/>
                  </a:cubicBezTo>
                  <a:cubicBezTo>
                    <a:pt x="38601" y="373815"/>
                    <a:pt x="21445" y="373815"/>
                    <a:pt x="12867" y="365221"/>
                  </a:cubicBezTo>
                  <a:cubicBezTo>
                    <a:pt x="-4289" y="339441"/>
                    <a:pt x="-4289" y="313661"/>
                    <a:pt x="12867" y="296474"/>
                  </a:cubicBezTo>
                  <a:cubicBezTo>
                    <a:pt x="12867" y="296474"/>
                    <a:pt x="12867" y="296474"/>
                    <a:pt x="321673" y="12890"/>
                  </a:cubicBezTo>
                  <a:cubicBezTo>
                    <a:pt x="330251" y="4296"/>
                    <a:pt x="340973" y="0"/>
                    <a:pt x="351696" y="0"/>
                  </a:cubicBezTo>
                  <a:close/>
                </a:path>
              </a:pathLst>
            </a:custGeom>
            <a:solidFill>
              <a:srgbClr val="FFCD4D"/>
            </a:solidFill>
            <a:ln w="12700" cap="flat" cmpd="sng" algn="ctr">
              <a:noFill/>
              <a:prstDash val="solid"/>
              <a:miter lim="800000"/>
            </a:ln>
            <a:effectLst/>
          </p:spPr>
          <p:txBody>
            <a:bodyPr wrap="square" rtlCol="0" anchor="ctr">
              <a:noAutofit/>
            </a:bodyPr>
            <a:lstStyle/>
            <a:p>
              <a:pPr algn="ctr">
                <a:defRPr/>
              </a:pPr>
              <a:endParaRPr lang="zh-CN" altLang="en-US" sz="1495" kern="0" dirty="0">
                <a:solidFill>
                  <a:sysClr val="window" lastClr="FFFFFF"/>
                </a:solidFill>
                <a:latin typeface="Calibri" panose="020F0502020204030204"/>
                <a:ea typeface="微软雅黑" panose="020B0503020204020204" pitchFamily="34" charset="-122"/>
              </a:endParaRPr>
            </a:p>
          </p:txBody>
        </p:sp>
      </p:grpSp>
      <p:sp>
        <p:nvSpPr>
          <p:cNvPr id="23" name="矩形 22"/>
          <p:cNvSpPr/>
          <p:nvPr/>
        </p:nvSpPr>
        <p:spPr>
          <a:xfrm>
            <a:off x="1252735" y="4110911"/>
            <a:ext cx="1629355" cy="452423"/>
          </a:xfrm>
          <a:prstGeom prst="rect">
            <a:avLst/>
          </a:prstGeom>
        </p:spPr>
        <p:txBody>
          <a:bodyPr wrap="square" lIns="96002" tIns="48002" rIns="96002" bIns="48002">
            <a:spAutoFit/>
          </a:bodyPr>
          <a:lstStyle/>
          <a:p>
            <a:pPr algn="ctr">
              <a:defRPr/>
            </a:pPr>
            <a:r>
              <a:rPr lang="zh-CN" altLang="en-US" sz="2310" b="1" kern="0" dirty="0">
                <a:solidFill>
                  <a:sysClr val="window" lastClr="FFFFFF"/>
                </a:solidFill>
                <a:latin typeface="微软雅黑" panose="020B0503020204020204" pitchFamily="34" charset="-122"/>
                <a:ea typeface="微软雅黑" panose="020B0503020204020204" pitchFamily="34" charset="-122"/>
              </a:rPr>
              <a:t>添加标题</a:t>
            </a:r>
            <a:endParaRPr lang="en-US" altLang="zh-CN" sz="2310" b="1" kern="0" dirty="0">
              <a:solidFill>
                <a:sysClr val="window" lastClr="FFFFFF"/>
              </a:solidFill>
              <a:latin typeface="微软雅黑" panose="020B0503020204020204" pitchFamily="34" charset="-122"/>
              <a:ea typeface="微软雅黑" panose="020B0503020204020204" pitchFamily="34" charset="-122"/>
            </a:endParaRPr>
          </a:p>
        </p:txBody>
      </p:sp>
      <p:sp>
        <p:nvSpPr>
          <p:cNvPr id="24" name="矩形 47"/>
          <p:cNvSpPr>
            <a:spLocks noChangeArrowheads="1"/>
          </p:cNvSpPr>
          <p:nvPr/>
        </p:nvSpPr>
        <p:spPr bwMode="auto">
          <a:xfrm>
            <a:off x="1032426" y="4552314"/>
            <a:ext cx="2069959" cy="911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002" tIns="48002" rIns="96002" bIns="48002">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eaLnBrk="1" fontAlgn="auto" latinLnBrk="0" hangingPunct="1">
              <a:lnSpc>
                <a:spcPct val="120000"/>
              </a:lnSpc>
              <a:spcBef>
                <a:spcPct val="0"/>
              </a:spcBef>
              <a:spcAft>
                <a:spcPts val="0"/>
              </a:spcAft>
              <a:buClrTx/>
              <a:buSzTx/>
              <a:buFont typeface="Arial" panose="020B0604020202020204" pitchFamily="34" charset="0"/>
              <a:buNone/>
              <a:defRPr/>
            </a:pPr>
            <a:r>
              <a:rPr kumimoji="0" lang="zh-CN" altLang="en-US" sz="147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在此录入上述图表的描述说明，在此录入上述图表的描述说明。</a:t>
            </a:r>
          </a:p>
        </p:txBody>
      </p:sp>
      <p:sp>
        <p:nvSpPr>
          <p:cNvPr id="25" name="矩形 24"/>
          <p:cNvSpPr/>
          <p:nvPr/>
        </p:nvSpPr>
        <p:spPr>
          <a:xfrm>
            <a:off x="9240446" y="4110911"/>
            <a:ext cx="1629355" cy="452423"/>
          </a:xfrm>
          <a:prstGeom prst="rect">
            <a:avLst/>
          </a:prstGeom>
        </p:spPr>
        <p:txBody>
          <a:bodyPr wrap="square" lIns="96002" tIns="48002" rIns="96002" bIns="48002">
            <a:spAutoFit/>
          </a:bodyPr>
          <a:lstStyle/>
          <a:p>
            <a:pPr algn="ctr">
              <a:defRPr/>
            </a:pPr>
            <a:r>
              <a:rPr lang="zh-CN" altLang="en-US" sz="2310" b="1" kern="0" dirty="0">
                <a:solidFill>
                  <a:sysClr val="window" lastClr="FFFFFF"/>
                </a:solidFill>
                <a:latin typeface="微软雅黑" panose="020B0503020204020204" pitchFamily="34" charset="-122"/>
                <a:ea typeface="微软雅黑" panose="020B0503020204020204" pitchFamily="34" charset="-122"/>
              </a:rPr>
              <a:t>添加标题</a:t>
            </a:r>
            <a:endParaRPr lang="en-US" altLang="zh-CN" sz="2310" b="1" kern="0" dirty="0">
              <a:solidFill>
                <a:sysClr val="window" lastClr="FFFFFF"/>
              </a:solidFill>
              <a:latin typeface="微软雅黑" panose="020B0503020204020204" pitchFamily="34" charset="-122"/>
              <a:ea typeface="微软雅黑" panose="020B0503020204020204" pitchFamily="34" charset="-122"/>
            </a:endParaRPr>
          </a:p>
        </p:txBody>
      </p:sp>
      <p:sp>
        <p:nvSpPr>
          <p:cNvPr id="26" name="矩形 47"/>
          <p:cNvSpPr>
            <a:spLocks noChangeArrowheads="1"/>
          </p:cNvSpPr>
          <p:nvPr/>
        </p:nvSpPr>
        <p:spPr bwMode="auto">
          <a:xfrm>
            <a:off x="9020137" y="4552314"/>
            <a:ext cx="2069959" cy="911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002" tIns="48002" rIns="96002" bIns="48002">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eaLnBrk="1" fontAlgn="auto" latinLnBrk="0" hangingPunct="1">
              <a:lnSpc>
                <a:spcPct val="120000"/>
              </a:lnSpc>
              <a:spcBef>
                <a:spcPct val="0"/>
              </a:spcBef>
              <a:spcAft>
                <a:spcPts val="0"/>
              </a:spcAft>
              <a:buClrTx/>
              <a:buSzTx/>
              <a:buFont typeface="Arial" panose="020B0604020202020204" pitchFamily="34" charset="0"/>
              <a:buNone/>
              <a:defRPr/>
            </a:pPr>
            <a:r>
              <a:rPr kumimoji="0" lang="zh-CN" altLang="en-US" sz="147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在此录入上述图表的描述说明，在此录入上述图表的描述说明。</a:t>
            </a:r>
          </a:p>
        </p:txBody>
      </p:sp>
      <p:sp>
        <p:nvSpPr>
          <p:cNvPr id="27" name="矩形 26"/>
          <p:cNvSpPr/>
          <p:nvPr/>
        </p:nvSpPr>
        <p:spPr>
          <a:xfrm>
            <a:off x="5076366" y="2003824"/>
            <a:ext cx="1629355" cy="452423"/>
          </a:xfrm>
          <a:prstGeom prst="rect">
            <a:avLst/>
          </a:prstGeom>
        </p:spPr>
        <p:txBody>
          <a:bodyPr wrap="square" lIns="96002" tIns="48002" rIns="96002" bIns="48002">
            <a:spAutoFit/>
          </a:bodyPr>
          <a:lstStyle/>
          <a:p>
            <a:pPr>
              <a:defRPr/>
            </a:pPr>
            <a:r>
              <a:rPr lang="zh-CN" altLang="en-US" sz="2310" b="1" kern="0" dirty="0">
                <a:solidFill>
                  <a:sysClr val="window" lastClr="FFFFFF"/>
                </a:solidFill>
                <a:latin typeface="微软雅黑" panose="020B0503020204020204" pitchFamily="34" charset="-122"/>
                <a:ea typeface="微软雅黑" panose="020B0503020204020204" pitchFamily="34" charset="-122"/>
              </a:rPr>
              <a:t>添加标题</a:t>
            </a:r>
            <a:endParaRPr lang="en-US" altLang="zh-CN" sz="2310" b="1" kern="0" dirty="0">
              <a:solidFill>
                <a:sysClr val="window" lastClr="FFFFFF"/>
              </a:solidFill>
              <a:latin typeface="微软雅黑" panose="020B0503020204020204" pitchFamily="34" charset="-122"/>
              <a:ea typeface="微软雅黑" panose="020B0503020204020204" pitchFamily="34" charset="-122"/>
            </a:endParaRPr>
          </a:p>
        </p:txBody>
      </p:sp>
      <p:sp>
        <p:nvSpPr>
          <p:cNvPr id="28" name="矩形 47"/>
          <p:cNvSpPr>
            <a:spLocks noChangeArrowheads="1"/>
          </p:cNvSpPr>
          <p:nvPr/>
        </p:nvSpPr>
        <p:spPr bwMode="auto">
          <a:xfrm>
            <a:off x="5076360" y="2445228"/>
            <a:ext cx="3221708" cy="79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002" tIns="48002" rIns="96002" bIns="48002">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defTabSz="914400" eaLnBrk="1" fontAlgn="auto" latinLnBrk="0" hangingPunct="1">
              <a:lnSpc>
                <a:spcPct val="110000"/>
              </a:lnSpc>
              <a:spcBef>
                <a:spcPct val="0"/>
              </a:spcBef>
              <a:spcAft>
                <a:spcPts val="0"/>
              </a:spcAft>
              <a:buClrTx/>
              <a:buSzTx/>
              <a:buFont typeface="Arial" panose="020B0604020202020204" pitchFamily="34" charset="0"/>
              <a:buNone/>
              <a:defRPr/>
            </a:pPr>
            <a:r>
              <a:rPr kumimoji="0" lang="zh-CN" altLang="en-US" sz="1365"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在此录入上述图表的描述说明，在此录入上述图表的描述说明，在此录入上述图表的描述说明。</a:t>
            </a:r>
          </a:p>
        </p:txBody>
      </p:sp>
      <p:sp>
        <p:nvSpPr>
          <p:cNvPr id="29" name="矩形 28"/>
          <p:cNvSpPr/>
          <p:nvPr/>
        </p:nvSpPr>
        <p:spPr>
          <a:xfrm>
            <a:off x="5076366" y="5024390"/>
            <a:ext cx="1629355" cy="452423"/>
          </a:xfrm>
          <a:prstGeom prst="rect">
            <a:avLst/>
          </a:prstGeom>
        </p:spPr>
        <p:txBody>
          <a:bodyPr wrap="square" lIns="96002" tIns="48002" rIns="96002" bIns="48002">
            <a:spAutoFit/>
          </a:bodyPr>
          <a:lstStyle/>
          <a:p>
            <a:pPr>
              <a:defRPr/>
            </a:pPr>
            <a:r>
              <a:rPr lang="zh-CN" altLang="en-US" sz="2310" b="1" kern="0" dirty="0">
                <a:solidFill>
                  <a:sysClr val="window" lastClr="FFFFFF"/>
                </a:solidFill>
                <a:latin typeface="微软雅黑" panose="020B0503020204020204" pitchFamily="34" charset="-122"/>
                <a:ea typeface="微软雅黑" panose="020B0503020204020204" pitchFamily="34" charset="-122"/>
              </a:rPr>
              <a:t>添加标题</a:t>
            </a:r>
            <a:endParaRPr lang="en-US" altLang="zh-CN" sz="2310" b="1" kern="0" dirty="0">
              <a:solidFill>
                <a:sysClr val="window" lastClr="FFFFFF"/>
              </a:solidFill>
              <a:latin typeface="微软雅黑" panose="020B0503020204020204" pitchFamily="34" charset="-122"/>
              <a:ea typeface="微软雅黑" panose="020B0503020204020204" pitchFamily="34" charset="-122"/>
            </a:endParaRPr>
          </a:p>
        </p:txBody>
      </p:sp>
      <p:sp>
        <p:nvSpPr>
          <p:cNvPr id="30" name="矩形 47"/>
          <p:cNvSpPr>
            <a:spLocks noChangeArrowheads="1"/>
          </p:cNvSpPr>
          <p:nvPr/>
        </p:nvSpPr>
        <p:spPr bwMode="auto">
          <a:xfrm>
            <a:off x="5076360" y="5465793"/>
            <a:ext cx="3221708" cy="79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002" tIns="48002" rIns="96002" bIns="48002">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defTabSz="914400" eaLnBrk="1" fontAlgn="auto" latinLnBrk="0" hangingPunct="1">
              <a:lnSpc>
                <a:spcPct val="110000"/>
              </a:lnSpc>
              <a:spcBef>
                <a:spcPct val="0"/>
              </a:spcBef>
              <a:spcAft>
                <a:spcPts val="0"/>
              </a:spcAft>
              <a:buClrTx/>
              <a:buSzTx/>
              <a:buFont typeface="Arial" panose="020B0604020202020204" pitchFamily="34" charset="0"/>
              <a:buNone/>
              <a:defRPr/>
            </a:pPr>
            <a:r>
              <a:rPr kumimoji="0" lang="zh-CN" altLang="en-US" sz="1365"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在此录入上述图表的描述说明，在此录入上述图表的描述说明，在此录入上述图表的描述说明。</a:t>
            </a:r>
          </a:p>
        </p:txBody>
      </p:sp>
      <p:sp>
        <p:nvSpPr>
          <p:cNvPr id="31" name="矩形 30"/>
          <p:cNvSpPr/>
          <p:nvPr/>
        </p:nvSpPr>
        <p:spPr>
          <a:xfrm>
            <a:off x="3906459" y="3520644"/>
            <a:ext cx="1629355" cy="452423"/>
          </a:xfrm>
          <a:prstGeom prst="rect">
            <a:avLst/>
          </a:prstGeom>
        </p:spPr>
        <p:txBody>
          <a:bodyPr wrap="square" lIns="96002" tIns="48002" rIns="96002" bIns="48002">
            <a:spAutoFit/>
          </a:bodyPr>
          <a:lstStyle/>
          <a:p>
            <a:pPr>
              <a:defRPr/>
            </a:pPr>
            <a:r>
              <a:rPr lang="zh-CN" altLang="en-US" sz="2310" b="1" kern="0" dirty="0">
                <a:solidFill>
                  <a:sysClr val="window" lastClr="FFFFFF"/>
                </a:solidFill>
                <a:latin typeface="微软雅黑" panose="020B0503020204020204" pitchFamily="34" charset="-122"/>
                <a:ea typeface="微软雅黑" panose="020B0503020204020204" pitchFamily="34" charset="-122"/>
              </a:rPr>
              <a:t>添加标题</a:t>
            </a:r>
            <a:endParaRPr lang="en-US" altLang="zh-CN" sz="2310" b="1" kern="0" dirty="0">
              <a:solidFill>
                <a:sysClr val="window" lastClr="FFFFFF"/>
              </a:solidFill>
              <a:latin typeface="微软雅黑" panose="020B0503020204020204" pitchFamily="34" charset="-122"/>
              <a:ea typeface="微软雅黑" panose="020B0503020204020204" pitchFamily="34" charset="-122"/>
            </a:endParaRPr>
          </a:p>
        </p:txBody>
      </p:sp>
      <p:sp>
        <p:nvSpPr>
          <p:cNvPr id="32" name="矩形 47"/>
          <p:cNvSpPr>
            <a:spLocks noChangeArrowheads="1"/>
          </p:cNvSpPr>
          <p:nvPr/>
        </p:nvSpPr>
        <p:spPr bwMode="auto">
          <a:xfrm>
            <a:off x="3906451" y="3962049"/>
            <a:ext cx="3221708" cy="79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002" tIns="48002" rIns="96002" bIns="48002">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defTabSz="914400" eaLnBrk="1" fontAlgn="auto" latinLnBrk="0" hangingPunct="1">
              <a:lnSpc>
                <a:spcPct val="110000"/>
              </a:lnSpc>
              <a:spcBef>
                <a:spcPct val="0"/>
              </a:spcBef>
              <a:spcAft>
                <a:spcPts val="0"/>
              </a:spcAft>
              <a:buClrTx/>
              <a:buSzTx/>
              <a:buFont typeface="Arial" panose="020B0604020202020204" pitchFamily="34" charset="0"/>
              <a:buNone/>
              <a:defRPr/>
            </a:pPr>
            <a:r>
              <a:rPr kumimoji="0" lang="zh-CN" altLang="en-US" sz="1365"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在此录入上述图表的描述说明，在此录入上述图表的描述说明，在此录入上述图表的描述说明。</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 presetClass="entr" presetSubtype="8"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0-#ppt_w/2"/>
                                          </p:val>
                                        </p:tav>
                                        <p:tav tm="100000">
                                          <p:val>
                                            <p:strVal val="#ppt_x"/>
                                          </p:val>
                                        </p:tav>
                                      </p:tavLst>
                                    </p:anim>
                                    <p:anim calcmode="lin" valueType="num">
                                      <p:cBhvr additive="base">
                                        <p:cTn id="19" dur="500" fill="hold"/>
                                        <p:tgtEl>
                                          <p:spTgt spid="4"/>
                                        </p:tgtEl>
                                        <p:attrNameLst>
                                          <p:attrName>ppt_y</p:attrName>
                                        </p:attrNameLst>
                                      </p:cBhvr>
                                      <p:tavLst>
                                        <p:tav tm="0">
                                          <p:val>
                                            <p:strVal val="#ppt_y"/>
                                          </p:val>
                                        </p:tav>
                                        <p:tav tm="100000">
                                          <p:val>
                                            <p:strVal val="#ppt_y"/>
                                          </p:val>
                                        </p:tav>
                                      </p:tavLst>
                                    </p:anim>
                                  </p:childTnLst>
                                </p:cTn>
                              </p:par>
                              <p:par>
                                <p:cTn id="20" presetID="2" presetClass="entr" presetSubtype="2" fill="hold" grpId="0" nodeType="withEffect">
                                  <p:stCondLst>
                                    <p:cond delay="25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1+#ppt_w/2"/>
                                          </p:val>
                                        </p:tav>
                                        <p:tav tm="100000">
                                          <p:val>
                                            <p:strVal val="#ppt_x"/>
                                          </p:val>
                                        </p:tav>
                                      </p:tavLst>
                                    </p:anim>
                                    <p:anim calcmode="lin" valueType="num">
                                      <p:cBhvr additive="base">
                                        <p:cTn id="23" dur="500" fill="hold"/>
                                        <p:tgtEl>
                                          <p:spTgt spid="5"/>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50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0-#ppt_w/2"/>
                                          </p:val>
                                        </p:tav>
                                        <p:tav tm="100000">
                                          <p:val>
                                            <p:strVal val="#ppt_x"/>
                                          </p:val>
                                        </p:tav>
                                      </p:tavLst>
                                    </p:anim>
                                    <p:anim calcmode="lin" valueType="num">
                                      <p:cBhvr additive="base">
                                        <p:cTn id="27" dur="500" fill="hold"/>
                                        <p:tgtEl>
                                          <p:spTgt spid="6"/>
                                        </p:tgtEl>
                                        <p:attrNameLst>
                                          <p:attrName>ppt_y</p:attrName>
                                        </p:attrNameLst>
                                      </p:cBhvr>
                                      <p:tavLst>
                                        <p:tav tm="0">
                                          <p:val>
                                            <p:strVal val="#ppt_y"/>
                                          </p:val>
                                        </p:tav>
                                        <p:tav tm="100000">
                                          <p:val>
                                            <p:strVal val="#ppt_y"/>
                                          </p:val>
                                        </p:tav>
                                      </p:tavLst>
                                    </p:anim>
                                  </p:childTnLst>
                                </p:cTn>
                              </p:par>
                            </p:childTnLst>
                          </p:cTn>
                        </p:par>
                        <p:par>
                          <p:cTn id="28" fill="hold">
                            <p:stCondLst>
                              <p:cond delay="1500"/>
                            </p:stCondLst>
                            <p:childTnLst>
                              <p:par>
                                <p:cTn id="29" presetID="53" presetClass="entr" presetSubtype="16"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350" fill="hold"/>
                                        <p:tgtEl>
                                          <p:spTgt spid="13"/>
                                        </p:tgtEl>
                                        <p:attrNameLst>
                                          <p:attrName>ppt_w</p:attrName>
                                        </p:attrNameLst>
                                      </p:cBhvr>
                                      <p:tavLst>
                                        <p:tav tm="0">
                                          <p:val>
                                            <p:fltVal val="0"/>
                                          </p:val>
                                        </p:tav>
                                        <p:tav tm="100000">
                                          <p:val>
                                            <p:strVal val="#ppt_w"/>
                                          </p:val>
                                        </p:tav>
                                      </p:tavLst>
                                    </p:anim>
                                    <p:anim calcmode="lin" valueType="num">
                                      <p:cBhvr>
                                        <p:cTn id="32" dur="350" fill="hold"/>
                                        <p:tgtEl>
                                          <p:spTgt spid="13"/>
                                        </p:tgtEl>
                                        <p:attrNameLst>
                                          <p:attrName>ppt_h</p:attrName>
                                        </p:attrNameLst>
                                      </p:cBhvr>
                                      <p:tavLst>
                                        <p:tav tm="0">
                                          <p:val>
                                            <p:fltVal val="0"/>
                                          </p:val>
                                        </p:tav>
                                        <p:tav tm="100000">
                                          <p:val>
                                            <p:strVal val="#ppt_h"/>
                                          </p:val>
                                        </p:tav>
                                      </p:tavLst>
                                    </p:anim>
                                    <p:animEffect transition="in" filter="fade">
                                      <p:cBhvr>
                                        <p:cTn id="33" dur="350"/>
                                        <p:tgtEl>
                                          <p:spTgt spid="13"/>
                                        </p:tgtEl>
                                      </p:cBhvr>
                                    </p:animEffect>
                                  </p:childTnLst>
                                </p:cTn>
                              </p:par>
                            </p:childTnLst>
                          </p:cTn>
                        </p:par>
                        <p:par>
                          <p:cTn id="34" fill="hold">
                            <p:stCondLst>
                              <p:cond delay="2000"/>
                            </p:stCondLst>
                            <p:childTnLst>
                              <p:par>
                                <p:cTn id="35" presetID="26" presetClass="emph" presetSubtype="0" fill="hold" nodeType="afterEffect">
                                  <p:stCondLst>
                                    <p:cond delay="0"/>
                                  </p:stCondLst>
                                  <p:childTnLst>
                                    <p:animEffect transition="out" filter="fade">
                                      <p:cBhvr>
                                        <p:cTn id="36" dur="500" tmFilter="0, 0; .2, .5; .8, .5; 1, 0"/>
                                        <p:tgtEl>
                                          <p:spTgt spid="13"/>
                                        </p:tgtEl>
                                      </p:cBhvr>
                                    </p:animEffect>
                                    <p:animScale>
                                      <p:cBhvr>
                                        <p:cTn id="37" dur="250" autoRev="1" fill="hold"/>
                                        <p:tgtEl>
                                          <p:spTgt spid="13"/>
                                        </p:tgtEl>
                                      </p:cBhvr>
                                      <p:by x="105000" y="105000"/>
                                    </p:animScale>
                                  </p:childTnLst>
                                </p:cTn>
                              </p:par>
                              <p:par>
                                <p:cTn id="38" presetID="14" presetClass="entr" presetSubtype="10" fill="hold" grpId="0" nodeType="withEffect">
                                  <p:stCondLst>
                                    <p:cond delay="250"/>
                                  </p:stCondLst>
                                  <p:childTnLst>
                                    <p:set>
                                      <p:cBhvr>
                                        <p:cTn id="39" dur="1" fill="hold">
                                          <p:stCondLst>
                                            <p:cond delay="0"/>
                                          </p:stCondLst>
                                        </p:cTn>
                                        <p:tgtEl>
                                          <p:spTgt spid="27"/>
                                        </p:tgtEl>
                                        <p:attrNameLst>
                                          <p:attrName>style.visibility</p:attrName>
                                        </p:attrNameLst>
                                      </p:cBhvr>
                                      <p:to>
                                        <p:strVal val="visible"/>
                                      </p:to>
                                    </p:set>
                                    <p:animEffect transition="in" filter="randombar(horizontal)">
                                      <p:cBhvr>
                                        <p:cTn id="40" dur="400"/>
                                        <p:tgtEl>
                                          <p:spTgt spid="27"/>
                                        </p:tgtEl>
                                      </p:cBhvr>
                                    </p:animEffect>
                                  </p:childTnLst>
                                </p:cTn>
                              </p:par>
                              <p:par>
                                <p:cTn id="41" presetID="14" presetClass="entr" presetSubtype="10" fill="hold" grpId="0" nodeType="withEffect">
                                  <p:stCondLst>
                                    <p:cond delay="250"/>
                                  </p:stCondLst>
                                  <p:childTnLst>
                                    <p:set>
                                      <p:cBhvr>
                                        <p:cTn id="42" dur="1" fill="hold">
                                          <p:stCondLst>
                                            <p:cond delay="0"/>
                                          </p:stCondLst>
                                        </p:cTn>
                                        <p:tgtEl>
                                          <p:spTgt spid="28"/>
                                        </p:tgtEl>
                                        <p:attrNameLst>
                                          <p:attrName>style.visibility</p:attrName>
                                        </p:attrNameLst>
                                      </p:cBhvr>
                                      <p:to>
                                        <p:strVal val="visible"/>
                                      </p:to>
                                    </p:set>
                                    <p:animEffect transition="in" filter="randombar(horizontal)">
                                      <p:cBhvr>
                                        <p:cTn id="43" dur="400"/>
                                        <p:tgtEl>
                                          <p:spTgt spid="28"/>
                                        </p:tgtEl>
                                      </p:cBhvr>
                                    </p:animEffect>
                                  </p:childTnLst>
                                </p:cTn>
                              </p:par>
                            </p:childTnLst>
                          </p:cTn>
                        </p:par>
                        <p:par>
                          <p:cTn id="44" fill="hold">
                            <p:stCondLst>
                              <p:cond delay="2500"/>
                            </p:stCondLst>
                            <p:childTnLst>
                              <p:par>
                                <p:cTn id="45" presetID="53" presetClass="entr" presetSubtype="16" fill="hold" nodeType="after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p:cTn id="47" dur="350" fill="hold"/>
                                        <p:tgtEl>
                                          <p:spTgt spid="7"/>
                                        </p:tgtEl>
                                        <p:attrNameLst>
                                          <p:attrName>ppt_w</p:attrName>
                                        </p:attrNameLst>
                                      </p:cBhvr>
                                      <p:tavLst>
                                        <p:tav tm="0">
                                          <p:val>
                                            <p:fltVal val="0"/>
                                          </p:val>
                                        </p:tav>
                                        <p:tav tm="100000">
                                          <p:val>
                                            <p:strVal val="#ppt_w"/>
                                          </p:val>
                                        </p:tav>
                                      </p:tavLst>
                                    </p:anim>
                                    <p:anim calcmode="lin" valueType="num">
                                      <p:cBhvr>
                                        <p:cTn id="48" dur="350" fill="hold"/>
                                        <p:tgtEl>
                                          <p:spTgt spid="7"/>
                                        </p:tgtEl>
                                        <p:attrNameLst>
                                          <p:attrName>ppt_h</p:attrName>
                                        </p:attrNameLst>
                                      </p:cBhvr>
                                      <p:tavLst>
                                        <p:tav tm="0">
                                          <p:val>
                                            <p:fltVal val="0"/>
                                          </p:val>
                                        </p:tav>
                                        <p:tav tm="100000">
                                          <p:val>
                                            <p:strVal val="#ppt_h"/>
                                          </p:val>
                                        </p:tav>
                                      </p:tavLst>
                                    </p:anim>
                                    <p:animEffect transition="in" filter="fade">
                                      <p:cBhvr>
                                        <p:cTn id="49" dur="350"/>
                                        <p:tgtEl>
                                          <p:spTgt spid="7"/>
                                        </p:tgtEl>
                                      </p:cBhvr>
                                    </p:animEffect>
                                  </p:childTnLst>
                                </p:cTn>
                              </p:par>
                            </p:childTnLst>
                          </p:cTn>
                        </p:par>
                        <p:par>
                          <p:cTn id="50" fill="hold">
                            <p:stCondLst>
                              <p:cond delay="3000"/>
                            </p:stCondLst>
                            <p:childTnLst>
                              <p:par>
                                <p:cTn id="51" presetID="26" presetClass="emph" presetSubtype="0" fill="hold" nodeType="afterEffect">
                                  <p:stCondLst>
                                    <p:cond delay="0"/>
                                  </p:stCondLst>
                                  <p:childTnLst>
                                    <p:animEffect transition="out" filter="fade">
                                      <p:cBhvr>
                                        <p:cTn id="52" dur="500" tmFilter="0, 0; .2, .5; .8, .5; 1, 0"/>
                                        <p:tgtEl>
                                          <p:spTgt spid="7"/>
                                        </p:tgtEl>
                                      </p:cBhvr>
                                    </p:animEffect>
                                    <p:animScale>
                                      <p:cBhvr>
                                        <p:cTn id="53" dur="250" autoRev="1" fill="hold"/>
                                        <p:tgtEl>
                                          <p:spTgt spid="7"/>
                                        </p:tgtEl>
                                      </p:cBhvr>
                                      <p:by x="105000" y="105000"/>
                                    </p:animScale>
                                  </p:childTnLst>
                                </p:cTn>
                              </p:par>
                              <p:par>
                                <p:cTn id="54" presetID="14" presetClass="entr" presetSubtype="10" fill="hold" grpId="0" nodeType="withEffect">
                                  <p:stCondLst>
                                    <p:cond delay="250"/>
                                  </p:stCondLst>
                                  <p:childTnLst>
                                    <p:set>
                                      <p:cBhvr>
                                        <p:cTn id="55" dur="1" fill="hold">
                                          <p:stCondLst>
                                            <p:cond delay="0"/>
                                          </p:stCondLst>
                                        </p:cTn>
                                        <p:tgtEl>
                                          <p:spTgt spid="31"/>
                                        </p:tgtEl>
                                        <p:attrNameLst>
                                          <p:attrName>style.visibility</p:attrName>
                                        </p:attrNameLst>
                                      </p:cBhvr>
                                      <p:to>
                                        <p:strVal val="visible"/>
                                      </p:to>
                                    </p:set>
                                    <p:animEffect transition="in" filter="randombar(horizontal)">
                                      <p:cBhvr>
                                        <p:cTn id="56" dur="400"/>
                                        <p:tgtEl>
                                          <p:spTgt spid="31"/>
                                        </p:tgtEl>
                                      </p:cBhvr>
                                    </p:animEffect>
                                  </p:childTnLst>
                                </p:cTn>
                              </p:par>
                              <p:par>
                                <p:cTn id="57" presetID="14" presetClass="entr" presetSubtype="10" fill="hold" grpId="0" nodeType="withEffect">
                                  <p:stCondLst>
                                    <p:cond delay="250"/>
                                  </p:stCondLst>
                                  <p:childTnLst>
                                    <p:set>
                                      <p:cBhvr>
                                        <p:cTn id="58" dur="1" fill="hold">
                                          <p:stCondLst>
                                            <p:cond delay="0"/>
                                          </p:stCondLst>
                                        </p:cTn>
                                        <p:tgtEl>
                                          <p:spTgt spid="32"/>
                                        </p:tgtEl>
                                        <p:attrNameLst>
                                          <p:attrName>style.visibility</p:attrName>
                                        </p:attrNameLst>
                                      </p:cBhvr>
                                      <p:to>
                                        <p:strVal val="visible"/>
                                      </p:to>
                                    </p:set>
                                    <p:animEffect transition="in" filter="randombar(horizontal)">
                                      <p:cBhvr>
                                        <p:cTn id="59" dur="400"/>
                                        <p:tgtEl>
                                          <p:spTgt spid="32"/>
                                        </p:tgtEl>
                                      </p:cBhvr>
                                    </p:animEffect>
                                  </p:childTnLst>
                                </p:cTn>
                              </p:par>
                            </p:childTnLst>
                          </p:cTn>
                        </p:par>
                        <p:par>
                          <p:cTn id="60" fill="hold">
                            <p:stCondLst>
                              <p:cond delay="3500"/>
                            </p:stCondLst>
                            <p:childTnLst>
                              <p:par>
                                <p:cTn id="61" presetID="53" presetClass="entr" presetSubtype="16" fill="hold" nodeType="afterEffect">
                                  <p:stCondLst>
                                    <p:cond delay="0"/>
                                  </p:stCondLst>
                                  <p:childTnLst>
                                    <p:set>
                                      <p:cBhvr>
                                        <p:cTn id="62" dur="1" fill="hold">
                                          <p:stCondLst>
                                            <p:cond delay="0"/>
                                          </p:stCondLst>
                                        </p:cTn>
                                        <p:tgtEl>
                                          <p:spTgt spid="10"/>
                                        </p:tgtEl>
                                        <p:attrNameLst>
                                          <p:attrName>style.visibility</p:attrName>
                                        </p:attrNameLst>
                                      </p:cBhvr>
                                      <p:to>
                                        <p:strVal val="visible"/>
                                      </p:to>
                                    </p:set>
                                    <p:anim calcmode="lin" valueType="num">
                                      <p:cBhvr>
                                        <p:cTn id="63" dur="350" fill="hold"/>
                                        <p:tgtEl>
                                          <p:spTgt spid="10"/>
                                        </p:tgtEl>
                                        <p:attrNameLst>
                                          <p:attrName>ppt_w</p:attrName>
                                        </p:attrNameLst>
                                      </p:cBhvr>
                                      <p:tavLst>
                                        <p:tav tm="0">
                                          <p:val>
                                            <p:fltVal val="0"/>
                                          </p:val>
                                        </p:tav>
                                        <p:tav tm="100000">
                                          <p:val>
                                            <p:strVal val="#ppt_w"/>
                                          </p:val>
                                        </p:tav>
                                      </p:tavLst>
                                    </p:anim>
                                    <p:anim calcmode="lin" valueType="num">
                                      <p:cBhvr>
                                        <p:cTn id="64" dur="350" fill="hold"/>
                                        <p:tgtEl>
                                          <p:spTgt spid="10"/>
                                        </p:tgtEl>
                                        <p:attrNameLst>
                                          <p:attrName>ppt_h</p:attrName>
                                        </p:attrNameLst>
                                      </p:cBhvr>
                                      <p:tavLst>
                                        <p:tav tm="0">
                                          <p:val>
                                            <p:fltVal val="0"/>
                                          </p:val>
                                        </p:tav>
                                        <p:tav tm="100000">
                                          <p:val>
                                            <p:strVal val="#ppt_h"/>
                                          </p:val>
                                        </p:tav>
                                      </p:tavLst>
                                    </p:anim>
                                    <p:animEffect transition="in" filter="fade">
                                      <p:cBhvr>
                                        <p:cTn id="65" dur="350"/>
                                        <p:tgtEl>
                                          <p:spTgt spid="10"/>
                                        </p:tgtEl>
                                      </p:cBhvr>
                                    </p:animEffect>
                                  </p:childTnLst>
                                </p:cTn>
                              </p:par>
                            </p:childTnLst>
                          </p:cTn>
                        </p:par>
                        <p:par>
                          <p:cTn id="66" fill="hold">
                            <p:stCondLst>
                              <p:cond delay="4000"/>
                            </p:stCondLst>
                            <p:childTnLst>
                              <p:par>
                                <p:cTn id="67" presetID="26" presetClass="emph" presetSubtype="0" fill="hold" nodeType="afterEffect">
                                  <p:stCondLst>
                                    <p:cond delay="0"/>
                                  </p:stCondLst>
                                  <p:childTnLst>
                                    <p:animEffect transition="out" filter="fade">
                                      <p:cBhvr>
                                        <p:cTn id="68" dur="500" tmFilter="0, 0; .2, .5; .8, .5; 1, 0"/>
                                        <p:tgtEl>
                                          <p:spTgt spid="10"/>
                                        </p:tgtEl>
                                      </p:cBhvr>
                                    </p:animEffect>
                                    <p:animScale>
                                      <p:cBhvr>
                                        <p:cTn id="69" dur="250" autoRev="1" fill="hold"/>
                                        <p:tgtEl>
                                          <p:spTgt spid="10"/>
                                        </p:tgtEl>
                                      </p:cBhvr>
                                      <p:by x="105000" y="105000"/>
                                    </p:animScale>
                                  </p:childTnLst>
                                </p:cTn>
                              </p:par>
                              <p:par>
                                <p:cTn id="70" presetID="14" presetClass="entr" presetSubtype="10" fill="hold" grpId="0" nodeType="withEffect">
                                  <p:stCondLst>
                                    <p:cond delay="250"/>
                                  </p:stCondLst>
                                  <p:childTnLst>
                                    <p:set>
                                      <p:cBhvr>
                                        <p:cTn id="71" dur="1" fill="hold">
                                          <p:stCondLst>
                                            <p:cond delay="0"/>
                                          </p:stCondLst>
                                        </p:cTn>
                                        <p:tgtEl>
                                          <p:spTgt spid="29"/>
                                        </p:tgtEl>
                                        <p:attrNameLst>
                                          <p:attrName>style.visibility</p:attrName>
                                        </p:attrNameLst>
                                      </p:cBhvr>
                                      <p:to>
                                        <p:strVal val="visible"/>
                                      </p:to>
                                    </p:set>
                                    <p:animEffect transition="in" filter="randombar(horizontal)">
                                      <p:cBhvr>
                                        <p:cTn id="72" dur="400"/>
                                        <p:tgtEl>
                                          <p:spTgt spid="29"/>
                                        </p:tgtEl>
                                      </p:cBhvr>
                                    </p:animEffect>
                                  </p:childTnLst>
                                </p:cTn>
                              </p:par>
                              <p:par>
                                <p:cTn id="73" presetID="14" presetClass="entr" presetSubtype="10" fill="hold" grpId="0" nodeType="withEffect">
                                  <p:stCondLst>
                                    <p:cond delay="250"/>
                                  </p:stCondLst>
                                  <p:childTnLst>
                                    <p:set>
                                      <p:cBhvr>
                                        <p:cTn id="74" dur="1" fill="hold">
                                          <p:stCondLst>
                                            <p:cond delay="0"/>
                                          </p:stCondLst>
                                        </p:cTn>
                                        <p:tgtEl>
                                          <p:spTgt spid="30"/>
                                        </p:tgtEl>
                                        <p:attrNameLst>
                                          <p:attrName>style.visibility</p:attrName>
                                        </p:attrNameLst>
                                      </p:cBhvr>
                                      <p:to>
                                        <p:strVal val="visible"/>
                                      </p:to>
                                    </p:set>
                                    <p:animEffect transition="in" filter="randombar(horizontal)">
                                      <p:cBhvr>
                                        <p:cTn id="75" dur="400"/>
                                        <p:tgtEl>
                                          <p:spTgt spid="30"/>
                                        </p:tgtEl>
                                      </p:cBhvr>
                                    </p:animEffect>
                                  </p:childTnLst>
                                </p:cTn>
                              </p:par>
                            </p:childTnLst>
                          </p:cTn>
                        </p:par>
                        <p:par>
                          <p:cTn id="76" fill="hold">
                            <p:stCondLst>
                              <p:cond delay="4500"/>
                            </p:stCondLst>
                            <p:childTnLst>
                              <p:par>
                                <p:cTn id="77" presetID="35" presetClass="entr" presetSubtype="0"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Effect transition="in" filter="fade">
                                      <p:cBhvr>
                                        <p:cTn id="79" dur="750"/>
                                        <p:tgtEl>
                                          <p:spTgt spid="20"/>
                                        </p:tgtEl>
                                      </p:cBhvr>
                                    </p:animEffect>
                                    <p:anim calcmode="lin" valueType="num">
                                      <p:cBhvr>
                                        <p:cTn id="80" dur="750" fill="hold"/>
                                        <p:tgtEl>
                                          <p:spTgt spid="20"/>
                                        </p:tgtEl>
                                        <p:attrNameLst>
                                          <p:attrName>style.rotation</p:attrName>
                                        </p:attrNameLst>
                                      </p:cBhvr>
                                      <p:tavLst>
                                        <p:tav tm="0">
                                          <p:val>
                                            <p:fltVal val="720"/>
                                          </p:val>
                                        </p:tav>
                                        <p:tav tm="100000">
                                          <p:val>
                                            <p:fltVal val="0"/>
                                          </p:val>
                                        </p:tav>
                                      </p:tavLst>
                                    </p:anim>
                                    <p:anim calcmode="lin" valueType="num">
                                      <p:cBhvr>
                                        <p:cTn id="81" dur="750" fill="hold"/>
                                        <p:tgtEl>
                                          <p:spTgt spid="20"/>
                                        </p:tgtEl>
                                        <p:attrNameLst>
                                          <p:attrName>ppt_h</p:attrName>
                                        </p:attrNameLst>
                                      </p:cBhvr>
                                      <p:tavLst>
                                        <p:tav tm="0">
                                          <p:val>
                                            <p:fltVal val="0"/>
                                          </p:val>
                                        </p:tav>
                                        <p:tav tm="100000">
                                          <p:val>
                                            <p:strVal val="#ppt_h"/>
                                          </p:val>
                                        </p:tav>
                                      </p:tavLst>
                                    </p:anim>
                                    <p:anim calcmode="lin" valueType="num">
                                      <p:cBhvr>
                                        <p:cTn id="82" dur="750" fill="hold"/>
                                        <p:tgtEl>
                                          <p:spTgt spid="20"/>
                                        </p:tgtEl>
                                        <p:attrNameLst>
                                          <p:attrName>ppt_w</p:attrName>
                                        </p:attrNameLst>
                                      </p:cBhvr>
                                      <p:tavLst>
                                        <p:tav tm="0">
                                          <p:val>
                                            <p:fltVal val="0"/>
                                          </p:val>
                                        </p:tav>
                                        <p:tav tm="100000">
                                          <p:val>
                                            <p:strVal val="#ppt_w"/>
                                          </p:val>
                                        </p:tav>
                                      </p:tavLst>
                                    </p:anim>
                                  </p:childTnLst>
                                </p:cTn>
                              </p:par>
                            </p:childTnLst>
                          </p:cTn>
                        </p:par>
                        <p:par>
                          <p:cTn id="83" fill="hold">
                            <p:stCondLst>
                              <p:cond delay="5500"/>
                            </p:stCondLst>
                            <p:childTnLst>
                              <p:par>
                                <p:cTn id="84" presetID="14" presetClass="entr" presetSubtype="10" fill="hold" grpId="0" nodeType="after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randombar(horizontal)">
                                      <p:cBhvr>
                                        <p:cTn id="86" dur="400"/>
                                        <p:tgtEl>
                                          <p:spTgt spid="23"/>
                                        </p:tgtEl>
                                      </p:cBhvr>
                                    </p:animEffect>
                                  </p:childTnLst>
                                </p:cTn>
                              </p:par>
                              <p:par>
                                <p:cTn id="87" presetID="14" presetClass="entr" presetSubtype="10" fill="hold" grpId="0" nodeType="withEffect">
                                  <p:stCondLst>
                                    <p:cond delay="0"/>
                                  </p:stCondLst>
                                  <p:childTnLst>
                                    <p:set>
                                      <p:cBhvr>
                                        <p:cTn id="88" dur="1" fill="hold">
                                          <p:stCondLst>
                                            <p:cond delay="0"/>
                                          </p:stCondLst>
                                        </p:cTn>
                                        <p:tgtEl>
                                          <p:spTgt spid="24"/>
                                        </p:tgtEl>
                                        <p:attrNameLst>
                                          <p:attrName>style.visibility</p:attrName>
                                        </p:attrNameLst>
                                      </p:cBhvr>
                                      <p:to>
                                        <p:strVal val="visible"/>
                                      </p:to>
                                    </p:set>
                                    <p:animEffect transition="in" filter="randombar(horizontal)">
                                      <p:cBhvr>
                                        <p:cTn id="89" dur="400"/>
                                        <p:tgtEl>
                                          <p:spTgt spid="24"/>
                                        </p:tgtEl>
                                      </p:cBhvr>
                                    </p:animEffect>
                                  </p:childTnLst>
                                </p:cTn>
                              </p:par>
                            </p:childTnLst>
                          </p:cTn>
                        </p:par>
                        <p:par>
                          <p:cTn id="90" fill="hold">
                            <p:stCondLst>
                              <p:cond delay="6000"/>
                            </p:stCondLst>
                            <p:childTnLst>
                              <p:par>
                                <p:cTn id="91" presetID="35" presetClass="entr" presetSubtype="0" fill="hold" nodeType="afterEffect">
                                  <p:stCondLst>
                                    <p:cond delay="0"/>
                                  </p:stCondLst>
                                  <p:childTnLst>
                                    <p:set>
                                      <p:cBhvr>
                                        <p:cTn id="92" dur="1" fill="hold">
                                          <p:stCondLst>
                                            <p:cond delay="0"/>
                                          </p:stCondLst>
                                        </p:cTn>
                                        <p:tgtEl>
                                          <p:spTgt spid="17"/>
                                        </p:tgtEl>
                                        <p:attrNameLst>
                                          <p:attrName>style.visibility</p:attrName>
                                        </p:attrNameLst>
                                      </p:cBhvr>
                                      <p:to>
                                        <p:strVal val="visible"/>
                                      </p:to>
                                    </p:set>
                                    <p:animEffect transition="in" filter="fade">
                                      <p:cBhvr>
                                        <p:cTn id="93" dur="750"/>
                                        <p:tgtEl>
                                          <p:spTgt spid="17"/>
                                        </p:tgtEl>
                                      </p:cBhvr>
                                    </p:animEffect>
                                    <p:anim calcmode="lin" valueType="num">
                                      <p:cBhvr>
                                        <p:cTn id="94" dur="750" fill="hold"/>
                                        <p:tgtEl>
                                          <p:spTgt spid="17"/>
                                        </p:tgtEl>
                                        <p:attrNameLst>
                                          <p:attrName>style.rotation</p:attrName>
                                        </p:attrNameLst>
                                      </p:cBhvr>
                                      <p:tavLst>
                                        <p:tav tm="0">
                                          <p:val>
                                            <p:fltVal val="720"/>
                                          </p:val>
                                        </p:tav>
                                        <p:tav tm="100000">
                                          <p:val>
                                            <p:fltVal val="0"/>
                                          </p:val>
                                        </p:tav>
                                      </p:tavLst>
                                    </p:anim>
                                    <p:anim calcmode="lin" valueType="num">
                                      <p:cBhvr>
                                        <p:cTn id="95" dur="750" fill="hold"/>
                                        <p:tgtEl>
                                          <p:spTgt spid="17"/>
                                        </p:tgtEl>
                                        <p:attrNameLst>
                                          <p:attrName>ppt_h</p:attrName>
                                        </p:attrNameLst>
                                      </p:cBhvr>
                                      <p:tavLst>
                                        <p:tav tm="0">
                                          <p:val>
                                            <p:fltVal val="0"/>
                                          </p:val>
                                        </p:tav>
                                        <p:tav tm="100000">
                                          <p:val>
                                            <p:strVal val="#ppt_h"/>
                                          </p:val>
                                        </p:tav>
                                      </p:tavLst>
                                    </p:anim>
                                    <p:anim calcmode="lin" valueType="num">
                                      <p:cBhvr>
                                        <p:cTn id="96" dur="750" fill="hold"/>
                                        <p:tgtEl>
                                          <p:spTgt spid="17"/>
                                        </p:tgtEl>
                                        <p:attrNameLst>
                                          <p:attrName>ppt_w</p:attrName>
                                        </p:attrNameLst>
                                      </p:cBhvr>
                                      <p:tavLst>
                                        <p:tav tm="0">
                                          <p:val>
                                            <p:fltVal val="0"/>
                                          </p:val>
                                        </p:tav>
                                        <p:tav tm="100000">
                                          <p:val>
                                            <p:strVal val="#ppt_w"/>
                                          </p:val>
                                        </p:tav>
                                      </p:tavLst>
                                    </p:anim>
                                  </p:childTnLst>
                                </p:cTn>
                              </p:par>
                            </p:childTnLst>
                          </p:cTn>
                        </p:par>
                        <p:par>
                          <p:cTn id="97" fill="hold">
                            <p:stCondLst>
                              <p:cond delay="7000"/>
                            </p:stCondLst>
                            <p:childTnLst>
                              <p:par>
                                <p:cTn id="98" presetID="14" presetClass="entr" presetSubtype="10" fill="hold" grpId="0" nodeType="afterEffect">
                                  <p:stCondLst>
                                    <p:cond delay="0"/>
                                  </p:stCondLst>
                                  <p:childTnLst>
                                    <p:set>
                                      <p:cBhvr>
                                        <p:cTn id="99" dur="1" fill="hold">
                                          <p:stCondLst>
                                            <p:cond delay="0"/>
                                          </p:stCondLst>
                                        </p:cTn>
                                        <p:tgtEl>
                                          <p:spTgt spid="25"/>
                                        </p:tgtEl>
                                        <p:attrNameLst>
                                          <p:attrName>style.visibility</p:attrName>
                                        </p:attrNameLst>
                                      </p:cBhvr>
                                      <p:to>
                                        <p:strVal val="visible"/>
                                      </p:to>
                                    </p:set>
                                    <p:animEffect transition="in" filter="randombar(horizontal)">
                                      <p:cBhvr>
                                        <p:cTn id="100" dur="400"/>
                                        <p:tgtEl>
                                          <p:spTgt spid="25"/>
                                        </p:tgtEl>
                                      </p:cBhvr>
                                    </p:animEffect>
                                  </p:childTnLst>
                                </p:cTn>
                              </p:par>
                              <p:par>
                                <p:cTn id="101" presetID="14" presetClass="entr" presetSubtype="10" fill="hold" grpId="0" nodeType="withEffect">
                                  <p:stCondLst>
                                    <p:cond delay="0"/>
                                  </p:stCondLst>
                                  <p:childTnLst>
                                    <p:set>
                                      <p:cBhvr>
                                        <p:cTn id="102" dur="1" fill="hold">
                                          <p:stCondLst>
                                            <p:cond delay="0"/>
                                          </p:stCondLst>
                                        </p:cTn>
                                        <p:tgtEl>
                                          <p:spTgt spid="26"/>
                                        </p:tgtEl>
                                        <p:attrNameLst>
                                          <p:attrName>style.visibility</p:attrName>
                                        </p:attrNameLst>
                                      </p:cBhvr>
                                      <p:to>
                                        <p:strVal val="visible"/>
                                      </p:to>
                                    </p:set>
                                    <p:animEffect transition="in" filter="randombar(horizontal)">
                                      <p:cBhvr>
                                        <p:cTn id="103" dur="4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P spid="6" grpId="0" animBg="1"/>
      <p:bldP spid="23" grpId="0"/>
      <p:bldP spid="24" grpId="0"/>
      <p:bldP spid="25" grpId="0"/>
      <p:bldP spid="26" grpId="0"/>
      <p:bldP spid="27" grpId="0"/>
      <p:bldP spid="28" grpId="0"/>
      <p:bldP spid="29" grpId="0"/>
      <p:bldP spid="30" grpId="0"/>
      <p:bldP spid="31" grpId="0"/>
      <p:bldP spid="3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12482" y="666675"/>
            <a:ext cx="5012018" cy="646331"/>
          </a:xfrm>
          <a:prstGeom prst="rect">
            <a:avLst/>
          </a:prstGeom>
          <a:noFill/>
        </p:spPr>
        <p:txBody>
          <a:bodyPr wrap="square" rtlCol="0">
            <a:spAutoFit/>
          </a:bodyPr>
          <a:lstStyle/>
          <a:p>
            <a:r>
              <a:rPr lang="zh-CN" altLang="en-US" sz="3600" dirty="0">
                <a:solidFill>
                  <a:prstClr val="white">
                    <a:lumMod val="85000"/>
                  </a:prstClr>
                </a:solidFill>
                <a:latin typeface="微软雅黑 Light" panose="020B0502040204020203" pitchFamily="34" charset="-122"/>
                <a:ea typeface="微软雅黑 Light" panose="020B0502040204020203" pitchFamily="34" charset="-122"/>
              </a:rPr>
              <a:t>请在这里输入你的标题</a:t>
            </a:r>
          </a:p>
        </p:txBody>
      </p:sp>
      <p:sp>
        <p:nvSpPr>
          <p:cNvPr id="3" name="文本框 2"/>
          <p:cNvSpPr txBox="1"/>
          <p:nvPr/>
        </p:nvSpPr>
        <p:spPr>
          <a:xfrm>
            <a:off x="514723" y="1313006"/>
            <a:ext cx="2268818" cy="400110"/>
          </a:xfrm>
          <a:prstGeom prst="rect">
            <a:avLst/>
          </a:prstGeom>
          <a:noFill/>
        </p:spPr>
        <p:txBody>
          <a:bodyPr wrap="square" rtlCol="0">
            <a:spAutoFit/>
          </a:bodyPr>
          <a:lstStyle/>
          <a:p>
            <a:r>
              <a:rPr lang="zh-CN" altLang="en-US" sz="2000" dirty="0">
                <a:solidFill>
                  <a:prstClr val="white">
                    <a:lumMod val="85000"/>
                  </a:prstClr>
                </a:solidFill>
                <a:latin typeface="微软雅黑 Light" panose="020B0502040204020203" pitchFamily="34" charset="-122"/>
                <a:ea typeface="微软雅黑 Light" panose="020B0502040204020203" pitchFamily="34" charset="-122"/>
              </a:rPr>
              <a:t>在这里输入内容</a:t>
            </a:r>
          </a:p>
        </p:txBody>
      </p:sp>
      <p:sp>
        <p:nvSpPr>
          <p:cNvPr id="4" name="矩形 3"/>
          <p:cNvSpPr/>
          <p:nvPr/>
        </p:nvSpPr>
        <p:spPr>
          <a:xfrm>
            <a:off x="7705432" y="1958241"/>
            <a:ext cx="1380101" cy="452423"/>
          </a:xfrm>
          <a:prstGeom prst="rect">
            <a:avLst/>
          </a:prstGeom>
        </p:spPr>
        <p:txBody>
          <a:bodyPr wrap="none" lIns="96002" tIns="48002" rIns="96002" bIns="48002">
            <a:spAutoFit/>
          </a:bodyPr>
          <a:lstStyle/>
          <a:p>
            <a:pPr>
              <a:defRPr/>
            </a:pPr>
            <a:r>
              <a:rPr lang="zh-CN" altLang="en-US" sz="2310" b="1" kern="0" dirty="0">
                <a:solidFill>
                  <a:sysClr val="window" lastClr="FFFFFF"/>
                </a:solidFill>
                <a:latin typeface="微软雅黑" panose="020B0503020204020204" pitchFamily="34" charset="-122"/>
                <a:ea typeface="微软雅黑" panose="020B0503020204020204" pitchFamily="34" charset="-122"/>
              </a:rPr>
              <a:t>添加标题</a:t>
            </a:r>
            <a:endParaRPr lang="en-US" altLang="zh-CN" sz="2310" b="1" kern="0" dirty="0">
              <a:solidFill>
                <a:sysClr val="window" lastClr="FFFFFF"/>
              </a:solidFill>
              <a:latin typeface="微软雅黑" panose="020B0503020204020204" pitchFamily="34" charset="-122"/>
              <a:ea typeface="微软雅黑" panose="020B0503020204020204" pitchFamily="34" charset="-122"/>
            </a:endParaRPr>
          </a:p>
        </p:txBody>
      </p:sp>
      <p:sp>
        <p:nvSpPr>
          <p:cNvPr id="5" name="矩形 4"/>
          <p:cNvSpPr/>
          <p:nvPr/>
        </p:nvSpPr>
        <p:spPr>
          <a:xfrm>
            <a:off x="7691820" y="4246297"/>
            <a:ext cx="1380101" cy="452423"/>
          </a:xfrm>
          <a:prstGeom prst="rect">
            <a:avLst/>
          </a:prstGeom>
        </p:spPr>
        <p:txBody>
          <a:bodyPr wrap="none" lIns="96002" tIns="48002" rIns="96002" bIns="48002">
            <a:spAutoFit/>
          </a:bodyPr>
          <a:lstStyle/>
          <a:p>
            <a:pPr>
              <a:defRPr/>
            </a:pPr>
            <a:r>
              <a:rPr lang="zh-CN" altLang="en-US" sz="2310" b="1" kern="0" dirty="0">
                <a:solidFill>
                  <a:sysClr val="window" lastClr="FFFFFF"/>
                </a:solidFill>
                <a:latin typeface="微软雅黑" panose="020B0503020204020204" pitchFamily="34" charset="-122"/>
                <a:ea typeface="微软雅黑" panose="020B0503020204020204" pitchFamily="34" charset="-122"/>
              </a:rPr>
              <a:t>添加标题</a:t>
            </a:r>
            <a:endParaRPr lang="en-US" altLang="zh-CN" sz="2310" b="1" kern="0" dirty="0">
              <a:solidFill>
                <a:sysClr val="window" lastClr="FFFFFF"/>
              </a:solidFill>
              <a:latin typeface="微软雅黑" panose="020B0503020204020204" pitchFamily="34" charset="-122"/>
              <a:ea typeface="微软雅黑" panose="020B0503020204020204" pitchFamily="34" charset="-122"/>
            </a:endParaRPr>
          </a:p>
        </p:txBody>
      </p:sp>
      <p:sp>
        <p:nvSpPr>
          <p:cNvPr id="6" name="矩形 5"/>
          <p:cNvSpPr/>
          <p:nvPr/>
        </p:nvSpPr>
        <p:spPr>
          <a:xfrm>
            <a:off x="2595760" y="3067455"/>
            <a:ext cx="1380101" cy="452423"/>
          </a:xfrm>
          <a:prstGeom prst="rect">
            <a:avLst/>
          </a:prstGeom>
        </p:spPr>
        <p:txBody>
          <a:bodyPr wrap="none" lIns="96002" tIns="48002" rIns="96002" bIns="48002">
            <a:spAutoFit/>
          </a:bodyPr>
          <a:lstStyle/>
          <a:p>
            <a:pPr algn="r">
              <a:defRPr/>
            </a:pPr>
            <a:r>
              <a:rPr lang="zh-CN" altLang="en-US" sz="2310" b="1" kern="0" dirty="0">
                <a:solidFill>
                  <a:sysClr val="window" lastClr="FFFFFF"/>
                </a:solidFill>
                <a:latin typeface="微软雅黑" panose="020B0503020204020204" pitchFamily="34" charset="-122"/>
                <a:ea typeface="微软雅黑" panose="020B0503020204020204" pitchFamily="34" charset="-122"/>
              </a:rPr>
              <a:t>添加标题</a:t>
            </a:r>
            <a:endParaRPr lang="en-US" altLang="zh-CN" sz="2310" b="1" kern="0" dirty="0">
              <a:solidFill>
                <a:sysClr val="window" lastClr="FFFFFF"/>
              </a:solidFill>
              <a:latin typeface="微软雅黑" panose="020B0503020204020204" pitchFamily="34" charset="-122"/>
              <a:ea typeface="微软雅黑" panose="020B0503020204020204" pitchFamily="34" charset="-122"/>
            </a:endParaRPr>
          </a:p>
        </p:txBody>
      </p:sp>
      <p:sp>
        <p:nvSpPr>
          <p:cNvPr id="7" name="等腰三角形 6"/>
          <p:cNvSpPr>
            <a:spLocks noChangeAspect="1" noChangeArrowheads="1"/>
          </p:cNvSpPr>
          <p:nvPr/>
        </p:nvSpPr>
        <p:spPr bwMode="auto">
          <a:xfrm rot="5400000" flipV="1">
            <a:off x="7381669" y="2492618"/>
            <a:ext cx="251212" cy="216630"/>
          </a:xfrm>
          <a:prstGeom prst="triangle">
            <a:avLst>
              <a:gd name="adj" fmla="val 50000"/>
            </a:avLst>
          </a:prstGeom>
          <a:solidFill>
            <a:sysClr val="window" lastClr="FFFFFF"/>
          </a:solidFill>
          <a:ln>
            <a:noFill/>
          </a:ln>
        </p:spPr>
        <p:txBody>
          <a:bodyPr lIns="96002" tIns="48002" rIns="96002" bIns="48002"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2100" b="0" i="0" u="none" strike="noStrike" kern="0" cap="none" spc="0" normalizeH="0" baseline="0" noProof="0" dirty="0">
              <a:ln>
                <a:noFill/>
              </a:ln>
              <a:solidFill>
                <a:sysClr val="windowText" lastClr="000000">
                  <a:lumMod val="65000"/>
                  <a:lumOff val="35000"/>
                </a:sysClr>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矩形 47"/>
          <p:cNvSpPr>
            <a:spLocks noChangeArrowheads="1"/>
          </p:cNvSpPr>
          <p:nvPr/>
        </p:nvSpPr>
        <p:spPr bwMode="auto">
          <a:xfrm>
            <a:off x="7691823" y="2393717"/>
            <a:ext cx="2963527" cy="118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002" tIns="48002" rIns="96002" bIns="48002">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defTabSz="914400" eaLnBrk="1" fontAlgn="auto" latinLnBrk="0" hangingPunct="1">
              <a:lnSpc>
                <a:spcPct val="120000"/>
              </a:lnSpc>
              <a:spcBef>
                <a:spcPct val="0"/>
              </a:spcBef>
              <a:spcAft>
                <a:spcPts val="0"/>
              </a:spcAft>
              <a:buClrTx/>
              <a:buSzTx/>
              <a:buFont typeface="Arial" panose="020B0604020202020204" pitchFamily="34" charset="0"/>
              <a:buNone/>
              <a:defRPr/>
            </a:pPr>
            <a:r>
              <a:rPr kumimoji="0" lang="zh-CN" altLang="en-US" sz="147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在此录入上述图表的综合描述说明，在此录入上述图表的综合描述说明，在此录入上述图表的综合描述说明。</a:t>
            </a:r>
          </a:p>
        </p:txBody>
      </p:sp>
      <p:sp>
        <p:nvSpPr>
          <p:cNvPr id="9" name="等腰三角形 18"/>
          <p:cNvSpPr>
            <a:spLocks noChangeAspect="1" noChangeArrowheads="1"/>
          </p:cNvSpPr>
          <p:nvPr/>
        </p:nvSpPr>
        <p:spPr bwMode="auto">
          <a:xfrm rot="5400000" flipV="1">
            <a:off x="7381669" y="4784840"/>
            <a:ext cx="251212" cy="216630"/>
          </a:xfrm>
          <a:prstGeom prst="triangle">
            <a:avLst>
              <a:gd name="adj" fmla="val 50000"/>
            </a:avLst>
          </a:prstGeom>
          <a:solidFill>
            <a:sysClr val="window" lastClr="FFFFFF"/>
          </a:solidFill>
          <a:ln>
            <a:noFill/>
          </a:ln>
        </p:spPr>
        <p:txBody>
          <a:bodyPr lIns="96002" tIns="48002" rIns="96002" bIns="48002"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2100" b="0" i="0" u="none" strike="noStrike" kern="0" cap="none" spc="0" normalizeH="0" baseline="0" noProof="0" dirty="0">
              <a:ln>
                <a:noFill/>
              </a:ln>
              <a:solidFill>
                <a:sysClr val="windowText" lastClr="000000">
                  <a:lumMod val="65000"/>
                  <a:lumOff val="35000"/>
                </a:sysClr>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矩形 47"/>
          <p:cNvSpPr>
            <a:spLocks noChangeArrowheads="1"/>
          </p:cNvSpPr>
          <p:nvPr/>
        </p:nvSpPr>
        <p:spPr bwMode="auto">
          <a:xfrm>
            <a:off x="7691823" y="4685943"/>
            <a:ext cx="2963527" cy="118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002" tIns="48002" rIns="96002" bIns="48002">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defTabSz="914400" eaLnBrk="1" fontAlgn="auto" latinLnBrk="0" hangingPunct="1">
              <a:lnSpc>
                <a:spcPct val="120000"/>
              </a:lnSpc>
              <a:spcBef>
                <a:spcPct val="0"/>
              </a:spcBef>
              <a:spcAft>
                <a:spcPts val="0"/>
              </a:spcAft>
              <a:buClrTx/>
              <a:buSzTx/>
              <a:buFont typeface="Arial" panose="020B0604020202020204" pitchFamily="34" charset="0"/>
              <a:buNone/>
              <a:defRPr/>
            </a:pPr>
            <a:r>
              <a:rPr kumimoji="0" lang="zh-CN" altLang="en-US" sz="147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在此录入上述图表的综合描述说明，在此录入上述图表的综合描述说明，在此录入上述图表的综合描述说明。</a:t>
            </a:r>
          </a:p>
        </p:txBody>
      </p:sp>
      <p:sp>
        <p:nvSpPr>
          <p:cNvPr id="11" name="等腰三角形 18"/>
          <p:cNvSpPr>
            <a:spLocks noChangeAspect="1" noChangeArrowheads="1"/>
          </p:cNvSpPr>
          <p:nvPr/>
        </p:nvSpPr>
        <p:spPr bwMode="auto">
          <a:xfrm rot="16200000" flipH="1" flipV="1">
            <a:off x="4157843" y="3598386"/>
            <a:ext cx="251212" cy="216630"/>
          </a:xfrm>
          <a:prstGeom prst="triangle">
            <a:avLst>
              <a:gd name="adj" fmla="val 50000"/>
            </a:avLst>
          </a:prstGeom>
          <a:solidFill>
            <a:sysClr val="window" lastClr="FFFFFF"/>
          </a:solidFill>
          <a:ln>
            <a:noFill/>
          </a:ln>
        </p:spPr>
        <p:txBody>
          <a:bodyPr lIns="96002" tIns="48002" rIns="96002" bIns="48002"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2100" b="0" i="0" u="none" strike="noStrike" kern="0" cap="none" spc="0" normalizeH="0" baseline="0" noProof="0" dirty="0">
              <a:ln>
                <a:noFill/>
              </a:ln>
              <a:solidFill>
                <a:sysClr val="windowText" lastClr="000000">
                  <a:lumMod val="65000"/>
                  <a:lumOff val="35000"/>
                </a:sysClr>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矩形 47"/>
          <p:cNvSpPr>
            <a:spLocks noChangeArrowheads="1"/>
          </p:cNvSpPr>
          <p:nvPr/>
        </p:nvSpPr>
        <p:spPr bwMode="auto">
          <a:xfrm>
            <a:off x="1540964" y="3499475"/>
            <a:ext cx="2565416" cy="1454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002" tIns="48002" rIns="96002" bIns="48002">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defTabSz="914400" eaLnBrk="1" fontAlgn="auto" latinLnBrk="0" hangingPunct="1">
              <a:lnSpc>
                <a:spcPct val="120000"/>
              </a:lnSpc>
              <a:spcBef>
                <a:spcPct val="0"/>
              </a:spcBef>
              <a:spcAft>
                <a:spcPts val="0"/>
              </a:spcAft>
              <a:buClrTx/>
              <a:buSzTx/>
              <a:buFont typeface="Arial" panose="020B0604020202020204" pitchFamily="34" charset="0"/>
              <a:buNone/>
              <a:defRPr/>
            </a:pPr>
            <a:r>
              <a:rPr kumimoji="0" lang="zh-CN" altLang="en-US" sz="147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在此录入图表的综合描述说明，在此录入上述图表的描述说明，在此录入上述图表的描述说明。在此录入上述图表的描述说明。</a:t>
            </a:r>
          </a:p>
        </p:txBody>
      </p:sp>
      <p:sp>
        <p:nvSpPr>
          <p:cNvPr id="13" name="形状 12"/>
          <p:cNvSpPr/>
          <p:nvPr/>
        </p:nvSpPr>
        <p:spPr>
          <a:xfrm>
            <a:off x="4542049" y="2992046"/>
            <a:ext cx="1961385" cy="1961680"/>
          </a:xfrm>
          <a:prstGeom prst="leftCircularArrow">
            <a:avLst>
              <a:gd name="adj1" fmla="val 8909"/>
              <a:gd name="adj2" fmla="val 1142322"/>
              <a:gd name="adj3" fmla="val 6293598"/>
              <a:gd name="adj4" fmla="val 18900002"/>
              <a:gd name="adj5" fmla="val 12500"/>
            </a:avLst>
          </a:prstGeom>
          <a:solidFill>
            <a:srgbClr val="FFCD4D"/>
          </a:solidFill>
          <a:ln>
            <a:noFill/>
          </a:ln>
          <a:effectLst/>
        </p:spPr>
      </p:sp>
      <p:sp>
        <p:nvSpPr>
          <p:cNvPr id="14" name="空心弧 13"/>
          <p:cNvSpPr/>
          <p:nvPr/>
        </p:nvSpPr>
        <p:spPr>
          <a:xfrm>
            <a:off x="5245813" y="4275717"/>
            <a:ext cx="1685131" cy="1685807"/>
          </a:xfrm>
          <a:prstGeom prst="blockArc">
            <a:avLst>
              <a:gd name="adj1" fmla="val 13624405"/>
              <a:gd name="adj2" fmla="val 17228224"/>
              <a:gd name="adj3" fmla="val 11481"/>
            </a:avLst>
          </a:prstGeom>
          <a:solidFill>
            <a:srgbClr val="FFCD4D"/>
          </a:solidFill>
          <a:ln>
            <a:noFill/>
          </a:ln>
          <a:effectLst/>
        </p:spPr>
      </p:sp>
      <p:grpSp>
        <p:nvGrpSpPr>
          <p:cNvPr id="15" name="组合 14"/>
          <p:cNvGrpSpPr/>
          <p:nvPr/>
        </p:nvGrpSpPr>
        <p:grpSpPr>
          <a:xfrm rot="2736489">
            <a:off x="5821551" y="2506685"/>
            <a:ext cx="607138" cy="532104"/>
            <a:chOff x="4212441" y="1835306"/>
            <a:chExt cx="645570" cy="565784"/>
          </a:xfrm>
          <a:solidFill>
            <a:srgbClr val="7EB46E"/>
          </a:solidFill>
        </p:grpSpPr>
        <p:sp>
          <p:nvSpPr>
            <p:cNvPr id="16" name="Freeform 143"/>
            <p:cNvSpPr/>
            <p:nvPr/>
          </p:nvSpPr>
          <p:spPr bwMode="auto">
            <a:xfrm>
              <a:off x="4386528" y="2100064"/>
              <a:ext cx="297398" cy="119685"/>
            </a:xfrm>
            <a:custGeom>
              <a:avLst/>
              <a:gdLst>
                <a:gd name="T0" fmla="*/ 30 w 35"/>
                <a:gd name="T1" fmla="*/ 13 h 14"/>
                <a:gd name="T2" fmla="*/ 5 w 35"/>
                <a:gd name="T3" fmla="*/ 13 h 14"/>
                <a:gd name="T4" fmla="*/ 5 w 35"/>
                <a:gd name="T5" fmla="*/ 13 h 14"/>
                <a:gd name="T6" fmla="*/ 1 w 35"/>
                <a:gd name="T7" fmla="*/ 13 h 14"/>
                <a:gd name="T8" fmla="*/ 1 w 35"/>
                <a:gd name="T9" fmla="*/ 13 h 14"/>
                <a:gd name="T10" fmla="*/ 1 w 35"/>
                <a:gd name="T11" fmla="*/ 9 h 14"/>
                <a:gd name="T12" fmla="*/ 1 w 35"/>
                <a:gd name="T13" fmla="*/ 9 h 14"/>
                <a:gd name="T14" fmla="*/ 34 w 35"/>
                <a:gd name="T15" fmla="*/ 9 h 14"/>
                <a:gd name="T16" fmla="*/ 34 w 35"/>
                <a:gd name="T17" fmla="*/ 9 h 14"/>
                <a:gd name="T18" fmla="*/ 34 w 35"/>
                <a:gd name="T19" fmla="*/ 13 h 14"/>
                <a:gd name="T20" fmla="*/ 34 w 35"/>
                <a:gd name="T21" fmla="*/ 13 h 14"/>
                <a:gd name="T22" fmla="*/ 30 w 35"/>
                <a:gd name="T23" fmla="*/ 1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 h="14">
                  <a:moveTo>
                    <a:pt x="30" y="13"/>
                  </a:moveTo>
                  <a:cubicBezTo>
                    <a:pt x="23" y="6"/>
                    <a:pt x="12" y="6"/>
                    <a:pt x="5" y="13"/>
                  </a:cubicBezTo>
                  <a:cubicBezTo>
                    <a:pt x="5" y="13"/>
                    <a:pt x="5" y="13"/>
                    <a:pt x="5" y="13"/>
                  </a:cubicBezTo>
                  <a:cubicBezTo>
                    <a:pt x="4" y="14"/>
                    <a:pt x="2" y="14"/>
                    <a:pt x="1" y="13"/>
                  </a:cubicBezTo>
                  <a:cubicBezTo>
                    <a:pt x="1" y="13"/>
                    <a:pt x="1" y="13"/>
                    <a:pt x="1" y="13"/>
                  </a:cubicBezTo>
                  <a:cubicBezTo>
                    <a:pt x="0" y="12"/>
                    <a:pt x="0" y="10"/>
                    <a:pt x="1" y="9"/>
                  </a:cubicBezTo>
                  <a:cubicBezTo>
                    <a:pt x="1" y="9"/>
                    <a:pt x="1" y="9"/>
                    <a:pt x="1" y="9"/>
                  </a:cubicBezTo>
                  <a:cubicBezTo>
                    <a:pt x="10" y="0"/>
                    <a:pt x="25" y="0"/>
                    <a:pt x="34" y="9"/>
                  </a:cubicBezTo>
                  <a:cubicBezTo>
                    <a:pt x="34" y="9"/>
                    <a:pt x="34" y="9"/>
                    <a:pt x="34" y="9"/>
                  </a:cubicBezTo>
                  <a:cubicBezTo>
                    <a:pt x="35" y="10"/>
                    <a:pt x="35" y="12"/>
                    <a:pt x="34" y="13"/>
                  </a:cubicBezTo>
                  <a:cubicBezTo>
                    <a:pt x="34" y="13"/>
                    <a:pt x="34" y="13"/>
                    <a:pt x="34" y="13"/>
                  </a:cubicBezTo>
                  <a:cubicBezTo>
                    <a:pt x="33" y="14"/>
                    <a:pt x="31" y="14"/>
                    <a:pt x="30"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016" tIns="64008" rIns="128016" bIns="64008" numCol="1" anchor="t" anchorCtr="0" compatLnSpc="1"/>
            <a:lstStyle/>
            <a:p>
              <a:pPr>
                <a:defRPr/>
              </a:pPr>
              <a:endParaRPr lang="zh-CN" altLang="en-US" sz="2615" kern="0" dirty="0">
                <a:solidFill>
                  <a:sysClr val="windowText" lastClr="000000">
                    <a:lumMod val="65000"/>
                    <a:lumOff val="35000"/>
                  </a:sysClr>
                </a:solidFill>
                <a:latin typeface="Arial" panose="020B0604020202020204" pitchFamily="34" charset="0"/>
                <a:ea typeface="微软雅黑" panose="020B0503020204020204" pitchFamily="34" charset="-122"/>
              </a:endParaRPr>
            </a:p>
          </p:txBody>
        </p:sp>
        <p:sp>
          <p:nvSpPr>
            <p:cNvPr id="17" name="Freeform 144"/>
            <p:cNvSpPr/>
            <p:nvPr/>
          </p:nvSpPr>
          <p:spPr bwMode="auto">
            <a:xfrm>
              <a:off x="4451810" y="2227003"/>
              <a:ext cx="174086" cy="174087"/>
            </a:xfrm>
            <a:custGeom>
              <a:avLst/>
              <a:gdLst>
                <a:gd name="T0" fmla="*/ 3 w 20"/>
                <a:gd name="T1" fmla="*/ 17 h 20"/>
                <a:gd name="T2" fmla="*/ 3 w 20"/>
                <a:gd name="T3" fmla="*/ 4 h 20"/>
                <a:gd name="T4" fmla="*/ 16 w 20"/>
                <a:gd name="T5" fmla="*/ 4 h 20"/>
                <a:gd name="T6" fmla="*/ 16 w 20"/>
                <a:gd name="T7" fmla="*/ 17 h 20"/>
                <a:gd name="T8" fmla="*/ 3 w 20"/>
                <a:gd name="T9" fmla="*/ 17 h 20"/>
              </a:gdLst>
              <a:ahLst/>
              <a:cxnLst>
                <a:cxn ang="0">
                  <a:pos x="T0" y="T1"/>
                </a:cxn>
                <a:cxn ang="0">
                  <a:pos x="T2" y="T3"/>
                </a:cxn>
                <a:cxn ang="0">
                  <a:pos x="T4" y="T5"/>
                </a:cxn>
                <a:cxn ang="0">
                  <a:pos x="T6" y="T7"/>
                </a:cxn>
                <a:cxn ang="0">
                  <a:pos x="T8" y="T9"/>
                </a:cxn>
              </a:cxnLst>
              <a:rect l="0" t="0" r="r" b="b"/>
              <a:pathLst>
                <a:path w="20" h="20">
                  <a:moveTo>
                    <a:pt x="3" y="17"/>
                  </a:moveTo>
                  <a:cubicBezTo>
                    <a:pt x="0" y="13"/>
                    <a:pt x="0" y="7"/>
                    <a:pt x="3" y="4"/>
                  </a:cubicBezTo>
                  <a:cubicBezTo>
                    <a:pt x="7" y="0"/>
                    <a:pt x="12" y="0"/>
                    <a:pt x="16" y="4"/>
                  </a:cubicBezTo>
                  <a:cubicBezTo>
                    <a:pt x="20" y="7"/>
                    <a:pt x="20" y="13"/>
                    <a:pt x="16" y="17"/>
                  </a:cubicBezTo>
                  <a:cubicBezTo>
                    <a:pt x="12" y="20"/>
                    <a:pt x="7" y="20"/>
                    <a:pt x="3"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016" tIns="64008" rIns="128016" bIns="64008" numCol="1" anchor="t" anchorCtr="0" compatLnSpc="1"/>
            <a:lstStyle/>
            <a:p>
              <a:pPr>
                <a:defRPr/>
              </a:pPr>
              <a:endParaRPr lang="zh-CN" altLang="en-US" sz="2615" kern="0" dirty="0">
                <a:solidFill>
                  <a:sysClr val="windowText" lastClr="000000">
                    <a:lumMod val="65000"/>
                    <a:lumOff val="35000"/>
                  </a:sysClr>
                </a:solidFill>
                <a:latin typeface="Arial" panose="020B0604020202020204" pitchFamily="34" charset="0"/>
                <a:ea typeface="微软雅黑" panose="020B0503020204020204" pitchFamily="34" charset="-122"/>
              </a:endParaRPr>
            </a:p>
          </p:txBody>
        </p:sp>
        <p:sp>
          <p:nvSpPr>
            <p:cNvPr id="18" name="Freeform 145"/>
            <p:cNvSpPr/>
            <p:nvPr/>
          </p:nvSpPr>
          <p:spPr bwMode="auto">
            <a:xfrm>
              <a:off x="4299484" y="1962245"/>
              <a:ext cx="471484" cy="170461"/>
            </a:xfrm>
            <a:custGeom>
              <a:avLst/>
              <a:gdLst>
                <a:gd name="T0" fmla="*/ 50 w 55"/>
                <a:gd name="T1" fmla="*/ 19 h 20"/>
                <a:gd name="T2" fmla="*/ 6 w 55"/>
                <a:gd name="T3" fmla="*/ 19 h 20"/>
                <a:gd name="T4" fmla="*/ 6 w 55"/>
                <a:gd name="T5" fmla="*/ 19 h 20"/>
                <a:gd name="T6" fmla="*/ 1 w 55"/>
                <a:gd name="T7" fmla="*/ 19 h 20"/>
                <a:gd name="T8" fmla="*/ 1 w 55"/>
                <a:gd name="T9" fmla="*/ 19 h 20"/>
                <a:gd name="T10" fmla="*/ 1 w 55"/>
                <a:gd name="T11" fmla="*/ 15 h 20"/>
                <a:gd name="T12" fmla="*/ 1 w 55"/>
                <a:gd name="T13" fmla="*/ 15 h 20"/>
                <a:gd name="T14" fmla="*/ 54 w 55"/>
                <a:gd name="T15" fmla="*/ 15 h 20"/>
                <a:gd name="T16" fmla="*/ 54 w 55"/>
                <a:gd name="T17" fmla="*/ 15 h 20"/>
                <a:gd name="T18" fmla="*/ 54 w 55"/>
                <a:gd name="T19" fmla="*/ 19 h 20"/>
                <a:gd name="T20" fmla="*/ 54 w 55"/>
                <a:gd name="T21" fmla="*/ 19 h 20"/>
                <a:gd name="T22" fmla="*/ 50 w 55"/>
                <a:gd name="T23" fmla="*/ 19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20">
                  <a:moveTo>
                    <a:pt x="50" y="19"/>
                  </a:moveTo>
                  <a:cubicBezTo>
                    <a:pt x="37" y="7"/>
                    <a:pt x="18" y="7"/>
                    <a:pt x="6" y="19"/>
                  </a:cubicBezTo>
                  <a:cubicBezTo>
                    <a:pt x="6" y="19"/>
                    <a:pt x="6" y="19"/>
                    <a:pt x="6" y="19"/>
                  </a:cubicBezTo>
                  <a:cubicBezTo>
                    <a:pt x="4" y="20"/>
                    <a:pt x="2" y="20"/>
                    <a:pt x="1" y="19"/>
                  </a:cubicBezTo>
                  <a:cubicBezTo>
                    <a:pt x="1" y="19"/>
                    <a:pt x="1" y="19"/>
                    <a:pt x="1" y="19"/>
                  </a:cubicBezTo>
                  <a:cubicBezTo>
                    <a:pt x="0" y="18"/>
                    <a:pt x="0" y="16"/>
                    <a:pt x="1" y="15"/>
                  </a:cubicBezTo>
                  <a:cubicBezTo>
                    <a:pt x="1" y="15"/>
                    <a:pt x="1" y="15"/>
                    <a:pt x="1" y="15"/>
                  </a:cubicBezTo>
                  <a:cubicBezTo>
                    <a:pt x="16" y="0"/>
                    <a:pt x="39" y="0"/>
                    <a:pt x="54" y="15"/>
                  </a:cubicBezTo>
                  <a:cubicBezTo>
                    <a:pt x="54" y="15"/>
                    <a:pt x="54" y="15"/>
                    <a:pt x="54" y="15"/>
                  </a:cubicBezTo>
                  <a:cubicBezTo>
                    <a:pt x="55" y="16"/>
                    <a:pt x="55" y="18"/>
                    <a:pt x="54" y="19"/>
                  </a:cubicBezTo>
                  <a:cubicBezTo>
                    <a:pt x="54" y="19"/>
                    <a:pt x="54" y="19"/>
                    <a:pt x="54" y="19"/>
                  </a:cubicBezTo>
                  <a:cubicBezTo>
                    <a:pt x="53" y="20"/>
                    <a:pt x="51" y="20"/>
                    <a:pt x="50"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016" tIns="64008" rIns="128016" bIns="64008" numCol="1" anchor="t" anchorCtr="0" compatLnSpc="1"/>
            <a:lstStyle/>
            <a:p>
              <a:pPr>
                <a:defRPr/>
              </a:pPr>
              <a:endParaRPr lang="zh-CN" altLang="en-US" sz="2615" kern="0" dirty="0">
                <a:solidFill>
                  <a:sysClr val="windowText" lastClr="000000">
                    <a:lumMod val="65000"/>
                    <a:lumOff val="35000"/>
                  </a:sysClr>
                </a:solidFill>
                <a:latin typeface="Arial" panose="020B0604020202020204" pitchFamily="34" charset="0"/>
                <a:ea typeface="微软雅黑" panose="020B0503020204020204" pitchFamily="34" charset="-122"/>
              </a:endParaRPr>
            </a:p>
          </p:txBody>
        </p:sp>
        <p:sp>
          <p:nvSpPr>
            <p:cNvPr id="19" name="Freeform 146"/>
            <p:cNvSpPr/>
            <p:nvPr/>
          </p:nvSpPr>
          <p:spPr bwMode="auto">
            <a:xfrm>
              <a:off x="4212441" y="1835306"/>
              <a:ext cx="645570" cy="213982"/>
            </a:xfrm>
            <a:custGeom>
              <a:avLst/>
              <a:gdLst>
                <a:gd name="T0" fmla="*/ 70 w 75"/>
                <a:gd name="T1" fmla="*/ 24 h 25"/>
                <a:gd name="T2" fmla="*/ 6 w 75"/>
                <a:gd name="T3" fmla="*/ 24 h 25"/>
                <a:gd name="T4" fmla="*/ 6 w 75"/>
                <a:gd name="T5" fmla="*/ 24 h 25"/>
                <a:gd name="T6" fmla="*/ 2 w 75"/>
                <a:gd name="T7" fmla="*/ 24 h 25"/>
                <a:gd name="T8" fmla="*/ 2 w 75"/>
                <a:gd name="T9" fmla="*/ 24 h 25"/>
                <a:gd name="T10" fmla="*/ 2 w 75"/>
                <a:gd name="T11" fmla="*/ 20 h 25"/>
                <a:gd name="T12" fmla="*/ 2 w 75"/>
                <a:gd name="T13" fmla="*/ 20 h 25"/>
                <a:gd name="T14" fmla="*/ 74 w 75"/>
                <a:gd name="T15" fmla="*/ 20 h 25"/>
                <a:gd name="T16" fmla="*/ 74 w 75"/>
                <a:gd name="T17" fmla="*/ 20 h 25"/>
                <a:gd name="T18" fmla="*/ 74 w 75"/>
                <a:gd name="T19" fmla="*/ 24 h 25"/>
                <a:gd name="T20" fmla="*/ 74 w 75"/>
                <a:gd name="T21" fmla="*/ 24 h 25"/>
                <a:gd name="T22" fmla="*/ 70 w 75"/>
                <a:gd name="T23" fmla="*/ 24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5" h="25">
                  <a:moveTo>
                    <a:pt x="70" y="24"/>
                  </a:moveTo>
                  <a:cubicBezTo>
                    <a:pt x="52" y="7"/>
                    <a:pt x="23" y="7"/>
                    <a:pt x="6" y="24"/>
                  </a:cubicBezTo>
                  <a:cubicBezTo>
                    <a:pt x="6" y="24"/>
                    <a:pt x="6" y="24"/>
                    <a:pt x="6" y="24"/>
                  </a:cubicBezTo>
                  <a:cubicBezTo>
                    <a:pt x="5" y="25"/>
                    <a:pt x="3" y="25"/>
                    <a:pt x="2" y="24"/>
                  </a:cubicBezTo>
                  <a:cubicBezTo>
                    <a:pt x="2" y="24"/>
                    <a:pt x="2" y="24"/>
                    <a:pt x="2" y="24"/>
                  </a:cubicBezTo>
                  <a:cubicBezTo>
                    <a:pt x="0" y="23"/>
                    <a:pt x="0" y="21"/>
                    <a:pt x="2" y="20"/>
                  </a:cubicBezTo>
                  <a:cubicBezTo>
                    <a:pt x="2" y="20"/>
                    <a:pt x="2" y="20"/>
                    <a:pt x="2" y="20"/>
                  </a:cubicBezTo>
                  <a:cubicBezTo>
                    <a:pt x="21" y="0"/>
                    <a:pt x="54" y="0"/>
                    <a:pt x="74" y="20"/>
                  </a:cubicBezTo>
                  <a:cubicBezTo>
                    <a:pt x="74" y="20"/>
                    <a:pt x="74" y="20"/>
                    <a:pt x="74" y="20"/>
                  </a:cubicBezTo>
                  <a:cubicBezTo>
                    <a:pt x="75" y="21"/>
                    <a:pt x="75" y="23"/>
                    <a:pt x="74" y="24"/>
                  </a:cubicBezTo>
                  <a:cubicBezTo>
                    <a:pt x="74" y="24"/>
                    <a:pt x="74" y="24"/>
                    <a:pt x="74" y="24"/>
                  </a:cubicBezTo>
                  <a:cubicBezTo>
                    <a:pt x="73" y="25"/>
                    <a:pt x="71" y="25"/>
                    <a:pt x="70"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016" tIns="64008" rIns="128016" bIns="64008" numCol="1" anchor="t" anchorCtr="0" compatLnSpc="1"/>
            <a:lstStyle/>
            <a:p>
              <a:pPr>
                <a:defRPr/>
              </a:pPr>
              <a:endParaRPr lang="zh-CN" altLang="en-US" sz="2615" kern="0" dirty="0">
                <a:solidFill>
                  <a:sysClr val="windowText" lastClr="000000">
                    <a:lumMod val="65000"/>
                    <a:lumOff val="35000"/>
                  </a:sysClr>
                </a:solidFill>
                <a:latin typeface="Arial" panose="020B0604020202020204" pitchFamily="34" charset="0"/>
                <a:ea typeface="微软雅黑" panose="020B0503020204020204" pitchFamily="34" charset="-122"/>
              </a:endParaRPr>
            </a:p>
          </p:txBody>
        </p:sp>
      </p:grpSp>
      <p:grpSp>
        <p:nvGrpSpPr>
          <p:cNvPr id="20" name="组合 19"/>
          <p:cNvGrpSpPr/>
          <p:nvPr/>
        </p:nvGrpSpPr>
        <p:grpSpPr>
          <a:xfrm>
            <a:off x="5216149" y="3720288"/>
            <a:ext cx="582123" cy="464274"/>
            <a:chOff x="3009633" y="2833220"/>
            <a:chExt cx="591168" cy="471487"/>
          </a:xfrm>
          <a:solidFill>
            <a:srgbClr val="7EB46E"/>
          </a:solidFill>
        </p:grpSpPr>
        <p:sp>
          <p:nvSpPr>
            <p:cNvPr id="21" name="Oval 214"/>
            <p:cNvSpPr>
              <a:spLocks noChangeArrowheads="1"/>
            </p:cNvSpPr>
            <p:nvPr/>
          </p:nvSpPr>
          <p:spPr bwMode="auto">
            <a:xfrm>
              <a:off x="3234494" y="3210410"/>
              <a:ext cx="94297" cy="9429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8016" tIns="64008" rIns="128016" bIns="64008" numCol="1" anchor="t" anchorCtr="0" compatLnSpc="1"/>
            <a:lstStyle/>
            <a:p>
              <a:pPr>
                <a:defRPr/>
              </a:pPr>
              <a:endParaRPr lang="zh-CN" altLang="en-US" sz="2615" kern="0" dirty="0">
                <a:solidFill>
                  <a:sysClr val="windowText" lastClr="000000">
                    <a:lumMod val="65000"/>
                    <a:lumOff val="35000"/>
                  </a:sysClr>
                </a:solidFill>
                <a:latin typeface="Arial" panose="020B0604020202020204" pitchFamily="34" charset="0"/>
                <a:ea typeface="微软雅黑" panose="020B0503020204020204" pitchFamily="34" charset="-122"/>
              </a:endParaRPr>
            </a:p>
          </p:txBody>
        </p:sp>
        <p:sp>
          <p:nvSpPr>
            <p:cNvPr id="22" name="Oval 215"/>
            <p:cNvSpPr>
              <a:spLocks noChangeArrowheads="1"/>
            </p:cNvSpPr>
            <p:nvPr/>
          </p:nvSpPr>
          <p:spPr bwMode="auto">
            <a:xfrm>
              <a:off x="3404954" y="3210410"/>
              <a:ext cx="101550" cy="9429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8016" tIns="64008" rIns="128016" bIns="64008" numCol="1" anchor="t" anchorCtr="0" compatLnSpc="1"/>
            <a:lstStyle/>
            <a:p>
              <a:pPr>
                <a:defRPr/>
              </a:pPr>
              <a:endParaRPr lang="zh-CN" altLang="en-US" sz="2615" kern="0" dirty="0">
                <a:solidFill>
                  <a:sysClr val="windowText" lastClr="000000">
                    <a:lumMod val="65000"/>
                    <a:lumOff val="35000"/>
                  </a:sysClr>
                </a:solidFill>
                <a:latin typeface="Arial" panose="020B0604020202020204" pitchFamily="34" charset="0"/>
                <a:ea typeface="微软雅黑" panose="020B0503020204020204" pitchFamily="34" charset="-122"/>
              </a:endParaRPr>
            </a:p>
          </p:txBody>
        </p:sp>
        <p:sp>
          <p:nvSpPr>
            <p:cNvPr id="23" name="Freeform 216"/>
            <p:cNvSpPr>
              <a:spLocks noEditPoints="1"/>
            </p:cNvSpPr>
            <p:nvPr/>
          </p:nvSpPr>
          <p:spPr bwMode="auto">
            <a:xfrm>
              <a:off x="3009633" y="2833220"/>
              <a:ext cx="591168" cy="340921"/>
            </a:xfrm>
            <a:custGeom>
              <a:avLst/>
              <a:gdLst>
                <a:gd name="T0" fmla="*/ 66 w 69"/>
                <a:gd name="T1" fmla="*/ 13 h 40"/>
                <a:gd name="T2" fmla="*/ 26 w 69"/>
                <a:gd name="T3" fmla="*/ 13 h 40"/>
                <a:gd name="T4" fmla="*/ 22 w 69"/>
                <a:gd name="T5" fmla="*/ 9 h 40"/>
                <a:gd name="T6" fmla="*/ 22 w 69"/>
                <a:gd name="T7" fmla="*/ 4 h 40"/>
                <a:gd name="T8" fmla="*/ 17 w 69"/>
                <a:gd name="T9" fmla="*/ 0 h 40"/>
                <a:gd name="T10" fmla="*/ 4 w 69"/>
                <a:gd name="T11" fmla="*/ 0 h 40"/>
                <a:gd name="T12" fmla="*/ 0 w 69"/>
                <a:gd name="T13" fmla="*/ 4 h 40"/>
                <a:gd name="T14" fmla="*/ 4 w 69"/>
                <a:gd name="T15" fmla="*/ 8 h 40"/>
                <a:gd name="T16" fmla="*/ 9 w 69"/>
                <a:gd name="T17" fmla="*/ 8 h 40"/>
                <a:gd name="T18" fmla="*/ 14 w 69"/>
                <a:gd name="T19" fmla="*/ 12 h 40"/>
                <a:gd name="T20" fmla="*/ 24 w 69"/>
                <a:gd name="T21" fmla="*/ 37 h 40"/>
                <a:gd name="T22" fmla="*/ 30 w 69"/>
                <a:gd name="T23" fmla="*/ 40 h 40"/>
                <a:gd name="T24" fmla="*/ 54 w 69"/>
                <a:gd name="T25" fmla="*/ 40 h 40"/>
                <a:gd name="T26" fmla="*/ 60 w 69"/>
                <a:gd name="T27" fmla="*/ 37 h 40"/>
                <a:gd name="T28" fmla="*/ 68 w 69"/>
                <a:gd name="T29" fmla="*/ 17 h 40"/>
                <a:gd name="T30" fmla="*/ 66 w 69"/>
                <a:gd name="T31" fmla="*/ 13 h 40"/>
                <a:gd name="T32" fmla="*/ 53 w 69"/>
                <a:gd name="T33" fmla="*/ 35 h 40"/>
                <a:gd name="T34" fmla="*/ 32 w 69"/>
                <a:gd name="T35" fmla="*/ 35 h 40"/>
                <a:gd name="T36" fmla="*/ 26 w 69"/>
                <a:gd name="T37" fmla="*/ 19 h 40"/>
                <a:gd name="T38" fmla="*/ 59 w 69"/>
                <a:gd name="T39" fmla="*/ 19 h 40"/>
                <a:gd name="T40" fmla="*/ 53 w 69"/>
                <a:gd name="T41" fmla="*/ 3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40">
                  <a:moveTo>
                    <a:pt x="66" y="13"/>
                  </a:moveTo>
                  <a:cubicBezTo>
                    <a:pt x="26" y="13"/>
                    <a:pt x="26" y="13"/>
                    <a:pt x="26" y="13"/>
                  </a:cubicBezTo>
                  <a:cubicBezTo>
                    <a:pt x="24" y="13"/>
                    <a:pt x="22" y="11"/>
                    <a:pt x="22" y="9"/>
                  </a:cubicBezTo>
                  <a:cubicBezTo>
                    <a:pt x="22" y="4"/>
                    <a:pt x="22" y="4"/>
                    <a:pt x="22" y="4"/>
                  </a:cubicBezTo>
                  <a:cubicBezTo>
                    <a:pt x="22" y="2"/>
                    <a:pt x="20" y="0"/>
                    <a:pt x="17" y="0"/>
                  </a:cubicBezTo>
                  <a:cubicBezTo>
                    <a:pt x="4" y="0"/>
                    <a:pt x="4" y="0"/>
                    <a:pt x="4" y="0"/>
                  </a:cubicBezTo>
                  <a:cubicBezTo>
                    <a:pt x="2" y="0"/>
                    <a:pt x="0" y="2"/>
                    <a:pt x="0" y="4"/>
                  </a:cubicBezTo>
                  <a:cubicBezTo>
                    <a:pt x="0" y="6"/>
                    <a:pt x="2" y="8"/>
                    <a:pt x="4" y="8"/>
                  </a:cubicBezTo>
                  <a:cubicBezTo>
                    <a:pt x="9" y="8"/>
                    <a:pt x="9" y="8"/>
                    <a:pt x="9" y="8"/>
                  </a:cubicBezTo>
                  <a:cubicBezTo>
                    <a:pt x="11" y="8"/>
                    <a:pt x="14" y="9"/>
                    <a:pt x="14" y="12"/>
                  </a:cubicBezTo>
                  <a:cubicBezTo>
                    <a:pt x="24" y="37"/>
                    <a:pt x="24" y="37"/>
                    <a:pt x="24" y="37"/>
                  </a:cubicBezTo>
                  <a:cubicBezTo>
                    <a:pt x="25" y="39"/>
                    <a:pt x="27" y="40"/>
                    <a:pt x="30" y="40"/>
                  </a:cubicBezTo>
                  <a:cubicBezTo>
                    <a:pt x="54" y="40"/>
                    <a:pt x="54" y="40"/>
                    <a:pt x="54" y="40"/>
                  </a:cubicBezTo>
                  <a:cubicBezTo>
                    <a:pt x="57" y="40"/>
                    <a:pt x="59" y="39"/>
                    <a:pt x="60" y="37"/>
                  </a:cubicBezTo>
                  <a:cubicBezTo>
                    <a:pt x="68" y="17"/>
                    <a:pt x="68" y="17"/>
                    <a:pt x="68" y="17"/>
                  </a:cubicBezTo>
                  <a:cubicBezTo>
                    <a:pt x="69" y="15"/>
                    <a:pt x="68" y="13"/>
                    <a:pt x="66" y="13"/>
                  </a:cubicBezTo>
                  <a:close/>
                  <a:moveTo>
                    <a:pt x="53" y="35"/>
                  </a:moveTo>
                  <a:cubicBezTo>
                    <a:pt x="32" y="35"/>
                    <a:pt x="32" y="35"/>
                    <a:pt x="32" y="35"/>
                  </a:cubicBezTo>
                  <a:cubicBezTo>
                    <a:pt x="26" y="19"/>
                    <a:pt x="26" y="19"/>
                    <a:pt x="26" y="19"/>
                  </a:cubicBezTo>
                  <a:cubicBezTo>
                    <a:pt x="59" y="19"/>
                    <a:pt x="59" y="19"/>
                    <a:pt x="59" y="19"/>
                  </a:cubicBezTo>
                  <a:lnTo>
                    <a:pt x="53"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016" tIns="64008" rIns="128016" bIns="64008" numCol="1" anchor="t" anchorCtr="0" compatLnSpc="1"/>
            <a:lstStyle/>
            <a:p>
              <a:pPr>
                <a:defRPr/>
              </a:pPr>
              <a:endParaRPr lang="zh-CN" altLang="en-US" sz="2615" kern="0" dirty="0">
                <a:solidFill>
                  <a:sysClr val="windowText" lastClr="000000">
                    <a:lumMod val="65000"/>
                    <a:lumOff val="35000"/>
                  </a:sysClr>
                </a:solidFill>
                <a:latin typeface="Arial" panose="020B0604020202020204" pitchFamily="34" charset="0"/>
                <a:ea typeface="微软雅黑" panose="020B0503020204020204" pitchFamily="34" charset="-122"/>
              </a:endParaRPr>
            </a:p>
          </p:txBody>
        </p:sp>
      </p:grpSp>
      <p:grpSp>
        <p:nvGrpSpPr>
          <p:cNvPr id="24" name="组合 23"/>
          <p:cNvGrpSpPr/>
          <p:nvPr/>
        </p:nvGrpSpPr>
        <p:grpSpPr>
          <a:xfrm>
            <a:off x="5832348" y="4827558"/>
            <a:ext cx="446415" cy="582127"/>
            <a:chOff x="6889388" y="2720789"/>
            <a:chExt cx="453350" cy="591172"/>
          </a:xfrm>
          <a:solidFill>
            <a:srgbClr val="7EB46E"/>
          </a:solidFill>
        </p:grpSpPr>
        <p:sp>
          <p:nvSpPr>
            <p:cNvPr id="25" name="Freeform 197"/>
            <p:cNvSpPr>
              <a:spLocks noEditPoints="1"/>
            </p:cNvSpPr>
            <p:nvPr/>
          </p:nvSpPr>
          <p:spPr bwMode="auto">
            <a:xfrm>
              <a:off x="7092489" y="2920264"/>
              <a:ext cx="250249" cy="391697"/>
            </a:xfrm>
            <a:custGeom>
              <a:avLst/>
              <a:gdLst>
                <a:gd name="T0" fmla="*/ 18 w 29"/>
                <a:gd name="T1" fmla="*/ 0 h 46"/>
                <a:gd name="T2" fmla="*/ 18 w 29"/>
                <a:gd name="T3" fmla="*/ 13 h 46"/>
                <a:gd name="T4" fmla="*/ 29 w 29"/>
                <a:gd name="T5" fmla="*/ 13 h 46"/>
                <a:gd name="T6" fmla="*/ 29 w 29"/>
                <a:gd name="T7" fmla="*/ 0 h 46"/>
                <a:gd name="T8" fmla="*/ 18 w 29"/>
                <a:gd name="T9" fmla="*/ 0 h 46"/>
                <a:gd name="T10" fmla="*/ 0 w 29"/>
                <a:gd name="T11" fmla="*/ 31 h 46"/>
                <a:gd name="T12" fmla="*/ 14 w 29"/>
                <a:gd name="T13" fmla="*/ 46 h 46"/>
                <a:gd name="T14" fmla="*/ 29 w 29"/>
                <a:gd name="T15" fmla="*/ 31 h 46"/>
                <a:gd name="T16" fmla="*/ 29 w 29"/>
                <a:gd name="T17" fmla="*/ 15 h 46"/>
                <a:gd name="T18" fmla="*/ 0 w 29"/>
                <a:gd name="T19" fmla="*/ 15 h 46"/>
                <a:gd name="T20" fmla="*/ 0 w 29"/>
                <a:gd name="T21" fmla="*/ 31 h 46"/>
                <a:gd name="T22" fmla="*/ 15 w 29"/>
                <a:gd name="T23" fmla="*/ 0 h 46"/>
                <a:gd name="T24" fmla="*/ 0 w 29"/>
                <a:gd name="T25" fmla="*/ 0 h 46"/>
                <a:gd name="T26" fmla="*/ 0 w 29"/>
                <a:gd name="T27" fmla="*/ 13 h 46"/>
                <a:gd name="T28" fmla="*/ 15 w 29"/>
                <a:gd name="T29" fmla="*/ 13 h 46"/>
                <a:gd name="T30" fmla="*/ 15 w 29"/>
                <a:gd name="T3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46">
                  <a:moveTo>
                    <a:pt x="18" y="0"/>
                  </a:moveTo>
                  <a:cubicBezTo>
                    <a:pt x="18" y="13"/>
                    <a:pt x="18" y="13"/>
                    <a:pt x="18" y="13"/>
                  </a:cubicBezTo>
                  <a:cubicBezTo>
                    <a:pt x="29" y="13"/>
                    <a:pt x="29" y="13"/>
                    <a:pt x="29" y="13"/>
                  </a:cubicBezTo>
                  <a:cubicBezTo>
                    <a:pt x="29" y="0"/>
                    <a:pt x="29" y="0"/>
                    <a:pt x="29" y="0"/>
                  </a:cubicBezTo>
                  <a:lnTo>
                    <a:pt x="18" y="0"/>
                  </a:lnTo>
                  <a:close/>
                  <a:moveTo>
                    <a:pt x="0" y="31"/>
                  </a:moveTo>
                  <a:cubicBezTo>
                    <a:pt x="0" y="39"/>
                    <a:pt x="6" y="46"/>
                    <a:pt x="14" y="46"/>
                  </a:cubicBezTo>
                  <a:cubicBezTo>
                    <a:pt x="22" y="46"/>
                    <a:pt x="29" y="39"/>
                    <a:pt x="29" y="31"/>
                  </a:cubicBezTo>
                  <a:cubicBezTo>
                    <a:pt x="29" y="15"/>
                    <a:pt x="29" y="15"/>
                    <a:pt x="29" y="15"/>
                  </a:cubicBezTo>
                  <a:cubicBezTo>
                    <a:pt x="0" y="15"/>
                    <a:pt x="0" y="15"/>
                    <a:pt x="0" y="15"/>
                  </a:cubicBezTo>
                  <a:lnTo>
                    <a:pt x="0" y="31"/>
                  </a:lnTo>
                  <a:close/>
                  <a:moveTo>
                    <a:pt x="15" y="0"/>
                  </a:moveTo>
                  <a:cubicBezTo>
                    <a:pt x="0" y="0"/>
                    <a:pt x="0" y="0"/>
                    <a:pt x="0" y="0"/>
                  </a:cubicBezTo>
                  <a:cubicBezTo>
                    <a:pt x="0" y="13"/>
                    <a:pt x="0" y="13"/>
                    <a:pt x="0" y="13"/>
                  </a:cubicBezTo>
                  <a:cubicBezTo>
                    <a:pt x="15" y="13"/>
                    <a:pt x="15" y="13"/>
                    <a:pt x="15" y="13"/>
                  </a:cubicBezTo>
                  <a:lnTo>
                    <a:pt x="15" y="0"/>
                  </a:lnTo>
                  <a:close/>
                </a:path>
              </a:pathLst>
            </a:custGeom>
            <a:grpFill/>
            <a:ln>
              <a:noFill/>
            </a:ln>
          </p:spPr>
          <p:txBody>
            <a:bodyPr vert="horz" wrap="square" lIns="128016" tIns="64008" rIns="128016" bIns="64008" numCol="1" anchor="t" anchorCtr="0" compatLnSpc="1"/>
            <a:lstStyle/>
            <a:p>
              <a:pPr>
                <a:defRPr/>
              </a:pPr>
              <a:endParaRPr lang="zh-CN" altLang="en-US" sz="2615" kern="0" dirty="0">
                <a:solidFill>
                  <a:sysClr val="windowText" lastClr="000000">
                    <a:lumMod val="65000"/>
                    <a:lumOff val="35000"/>
                  </a:sysClr>
                </a:solidFill>
                <a:latin typeface="Arial" panose="020B0604020202020204" pitchFamily="34" charset="0"/>
                <a:ea typeface="微软雅黑" panose="020B0503020204020204" pitchFamily="34" charset="-122"/>
              </a:endParaRPr>
            </a:p>
          </p:txBody>
        </p:sp>
        <p:sp>
          <p:nvSpPr>
            <p:cNvPr id="26" name="Freeform 198"/>
            <p:cNvSpPr/>
            <p:nvPr/>
          </p:nvSpPr>
          <p:spPr bwMode="auto">
            <a:xfrm>
              <a:off x="6889388" y="2720789"/>
              <a:ext cx="333666" cy="301026"/>
            </a:xfrm>
            <a:custGeom>
              <a:avLst/>
              <a:gdLst>
                <a:gd name="T0" fmla="*/ 0 w 39"/>
                <a:gd name="T1" fmla="*/ 20 h 35"/>
                <a:gd name="T2" fmla="*/ 19 w 39"/>
                <a:gd name="T3" fmla="*/ 0 h 35"/>
                <a:gd name="T4" fmla="*/ 19 w 39"/>
                <a:gd name="T5" fmla="*/ 0 h 35"/>
                <a:gd name="T6" fmla="*/ 39 w 39"/>
                <a:gd name="T7" fmla="*/ 20 h 35"/>
                <a:gd name="T8" fmla="*/ 39 w 39"/>
                <a:gd name="T9" fmla="*/ 20 h 35"/>
                <a:gd name="T10" fmla="*/ 36 w 39"/>
                <a:gd name="T11" fmla="*/ 20 h 35"/>
                <a:gd name="T12" fmla="*/ 31 w 39"/>
                <a:gd name="T13" fmla="*/ 8 h 35"/>
                <a:gd name="T14" fmla="*/ 31 w 39"/>
                <a:gd name="T15" fmla="*/ 8 h 35"/>
                <a:gd name="T16" fmla="*/ 19 w 39"/>
                <a:gd name="T17" fmla="*/ 3 h 35"/>
                <a:gd name="T18" fmla="*/ 19 w 39"/>
                <a:gd name="T19" fmla="*/ 3 h 35"/>
                <a:gd name="T20" fmla="*/ 7 w 39"/>
                <a:gd name="T21" fmla="*/ 8 h 35"/>
                <a:gd name="T22" fmla="*/ 7 w 39"/>
                <a:gd name="T23" fmla="*/ 8 h 35"/>
                <a:gd name="T24" fmla="*/ 3 w 39"/>
                <a:gd name="T25" fmla="*/ 20 h 35"/>
                <a:gd name="T26" fmla="*/ 3 w 39"/>
                <a:gd name="T27" fmla="*/ 20 h 35"/>
                <a:gd name="T28" fmla="*/ 8 w 39"/>
                <a:gd name="T29" fmla="*/ 32 h 35"/>
                <a:gd name="T30" fmla="*/ 8 w 39"/>
                <a:gd name="T31" fmla="*/ 32 h 35"/>
                <a:gd name="T32" fmla="*/ 6 w 39"/>
                <a:gd name="T33" fmla="*/ 35 h 35"/>
                <a:gd name="T34" fmla="*/ 0 w 39"/>
                <a:gd name="T35"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35">
                  <a:moveTo>
                    <a:pt x="0" y="20"/>
                  </a:moveTo>
                  <a:cubicBezTo>
                    <a:pt x="0" y="9"/>
                    <a:pt x="8" y="1"/>
                    <a:pt x="19" y="0"/>
                  </a:cubicBezTo>
                  <a:cubicBezTo>
                    <a:pt x="19" y="0"/>
                    <a:pt x="19" y="0"/>
                    <a:pt x="19" y="0"/>
                  </a:cubicBezTo>
                  <a:cubicBezTo>
                    <a:pt x="30" y="1"/>
                    <a:pt x="39" y="9"/>
                    <a:pt x="39" y="20"/>
                  </a:cubicBezTo>
                  <a:cubicBezTo>
                    <a:pt x="39" y="20"/>
                    <a:pt x="39" y="20"/>
                    <a:pt x="39" y="20"/>
                  </a:cubicBezTo>
                  <a:cubicBezTo>
                    <a:pt x="36" y="20"/>
                    <a:pt x="36" y="20"/>
                    <a:pt x="36" y="20"/>
                  </a:cubicBezTo>
                  <a:cubicBezTo>
                    <a:pt x="36" y="16"/>
                    <a:pt x="34" y="11"/>
                    <a:pt x="31" y="8"/>
                  </a:cubicBezTo>
                  <a:cubicBezTo>
                    <a:pt x="31" y="8"/>
                    <a:pt x="31" y="8"/>
                    <a:pt x="31" y="8"/>
                  </a:cubicBezTo>
                  <a:cubicBezTo>
                    <a:pt x="28" y="5"/>
                    <a:pt x="24" y="3"/>
                    <a:pt x="19" y="3"/>
                  </a:cubicBezTo>
                  <a:cubicBezTo>
                    <a:pt x="19" y="3"/>
                    <a:pt x="19" y="3"/>
                    <a:pt x="19" y="3"/>
                  </a:cubicBezTo>
                  <a:cubicBezTo>
                    <a:pt x="15" y="3"/>
                    <a:pt x="10" y="5"/>
                    <a:pt x="7" y="8"/>
                  </a:cubicBezTo>
                  <a:cubicBezTo>
                    <a:pt x="7" y="8"/>
                    <a:pt x="7" y="8"/>
                    <a:pt x="7" y="8"/>
                  </a:cubicBezTo>
                  <a:cubicBezTo>
                    <a:pt x="4" y="11"/>
                    <a:pt x="3" y="16"/>
                    <a:pt x="3" y="20"/>
                  </a:cubicBezTo>
                  <a:cubicBezTo>
                    <a:pt x="3" y="20"/>
                    <a:pt x="3" y="20"/>
                    <a:pt x="3" y="20"/>
                  </a:cubicBezTo>
                  <a:cubicBezTo>
                    <a:pt x="3" y="25"/>
                    <a:pt x="5" y="29"/>
                    <a:pt x="8" y="32"/>
                  </a:cubicBezTo>
                  <a:cubicBezTo>
                    <a:pt x="8" y="32"/>
                    <a:pt x="8" y="32"/>
                    <a:pt x="8" y="32"/>
                  </a:cubicBezTo>
                  <a:cubicBezTo>
                    <a:pt x="6" y="35"/>
                    <a:pt x="6" y="35"/>
                    <a:pt x="6" y="35"/>
                  </a:cubicBezTo>
                  <a:cubicBezTo>
                    <a:pt x="2" y="31"/>
                    <a:pt x="0" y="26"/>
                    <a:pt x="0" y="20"/>
                  </a:cubicBezTo>
                  <a:close/>
                </a:path>
              </a:pathLst>
            </a:custGeom>
            <a:grpFill/>
            <a:ln>
              <a:noFill/>
            </a:ln>
          </p:spPr>
          <p:txBody>
            <a:bodyPr vert="horz" wrap="square" lIns="128016" tIns="64008" rIns="128016" bIns="64008" numCol="1" anchor="t" anchorCtr="0" compatLnSpc="1"/>
            <a:lstStyle/>
            <a:p>
              <a:pPr>
                <a:defRPr/>
              </a:pPr>
              <a:endParaRPr lang="zh-CN" altLang="en-US" sz="2615" kern="0" dirty="0">
                <a:solidFill>
                  <a:sysClr val="windowText" lastClr="000000">
                    <a:lumMod val="65000"/>
                    <a:lumOff val="35000"/>
                  </a:sysClr>
                </a:solidFill>
                <a:latin typeface="Arial" panose="020B0604020202020204" pitchFamily="34" charset="0"/>
                <a:ea typeface="微软雅黑" panose="020B0503020204020204" pitchFamily="34" charset="-122"/>
              </a:endParaRPr>
            </a:p>
          </p:txBody>
        </p:sp>
      </p:grpSp>
      <p:sp>
        <p:nvSpPr>
          <p:cNvPr id="27" name="空心弧 26"/>
          <p:cNvSpPr/>
          <p:nvPr/>
        </p:nvSpPr>
        <p:spPr>
          <a:xfrm>
            <a:off x="5245813" y="4275717"/>
            <a:ext cx="1685131" cy="1685807"/>
          </a:xfrm>
          <a:prstGeom prst="blockArc">
            <a:avLst>
              <a:gd name="adj1" fmla="val 17085111"/>
              <a:gd name="adj2" fmla="val 10799997"/>
              <a:gd name="adj3" fmla="val 11504"/>
            </a:avLst>
          </a:prstGeom>
          <a:solidFill>
            <a:srgbClr val="FFCD4D"/>
          </a:solidFill>
          <a:ln>
            <a:noFill/>
          </a:ln>
          <a:effectLst/>
        </p:spPr>
      </p:sp>
      <p:sp>
        <p:nvSpPr>
          <p:cNvPr id="28" name="任意多边形 51"/>
          <p:cNvSpPr/>
          <p:nvPr/>
        </p:nvSpPr>
        <p:spPr>
          <a:xfrm rot="17307692">
            <a:off x="5621181" y="2449258"/>
            <a:ext cx="1700230" cy="916054"/>
          </a:xfrm>
          <a:custGeom>
            <a:avLst/>
            <a:gdLst>
              <a:gd name="connsiteX0" fmla="*/ 4833930 w 4843779"/>
              <a:gd name="connsiteY0" fmla="*/ 0 h 2609741"/>
              <a:gd name="connsiteX1" fmla="*/ 4843489 w 4843779"/>
              <a:gd name="connsiteY1" fmla="*/ 152635 h 2609741"/>
              <a:gd name="connsiteX2" fmla="*/ 3517115 w 4843779"/>
              <a:gd name="connsiteY2" fmla="*/ 2348626 h 2609741"/>
              <a:gd name="connsiteX3" fmla="*/ 351244 w 4843779"/>
              <a:gd name="connsiteY3" fmla="*/ 1435790 h 2609741"/>
              <a:gd name="connsiteX4" fmla="*/ 0 w 4843779"/>
              <a:gd name="connsiteY4" fmla="*/ 1526124 h 2609741"/>
              <a:gd name="connsiteX5" fmla="*/ 380009 w 4843779"/>
              <a:gd name="connsiteY5" fmla="*/ 717222 h 2609741"/>
              <a:gd name="connsiteX6" fmla="*/ 1326890 w 4843779"/>
              <a:gd name="connsiteY6" fmla="*/ 1184874 h 2609741"/>
              <a:gd name="connsiteX7" fmla="*/ 981253 w 4843779"/>
              <a:gd name="connsiteY7" fmla="*/ 1273766 h 2609741"/>
              <a:gd name="connsiteX8" fmla="*/ 3348138 w 4843779"/>
              <a:gd name="connsiteY8" fmla="*/ 1741216 h 2609741"/>
              <a:gd name="connsiteX9" fmla="*/ 4226462 w 4843779"/>
              <a:gd name="connsiteY9" fmla="*/ 84448 h 2609741"/>
              <a:gd name="connsiteX10" fmla="*/ 4217585 w 4843779"/>
              <a:gd name="connsiteY10" fmla="*/ 0 h 2609741"/>
              <a:gd name="connsiteX11" fmla="*/ 4833930 w 4843779"/>
              <a:gd name="connsiteY11" fmla="*/ 0 h 260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3779" h="2609741">
                <a:moveTo>
                  <a:pt x="4833930" y="0"/>
                </a:moveTo>
                <a:lnTo>
                  <a:pt x="4843489" y="152635"/>
                </a:lnTo>
                <a:cubicBezTo>
                  <a:pt x="4857473" y="1052464"/>
                  <a:pt x="4365817" y="1918999"/>
                  <a:pt x="3517115" y="2348626"/>
                </a:cubicBezTo>
                <a:cubicBezTo>
                  <a:pt x="2385597" y="2921419"/>
                  <a:pt x="1003828" y="2523005"/>
                  <a:pt x="351244" y="1435790"/>
                </a:cubicBezTo>
                <a:lnTo>
                  <a:pt x="0" y="1526124"/>
                </a:lnTo>
                <a:lnTo>
                  <a:pt x="380009" y="717222"/>
                </a:lnTo>
                <a:lnTo>
                  <a:pt x="1326890" y="1184874"/>
                </a:lnTo>
                <a:lnTo>
                  <a:pt x="981253" y="1273766"/>
                </a:lnTo>
                <a:cubicBezTo>
                  <a:pt x="1534634" y="2011589"/>
                  <a:pt x="2555569" y="2213219"/>
                  <a:pt x="3348138" y="1741216"/>
                </a:cubicBezTo>
                <a:cubicBezTo>
                  <a:pt x="3942651" y="1387163"/>
                  <a:pt x="4265044" y="739620"/>
                  <a:pt x="4226462" y="84448"/>
                </a:cubicBezTo>
                <a:lnTo>
                  <a:pt x="4217585" y="0"/>
                </a:lnTo>
                <a:lnTo>
                  <a:pt x="4833930" y="0"/>
                </a:lnTo>
                <a:close/>
              </a:path>
            </a:pathLst>
          </a:custGeom>
          <a:solidFill>
            <a:srgbClr val="FFCD4D"/>
          </a:solidFill>
          <a:ln w="12700" cap="flat" cmpd="sng" algn="ctr">
            <a:noFill/>
            <a:prstDash val="solid"/>
            <a:miter lim="800000"/>
          </a:ln>
          <a:effectLst/>
        </p:spPr>
        <p:txBody>
          <a:bodyPr rtlCol="0" anchor="ctr"/>
          <a:lstStyle/>
          <a:p>
            <a:pPr algn="ctr">
              <a:defRPr/>
            </a:pPr>
            <a:endParaRPr lang="zh-CN" altLang="en-US" sz="2615" kern="0" dirty="0">
              <a:solidFill>
                <a:sysClr val="windowText" lastClr="000000">
                  <a:lumMod val="65000"/>
                  <a:lumOff val="35000"/>
                </a:sysClr>
              </a:solidFill>
              <a:latin typeface="Calibri" panose="020F0502020204030204"/>
              <a:ea typeface="微软雅黑" panose="020B0503020204020204" pitchFamily="34" charset="-122"/>
            </a:endParaRPr>
          </a:p>
        </p:txBody>
      </p:sp>
      <p:sp>
        <p:nvSpPr>
          <p:cNvPr id="29" name="任意多边形 52"/>
          <p:cNvSpPr/>
          <p:nvPr/>
        </p:nvSpPr>
        <p:spPr>
          <a:xfrm rot="17307692">
            <a:off x="5205306" y="1975555"/>
            <a:ext cx="1116566" cy="781796"/>
          </a:xfrm>
          <a:custGeom>
            <a:avLst/>
            <a:gdLst>
              <a:gd name="connsiteX0" fmla="*/ 3082922 w 3180980"/>
              <a:gd name="connsiteY0" fmla="*/ 1705085 h 2227258"/>
              <a:gd name="connsiteX1" fmla="*/ 3176423 w 3180980"/>
              <a:gd name="connsiteY1" fmla="*/ 2154476 h 2227258"/>
              <a:gd name="connsiteX2" fmla="*/ 3180980 w 3180980"/>
              <a:gd name="connsiteY2" fmla="*/ 2227258 h 2227258"/>
              <a:gd name="connsiteX3" fmla="*/ 2564635 w 3180980"/>
              <a:gd name="connsiteY3" fmla="*/ 2227258 h 2227258"/>
              <a:gd name="connsiteX4" fmla="*/ 2556295 w 3180980"/>
              <a:gd name="connsiteY4" fmla="*/ 2147919 h 2227258"/>
              <a:gd name="connsiteX5" fmla="*/ 2411315 w 3180980"/>
              <a:gd name="connsiteY5" fmla="*/ 1664578 h 2227258"/>
              <a:gd name="connsiteX6" fmla="*/ 196026 w 3180980"/>
              <a:gd name="connsiteY6" fmla="*/ 708959 h 2227258"/>
              <a:gd name="connsiteX7" fmla="*/ 0 w 3180980"/>
              <a:gd name="connsiteY7" fmla="*/ 127074 h 2227258"/>
              <a:gd name="connsiteX8" fmla="*/ 3002505 w 3180980"/>
              <a:gd name="connsiteY8" fmla="*/ 1483914 h 2227258"/>
              <a:gd name="connsiteX9" fmla="*/ 3082922 w 3180980"/>
              <a:gd name="connsiteY9" fmla="*/ 1705085 h 2227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80980" h="2227258">
                <a:moveTo>
                  <a:pt x="3082922" y="1705085"/>
                </a:moveTo>
                <a:cubicBezTo>
                  <a:pt x="3128937" y="1853627"/>
                  <a:pt x="3159875" y="2004047"/>
                  <a:pt x="3176423" y="2154476"/>
                </a:cubicBezTo>
                <a:lnTo>
                  <a:pt x="3180980" y="2227258"/>
                </a:lnTo>
                <a:lnTo>
                  <a:pt x="2564635" y="2227258"/>
                </a:lnTo>
                <a:lnTo>
                  <a:pt x="2556295" y="2147919"/>
                </a:lnTo>
                <a:cubicBezTo>
                  <a:pt x="2531455" y="1984304"/>
                  <a:pt x="2483591" y="1821702"/>
                  <a:pt x="2411315" y="1664578"/>
                </a:cubicBezTo>
                <a:cubicBezTo>
                  <a:pt x="2025870" y="826647"/>
                  <a:pt x="1070294" y="414436"/>
                  <a:pt x="196026" y="708959"/>
                </a:cubicBezTo>
                <a:lnTo>
                  <a:pt x="0" y="127074"/>
                </a:lnTo>
                <a:cubicBezTo>
                  <a:pt x="1201918" y="-277827"/>
                  <a:pt x="2512407" y="314386"/>
                  <a:pt x="3002505" y="1483914"/>
                </a:cubicBezTo>
                <a:cubicBezTo>
                  <a:pt x="3033137" y="1557012"/>
                  <a:pt x="3059914" y="1630814"/>
                  <a:pt x="3082922" y="1705085"/>
                </a:cubicBezTo>
                <a:close/>
              </a:path>
            </a:pathLst>
          </a:custGeom>
          <a:solidFill>
            <a:srgbClr val="FFCD4D"/>
          </a:solidFill>
          <a:ln w="12700" cap="flat" cmpd="sng" algn="ctr">
            <a:noFill/>
            <a:prstDash val="solid"/>
            <a:miter lim="800000"/>
          </a:ln>
          <a:effectLst/>
        </p:spPr>
        <p:txBody>
          <a:bodyPr rtlCol="0" anchor="ctr"/>
          <a:lstStyle/>
          <a:p>
            <a:pPr algn="ctr">
              <a:defRPr/>
            </a:pPr>
            <a:endParaRPr lang="zh-CN" altLang="en-US" sz="2615" kern="0" dirty="0">
              <a:solidFill>
                <a:sysClr val="windowText" lastClr="000000">
                  <a:lumMod val="65000"/>
                  <a:lumOff val="35000"/>
                </a:sysClr>
              </a:solidFill>
              <a:latin typeface="Calibri" panose="020F0502020204030204"/>
              <a:ea typeface="微软雅黑" panose="020B0503020204020204" pitchFamily="34"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2" presetClass="entr" presetSubtype="4" fill="hold" grpId="0" nodeType="after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wipe(down)">
                                      <p:cBhvr>
                                        <p:cTn id="18" dur="350"/>
                                        <p:tgtEl>
                                          <p:spTgt spid="29"/>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up)">
                                      <p:cBhvr>
                                        <p:cTn id="22" dur="600"/>
                                        <p:tgtEl>
                                          <p:spTgt spid="28"/>
                                        </p:tgtEl>
                                      </p:cBhvr>
                                    </p:animEffect>
                                  </p:childTnLst>
                                </p:cTn>
                              </p:par>
                            </p:childTnLst>
                          </p:cTn>
                        </p:par>
                        <p:par>
                          <p:cTn id="23" fill="hold">
                            <p:stCondLst>
                              <p:cond delay="2500"/>
                            </p:stCondLst>
                            <p:childTnLst>
                              <p:par>
                                <p:cTn id="24" presetID="10" presetClass="entr" presetSubtype="0" fill="hold"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500"/>
                                        <p:tgtEl>
                                          <p:spTgt spid="15"/>
                                        </p:tgtEl>
                                      </p:cBhvr>
                                    </p:animEffect>
                                  </p:childTnLst>
                                </p:cTn>
                              </p:par>
                            </p:childTnLst>
                          </p:cTn>
                        </p:par>
                        <p:par>
                          <p:cTn id="27" fill="hold">
                            <p:stCondLst>
                              <p:cond delay="3000"/>
                            </p:stCondLst>
                            <p:childTnLst>
                              <p:par>
                                <p:cTn id="28" presetID="1" presetClass="entr" presetSubtype="0"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childTnLst>
                                </p:cTn>
                              </p:par>
                              <p:par>
                                <p:cTn id="30" presetID="26" presetClass="emph" presetSubtype="0" fill="hold" grpId="1" nodeType="withEffect">
                                  <p:stCondLst>
                                    <p:cond delay="0"/>
                                  </p:stCondLst>
                                  <p:childTnLst>
                                    <p:animEffect transition="out" filter="fade">
                                      <p:cBhvr>
                                        <p:cTn id="31" dur="500" tmFilter="0, 0; .2, .5; .8, .5; 1, 0"/>
                                        <p:tgtEl>
                                          <p:spTgt spid="7"/>
                                        </p:tgtEl>
                                      </p:cBhvr>
                                    </p:animEffect>
                                    <p:animScale>
                                      <p:cBhvr>
                                        <p:cTn id="32" dur="250" autoRev="1" fill="hold"/>
                                        <p:tgtEl>
                                          <p:spTgt spid="7"/>
                                        </p:tgtEl>
                                      </p:cBhvr>
                                      <p:by x="105000" y="105000"/>
                                    </p:animScale>
                                  </p:childTnLst>
                                </p:cTn>
                              </p:par>
                            </p:childTnLst>
                          </p:cTn>
                        </p:par>
                        <p:par>
                          <p:cTn id="33" fill="hold">
                            <p:stCondLst>
                              <p:cond delay="3000"/>
                            </p:stCondLst>
                            <p:childTnLst>
                              <p:par>
                                <p:cTn id="34" presetID="22" presetClass="entr" presetSubtype="8" fill="hold" grpId="0" nodeType="after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wipe(left)">
                                      <p:cBhvr>
                                        <p:cTn id="36" dur="500"/>
                                        <p:tgtEl>
                                          <p:spTgt spid="4"/>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left)">
                                      <p:cBhvr>
                                        <p:cTn id="39" dur="500"/>
                                        <p:tgtEl>
                                          <p:spTgt spid="8"/>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up)">
                                      <p:cBhvr>
                                        <p:cTn id="43" dur="750"/>
                                        <p:tgtEl>
                                          <p:spTgt spid="13"/>
                                        </p:tgtEl>
                                      </p:cBhvr>
                                    </p:animEffect>
                                  </p:childTnLst>
                                </p:cTn>
                              </p:par>
                            </p:childTnLst>
                          </p:cTn>
                        </p:par>
                        <p:par>
                          <p:cTn id="44" fill="hold">
                            <p:stCondLst>
                              <p:cond delay="4500"/>
                            </p:stCondLst>
                            <p:childTnLst>
                              <p:par>
                                <p:cTn id="45" presetID="10" presetClass="entr" presetSubtype="0" fill="hold"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childTnLst>
                          </p:cTn>
                        </p:par>
                        <p:par>
                          <p:cTn id="48" fill="hold">
                            <p:stCondLst>
                              <p:cond delay="5000"/>
                            </p:stCondLst>
                            <p:childTnLst>
                              <p:par>
                                <p:cTn id="49" presetID="1" presetClass="entr" presetSubtype="0" fill="hold" grpId="0" nodeType="after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par>
                                <p:cTn id="51" presetID="26" presetClass="emph" presetSubtype="0" fill="hold" grpId="1" nodeType="withEffect">
                                  <p:stCondLst>
                                    <p:cond delay="0"/>
                                  </p:stCondLst>
                                  <p:childTnLst>
                                    <p:animEffect transition="out" filter="fade">
                                      <p:cBhvr>
                                        <p:cTn id="52" dur="500" tmFilter="0, 0; .2, .5; .8, .5; 1, 0"/>
                                        <p:tgtEl>
                                          <p:spTgt spid="11"/>
                                        </p:tgtEl>
                                      </p:cBhvr>
                                    </p:animEffect>
                                    <p:animScale>
                                      <p:cBhvr>
                                        <p:cTn id="53" dur="250" autoRev="1" fill="hold"/>
                                        <p:tgtEl>
                                          <p:spTgt spid="11"/>
                                        </p:tgtEl>
                                      </p:cBhvr>
                                      <p:by x="105000" y="105000"/>
                                    </p:animScale>
                                  </p:childTnLst>
                                </p:cTn>
                              </p:par>
                            </p:childTnLst>
                          </p:cTn>
                        </p:par>
                        <p:par>
                          <p:cTn id="54" fill="hold">
                            <p:stCondLst>
                              <p:cond delay="5000"/>
                            </p:stCondLst>
                            <p:childTnLst>
                              <p:par>
                                <p:cTn id="55" presetID="22" presetClass="entr" presetSubtype="2" fill="hold" grpId="0" nodeType="after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wipe(right)">
                                      <p:cBhvr>
                                        <p:cTn id="57" dur="500"/>
                                        <p:tgtEl>
                                          <p:spTgt spid="6"/>
                                        </p:tgtEl>
                                      </p:cBhvr>
                                    </p:animEffect>
                                  </p:childTnLst>
                                </p:cTn>
                              </p:par>
                            </p:childTnLst>
                          </p:cTn>
                        </p:par>
                        <p:par>
                          <p:cTn id="58" fill="hold">
                            <p:stCondLst>
                              <p:cond delay="5500"/>
                            </p:stCondLst>
                            <p:childTnLst>
                              <p:par>
                                <p:cTn id="59" presetID="22" presetClass="entr" presetSubtype="2" fill="hold" grpId="0" nodeType="after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wipe(right)">
                                      <p:cBhvr>
                                        <p:cTn id="61" dur="500"/>
                                        <p:tgtEl>
                                          <p:spTgt spid="12"/>
                                        </p:tgtEl>
                                      </p:cBhvr>
                                    </p:animEffect>
                                  </p:childTnLst>
                                </p:cTn>
                              </p:par>
                            </p:childTnLst>
                          </p:cTn>
                        </p:par>
                        <p:par>
                          <p:cTn id="62" fill="hold">
                            <p:stCondLst>
                              <p:cond delay="6000"/>
                            </p:stCondLst>
                            <p:childTnLst>
                              <p:par>
                                <p:cTn id="63" presetID="22" presetClass="entr" presetSubtype="8" fill="hold" nodeType="after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wipe(left)">
                                      <p:cBhvr>
                                        <p:cTn id="65" dur="250"/>
                                        <p:tgtEl>
                                          <p:spTgt spid="14"/>
                                        </p:tgtEl>
                                      </p:cBhvr>
                                    </p:animEffect>
                                  </p:childTnLst>
                                </p:cTn>
                              </p:par>
                            </p:childTnLst>
                          </p:cTn>
                        </p:par>
                        <p:par>
                          <p:cTn id="66" fill="hold">
                            <p:stCondLst>
                              <p:cond delay="6500"/>
                            </p:stCondLst>
                            <p:childTnLst>
                              <p:par>
                                <p:cTn id="67" presetID="21" presetClass="entr" presetSubtype="1" fill="hold" nodeType="after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wheel(1)">
                                      <p:cBhvr>
                                        <p:cTn id="69" dur="1000"/>
                                        <p:tgtEl>
                                          <p:spTgt spid="27"/>
                                        </p:tgtEl>
                                      </p:cBhvr>
                                    </p:animEffect>
                                  </p:childTnLst>
                                </p:cTn>
                              </p:par>
                            </p:childTnLst>
                          </p:cTn>
                        </p:par>
                        <p:par>
                          <p:cTn id="70" fill="hold">
                            <p:stCondLst>
                              <p:cond delay="7500"/>
                            </p:stCondLst>
                            <p:childTnLst>
                              <p:par>
                                <p:cTn id="71" presetID="10" presetClass="entr" presetSubtype="0" fill="hold" nodeType="afterEffect">
                                  <p:stCondLst>
                                    <p:cond delay="0"/>
                                  </p:stCondLst>
                                  <p:childTnLst>
                                    <p:set>
                                      <p:cBhvr>
                                        <p:cTn id="72" dur="1" fill="hold">
                                          <p:stCondLst>
                                            <p:cond delay="0"/>
                                          </p:stCondLst>
                                        </p:cTn>
                                        <p:tgtEl>
                                          <p:spTgt spid="24"/>
                                        </p:tgtEl>
                                        <p:attrNameLst>
                                          <p:attrName>style.visibility</p:attrName>
                                        </p:attrNameLst>
                                      </p:cBhvr>
                                      <p:to>
                                        <p:strVal val="visible"/>
                                      </p:to>
                                    </p:set>
                                    <p:animEffect transition="in" filter="fade">
                                      <p:cBhvr>
                                        <p:cTn id="73" dur="500"/>
                                        <p:tgtEl>
                                          <p:spTgt spid="24"/>
                                        </p:tgtEl>
                                      </p:cBhvr>
                                    </p:animEffect>
                                  </p:childTnLst>
                                </p:cTn>
                              </p:par>
                            </p:childTnLst>
                          </p:cTn>
                        </p:par>
                        <p:par>
                          <p:cTn id="74" fill="hold">
                            <p:stCondLst>
                              <p:cond delay="8000"/>
                            </p:stCondLst>
                            <p:childTnLst>
                              <p:par>
                                <p:cTn id="75" presetID="1" presetClass="entr" presetSubtype="0" fill="hold" grpId="0" nodeType="afterEffect">
                                  <p:stCondLst>
                                    <p:cond delay="0"/>
                                  </p:stCondLst>
                                  <p:childTnLst>
                                    <p:set>
                                      <p:cBhvr>
                                        <p:cTn id="76" dur="1" fill="hold">
                                          <p:stCondLst>
                                            <p:cond delay="0"/>
                                          </p:stCondLst>
                                        </p:cTn>
                                        <p:tgtEl>
                                          <p:spTgt spid="9"/>
                                        </p:tgtEl>
                                        <p:attrNameLst>
                                          <p:attrName>style.visibility</p:attrName>
                                        </p:attrNameLst>
                                      </p:cBhvr>
                                      <p:to>
                                        <p:strVal val="visible"/>
                                      </p:to>
                                    </p:set>
                                  </p:childTnLst>
                                </p:cTn>
                              </p:par>
                              <p:par>
                                <p:cTn id="77" presetID="26" presetClass="emph" presetSubtype="0" fill="hold" grpId="1" nodeType="withEffect">
                                  <p:stCondLst>
                                    <p:cond delay="0"/>
                                  </p:stCondLst>
                                  <p:childTnLst>
                                    <p:animEffect transition="out" filter="fade">
                                      <p:cBhvr>
                                        <p:cTn id="78" dur="500" tmFilter="0, 0; .2, .5; .8, .5; 1, 0"/>
                                        <p:tgtEl>
                                          <p:spTgt spid="9"/>
                                        </p:tgtEl>
                                      </p:cBhvr>
                                    </p:animEffect>
                                    <p:animScale>
                                      <p:cBhvr>
                                        <p:cTn id="79" dur="250" autoRev="1" fill="hold"/>
                                        <p:tgtEl>
                                          <p:spTgt spid="9"/>
                                        </p:tgtEl>
                                      </p:cBhvr>
                                      <p:by x="105000" y="105000"/>
                                    </p:animScale>
                                  </p:childTnLst>
                                </p:cTn>
                              </p:par>
                            </p:childTnLst>
                          </p:cTn>
                        </p:par>
                        <p:par>
                          <p:cTn id="80" fill="hold">
                            <p:stCondLst>
                              <p:cond delay="8000"/>
                            </p:stCondLst>
                            <p:childTnLst>
                              <p:par>
                                <p:cTn id="81" presetID="22" presetClass="entr" presetSubtype="8" fill="hold" grpId="0" nodeType="afterEffect">
                                  <p:stCondLst>
                                    <p:cond delay="0"/>
                                  </p:stCondLst>
                                  <p:childTnLst>
                                    <p:set>
                                      <p:cBhvr>
                                        <p:cTn id="82" dur="1" fill="hold">
                                          <p:stCondLst>
                                            <p:cond delay="0"/>
                                          </p:stCondLst>
                                        </p:cTn>
                                        <p:tgtEl>
                                          <p:spTgt spid="5"/>
                                        </p:tgtEl>
                                        <p:attrNameLst>
                                          <p:attrName>style.visibility</p:attrName>
                                        </p:attrNameLst>
                                      </p:cBhvr>
                                      <p:to>
                                        <p:strVal val="visible"/>
                                      </p:to>
                                    </p:set>
                                    <p:animEffect transition="in" filter="wipe(left)">
                                      <p:cBhvr>
                                        <p:cTn id="83" dur="500"/>
                                        <p:tgtEl>
                                          <p:spTgt spid="5"/>
                                        </p:tgtEl>
                                      </p:cBhvr>
                                    </p:animEffect>
                                  </p:childTnLst>
                                </p:cTn>
                              </p:par>
                              <p:par>
                                <p:cTn id="84" presetID="22" presetClass="entr" presetSubtype="8" fill="hold" grpId="0" nodeType="withEffect">
                                  <p:stCondLst>
                                    <p:cond delay="0"/>
                                  </p:stCondLst>
                                  <p:childTnLst>
                                    <p:set>
                                      <p:cBhvr>
                                        <p:cTn id="85" dur="1" fill="hold">
                                          <p:stCondLst>
                                            <p:cond delay="0"/>
                                          </p:stCondLst>
                                        </p:cTn>
                                        <p:tgtEl>
                                          <p:spTgt spid="10"/>
                                        </p:tgtEl>
                                        <p:attrNameLst>
                                          <p:attrName>style.visibility</p:attrName>
                                        </p:attrNameLst>
                                      </p:cBhvr>
                                      <p:to>
                                        <p:strVal val="visible"/>
                                      </p:to>
                                    </p:set>
                                    <p:animEffect transition="in" filter="wipe(left)">
                                      <p:cBhvr>
                                        <p:cTn id="8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animBg="1"/>
      <p:bldP spid="7" grpId="1" animBg="1"/>
      <p:bldP spid="8" grpId="0"/>
      <p:bldP spid="9" grpId="0" animBg="1"/>
      <p:bldP spid="9" grpId="1" animBg="1"/>
      <p:bldP spid="10" grpId="0"/>
      <p:bldP spid="11" grpId="0" animBg="1"/>
      <p:bldP spid="11" grpId="1" animBg="1"/>
      <p:bldP spid="12" grpId="0"/>
      <p:bldP spid="28" grpId="0" animBg="1"/>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10232" y="1671502"/>
            <a:ext cx="6339769" cy="4479112"/>
            <a:chOff x="3216275" y="1196169"/>
            <a:chExt cx="5832475" cy="4904497"/>
          </a:xfrm>
        </p:grpSpPr>
        <p:sp>
          <p:nvSpPr>
            <p:cNvPr id="3" name="圆角矩形 15"/>
            <p:cNvSpPr/>
            <p:nvPr/>
          </p:nvSpPr>
          <p:spPr>
            <a:xfrm>
              <a:off x="3216275" y="1196169"/>
              <a:ext cx="5832475" cy="4838871"/>
            </a:xfrm>
            <a:prstGeom prst="roundRect">
              <a:avLst>
                <a:gd name="adj" fmla="val 6782"/>
              </a:avLst>
            </a:prstGeom>
            <a:solidFill>
              <a:srgbClr val="FFCD4D"/>
            </a:solidFill>
            <a:ln w="12700" cap="flat" cmpd="sng" algn="ctr">
              <a:noFill/>
              <a:prstDash val="solid"/>
              <a:miter lim="800000"/>
            </a:ln>
            <a:effectLst>
              <a:outerShdw blurRad="25400" dist="38100" dir="3600000" sx="102000" sy="102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4" name="任意多边形 18"/>
            <p:cNvSpPr/>
            <p:nvPr/>
          </p:nvSpPr>
          <p:spPr>
            <a:xfrm>
              <a:off x="7645903" y="4402310"/>
              <a:ext cx="1402847" cy="1698356"/>
            </a:xfrm>
            <a:custGeom>
              <a:avLst/>
              <a:gdLst>
                <a:gd name="connsiteX0" fmla="*/ 1402847 w 1402847"/>
                <a:gd name="connsiteY0" fmla="*/ 0 h 1632730"/>
                <a:gd name="connsiteX1" fmla="*/ 1402847 w 1402847"/>
                <a:gd name="connsiteY1" fmla="*/ 1304558 h 1632730"/>
                <a:gd name="connsiteX2" fmla="*/ 1074675 w 1402847"/>
                <a:gd name="connsiteY2" fmla="*/ 1632730 h 1632730"/>
                <a:gd name="connsiteX3" fmla="*/ 0 w 1402847"/>
                <a:gd name="connsiteY3" fmla="*/ 1632730 h 1632730"/>
                <a:gd name="connsiteX4" fmla="*/ 298558 w 1402847"/>
                <a:gd name="connsiteY4" fmla="*/ 1417321 h 1632730"/>
                <a:gd name="connsiteX5" fmla="*/ 1337140 w 1402847"/>
                <a:gd name="connsiteY5" fmla="*/ 140230 h 1632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2847" h="1632730">
                  <a:moveTo>
                    <a:pt x="1402847" y="0"/>
                  </a:moveTo>
                  <a:lnTo>
                    <a:pt x="1402847" y="1304558"/>
                  </a:lnTo>
                  <a:cubicBezTo>
                    <a:pt x="1402847" y="1485802"/>
                    <a:pt x="1255919" y="1632730"/>
                    <a:pt x="1074675" y="1632730"/>
                  </a:cubicBezTo>
                  <a:lnTo>
                    <a:pt x="0" y="1632730"/>
                  </a:lnTo>
                  <a:lnTo>
                    <a:pt x="298558" y="1417321"/>
                  </a:lnTo>
                  <a:cubicBezTo>
                    <a:pt x="733585" y="1070926"/>
                    <a:pt x="1089741" y="635618"/>
                    <a:pt x="1337140" y="140230"/>
                  </a:cubicBezTo>
                  <a:close/>
                </a:path>
              </a:pathLst>
            </a:custGeom>
            <a:solidFill>
              <a:sysClr val="windowText" lastClr="000000">
                <a:lumMod val="85000"/>
                <a:lumOff val="15000"/>
                <a:alpha val="40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nvGrpSpPr>
          <p:cNvPr id="5" name="组合 4"/>
          <p:cNvGrpSpPr/>
          <p:nvPr/>
        </p:nvGrpSpPr>
        <p:grpSpPr>
          <a:xfrm>
            <a:off x="6223164" y="1915676"/>
            <a:ext cx="617545" cy="678833"/>
            <a:chOff x="7860518" y="1562343"/>
            <a:chExt cx="617545" cy="678833"/>
          </a:xfrm>
        </p:grpSpPr>
        <p:sp>
          <p:nvSpPr>
            <p:cNvPr id="6" name="椭圆 5"/>
            <p:cNvSpPr/>
            <p:nvPr/>
          </p:nvSpPr>
          <p:spPr>
            <a:xfrm>
              <a:off x="7860518" y="1562343"/>
              <a:ext cx="253220" cy="253220"/>
            </a:xfrm>
            <a:prstGeom prst="ellipse">
              <a:avLst/>
            </a:prstGeom>
            <a:solidFill>
              <a:srgbClr val="FAB3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7" name="椭圆 6"/>
            <p:cNvSpPr/>
            <p:nvPr/>
          </p:nvSpPr>
          <p:spPr>
            <a:xfrm>
              <a:off x="8201414" y="1675299"/>
              <a:ext cx="193286" cy="193286"/>
            </a:xfrm>
            <a:prstGeom prst="ellipse">
              <a:avLst/>
            </a:prstGeom>
            <a:solidFill>
              <a:srgbClr val="FAB3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椭圆 7"/>
            <p:cNvSpPr/>
            <p:nvPr/>
          </p:nvSpPr>
          <p:spPr>
            <a:xfrm>
              <a:off x="8319469" y="1928519"/>
              <a:ext cx="155166" cy="155166"/>
            </a:xfrm>
            <a:prstGeom prst="ellipse">
              <a:avLst/>
            </a:prstGeom>
            <a:solidFill>
              <a:srgbClr val="FAB3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9" name="椭圆 8"/>
            <p:cNvSpPr/>
            <p:nvPr/>
          </p:nvSpPr>
          <p:spPr>
            <a:xfrm>
              <a:off x="8380506" y="2143619"/>
              <a:ext cx="97557" cy="97557"/>
            </a:xfrm>
            <a:prstGeom prst="ellipse">
              <a:avLst/>
            </a:prstGeom>
            <a:solidFill>
              <a:srgbClr val="FAB3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0" name="文本框 9"/>
          <p:cNvSpPr txBox="1"/>
          <p:nvPr/>
        </p:nvSpPr>
        <p:spPr>
          <a:xfrm>
            <a:off x="2590475" y="2513265"/>
            <a:ext cx="3114989" cy="338554"/>
          </a:xfrm>
          <a:prstGeom prst="rect">
            <a:avLst/>
          </a:prstGeom>
          <a:noFill/>
        </p:spPr>
        <p:txBody>
          <a:bodyPr wrap="square" rtlCol="0">
            <a:spAutoFit/>
          </a:bodyPr>
          <a:lstStyle/>
          <a:p>
            <a:r>
              <a:rPr lang="zh-CN" altLang="en-US" sz="1600" b="1" dirty="0">
                <a:solidFill>
                  <a:srgbClr val="000000"/>
                </a:solidFill>
                <a:latin typeface="微软雅黑" panose="020B0503020204020204" pitchFamily="34" charset="-122"/>
                <a:ea typeface="微软雅黑" panose="020B0503020204020204" pitchFamily="34" charset="-122"/>
              </a:rPr>
              <a:t>请在这里键入你的目录内容</a:t>
            </a:r>
          </a:p>
        </p:txBody>
      </p:sp>
      <p:grpSp>
        <p:nvGrpSpPr>
          <p:cNvPr id="11" name="组合 10"/>
          <p:cNvGrpSpPr/>
          <p:nvPr/>
        </p:nvGrpSpPr>
        <p:grpSpPr>
          <a:xfrm>
            <a:off x="1914219" y="2927643"/>
            <a:ext cx="4049485" cy="504546"/>
            <a:chOff x="3989196" y="2547913"/>
            <a:chExt cx="4049485" cy="504546"/>
          </a:xfrm>
        </p:grpSpPr>
        <p:cxnSp>
          <p:nvCxnSpPr>
            <p:cNvPr id="12" name="直接连接符 11"/>
            <p:cNvCxnSpPr/>
            <p:nvPr/>
          </p:nvCxnSpPr>
          <p:spPr>
            <a:xfrm>
              <a:off x="3989196" y="2547913"/>
              <a:ext cx="4049485" cy="0"/>
            </a:xfrm>
            <a:prstGeom prst="line">
              <a:avLst/>
            </a:prstGeom>
            <a:noFill/>
            <a:ln w="28575" cap="flat" cmpd="sng" algn="ctr">
              <a:solidFill>
                <a:srgbClr val="FFCD4D"/>
              </a:solidFill>
              <a:prstDash val="solid"/>
              <a:miter lim="800000"/>
            </a:ln>
            <a:effectLst>
              <a:outerShdw blurRad="38100" dist="25400" dir="16200000" sx="97000" sy="97000" algn="ctr" rotWithShape="0">
                <a:srgbClr val="000000">
                  <a:alpha val="46000"/>
                </a:srgbClr>
              </a:outerShdw>
            </a:effectLst>
          </p:spPr>
        </p:cxnSp>
        <p:sp>
          <p:nvSpPr>
            <p:cNvPr id="13" name="矩形 12"/>
            <p:cNvSpPr/>
            <p:nvPr/>
          </p:nvSpPr>
          <p:spPr>
            <a:xfrm>
              <a:off x="4054509" y="2555721"/>
              <a:ext cx="3918857" cy="496738"/>
            </a:xfrm>
            <a:prstGeom prst="rect">
              <a:avLst/>
            </a:prstGeom>
            <a:solidFill>
              <a:srgbClr val="FFCD4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4" name="文本框 13"/>
          <p:cNvSpPr txBox="1"/>
          <p:nvPr/>
        </p:nvSpPr>
        <p:spPr>
          <a:xfrm>
            <a:off x="2590475" y="3118578"/>
            <a:ext cx="3114989" cy="338554"/>
          </a:xfrm>
          <a:prstGeom prst="rect">
            <a:avLst/>
          </a:prstGeom>
          <a:noFill/>
        </p:spPr>
        <p:txBody>
          <a:bodyPr wrap="square" rtlCol="0">
            <a:spAutoFit/>
          </a:bodyPr>
          <a:lstStyle/>
          <a:p>
            <a:r>
              <a:rPr lang="zh-CN" altLang="en-US" sz="1600" b="1" dirty="0">
                <a:solidFill>
                  <a:srgbClr val="000000"/>
                </a:solidFill>
                <a:latin typeface="微软雅黑" panose="020B0503020204020204" pitchFamily="34" charset="-122"/>
                <a:ea typeface="微软雅黑" panose="020B0503020204020204" pitchFamily="34" charset="-122"/>
              </a:rPr>
              <a:t>请在这里键入你的目录内容</a:t>
            </a:r>
          </a:p>
        </p:txBody>
      </p:sp>
      <p:grpSp>
        <p:nvGrpSpPr>
          <p:cNvPr id="15" name="组合 14"/>
          <p:cNvGrpSpPr/>
          <p:nvPr/>
        </p:nvGrpSpPr>
        <p:grpSpPr>
          <a:xfrm>
            <a:off x="1914219" y="3532956"/>
            <a:ext cx="4049485" cy="504546"/>
            <a:chOff x="3989196" y="2547913"/>
            <a:chExt cx="4049485" cy="504546"/>
          </a:xfrm>
        </p:grpSpPr>
        <p:cxnSp>
          <p:nvCxnSpPr>
            <p:cNvPr id="16" name="直接连接符 15"/>
            <p:cNvCxnSpPr/>
            <p:nvPr/>
          </p:nvCxnSpPr>
          <p:spPr>
            <a:xfrm>
              <a:off x="3989196" y="2547913"/>
              <a:ext cx="4049485" cy="0"/>
            </a:xfrm>
            <a:prstGeom prst="line">
              <a:avLst/>
            </a:prstGeom>
            <a:noFill/>
            <a:ln w="28575" cap="flat" cmpd="sng" algn="ctr">
              <a:solidFill>
                <a:srgbClr val="FFCD4D"/>
              </a:solidFill>
              <a:prstDash val="solid"/>
              <a:miter lim="800000"/>
            </a:ln>
            <a:effectLst>
              <a:outerShdw blurRad="38100" dist="25400" dir="16200000" sx="97000" sy="97000" algn="ctr" rotWithShape="0">
                <a:srgbClr val="000000">
                  <a:alpha val="46000"/>
                </a:srgbClr>
              </a:outerShdw>
            </a:effectLst>
          </p:spPr>
        </p:cxnSp>
        <p:sp>
          <p:nvSpPr>
            <p:cNvPr id="17" name="矩形 16"/>
            <p:cNvSpPr/>
            <p:nvPr/>
          </p:nvSpPr>
          <p:spPr>
            <a:xfrm>
              <a:off x="4054509" y="2555721"/>
              <a:ext cx="3918857" cy="496738"/>
            </a:xfrm>
            <a:prstGeom prst="rect">
              <a:avLst/>
            </a:prstGeom>
            <a:solidFill>
              <a:srgbClr val="FFCD4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8" name="文本框 17"/>
          <p:cNvSpPr txBox="1"/>
          <p:nvPr/>
        </p:nvSpPr>
        <p:spPr>
          <a:xfrm>
            <a:off x="2590475" y="3723890"/>
            <a:ext cx="3114989" cy="338554"/>
          </a:xfrm>
          <a:prstGeom prst="rect">
            <a:avLst/>
          </a:prstGeom>
          <a:noFill/>
        </p:spPr>
        <p:txBody>
          <a:bodyPr wrap="square" rtlCol="0">
            <a:spAutoFit/>
          </a:bodyPr>
          <a:lstStyle/>
          <a:p>
            <a:r>
              <a:rPr lang="zh-CN" altLang="en-US" sz="1600" b="1" dirty="0">
                <a:solidFill>
                  <a:srgbClr val="000000"/>
                </a:solidFill>
                <a:latin typeface="微软雅黑" panose="020B0503020204020204" pitchFamily="34" charset="-122"/>
                <a:ea typeface="微软雅黑" panose="020B0503020204020204" pitchFamily="34" charset="-122"/>
              </a:rPr>
              <a:t>请在这里键入你的目录内容</a:t>
            </a:r>
          </a:p>
        </p:txBody>
      </p:sp>
      <p:grpSp>
        <p:nvGrpSpPr>
          <p:cNvPr id="19" name="组合 18"/>
          <p:cNvGrpSpPr/>
          <p:nvPr/>
        </p:nvGrpSpPr>
        <p:grpSpPr>
          <a:xfrm>
            <a:off x="1914219" y="4138268"/>
            <a:ext cx="4049485" cy="504546"/>
            <a:chOff x="3989196" y="2547913"/>
            <a:chExt cx="4049485" cy="504546"/>
          </a:xfrm>
        </p:grpSpPr>
        <p:cxnSp>
          <p:nvCxnSpPr>
            <p:cNvPr id="20" name="直接连接符 19"/>
            <p:cNvCxnSpPr/>
            <p:nvPr/>
          </p:nvCxnSpPr>
          <p:spPr>
            <a:xfrm>
              <a:off x="3989196" y="2547913"/>
              <a:ext cx="4049485" cy="0"/>
            </a:xfrm>
            <a:prstGeom prst="line">
              <a:avLst/>
            </a:prstGeom>
            <a:noFill/>
            <a:ln w="28575" cap="flat" cmpd="sng" algn="ctr">
              <a:solidFill>
                <a:srgbClr val="FFCD4D"/>
              </a:solidFill>
              <a:prstDash val="solid"/>
              <a:miter lim="800000"/>
            </a:ln>
            <a:effectLst>
              <a:outerShdw blurRad="38100" dist="25400" dir="16200000" sx="97000" sy="97000" algn="ctr" rotWithShape="0">
                <a:srgbClr val="000000">
                  <a:alpha val="46000"/>
                </a:srgbClr>
              </a:outerShdw>
            </a:effectLst>
          </p:spPr>
        </p:cxnSp>
        <p:sp>
          <p:nvSpPr>
            <p:cNvPr id="21" name="矩形 20"/>
            <p:cNvSpPr/>
            <p:nvPr/>
          </p:nvSpPr>
          <p:spPr>
            <a:xfrm>
              <a:off x="4054509" y="2555721"/>
              <a:ext cx="3918857" cy="496738"/>
            </a:xfrm>
            <a:prstGeom prst="rect">
              <a:avLst/>
            </a:prstGeom>
            <a:solidFill>
              <a:srgbClr val="FFCD4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22" name="文本框 21"/>
          <p:cNvSpPr txBox="1"/>
          <p:nvPr/>
        </p:nvSpPr>
        <p:spPr>
          <a:xfrm>
            <a:off x="2598970" y="4329203"/>
            <a:ext cx="3114989" cy="338554"/>
          </a:xfrm>
          <a:prstGeom prst="rect">
            <a:avLst/>
          </a:prstGeom>
          <a:noFill/>
        </p:spPr>
        <p:txBody>
          <a:bodyPr wrap="square" rtlCol="0">
            <a:spAutoFit/>
          </a:bodyPr>
          <a:lstStyle/>
          <a:p>
            <a:r>
              <a:rPr lang="zh-CN" altLang="en-US" sz="1600" b="1" dirty="0">
                <a:solidFill>
                  <a:srgbClr val="000000"/>
                </a:solidFill>
                <a:latin typeface="微软雅黑" panose="020B0503020204020204" pitchFamily="34" charset="-122"/>
                <a:ea typeface="微软雅黑" panose="020B0503020204020204" pitchFamily="34" charset="-122"/>
              </a:rPr>
              <a:t>请在这里键入你的目录内容</a:t>
            </a:r>
          </a:p>
        </p:txBody>
      </p:sp>
      <p:grpSp>
        <p:nvGrpSpPr>
          <p:cNvPr id="23" name="组合 22"/>
          <p:cNvGrpSpPr/>
          <p:nvPr/>
        </p:nvGrpSpPr>
        <p:grpSpPr>
          <a:xfrm>
            <a:off x="1922714" y="4743581"/>
            <a:ext cx="4049485" cy="504546"/>
            <a:chOff x="3989196" y="2547913"/>
            <a:chExt cx="4049485" cy="504546"/>
          </a:xfrm>
        </p:grpSpPr>
        <p:cxnSp>
          <p:nvCxnSpPr>
            <p:cNvPr id="24" name="直接连接符 23"/>
            <p:cNvCxnSpPr/>
            <p:nvPr/>
          </p:nvCxnSpPr>
          <p:spPr>
            <a:xfrm>
              <a:off x="3989196" y="2547913"/>
              <a:ext cx="4049485" cy="0"/>
            </a:xfrm>
            <a:prstGeom prst="line">
              <a:avLst/>
            </a:prstGeom>
            <a:noFill/>
            <a:ln w="28575" cap="flat" cmpd="sng" algn="ctr">
              <a:solidFill>
                <a:srgbClr val="FFCD4D"/>
              </a:solidFill>
              <a:prstDash val="solid"/>
              <a:miter lim="800000"/>
            </a:ln>
            <a:effectLst>
              <a:outerShdw blurRad="38100" dist="25400" dir="16200000" sx="97000" sy="97000" algn="ctr" rotWithShape="0">
                <a:srgbClr val="000000">
                  <a:alpha val="46000"/>
                </a:srgbClr>
              </a:outerShdw>
            </a:effectLst>
          </p:spPr>
        </p:cxnSp>
        <p:sp>
          <p:nvSpPr>
            <p:cNvPr id="25" name="矩形 24"/>
            <p:cNvSpPr/>
            <p:nvPr/>
          </p:nvSpPr>
          <p:spPr>
            <a:xfrm>
              <a:off x="4054509" y="2555721"/>
              <a:ext cx="3918857" cy="496738"/>
            </a:xfrm>
            <a:prstGeom prst="rect">
              <a:avLst/>
            </a:prstGeom>
            <a:solidFill>
              <a:srgbClr val="FFCD4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26" name="文本框 25"/>
          <p:cNvSpPr txBox="1"/>
          <p:nvPr/>
        </p:nvSpPr>
        <p:spPr>
          <a:xfrm>
            <a:off x="2598970" y="4934515"/>
            <a:ext cx="3114989" cy="338554"/>
          </a:xfrm>
          <a:prstGeom prst="rect">
            <a:avLst/>
          </a:prstGeom>
          <a:noFill/>
        </p:spPr>
        <p:txBody>
          <a:bodyPr wrap="square" rtlCol="0">
            <a:spAutoFit/>
          </a:bodyPr>
          <a:lstStyle/>
          <a:p>
            <a:r>
              <a:rPr lang="zh-CN" altLang="en-US" sz="1600" b="1" dirty="0">
                <a:solidFill>
                  <a:srgbClr val="000000"/>
                </a:solidFill>
                <a:latin typeface="微软雅黑" panose="020B0503020204020204" pitchFamily="34" charset="-122"/>
                <a:ea typeface="微软雅黑" panose="020B0503020204020204" pitchFamily="34" charset="-122"/>
              </a:rPr>
              <a:t>请在这里键入你的目录内容</a:t>
            </a:r>
          </a:p>
        </p:txBody>
      </p:sp>
      <p:grpSp>
        <p:nvGrpSpPr>
          <p:cNvPr id="27" name="组合 26"/>
          <p:cNvGrpSpPr/>
          <p:nvPr/>
        </p:nvGrpSpPr>
        <p:grpSpPr>
          <a:xfrm>
            <a:off x="1922714" y="5348893"/>
            <a:ext cx="4049485" cy="504546"/>
            <a:chOff x="3989196" y="2547913"/>
            <a:chExt cx="4049485" cy="504546"/>
          </a:xfrm>
        </p:grpSpPr>
        <p:cxnSp>
          <p:nvCxnSpPr>
            <p:cNvPr id="28" name="直接连接符 27"/>
            <p:cNvCxnSpPr/>
            <p:nvPr/>
          </p:nvCxnSpPr>
          <p:spPr>
            <a:xfrm>
              <a:off x="3989196" y="2547913"/>
              <a:ext cx="4049485" cy="0"/>
            </a:xfrm>
            <a:prstGeom prst="line">
              <a:avLst/>
            </a:prstGeom>
            <a:noFill/>
            <a:ln w="28575" cap="flat" cmpd="sng" algn="ctr">
              <a:solidFill>
                <a:srgbClr val="FFCD4D"/>
              </a:solidFill>
              <a:prstDash val="solid"/>
              <a:miter lim="800000"/>
            </a:ln>
            <a:effectLst>
              <a:outerShdw blurRad="38100" dist="25400" dir="16200000" sx="97000" sy="97000" algn="ctr" rotWithShape="0">
                <a:srgbClr val="000000">
                  <a:alpha val="46000"/>
                </a:srgbClr>
              </a:outerShdw>
            </a:effectLst>
          </p:spPr>
        </p:cxnSp>
        <p:sp>
          <p:nvSpPr>
            <p:cNvPr id="29" name="矩形 28"/>
            <p:cNvSpPr/>
            <p:nvPr/>
          </p:nvSpPr>
          <p:spPr>
            <a:xfrm>
              <a:off x="4054509" y="2555721"/>
              <a:ext cx="3918857" cy="496738"/>
            </a:xfrm>
            <a:prstGeom prst="rect">
              <a:avLst/>
            </a:prstGeom>
            <a:solidFill>
              <a:srgbClr val="FFCD4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pic>
        <p:nvPicPr>
          <p:cNvPr id="31" name="图片 30"/>
          <p:cNvPicPr>
            <a:picLocks noChangeAspect="1"/>
          </p:cNvPicPr>
          <p:nvPr/>
        </p:nvPicPr>
        <p:blipFill>
          <a:blip r:embed="rId3"/>
          <a:stretch>
            <a:fillRect/>
          </a:stretch>
        </p:blipFill>
        <p:spPr>
          <a:xfrm>
            <a:off x="7395804" y="793518"/>
            <a:ext cx="4279392" cy="6858000"/>
          </a:xfrm>
          <a:prstGeom prst="rect">
            <a:avLst/>
          </a:prstGeom>
        </p:spPr>
      </p:pic>
      <p:sp>
        <p:nvSpPr>
          <p:cNvPr id="32" name="文本框 31"/>
          <p:cNvSpPr txBox="1"/>
          <p:nvPr/>
        </p:nvSpPr>
        <p:spPr>
          <a:xfrm>
            <a:off x="512119" y="270298"/>
            <a:ext cx="2407531" cy="523220"/>
          </a:xfrm>
          <a:prstGeom prst="rect">
            <a:avLst/>
          </a:prstGeom>
          <a:noFill/>
        </p:spPr>
        <p:txBody>
          <a:bodyPr wrap="square" rtlCol="0">
            <a:spAutoFit/>
          </a:bodyPr>
          <a:lstStyle/>
          <a:p>
            <a:r>
              <a:rPr lang="zh-CN" altLang="en-US" sz="2800" b="1" dirty="0">
                <a:solidFill>
                  <a:prstClr val="white">
                    <a:lumMod val="85000"/>
                  </a:prstClr>
                </a:solidFill>
                <a:latin typeface="微软雅黑" panose="020B0503020204020204" pitchFamily="34" charset="-122"/>
                <a:ea typeface="微软雅黑" panose="020B0503020204020204" pitchFamily="34" charset="-122"/>
              </a:rPr>
              <a:t>目录</a:t>
            </a:r>
            <a:r>
              <a:rPr lang="en-US" altLang="zh-CN" sz="2800" b="1" dirty="0">
                <a:solidFill>
                  <a:prstClr val="white">
                    <a:lumMod val="85000"/>
                  </a:prstClr>
                </a:solidFill>
                <a:latin typeface="微软雅黑" panose="020B0503020204020204" pitchFamily="34" charset="-122"/>
                <a:ea typeface="微软雅黑" panose="020B0503020204020204" pitchFamily="34" charset="-122"/>
              </a:rPr>
              <a:t>/</a:t>
            </a:r>
            <a:r>
              <a:rPr lang="zh-CN" altLang="en-US" sz="2800" b="1" dirty="0">
                <a:solidFill>
                  <a:prstClr val="white">
                    <a:lumMod val="85000"/>
                  </a:prstClr>
                </a:solidFill>
                <a:latin typeface="微软雅黑" panose="020B0503020204020204" pitchFamily="34" charset="-122"/>
                <a:ea typeface="微软雅黑" panose="020B0503020204020204" pitchFamily="34" charset="-122"/>
              </a:rPr>
              <a:t>流程</a:t>
            </a:r>
          </a:p>
        </p:txBody>
      </p:sp>
      <p:sp>
        <p:nvSpPr>
          <p:cNvPr id="33" name="文本框 32"/>
          <p:cNvSpPr txBox="1"/>
          <p:nvPr/>
        </p:nvSpPr>
        <p:spPr>
          <a:xfrm>
            <a:off x="539013" y="786234"/>
            <a:ext cx="2407531" cy="369332"/>
          </a:xfrm>
          <a:prstGeom prst="rect">
            <a:avLst/>
          </a:prstGeom>
          <a:noFill/>
        </p:spPr>
        <p:txBody>
          <a:bodyPr wrap="square" rtlCol="0">
            <a:spAutoFit/>
          </a:bodyPr>
          <a:lstStyle/>
          <a:p>
            <a:r>
              <a:rPr lang="zh-CN" altLang="en-US" dirty="0">
                <a:solidFill>
                  <a:prstClr val="white">
                    <a:lumMod val="85000"/>
                  </a:prstClr>
                </a:solidFill>
                <a:latin typeface="微软雅黑" panose="020B0503020204020204" pitchFamily="34" charset="-122"/>
                <a:ea typeface="微软雅黑" panose="020B0503020204020204" pitchFamily="34" charset="-122"/>
              </a:rPr>
              <a:t>请输入小标题</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1000"/>
                                        <p:tgtEl>
                                          <p:spTgt spid="14"/>
                                        </p:tgtEl>
                                      </p:cBhvr>
                                    </p:animEffect>
                                    <p:anim calcmode="lin" valueType="num">
                                      <p:cBhvr>
                                        <p:cTn id="20" dur="1000" fill="hold"/>
                                        <p:tgtEl>
                                          <p:spTgt spid="14"/>
                                        </p:tgtEl>
                                        <p:attrNameLst>
                                          <p:attrName>ppt_x</p:attrName>
                                        </p:attrNameLst>
                                      </p:cBhvr>
                                      <p:tavLst>
                                        <p:tav tm="0">
                                          <p:val>
                                            <p:strVal val="#ppt_x"/>
                                          </p:val>
                                        </p:tav>
                                        <p:tav tm="100000">
                                          <p:val>
                                            <p:strVal val="#ppt_x"/>
                                          </p:val>
                                        </p:tav>
                                      </p:tavLst>
                                    </p:anim>
                                    <p:anim calcmode="lin" valueType="num">
                                      <p:cBhvr>
                                        <p:cTn id="21" dur="1000" fill="hold"/>
                                        <p:tgtEl>
                                          <p:spTgt spid="14"/>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1000"/>
                                        <p:tgtEl>
                                          <p:spTgt spid="15"/>
                                        </p:tgtEl>
                                      </p:cBhvr>
                                    </p:animEffect>
                                    <p:anim calcmode="lin" valueType="num">
                                      <p:cBhvr>
                                        <p:cTn id="25" dur="1000" fill="hold"/>
                                        <p:tgtEl>
                                          <p:spTgt spid="15"/>
                                        </p:tgtEl>
                                        <p:attrNameLst>
                                          <p:attrName>ppt_x</p:attrName>
                                        </p:attrNameLst>
                                      </p:cBhvr>
                                      <p:tavLst>
                                        <p:tav tm="0">
                                          <p:val>
                                            <p:strVal val="#ppt_x"/>
                                          </p:val>
                                        </p:tav>
                                        <p:tav tm="100000">
                                          <p:val>
                                            <p:strVal val="#ppt_x"/>
                                          </p:val>
                                        </p:tav>
                                      </p:tavLst>
                                    </p:anim>
                                    <p:anim calcmode="lin" valueType="num">
                                      <p:cBhvr>
                                        <p:cTn id="2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1000"/>
                                        <p:tgtEl>
                                          <p:spTgt spid="18"/>
                                        </p:tgtEl>
                                      </p:cBhvr>
                                    </p:animEffect>
                                    <p:anim calcmode="lin" valueType="num">
                                      <p:cBhvr>
                                        <p:cTn id="32" dur="1000" fill="hold"/>
                                        <p:tgtEl>
                                          <p:spTgt spid="18"/>
                                        </p:tgtEl>
                                        <p:attrNameLst>
                                          <p:attrName>ppt_x</p:attrName>
                                        </p:attrNameLst>
                                      </p:cBhvr>
                                      <p:tavLst>
                                        <p:tav tm="0">
                                          <p:val>
                                            <p:strVal val="#ppt_x"/>
                                          </p:val>
                                        </p:tav>
                                        <p:tav tm="100000">
                                          <p:val>
                                            <p:strVal val="#ppt_x"/>
                                          </p:val>
                                        </p:tav>
                                      </p:tavLst>
                                    </p:anim>
                                    <p:anim calcmode="lin" valueType="num">
                                      <p:cBhvr>
                                        <p:cTn id="33" dur="1000" fill="hold"/>
                                        <p:tgtEl>
                                          <p:spTgt spid="18"/>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1000"/>
                                        <p:tgtEl>
                                          <p:spTgt spid="19"/>
                                        </p:tgtEl>
                                      </p:cBhvr>
                                    </p:animEffect>
                                    <p:anim calcmode="lin" valueType="num">
                                      <p:cBhvr>
                                        <p:cTn id="37" dur="1000" fill="hold"/>
                                        <p:tgtEl>
                                          <p:spTgt spid="19"/>
                                        </p:tgtEl>
                                        <p:attrNameLst>
                                          <p:attrName>ppt_x</p:attrName>
                                        </p:attrNameLst>
                                      </p:cBhvr>
                                      <p:tavLst>
                                        <p:tav tm="0">
                                          <p:val>
                                            <p:strVal val="#ppt_x"/>
                                          </p:val>
                                        </p:tav>
                                        <p:tav tm="100000">
                                          <p:val>
                                            <p:strVal val="#ppt_x"/>
                                          </p:val>
                                        </p:tav>
                                      </p:tavLst>
                                    </p:anim>
                                    <p:anim calcmode="lin" valueType="num">
                                      <p:cBhvr>
                                        <p:cTn id="38"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1000"/>
                                        <p:tgtEl>
                                          <p:spTgt spid="22"/>
                                        </p:tgtEl>
                                      </p:cBhvr>
                                    </p:animEffect>
                                    <p:anim calcmode="lin" valueType="num">
                                      <p:cBhvr>
                                        <p:cTn id="44" dur="1000" fill="hold"/>
                                        <p:tgtEl>
                                          <p:spTgt spid="22"/>
                                        </p:tgtEl>
                                        <p:attrNameLst>
                                          <p:attrName>ppt_x</p:attrName>
                                        </p:attrNameLst>
                                      </p:cBhvr>
                                      <p:tavLst>
                                        <p:tav tm="0">
                                          <p:val>
                                            <p:strVal val="#ppt_x"/>
                                          </p:val>
                                        </p:tav>
                                        <p:tav tm="100000">
                                          <p:val>
                                            <p:strVal val="#ppt_x"/>
                                          </p:val>
                                        </p:tav>
                                      </p:tavLst>
                                    </p:anim>
                                    <p:anim calcmode="lin" valueType="num">
                                      <p:cBhvr>
                                        <p:cTn id="45" dur="1000" fill="hold"/>
                                        <p:tgtEl>
                                          <p:spTgt spid="22"/>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fade">
                                      <p:cBhvr>
                                        <p:cTn id="48" dur="1000"/>
                                        <p:tgtEl>
                                          <p:spTgt spid="23"/>
                                        </p:tgtEl>
                                      </p:cBhvr>
                                    </p:animEffect>
                                    <p:anim calcmode="lin" valueType="num">
                                      <p:cBhvr>
                                        <p:cTn id="49" dur="1000" fill="hold"/>
                                        <p:tgtEl>
                                          <p:spTgt spid="23"/>
                                        </p:tgtEl>
                                        <p:attrNameLst>
                                          <p:attrName>ppt_x</p:attrName>
                                        </p:attrNameLst>
                                      </p:cBhvr>
                                      <p:tavLst>
                                        <p:tav tm="0">
                                          <p:val>
                                            <p:strVal val="#ppt_x"/>
                                          </p:val>
                                        </p:tav>
                                        <p:tav tm="100000">
                                          <p:val>
                                            <p:strVal val="#ppt_x"/>
                                          </p:val>
                                        </p:tav>
                                      </p:tavLst>
                                    </p:anim>
                                    <p:anim calcmode="lin" valueType="num">
                                      <p:cBhvr>
                                        <p:cTn id="50"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6"/>
                                        </p:tgtEl>
                                        <p:attrNameLst>
                                          <p:attrName>style.visibility</p:attrName>
                                        </p:attrNameLst>
                                      </p:cBhvr>
                                      <p:to>
                                        <p:strVal val="visible"/>
                                      </p:to>
                                    </p:set>
                                    <p:anim calcmode="lin" valueType="num">
                                      <p:cBhvr additive="base">
                                        <p:cTn id="55" dur="500" fill="hold"/>
                                        <p:tgtEl>
                                          <p:spTgt spid="26"/>
                                        </p:tgtEl>
                                        <p:attrNameLst>
                                          <p:attrName>ppt_x</p:attrName>
                                        </p:attrNameLst>
                                      </p:cBhvr>
                                      <p:tavLst>
                                        <p:tav tm="0">
                                          <p:val>
                                            <p:strVal val="#ppt_x"/>
                                          </p:val>
                                        </p:tav>
                                        <p:tav tm="100000">
                                          <p:val>
                                            <p:strVal val="#ppt_x"/>
                                          </p:val>
                                        </p:tav>
                                      </p:tavLst>
                                    </p:anim>
                                    <p:anim calcmode="lin" valueType="num">
                                      <p:cBhvr additive="base">
                                        <p:cTn id="56" dur="500" fill="hold"/>
                                        <p:tgtEl>
                                          <p:spTgt spid="26"/>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27"/>
                                        </p:tgtEl>
                                        <p:attrNameLst>
                                          <p:attrName>style.visibility</p:attrName>
                                        </p:attrNameLst>
                                      </p:cBhvr>
                                      <p:to>
                                        <p:strVal val="visible"/>
                                      </p:to>
                                    </p:set>
                                    <p:anim calcmode="lin" valueType="num">
                                      <p:cBhvr additive="base">
                                        <p:cTn id="59" dur="500" fill="hold"/>
                                        <p:tgtEl>
                                          <p:spTgt spid="27"/>
                                        </p:tgtEl>
                                        <p:attrNameLst>
                                          <p:attrName>ppt_x</p:attrName>
                                        </p:attrNameLst>
                                      </p:cBhvr>
                                      <p:tavLst>
                                        <p:tav tm="0">
                                          <p:val>
                                            <p:strVal val="#ppt_x"/>
                                          </p:val>
                                        </p:tav>
                                        <p:tav tm="100000">
                                          <p:val>
                                            <p:strVal val="#ppt_x"/>
                                          </p:val>
                                        </p:tav>
                                      </p:tavLst>
                                    </p:anim>
                                    <p:anim calcmode="lin" valueType="num">
                                      <p:cBhvr additive="base">
                                        <p:cTn id="6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32"/>
                                        </p:tgtEl>
                                        <p:attrNameLst>
                                          <p:attrName>style.visibility</p:attrName>
                                        </p:attrNameLst>
                                      </p:cBhvr>
                                      <p:to>
                                        <p:strVal val="visible"/>
                                      </p:to>
                                    </p:set>
                                    <p:animEffect transition="in" filter="fade">
                                      <p:cBhvr>
                                        <p:cTn id="65" dur="1000"/>
                                        <p:tgtEl>
                                          <p:spTgt spid="32"/>
                                        </p:tgtEl>
                                      </p:cBhvr>
                                    </p:animEffect>
                                    <p:anim calcmode="lin" valueType="num">
                                      <p:cBhvr>
                                        <p:cTn id="66" dur="1000" fill="hold"/>
                                        <p:tgtEl>
                                          <p:spTgt spid="32"/>
                                        </p:tgtEl>
                                        <p:attrNameLst>
                                          <p:attrName>ppt_x</p:attrName>
                                        </p:attrNameLst>
                                      </p:cBhvr>
                                      <p:tavLst>
                                        <p:tav tm="0">
                                          <p:val>
                                            <p:strVal val="#ppt_x"/>
                                          </p:val>
                                        </p:tav>
                                        <p:tav tm="100000">
                                          <p:val>
                                            <p:strVal val="#ppt_x"/>
                                          </p:val>
                                        </p:tav>
                                      </p:tavLst>
                                    </p:anim>
                                    <p:anim calcmode="lin" valueType="num">
                                      <p:cBhvr>
                                        <p:cTn id="67" dur="1000" fill="hold"/>
                                        <p:tgtEl>
                                          <p:spTgt spid="32"/>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33"/>
                                        </p:tgtEl>
                                        <p:attrNameLst>
                                          <p:attrName>style.visibility</p:attrName>
                                        </p:attrNameLst>
                                      </p:cBhvr>
                                      <p:to>
                                        <p:strVal val="visible"/>
                                      </p:to>
                                    </p:set>
                                    <p:animEffect transition="in" filter="fade">
                                      <p:cBhvr>
                                        <p:cTn id="70" dur="1000"/>
                                        <p:tgtEl>
                                          <p:spTgt spid="33"/>
                                        </p:tgtEl>
                                      </p:cBhvr>
                                    </p:animEffect>
                                    <p:anim calcmode="lin" valueType="num">
                                      <p:cBhvr>
                                        <p:cTn id="71" dur="1000" fill="hold"/>
                                        <p:tgtEl>
                                          <p:spTgt spid="33"/>
                                        </p:tgtEl>
                                        <p:attrNameLst>
                                          <p:attrName>ppt_x</p:attrName>
                                        </p:attrNameLst>
                                      </p:cBhvr>
                                      <p:tavLst>
                                        <p:tav tm="0">
                                          <p:val>
                                            <p:strVal val="#ppt_x"/>
                                          </p:val>
                                        </p:tav>
                                        <p:tav tm="100000">
                                          <p:val>
                                            <p:strVal val="#ppt_x"/>
                                          </p:val>
                                        </p:tav>
                                      </p:tavLst>
                                    </p:anim>
                                    <p:anim calcmode="lin" valueType="num">
                                      <p:cBhvr>
                                        <p:cTn id="72"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31"/>
                                        </p:tgtEl>
                                        <p:attrNameLst>
                                          <p:attrName>style.visibility</p:attrName>
                                        </p:attrNameLst>
                                      </p:cBhvr>
                                      <p:to>
                                        <p:strVal val="visible"/>
                                      </p:to>
                                    </p:set>
                                    <p:anim calcmode="lin" valueType="num">
                                      <p:cBhvr>
                                        <p:cTn id="77" dur="500" fill="hold"/>
                                        <p:tgtEl>
                                          <p:spTgt spid="31"/>
                                        </p:tgtEl>
                                        <p:attrNameLst>
                                          <p:attrName>ppt_w</p:attrName>
                                        </p:attrNameLst>
                                      </p:cBhvr>
                                      <p:tavLst>
                                        <p:tav tm="0">
                                          <p:val>
                                            <p:fltVal val="0"/>
                                          </p:val>
                                        </p:tav>
                                        <p:tav tm="100000">
                                          <p:val>
                                            <p:strVal val="#ppt_w"/>
                                          </p:val>
                                        </p:tav>
                                      </p:tavLst>
                                    </p:anim>
                                    <p:anim calcmode="lin" valueType="num">
                                      <p:cBhvr>
                                        <p:cTn id="78" dur="500" fill="hold"/>
                                        <p:tgtEl>
                                          <p:spTgt spid="31"/>
                                        </p:tgtEl>
                                        <p:attrNameLst>
                                          <p:attrName>ppt_h</p:attrName>
                                        </p:attrNameLst>
                                      </p:cBhvr>
                                      <p:tavLst>
                                        <p:tav tm="0">
                                          <p:val>
                                            <p:fltVal val="0"/>
                                          </p:val>
                                        </p:tav>
                                        <p:tav tm="100000">
                                          <p:val>
                                            <p:strVal val="#ppt_h"/>
                                          </p:val>
                                        </p:tav>
                                      </p:tavLst>
                                    </p:anim>
                                    <p:animEffect transition="in" filter="fade">
                                      <p:cBhvr>
                                        <p:cTn id="7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P spid="18" grpId="0"/>
      <p:bldP spid="22" grpId="0"/>
      <p:bldP spid="26" grpId="0"/>
      <p:bldP spid="32" grpId="0"/>
      <p:bldP spid="3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3946558" y="-873861"/>
            <a:ext cx="8724900" cy="8724900"/>
          </a:xfrm>
          <a:prstGeom prst="ellipse">
            <a:avLst/>
          </a:prstGeom>
          <a:noFill/>
          <a:ln w="28575"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3" name="组合 2"/>
          <p:cNvGrpSpPr/>
          <p:nvPr/>
        </p:nvGrpSpPr>
        <p:grpSpPr>
          <a:xfrm>
            <a:off x="8569374" y="269489"/>
            <a:ext cx="3155186" cy="3468321"/>
            <a:chOff x="7860518" y="1562343"/>
            <a:chExt cx="617545" cy="678833"/>
          </a:xfrm>
          <a:solidFill>
            <a:srgbClr val="1B2631"/>
          </a:solidFill>
        </p:grpSpPr>
        <p:sp>
          <p:nvSpPr>
            <p:cNvPr id="4" name="椭圆 3"/>
            <p:cNvSpPr/>
            <p:nvPr/>
          </p:nvSpPr>
          <p:spPr>
            <a:xfrm>
              <a:off x="7860518" y="1562343"/>
              <a:ext cx="253220" cy="25322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 name="椭圆 4"/>
            <p:cNvSpPr/>
            <p:nvPr/>
          </p:nvSpPr>
          <p:spPr>
            <a:xfrm>
              <a:off x="8201414" y="1675299"/>
              <a:ext cx="193286" cy="193286"/>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6" name="椭圆 5"/>
            <p:cNvSpPr/>
            <p:nvPr/>
          </p:nvSpPr>
          <p:spPr>
            <a:xfrm>
              <a:off x="8319469" y="1928519"/>
              <a:ext cx="155166" cy="155166"/>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7" name="椭圆 6"/>
            <p:cNvSpPr/>
            <p:nvPr/>
          </p:nvSpPr>
          <p:spPr>
            <a:xfrm>
              <a:off x="8380506" y="2143619"/>
              <a:ext cx="97557" cy="97557"/>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nvGrpSpPr>
          <p:cNvPr id="8" name="组合 7"/>
          <p:cNvGrpSpPr/>
          <p:nvPr/>
        </p:nvGrpSpPr>
        <p:grpSpPr>
          <a:xfrm rot="11621189">
            <a:off x="231036" y="2860791"/>
            <a:ext cx="3155186" cy="3468321"/>
            <a:chOff x="7860518" y="1562343"/>
            <a:chExt cx="617545" cy="678833"/>
          </a:xfrm>
          <a:solidFill>
            <a:srgbClr val="4C6B8A"/>
          </a:solidFill>
        </p:grpSpPr>
        <p:sp>
          <p:nvSpPr>
            <p:cNvPr id="9" name="椭圆 8"/>
            <p:cNvSpPr/>
            <p:nvPr/>
          </p:nvSpPr>
          <p:spPr>
            <a:xfrm>
              <a:off x="7860518" y="1562343"/>
              <a:ext cx="253220" cy="25322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0" name="椭圆 9"/>
            <p:cNvSpPr/>
            <p:nvPr/>
          </p:nvSpPr>
          <p:spPr>
            <a:xfrm>
              <a:off x="8201414" y="1675299"/>
              <a:ext cx="193286" cy="193286"/>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1" name="椭圆 10"/>
            <p:cNvSpPr/>
            <p:nvPr/>
          </p:nvSpPr>
          <p:spPr>
            <a:xfrm>
              <a:off x="8319469" y="1928519"/>
              <a:ext cx="155166" cy="155166"/>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2" name="椭圆 11"/>
            <p:cNvSpPr/>
            <p:nvPr/>
          </p:nvSpPr>
          <p:spPr>
            <a:xfrm>
              <a:off x="8380506" y="2143619"/>
              <a:ext cx="97557" cy="97557"/>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3" name="文本框 12"/>
          <p:cNvSpPr txBox="1"/>
          <p:nvPr/>
        </p:nvSpPr>
        <p:spPr>
          <a:xfrm>
            <a:off x="5727032" y="2662989"/>
            <a:ext cx="3160294" cy="769441"/>
          </a:xfrm>
          <a:prstGeom prst="rect">
            <a:avLst/>
          </a:prstGeom>
          <a:noFill/>
        </p:spPr>
        <p:txBody>
          <a:bodyPr wrap="square" rtlCol="0">
            <a:spAutoFit/>
          </a:bodyPr>
          <a:lstStyle/>
          <a:p>
            <a:r>
              <a:rPr lang="zh-CN" altLang="en-US" sz="4400" b="1" dirty="0">
                <a:solidFill>
                  <a:srgbClr val="7EB46E"/>
                </a:solidFill>
                <a:latin typeface="微软雅黑" panose="020B0503020204020204" pitchFamily="34" charset="-122"/>
                <a:ea typeface="微软雅黑" panose="020B0503020204020204" pitchFamily="34" charset="-122"/>
              </a:rPr>
              <a:t>请输入标题</a:t>
            </a:r>
          </a:p>
        </p:txBody>
      </p:sp>
      <p:sp>
        <p:nvSpPr>
          <p:cNvPr id="14" name="文本框 13"/>
          <p:cNvSpPr txBox="1"/>
          <p:nvPr/>
        </p:nvSpPr>
        <p:spPr>
          <a:xfrm>
            <a:off x="5727032" y="3620139"/>
            <a:ext cx="4700336" cy="646331"/>
          </a:xfrm>
          <a:prstGeom prst="rect">
            <a:avLst/>
          </a:prstGeom>
          <a:noFill/>
        </p:spPr>
        <p:txBody>
          <a:bodyPr wrap="square" rtlCol="0">
            <a:spAutoFit/>
          </a:bodyPr>
          <a:lstStyle/>
          <a:p>
            <a:r>
              <a:rPr lang="zh-CN" altLang="en-US" dirty="0">
                <a:solidFill>
                  <a:prstClr val="white"/>
                </a:solidFill>
                <a:latin typeface="微软雅黑 Light" panose="020B0502040204020203" pitchFamily="34" charset="-122"/>
                <a:ea typeface="微软雅黑 Light" panose="020B0502040204020203" pitchFamily="34" charset="-122"/>
              </a:rPr>
              <a:t>请输入内容请输入内容请输入内容请输入内容请输入内容请输入内容请输入内容</a:t>
            </a:r>
          </a:p>
        </p:txBody>
      </p:sp>
      <p:grpSp>
        <p:nvGrpSpPr>
          <p:cNvPr id="15" name="组合 14"/>
          <p:cNvGrpSpPr/>
          <p:nvPr/>
        </p:nvGrpSpPr>
        <p:grpSpPr>
          <a:xfrm>
            <a:off x="3637046" y="1127308"/>
            <a:ext cx="1811998" cy="1413688"/>
            <a:chOff x="3637046" y="1127308"/>
            <a:chExt cx="1811998" cy="1413688"/>
          </a:xfrm>
        </p:grpSpPr>
        <p:grpSp>
          <p:nvGrpSpPr>
            <p:cNvPr id="16" name="组合 15"/>
            <p:cNvGrpSpPr/>
            <p:nvPr/>
          </p:nvGrpSpPr>
          <p:grpSpPr>
            <a:xfrm rot="2655890">
              <a:off x="3637046" y="1127308"/>
              <a:ext cx="1811998" cy="1413688"/>
              <a:chOff x="1219385" y="3800399"/>
              <a:chExt cx="712429" cy="555824"/>
            </a:xfrm>
          </p:grpSpPr>
          <p:sp>
            <p:nvSpPr>
              <p:cNvPr id="18" name="椭圆 17"/>
              <p:cNvSpPr/>
              <p:nvPr/>
            </p:nvSpPr>
            <p:spPr>
              <a:xfrm rot="2706771">
                <a:off x="1219384" y="3800400"/>
                <a:ext cx="555824" cy="555822"/>
              </a:xfrm>
              <a:prstGeom prst="ellipse">
                <a:avLst/>
              </a:prstGeom>
              <a:solidFill>
                <a:srgbClr val="FFCD4D"/>
              </a:solidFill>
              <a:ln w="184150" cap="flat" cmpd="sng" algn="ctr">
                <a:solidFill>
                  <a:srgbClr val="7EB46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9" name="等腰三角形 18"/>
              <p:cNvSpPr/>
              <p:nvPr/>
            </p:nvSpPr>
            <p:spPr>
              <a:xfrm rot="5409176">
                <a:off x="1808667" y="3978366"/>
                <a:ext cx="92347" cy="153947"/>
              </a:xfrm>
              <a:prstGeom prst="triangle">
                <a:avLst/>
              </a:prstGeom>
              <a:solidFill>
                <a:srgbClr val="7EB46E"/>
              </a:solidFill>
              <a:ln w="184150" cap="flat" cmpd="sng" algn="ctr">
                <a:solidFill>
                  <a:srgbClr val="7EB46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7" name="文本框 16"/>
            <p:cNvSpPr txBox="1"/>
            <p:nvPr/>
          </p:nvSpPr>
          <p:spPr>
            <a:xfrm>
              <a:off x="4075057" y="1187312"/>
              <a:ext cx="703285" cy="1015663"/>
            </a:xfrm>
            <a:prstGeom prst="rect">
              <a:avLst/>
            </a:prstGeom>
            <a:noFill/>
          </p:spPr>
          <p:txBody>
            <a:bodyPr wrap="square" rtlCol="0">
              <a:spAutoFit/>
            </a:bodyPr>
            <a:lstStyle/>
            <a:p>
              <a:r>
                <a:rPr lang="en-US" altLang="zh-CN" sz="6000" dirty="0">
                  <a:solidFill>
                    <a:srgbClr val="E66914"/>
                  </a:solidFill>
                  <a:latin typeface="MStiffHeiHK-UltraBold" panose="00000900000000000000" pitchFamily="50" charset="-120"/>
                  <a:ea typeface="MStiffHeiHK-UltraBold" panose="00000900000000000000" pitchFamily="50" charset="-120"/>
                </a:rPr>
                <a:t>4</a:t>
              </a:r>
              <a:endParaRPr lang="zh-CN" altLang="en-US" sz="6000" dirty="0">
                <a:solidFill>
                  <a:srgbClr val="E66914"/>
                </a:solidFill>
                <a:latin typeface="MStiffHeiHK-UltraBold" panose="00000900000000000000" pitchFamily="50" charset="-120"/>
                <a:ea typeface="MStiffHeiHK-UltraBold" panose="00000900000000000000" pitchFamily="50" charset="-120"/>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12995 -0.27847 L -0.12995 -0.27847 C -0.12956 -0.27778 -0.12383 -0.26898 -0.12227 -0.2662 C -0.12175 -0.26505 -0.12149 -0.26366 -0.12097 -0.2625 C -0.12032 -0.26111 -0.1194 -0.25995 -0.11875 -0.25856 C -0.11771 -0.25625 -0.11693 -0.2537 -0.11602 -0.25116 C -0.1155 -0.25 -0.11537 -0.24792 -0.11459 -0.24745 L -0.1125 -0.2463 C -0.11198 -0.24305 -0.11172 -0.2412 -0.11042 -0.23866 C -0.10977 -0.23773 -0.10899 -0.23704 -0.10834 -0.23634 C -0.10782 -0.23495 -0.10756 -0.23333 -0.1069 -0.23241 C -0.10625 -0.23171 -0.10547 -0.23194 -0.10482 -0.23125 C -0.10326 -0.22986 -0.10196 -0.22801 -0.10052 -0.22616 L -0.09844 -0.22384 L -0.09636 -0.2213 C -0.09454 -0.21134 -0.09727 -0.22292 -0.09362 -0.2162 C -0.09362 -0.2162 -0.09011 -0.20694 -0.08933 -0.20509 C -0.08894 -0.20393 -0.08868 -0.20208 -0.08802 -0.20139 L -0.08581 -0.19884 C -0.0849 -0.19352 -0.0849 -0.19167 -0.08308 -0.18773 C -0.08243 -0.18634 -0.08151 -0.18518 -0.08099 -0.1838 C -0.07995 -0.18148 -0.07813 -0.17639 -0.07813 -0.17639 C -0.07787 -0.17523 -0.07787 -0.17384 -0.07748 -0.17268 C -0.0767 -0.17014 -0.07552 -0.16782 -0.07461 -0.16528 L -0.07188 -0.15764 C -0.07136 -0.15648 -0.07071 -0.15532 -0.07045 -0.15393 C -0.07019 -0.15278 -0.07019 -0.15139 -0.0698 -0.15023 C -0.06914 -0.14884 -0.06823 -0.14792 -0.06758 -0.14653 C -0.06654 -0.14421 -0.06576 -0.14143 -0.06485 -0.13912 C -0.06433 -0.13773 -0.06407 -0.13634 -0.06342 -0.13542 C -0.06276 -0.13403 -0.06198 -0.13287 -0.06133 -0.13148 C -0.06055 -0.13009 -0.0599 -0.12824 -0.05925 -0.12662 C -0.05873 -0.12546 -0.05834 -0.12407 -0.05782 -0.12292 C -0.05339 -0.11319 -0.05782 -0.12477 -0.0543 -0.11528 C -0.05261 -0.10648 -0.05495 -0.11713 -0.05157 -0.10787 C -0.05105 -0.10671 -0.05118 -0.10532 -0.05079 -0.10417 C -0.05 -0.10162 -0.04896 -0.0993 -0.04805 -0.09676 C -0.04753 -0.09537 -0.04688 -0.09444 -0.04662 -0.09305 C -0.04636 -0.09167 -0.04623 -0.09028 -0.04597 -0.08912 C -0.04506 -0.08657 -0.04375 -0.08449 -0.0431 -0.08171 C -0.04258 -0.07963 -0.04206 -0.07755 -0.04167 -0.07546 C -0.04141 -0.07384 -0.04141 -0.07199 -0.04102 -0.0706 C -0.03711 -0.05671 -0.0405 -0.07523 -0.0375 -0.05926 C -0.03711 -0.05694 -0.03672 -0.05301 -0.03607 -0.05069 C -0.03568 -0.0493 -0.03516 -0.04815 -0.03464 -0.04676 C -0.03347 -0.03842 -0.03386 -0.03819 -0.0319 -0.03194 C -0.03151 -0.03055 -0.03099 -0.0294 -0.03047 -0.02824 C -0.03008 -0.02569 -0.02943 -0.02315 -0.02904 -0.0206 C -0.02891 -0.01898 -0.02865 -0.01736 -0.02839 -0.01574 C -0.028 -0.01366 -0.02748 -0.01157 -0.02696 -0.00949 C -0.02644 -0.00694 -0.02552 -0.00208 -0.02552 -0.00208 C -0.02539 0.0007 -0.02474 0.00972 -0.02422 0.01296 C -0.02318 0.01852 -0.02266 0.01898 -0.02136 0.02408 C -0.02084 0.02616 -0.02045 0.02824 -0.01993 0.03033 C -0.01967 0.03171 -0.0194 0.03287 -0.01927 0.03403 C -0.01836 0.04167 -0.01862 0.04445 -0.01784 0.05278 C -0.0155 0.08148 -0.01771 0.05509 -0.01511 0.07408 C -0.01485 0.07546 -0.0142 0.08102 -0.01368 0.08264 C -0.01302 0.08495 -0.01224 0.08681 -0.01159 0.08889 C -0.0099 0.1037 -0.01211 0.08843 -0.00951 0.09884 C -0.00886 0.10139 -0.00808 0.10648 -0.00808 0.10648 L -0.0073 0.10509 " pathEditMode="relative" ptsTypes="AAAAAAAAAAAAAAAAAAAAAAAAAAAAAAAAAAAAAAAAAAAAAAAAAAAAAAAAAAAAAA">
                                      <p:cBhvr>
                                        <p:cTn id="6" dur="2000" fill="hold"/>
                                        <p:tgtEl>
                                          <p:spTgt spid="1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12482" y="666675"/>
            <a:ext cx="5012018" cy="646331"/>
          </a:xfrm>
          <a:prstGeom prst="rect">
            <a:avLst/>
          </a:prstGeom>
          <a:noFill/>
        </p:spPr>
        <p:txBody>
          <a:bodyPr wrap="square" rtlCol="0">
            <a:spAutoFit/>
          </a:bodyPr>
          <a:lstStyle/>
          <a:p>
            <a:r>
              <a:rPr lang="zh-CN" altLang="en-US" sz="3600" dirty="0">
                <a:solidFill>
                  <a:prstClr val="white">
                    <a:lumMod val="85000"/>
                  </a:prstClr>
                </a:solidFill>
                <a:latin typeface="微软雅黑 Light" panose="020B0502040204020203" pitchFamily="34" charset="-122"/>
                <a:ea typeface="微软雅黑 Light" panose="020B0502040204020203" pitchFamily="34" charset="-122"/>
              </a:rPr>
              <a:t>请在这里输入你的标题</a:t>
            </a:r>
          </a:p>
        </p:txBody>
      </p:sp>
      <p:sp>
        <p:nvSpPr>
          <p:cNvPr id="3" name="文本框 2"/>
          <p:cNvSpPr txBox="1"/>
          <p:nvPr/>
        </p:nvSpPr>
        <p:spPr>
          <a:xfrm>
            <a:off x="514723" y="1313006"/>
            <a:ext cx="2268818" cy="400110"/>
          </a:xfrm>
          <a:prstGeom prst="rect">
            <a:avLst/>
          </a:prstGeom>
          <a:noFill/>
        </p:spPr>
        <p:txBody>
          <a:bodyPr wrap="square" rtlCol="0">
            <a:spAutoFit/>
          </a:bodyPr>
          <a:lstStyle/>
          <a:p>
            <a:r>
              <a:rPr lang="zh-CN" altLang="en-US" sz="2000" dirty="0">
                <a:solidFill>
                  <a:prstClr val="white">
                    <a:lumMod val="85000"/>
                  </a:prstClr>
                </a:solidFill>
                <a:latin typeface="微软雅黑 Light" panose="020B0502040204020203" pitchFamily="34" charset="-122"/>
                <a:ea typeface="微软雅黑 Light" panose="020B0502040204020203" pitchFamily="34" charset="-122"/>
              </a:rPr>
              <a:t>在这里输入内容</a:t>
            </a:r>
          </a:p>
        </p:txBody>
      </p:sp>
      <p:sp>
        <p:nvSpPr>
          <p:cNvPr id="4" name="椭圆 3"/>
          <p:cNvSpPr/>
          <p:nvPr/>
        </p:nvSpPr>
        <p:spPr>
          <a:xfrm>
            <a:off x="4554856" y="2150485"/>
            <a:ext cx="3360420" cy="3360420"/>
          </a:xfrm>
          <a:prstGeom prst="ellipse">
            <a:avLst/>
          </a:prstGeom>
          <a:solidFill>
            <a:srgbClr val="7EB46E">
              <a:alpha val="23000"/>
            </a:srgbClr>
          </a:solidFill>
          <a:ln w="12700" cap="flat" cmpd="sng" algn="ctr">
            <a:noFill/>
            <a:prstDash val="solid"/>
            <a:miter lim="800000"/>
          </a:ln>
          <a:effectLst/>
        </p:spPr>
        <p:txBody>
          <a:bodyPr lIns="96012" tIns="48006" rIns="96012" bIns="48006" rtlCol="0" anchor="ctr"/>
          <a:lstStyle/>
          <a:p>
            <a:pPr algn="ctr">
              <a:defRPr/>
            </a:pPr>
            <a:endParaRPr lang="zh-CN" altLang="en-US" kern="0">
              <a:solidFill>
                <a:sysClr val="window" lastClr="FFFFFF"/>
              </a:solidFill>
              <a:latin typeface="微软雅黑" panose="020B0503020204020204" pitchFamily="34" charset="-122"/>
              <a:ea typeface="微软雅黑" panose="020B0503020204020204" pitchFamily="34" charset="-122"/>
            </a:endParaRPr>
          </a:p>
        </p:txBody>
      </p:sp>
      <p:sp>
        <p:nvSpPr>
          <p:cNvPr id="5" name="椭圆 4"/>
          <p:cNvSpPr/>
          <p:nvPr/>
        </p:nvSpPr>
        <p:spPr>
          <a:xfrm>
            <a:off x="4043782" y="1639412"/>
            <a:ext cx="4382568" cy="4382568"/>
          </a:xfrm>
          <a:prstGeom prst="ellipse">
            <a:avLst/>
          </a:prstGeom>
          <a:noFill/>
          <a:ln w="3175" cap="flat" cmpd="sng" algn="ctr">
            <a:solidFill>
              <a:srgbClr val="7EB46E"/>
            </a:solidFill>
            <a:prstDash val="solid"/>
            <a:miter lim="800000"/>
          </a:ln>
          <a:effectLst/>
        </p:spPr>
        <p:txBody>
          <a:bodyPr lIns="96012" tIns="48006" rIns="96012" bIns="48006" rtlCol="0" anchor="ctr"/>
          <a:lstStyle/>
          <a:p>
            <a:pPr algn="ctr">
              <a:defRPr/>
            </a:pPr>
            <a:endParaRPr lang="zh-CN" altLang="en-US" kern="0">
              <a:solidFill>
                <a:sysClr val="window" lastClr="FFFFFF"/>
              </a:solidFill>
              <a:latin typeface="微软雅黑" panose="020B0503020204020204" pitchFamily="34" charset="-122"/>
              <a:ea typeface="微软雅黑" panose="020B0503020204020204" pitchFamily="34" charset="-122"/>
            </a:endParaRPr>
          </a:p>
        </p:txBody>
      </p:sp>
      <p:grpSp>
        <p:nvGrpSpPr>
          <p:cNvPr id="6" name="组合 5"/>
          <p:cNvGrpSpPr/>
          <p:nvPr/>
        </p:nvGrpSpPr>
        <p:grpSpPr>
          <a:xfrm>
            <a:off x="8505276" y="1849619"/>
            <a:ext cx="4011102" cy="1582295"/>
            <a:chOff x="544923" y="2418093"/>
            <a:chExt cx="3820097" cy="1506947"/>
          </a:xfrm>
        </p:grpSpPr>
        <p:sp>
          <p:nvSpPr>
            <p:cNvPr id="7" name="矩形 6"/>
            <p:cNvSpPr/>
            <p:nvPr/>
          </p:nvSpPr>
          <p:spPr>
            <a:xfrm>
              <a:off x="544924" y="2729109"/>
              <a:ext cx="3820096" cy="1195931"/>
            </a:xfrm>
            <a:prstGeom prst="rect">
              <a:avLst/>
            </a:prstGeom>
            <a:noFill/>
          </p:spPr>
          <p:txBody>
            <a:bodyPr wrap="square">
              <a:spAutoFit/>
            </a:bodyPr>
            <a:lstStyle/>
            <a:p>
              <a:pPr>
                <a:lnSpc>
                  <a:spcPct val="150000"/>
                </a:lnSpc>
                <a:defRPr/>
              </a:pPr>
              <a:r>
                <a:rPr lang="zh-CN" altLang="en-US" sz="1680" kern="0" dirty="0">
                  <a:solidFill>
                    <a:sysClr val="window" lastClr="FFFFFF"/>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680" kern="0" dirty="0">
                <a:solidFill>
                  <a:sysClr val="window" lastClr="FFFFFF"/>
                </a:solidFill>
                <a:latin typeface="微软雅黑" panose="020B0503020204020204" pitchFamily="34" charset="-122"/>
                <a:ea typeface="微软雅黑" panose="020B0503020204020204" pitchFamily="34" charset="-122"/>
              </a:endParaRPr>
            </a:p>
          </p:txBody>
        </p:sp>
        <p:sp>
          <p:nvSpPr>
            <p:cNvPr id="8" name="文本框 17"/>
            <p:cNvSpPr txBox="1"/>
            <p:nvPr/>
          </p:nvSpPr>
          <p:spPr>
            <a:xfrm>
              <a:off x="544923" y="2418093"/>
              <a:ext cx="1201794" cy="395712"/>
            </a:xfrm>
            <a:prstGeom prst="rect">
              <a:avLst/>
            </a:prstGeom>
            <a:noFill/>
          </p:spPr>
          <p:txBody>
            <a:bodyPr wrap="none" rtlCol="0">
              <a:spAutoFit/>
            </a:bodyPr>
            <a:lstStyle/>
            <a:p>
              <a:pPr>
                <a:defRPr/>
              </a:pPr>
              <a:r>
                <a:rPr lang="zh-CN" altLang="en-US" sz="2100" kern="0" dirty="0">
                  <a:solidFill>
                    <a:sysClr val="window" lastClr="FFFFFF"/>
                  </a:solidFill>
                  <a:latin typeface="微软雅黑" panose="020B0503020204020204" pitchFamily="34" charset="-122"/>
                  <a:ea typeface="微软雅黑" panose="020B0503020204020204" pitchFamily="34" charset="-122"/>
                </a:rPr>
                <a:t>添加标题</a:t>
              </a:r>
            </a:p>
          </p:txBody>
        </p:sp>
      </p:grpSp>
      <p:grpSp>
        <p:nvGrpSpPr>
          <p:cNvPr id="9" name="组合 8"/>
          <p:cNvGrpSpPr/>
          <p:nvPr/>
        </p:nvGrpSpPr>
        <p:grpSpPr>
          <a:xfrm>
            <a:off x="-80670" y="3470697"/>
            <a:ext cx="4011101" cy="1539917"/>
            <a:chOff x="449775" y="2458453"/>
            <a:chExt cx="3820096" cy="1466587"/>
          </a:xfrm>
        </p:grpSpPr>
        <p:sp>
          <p:nvSpPr>
            <p:cNvPr id="10" name="矩形 9"/>
            <p:cNvSpPr/>
            <p:nvPr/>
          </p:nvSpPr>
          <p:spPr>
            <a:xfrm>
              <a:off x="449775" y="2729109"/>
              <a:ext cx="3820096" cy="1195931"/>
            </a:xfrm>
            <a:prstGeom prst="rect">
              <a:avLst/>
            </a:prstGeom>
            <a:noFill/>
          </p:spPr>
          <p:txBody>
            <a:bodyPr wrap="square">
              <a:spAutoFit/>
            </a:bodyPr>
            <a:lstStyle/>
            <a:p>
              <a:pPr>
                <a:lnSpc>
                  <a:spcPct val="150000"/>
                </a:lnSpc>
                <a:defRPr/>
              </a:pPr>
              <a:r>
                <a:rPr lang="zh-CN" altLang="en-US" sz="1680" kern="0" dirty="0">
                  <a:solidFill>
                    <a:sysClr val="window" lastClr="FFFFFF"/>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680" kern="0" dirty="0">
                <a:solidFill>
                  <a:sysClr val="window" lastClr="FFFFFF"/>
                </a:solidFill>
                <a:latin typeface="微软雅黑" panose="020B0503020204020204" pitchFamily="34" charset="-122"/>
                <a:ea typeface="微软雅黑" panose="020B0503020204020204" pitchFamily="34" charset="-122"/>
              </a:endParaRPr>
            </a:p>
          </p:txBody>
        </p:sp>
        <p:sp>
          <p:nvSpPr>
            <p:cNvPr id="11" name="文本框 24"/>
            <p:cNvSpPr txBox="1"/>
            <p:nvPr/>
          </p:nvSpPr>
          <p:spPr>
            <a:xfrm>
              <a:off x="2512786" y="2458453"/>
              <a:ext cx="1201794" cy="395712"/>
            </a:xfrm>
            <a:prstGeom prst="rect">
              <a:avLst/>
            </a:prstGeom>
            <a:noFill/>
          </p:spPr>
          <p:txBody>
            <a:bodyPr wrap="none" rtlCol="0">
              <a:spAutoFit/>
            </a:bodyPr>
            <a:lstStyle/>
            <a:p>
              <a:pPr>
                <a:defRPr/>
              </a:pPr>
              <a:r>
                <a:rPr lang="zh-CN" altLang="en-US" sz="2100" kern="0" dirty="0">
                  <a:solidFill>
                    <a:sysClr val="window" lastClr="FFFFFF"/>
                  </a:solidFill>
                  <a:latin typeface="微软雅黑" panose="020B0503020204020204" pitchFamily="34" charset="-122"/>
                  <a:ea typeface="微软雅黑" panose="020B0503020204020204" pitchFamily="34" charset="-122"/>
                </a:rPr>
                <a:t>添加标题</a:t>
              </a:r>
            </a:p>
          </p:txBody>
        </p:sp>
      </p:grpSp>
      <p:grpSp>
        <p:nvGrpSpPr>
          <p:cNvPr id="12" name="组合 11"/>
          <p:cNvGrpSpPr/>
          <p:nvPr/>
        </p:nvGrpSpPr>
        <p:grpSpPr>
          <a:xfrm>
            <a:off x="5054927" y="2650551"/>
            <a:ext cx="2360296" cy="2360295"/>
            <a:chOff x="4862685" y="2533650"/>
            <a:chExt cx="2247900" cy="2247900"/>
          </a:xfrm>
          <a:solidFill>
            <a:srgbClr val="7EB46E"/>
          </a:solidFill>
        </p:grpSpPr>
        <p:sp>
          <p:nvSpPr>
            <p:cNvPr id="13" name="椭圆 12"/>
            <p:cNvSpPr/>
            <p:nvPr/>
          </p:nvSpPr>
          <p:spPr>
            <a:xfrm>
              <a:off x="4862685" y="2533650"/>
              <a:ext cx="2247900" cy="2247900"/>
            </a:xfrm>
            <a:prstGeom prst="ellipse">
              <a:avLst/>
            </a:prstGeom>
            <a:grpFill/>
            <a:ln w="12700" cap="flat" cmpd="sng" algn="ctr">
              <a:noFill/>
              <a:prstDash val="solid"/>
              <a:miter lim="800000"/>
            </a:ln>
            <a:effectLst/>
          </p:spPr>
          <p:txBody>
            <a:bodyPr rtlCol="0" anchor="ctr"/>
            <a:lstStyle/>
            <a:p>
              <a:pPr algn="ctr">
                <a:defRPr/>
              </a:pPr>
              <a:endParaRPr lang="zh-CN" altLang="en-US" kern="0">
                <a:solidFill>
                  <a:sysClr val="window" lastClr="FFFFFF"/>
                </a:solidFill>
                <a:latin typeface="微软雅黑" panose="020B0503020204020204" pitchFamily="34" charset="-122"/>
                <a:ea typeface="微软雅黑" panose="020B0503020204020204" pitchFamily="34" charset="-122"/>
              </a:endParaRPr>
            </a:p>
          </p:txBody>
        </p:sp>
        <p:sp>
          <p:nvSpPr>
            <p:cNvPr id="14" name="Freeform 7"/>
            <p:cNvSpPr>
              <a:spLocks noChangeAspect="1" noEditPoints="1"/>
            </p:cNvSpPr>
            <p:nvPr/>
          </p:nvSpPr>
          <p:spPr bwMode="auto">
            <a:xfrm>
              <a:off x="5600263" y="3172305"/>
              <a:ext cx="772742" cy="577230"/>
            </a:xfrm>
            <a:custGeom>
              <a:avLst/>
              <a:gdLst>
                <a:gd name="T0" fmla="*/ 485 w 527"/>
                <a:gd name="T1" fmla="*/ 294 h 394"/>
                <a:gd name="T2" fmla="*/ 42 w 527"/>
                <a:gd name="T3" fmla="*/ 294 h 394"/>
                <a:gd name="T4" fmla="*/ 9 w 527"/>
                <a:gd name="T5" fmla="*/ 359 h 394"/>
                <a:gd name="T6" fmla="*/ 518 w 527"/>
                <a:gd name="T7" fmla="*/ 359 h 394"/>
                <a:gd name="T8" fmla="*/ 485 w 527"/>
                <a:gd name="T9" fmla="*/ 294 h 394"/>
                <a:gd name="T10" fmla="*/ 208 w 527"/>
                <a:gd name="T11" fmla="*/ 343 h 394"/>
                <a:gd name="T12" fmla="*/ 222 w 527"/>
                <a:gd name="T13" fmla="*/ 317 h 394"/>
                <a:gd name="T14" fmla="*/ 307 w 527"/>
                <a:gd name="T15" fmla="*/ 317 h 394"/>
                <a:gd name="T16" fmla="*/ 319 w 527"/>
                <a:gd name="T17" fmla="*/ 343 h 394"/>
                <a:gd name="T18" fmla="*/ 208 w 527"/>
                <a:gd name="T19" fmla="*/ 343 h 394"/>
                <a:gd name="T20" fmla="*/ 478 w 527"/>
                <a:gd name="T21" fmla="*/ 280 h 394"/>
                <a:gd name="T22" fmla="*/ 478 w 527"/>
                <a:gd name="T23" fmla="*/ 278 h 394"/>
                <a:gd name="T24" fmla="*/ 478 w 527"/>
                <a:gd name="T25" fmla="*/ 277 h 394"/>
                <a:gd name="T26" fmla="*/ 478 w 527"/>
                <a:gd name="T27" fmla="*/ 12 h 394"/>
                <a:gd name="T28" fmla="*/ 465 w 527"/>
                <a:gd name="T29" fmla="*/ 0 h 394"/>
                <a:gd name="T30" fmla="*/ 62 w 527"/>
                <a:gd name="T31" fmla="*/ 0 h 394"/>
                <a:gd name="T32" fmla="*/ 49 w 527"/>
                <a:gd name="T33" fmla="*/ 12 h 394"/>
                <a:gd name="T34" fmla="*/ 49 w 527"/>
                <a:gd name="T35" fmla="*/ 277 h 394"/>
                <a:gd name="T36" fmla="*/ 50 w 527"/>
                <a:gd name="T37" fmla="*/ 278 h 394"/>
                <a:gd name="T38" fmla="*/ 49 w 527"/>
                <a:gd name="T39" fmla="*/ 280 h 394"/>
                <a:gd name="T40" fmla="*/ 49 w 527"/>
                <a:gd name="T41" fmla="*/ 280 h 394"/>
                <a:gd name="T42" fmla="*/ 478 w 527"/>
                <a:gd name="T43" fmla="*/ 280 h 394"/>
                <a:gd name="T44" fmla="*/ 447 w 527"/>
                <a:gd name="T45" fmla="*/ 259 h 394"/>
                <a:gd name="T46" fmla="*/ 80 w 527"/>
                <a:gd name="T47" fmla="*/ 259 h 394"/>
                <a:gd name="T48" fmla="*/ 80 w 527"/>
                <a:gd name="T49" fmla="*/ 30 h 394"/>
                <a:gd name="T50" fmla="*/ 447 w 527"/>
                <a:gd name="T51" fmla="*/ 30 h 394"/>
                <a:gd name="T52" fmla="*/ 447 w 527"/>
                <a:gd name="T53" fmla="*/ 259 h 394"/>
                <a:gd name="T54" fmla="*/ 526 w 527"/>
                <a:gd name="T55" fmla="*/ 373 h 394"/>
                <a:gd name="T56" fmla="*/ 1 w 527"/>
                <a:gd name="T57" fmla="*/ 373 h 394"/>
                <a:gd name="T58" fmla="*/ 0 w 527"/>
                <a:gd name="T59" fmla="*/ 376 h 394"/>
                <a:gd name="T60" fmla="*/ 12 w 527"/>
                <a:gd name="T61" fmla="*/ 394 h 394"/>
                <a:gd name="T62" fmla="*/ 515 w 527"/>
                <a:gd name="T63" fmla="*/ 394 h 394"/>
                <a:gd name="T64" fmla="*/ 527 w 527"/>
                <a:gd name="T65" fmla="*/ 376 h 394"/>
                <a:gd name="T66" fmla="*/ 526 w 527"/>
                <a:gd name="T67" fmla="*/ 373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27" h="394">
                  <a:moveTo>
                    <a:pt x="485" y="294"/>
                  </a:moveTo>
                  <a:cubicBezTo>
                    <a:pt x="42" y="294"/>
                    <a:pt x="42" y="294"/>
                    <a:pt x="42" y="294"/>
                  </a:cubicBezTo>
                  <a:cubicBezTo>
                    <a:pt x="9" y="359"/>
                    <a:pt x="9" y="359"/>
                    <a:pt x="9" y="359"/>
                  </a:cubicBezTo>
                  <a:cubicBezTo>
                    <a:pt x="518" y="359"/>
                    <a:pt x="518" y="359"/>
                    <a:pt x="518" y="359"/>
                  </a:cubicBezTo>
                  <a:lnTo>
                    <a:pt x="485" y="294"/>
                  </a:lnTo>
                  <a:close/>
                  <a:moveTo>
                    <a:pt x="208" y="343"/>
                  </a:moveTo>
                  <a:cubicBezTo>
                    <a:pt x="222" y="317"/>
                    <a:pt x="222" y="317"/>
                    <a:pt x="222" y="317"/>
                  </a:cubicBezTo>
                  <a:cubicBezTo>
                    <a:pt x="307" y="317"/>
                    <a:pt x="307" y="317"/>
                    <a:pt x="307" y="317"/>
                  </a:cubicBezTo>
                  <a:cubicBezTo>
                    <a:pt x="319" y="343"/>
                    <a:pt x="319" y="343"/>
                    <a:pt x="319" y="343"/>
                  </a:cubicBezTo>
                  <a:lnTo>
                    <a:pt x="208" y="343"/>
                  </a:lnTo>
                  <a:close/>
                  <a:moveTo>
                    <a:pt x="478" y="280"/>
                  </a:moveTo>
                  <a:cubicBezTo>
                    <a:pt x="478" y="279"/>
                    <a:pt x="478" y="279"/>
                    <a:pt x="478" y="278"/>
                  </a:cubicBezTo>
                  <a:cubicBezTo>
                    <a:pt x="478" y="278"/>
                    <a:pt x="478" y="278"/>
                    <a:pt x="478" y="277"/>
                  </a:cubicBezTo>
                  <a:cubicBezTo>
                    <a:pt x="478" y="12"/>
                    <a:pt x="478" y="12"/>
                    <a:pt x="478" y="12"/>
                  </a:cubicBezTo>
                  <a:cubicBezTo>
                    <a:pt x="478" y="5"/>
                    <a:pt x="472" y="0"/>
                    <a:pt x="465" y="0"/>
                  </a:cubicBezTo>
                  <a:cubicBezTo>
                    <a:pt x="62" y="0"/>
                    <a:pt x="62" y="0"/>
                    <a:pt x="62" y="0"/>
                  </a:cubicBezTo>
                  <a:cubicBezTo>
                    <a:pt x="55" y="0"/>
                    <a:pt x="49" y="5"/>
                    <a:pt x="49" y="12"/>
                  </a:cubicBezTo>
                  <a:cubicBezTo>
                    <a:pt x="49" y="277"/>
                    <a:pt x="49" y="277"/>
                    <a:pt x="49" y="277"/>
                  </a:cubicBezTo>
                  <a:cubicBezTo>
                    <a:pt x="49" y="278"/>
                    <a:pt x="50" y="278"/>
                    <a:pt x="50" y="278"/>
                  </a:cubicBezTo>
                  <a:cubicBezTo>
                    <a:pt x="50" y="279"/>
                    <a:pt x="49" y="279"/>
                    <a:pt x="49" y="280"/>
                  </a:cubicBezTo>
                  <a:cubicBezTo>
                    <a:pt x="49" y="280"/>
                    <a:pt x="49" y="280"/>
                    <a:pt x="49" y="280"/>
                  </a:cubicBezTo>
                  <a:cubicBezTo>
                    <a:pt x="478" y="280"/>
                    <a:pt x="478" y="280"/>
                    <a:pt x="478" y="280"/>
                  </a:cubicBezTo>
                  <a:close/>
                  <a:moveTo>
                    <a:pt x="447" y="259"/>
                  </a:moveTo>
                  <a:cubicBezTo>
                    <a:pt x="80" y="259"/>
                    <a:pt x="80" y="259"/>
                    <a:pt x="80" y="259"/>
                  </a:cubicBezTo>
                  <a:cubicBezTo>
                    <a:pt x="80" y="30"/>
                    <a:pt x="80" y="30"/>
                    <a:pt x="80" y="30"/>
                  </a:cubicBezTo>
                  <a:cubicBezTo>
                    <a:pt x="447" y="30"/>
                    <a:pt x="447" y="30"/>
                    <a:pt x="447" y="30"/>
                  </a:cubicBezTo>
                  <a:lnTo>
                    <a:pt x="447" y="259"/>
                  </a:lnTo>
                  <a:close/>
                  <a:moveTo>
                    <a:pt x="526" y="373"/>
                  </a:moveTo>
                  <a:cubicBezTo>
                    <a:pt x="1" y="373"/>
                    <a:pt x="1" y="373"/>
                    <a:pt x="1" y="373"/>
                  </a:cubicBezTo>
                  <a:cubicBezTo>
                    <a:pt x="0" y="376"/>
                    <a:pt x="0" y="376"/>
                    <a:pt x="0" y="376"/>
                  </a:cubicBezTo>
                  <a:cubicBezTo>
                    <a:pt x="0" y="382"/>
                    <a:pt x="6" y="394"/>
                    <a:pt x="12" y="394"/>
                  </a:cubicBezTo>
                  <a:cubicBezTo>
                    <a:pt x="515" y="394"/>
                    <a:pt x="515" y="394"/>
                    <a:pt x="515" y="394"/>
                  </a:cubicBezTo>
                  <a:cubicBezTo>
                    <a:pt x="521" y="394"/>
                    <a:pt x="527" y="382"/>
                    <a:pt x="527" y="376"/>
                  </a:cubicBezTo>
                  <a:lnTo>
                    <a:pt x="526" y="373"/>
                  </a:lnTo>
                  <a:close/>
                </a:path>
              </a:pathLst>
            </a:custGeom>
            <a:grpFill/>
            <a:ln>
              <a:noFill/>
            </a:ln>
          </p:spPr>
          <p:txBody>
            <a:bodyPr vert="horz" wrap="square" lIns="128016" tIns="64008" rIns="128016" bIns="64008" numCol="1" anchor="t" anchorCtr="0" compatLnSpc="1"/>
            <a:lstStyle/>
            <a:p>
              <a:pPr defTabSz="1097280">
                <a:defRPr/>
              </a:pPr>
              <a:endParaRPr lang="zh-CN" altLang="en-US" kern="0">
                <a:solidFill>
                  <a:srgbClr val="464646"/>
                </a:solidFill>
                <a:latin typeface="微软雅黑" panose="020B0503020204020204" pitchFamily="34" charset="-122"/>
                <a:ea typeface="微软雅黑" panose="020B0503020204020204" pitchFamily="34" charset="-122"/>
              </a:endParaRPr>
            </a:p>
          </p:txBody>
        </p:sp>
        <p:sp>
          <p:nvSpPr>
            <p:cNvPr id="15" name="文本框 38"/>
            <p:cNvSpPr txBox="1"/>
            <p:nvPr/>
          </p:nvSpPr>
          <p:spPr>
            <a:xfrm>
              <a:off x="5345272" y="3939754"/>
              <a:ext cx="1268967" cy="416231"/>
            </a:xfrm>
            <a:prstGeom prst="rect">
              <a:avLst/>
            </a:prstGeom>
            <a:grpFill/>
          </p:spPr>
          <p:txBody>
            <a:bodyPr wrap="none" rtlCol="0">
              <a:spAutoFit/>
            </a:bodyPr>
            <a:lstStyle/>
            <a:p>
              <a:pPr>
                <a:defRPr/>
              </a:pPr>
              <a:r>
                <a:rPr lang="zh-CN" altLang="en-US" sz="2240" kern="0" dirty="0">
                  <a:solidFill>
                    <a:sysClr val="window" lastClr="FFFFFF">
                      <a:lumMod val="95000"/>
                    </a:sysClr>
                  </a:solidFill>
                  <a:latin typeface="微软雅黑" panose="020B0503020204020204" pitchFamily="34" charset="-122"/>
                  <a:ea typeface="微软雅黑" panose="020B0503020204020204" pitchFamily="34" charset="-122"/>
                </a:rPr>
                <a:t>添加标题</a:t>
              </a:r>
            </a:p>
          </p:txBody>
        </p:sp>
      </p:grpSp>
      <p:grpSp>
        <p:nvGrpSpPr>
          <p:cNvPr id="16" name="组合 15"/>
          <p:cNvGrpSpPr/>
          <p:nvPr/>
        </p:nvGrpSpPr>
        <p:grpSpPr>
          <a:xfrm>
            <a:off x="7499430" y="1313006"/>
            <a:ext cx="831692" cy="919811"/>
            <a:chOff x="7190791" y="1259800"/>
            <a:chExt cx="792088" cy="876010"/>
          </a:xfrm>
          <a:solidFill>
            <a:srgbClr val="FFCD4D"/>
          </a:solidFill>
        </p:grpSpPr>
        <p:grpSp>
          <p:nvGrpSpPr>
            <p:cNvPr id="17" name="组合 16"/>
            <p:cNvGrpSpPr/>
            <p:nvPr/>
          </p:nvGrpSpPr>
          <p:grpSpPr>
            <a:xfrm rot="1291582">
              <a:off x="7190791" y="1259800"/>
              <a:ext cx="792088" cy="876010"/>
              <a:chOff x="6744072" y="893003"/>
              <a:chExt cx="792088" cy="876010"/>
            </a:xfrm>
            <a:grpFill/>
          </p:grpSpPr>
          <p:sp>
            <p:nvSpPr>
              <p:cNvPr id="19" name="流程图: 联系 38"/>
              <p:cNvSpPr/>
              <p:nvPr/>
            </p:nvSpPr>
            <p:spPr>
              <a:xfrm>
                <a:off x="6744072" y="893003"/>
                <a:ext cx="792088" cy="792088"/>
              </a:xfrm>
              <a:prstGeom prst="flowChartConnector">
                <a:avLst/>
              </a:prstGeom>
              <a:grpFill/>
              <a:ln w="12700" cap="flat" cmpd="sng" algn="ctr">
                <a:noFill/>
                <a:prstDash val="solid"/>
                <a:miter lim="800000"/>
              </a:ln>
              <a:effectLst/>
            </p:spPr>
            <p:txBody>
              <a:bodyPr rtlCol="0" anchor="ctr"/>
              <a:lstStyle/>
              <a:p>
                <a:pPr algn="ctr">
                  <a:defRPr/>
                </a:pPr>
                <a:endParaRPr lang="zh-CN" altLang="en-US" kern="0">
                  <a:solidFill>
                    <a:sysClr val="window" lastClr="FFFFFF"/>
                  </a:solidFill>
                  <a:latin typeface="微软雅黑" panose="020B0503020204020204" pitchFamily="34" charset="-122"/>
                  <a:ea typeface="微软雅黑" panose="020B0503020204020204" pitchFamily="34" charset="-122"/>
                </a:endParaRPr>
              </a:p>
            </p:txBody>
          </p:sp>
          <p:sp>
            <p:nvSpPr>
              <p:cNvPr id="20" name="等腰三角形 19"/>
              <p:cNvSpPr/>
              <p:nvPr/>
            </p:nvSpPr>
            <p:spPr>
              <a:xfrm rot="11236714">
                <a:off x="6978736" y="1601169"/>
                <a:ext cx="216024" cy="167844"/>
              </a:xfrm>
              <a:prstGeom prst="triangle">
                <a:avLst/>
              </a:prstGeom>
              <a:grpFill/>
              <a:ln w="12700" cap="flat" cmpd="sng" algn="ctr">
                <a:noFill/>
                <a:prstDash val="solid"/>
                <a:miter lim="800000"/>
              </a:ln>
              <a:effectLst/>
            </p:spPr>
            <p:txBody>
              <a:bodyPr rot="0" spcFirstLastPara="0" vertOverflow="overflow" horzOverflow="overflow" vert="horz" wrap="square" lIns="128016" tIns="64008" rIns="128016" bIns="64008" numCol="1" spcCol="0" rtlCol="0" fromWordArt="0" anchor="ctr" anchorCtr="0" forceAA="0" compatLnSpc="1">
                <a:noAutofit/>
              </a:bodyPr>
              <a:lstStyle/>
              <a:p>
                <a:pPr algn="ctr">
                  <a:defRPr/>
                </a:pPr>
                <a:endParaRPr lang="zh-CN" altLang="en-US" kern="0">
                  <a:solidFill>
                    <a:sysClr val="window" lastClr="FFFFFF"/>
                  </a:solidFill>
                  <a:latin typeface="微软雅黑" panose="020B0503020204020204" pitchFamily="34" charset="-122"/>
                  <a:ea typeface="微软雅黑" panose="020B0503020204020204" pitchFamily="34" charset="-122"/>
                </a:endParaRPr>
              </a:p>
            </p:txBody>
          </p:sp>
        </p:grpSp>
        <p:sp>
          <p:nvSpPr>
            <p:cNvPr id="18" name="文本框 28"/>
            <p:cNvSpPr txBox="1"/>
            <p:nvPr/>
          </p:nvSpPr>
          <p:spPr>
            <a:xfrm>
              <a:off x="7423168" y="1475477"/>
              <a:ext cx="356019" cy="395712"/>
            </a:xfrm>
            <a:prstGeom prst="rect">
              <a:avLst/>
            </a:prstGeom>
            <a:grpFill/>
          </p:spPr>
          <p:txBody>
            <a:bodyPr wrap="none" rtlCol="0">
              <a:spAutoFit/>
            </a:bodyPr>
            <a:lstStyle/>
            <a:p>
              <a:pPr>
                <a:defRPr/>
              </a:pPr>
              <a:r>
                <a:rPr lang="en-US" altLang="zh-CN" sz="2100" kern="0" dirty="0">
                  <a:solidFill>
                    <a:sysClr val="window" lastClr="FFFFFF"/>
                  </a:solidFill>
                  <a:latin typeface="微软雅黑" panose="020B0503020204020204" pitchFamily="34" charset="-122"/>
                  <a:ea typeface="微软雅黑" panose="020B0503020204020204" pitchFamily="34" charset="-122"/>
                </a:rPr>
                <a:t>A</a:t>
              </a:r>
              <a:endParaRPr lang="zh-CN" altLang="en-US" sz="2100" kern="0" dirty="0">
                <a:solidFill>
                  <a:sysClr val="window" lastClr="FFFFFF"/>
                </a:solidFill>
                <a:latin typeface="微软雅黑" panose="020B0503020204020204" pitchFamily="34" charset="-122"/>
                <a:ea typeface="微软雅黑" panose="020B0503020204020204" pitchFamily="34" charset="-122"/>
              </a:endParaRPr>
            </a:p>
          </p:txBody>
        </p:sp>
      </p:grpSp>
      <p:grpSp>
        <p:nvGrpSpPr>
          <p:cNvPr id="21" name="组合 20"/>
          <p:cNvGrpSpPr/>
          <p:nvPr/>
        </p:nvGrpSpPr>
        <p:grpSpPr>
          <a:xfrm>
            <a:off x="3938515" y="2815955"/>
            <a:ext cx="919811" cy="831692"/>
            <a:chOff x="3799443" y="2691181"/>
            <a:chExt cx="876010" cy="792088"/>
          </a:xfrm>
          <a:solidFill>
            <a:srgbClr val="FFCD4D"/>
          </a:solidFill>
        </p:grpSpPr>
        <p:grpSp>
          <p:nvGrpSpPr>
            <p:cNvPr id="22" name="组合 21"/>
            <p:cNvGrpSpPr/>
            <p:nvPr/>
          </p:nvGrpSpPr>
          <p:grpSpPr>
            <a:xfrm rot="18172526">
              <a:off x="3841404" y="2649220"/>
              <a:ext cx="792088" cy="876010"/>
              <a:chOff x="6744072" y="893003"/>
              <a:chExt cx="792088" cy="876010"/>
            </a:xfrm>
            <a:grpFill/>
          </p:grpSpPr>
          <p:sp>
            <p:nvSpPr>
              <p:cNvPr id="24" name="流程图: 联系 43"/>
              <p:cNvSpPr/>
              <p:nvPr/>
            </p:nvSpPr>
            <p:spPr>
              <a:xfrm>
                <a:off x="6744072" y="893003"/>
                <a:ext cx="792088" cy="792088"/>
              </a:xfrm>
              <a:prstGeom prst="flowChartConnector">
                <a:avLst/>
              </a:prstGeom>
              <a:grpFill/>
              <a:ln w="12700" cap="flat" cmpd="sng" algn="ctr">
                <a:noFill/>
                <a:prstDash val="solid"/>
                <a:miter lim="800000"/>
              </a:ln>
              <a:effectLst/>
            </p:spPr>
            <p:txBody>
              <a:bodyPr rtlCol="0" anchor="ctr"/>
              <a:lstStyle/>
              <a:p>
                <a:pPr algn="ctr">
                  <a:defRPr/>
                </a:pPr>
                <a:endParaRPr lang="zh-CN" altLang="en-US" kern="0">
                  <a:solidFill>
                    <a:sysClr val="window" lastClr="FFFFFF"/>
                  </a:solidFill>
                  <a:latin typeface="微软雅黑" panose="020B0503020204020204" pitchFamily="34" charset="-122"/>
                  <a:ea typeface="微软雅黑" panose="020B0503020204020204" pitchFamily="34" charset="-122"/>
                </a:endParaRPr>
              </a:p>
            </p:txBody>
          </p:sp>
          <p:sp>
            <p:nvSpPr>
              <p:cNvPr id="25" name="等腰三角形 24"/>
              <p:cNvSpPr/>
              <p:nvPr/>
            </p:nvSpPr>
            <p:spPr>
              <a:xfrm rot="11236714">
                <a:off x="6978736" y="1601169"/>
                <a:ext cx="216024" cy="167844"/>
              </a:xfrm>
              <a:prstGeom prst="triangle">
                <a:avLst/>
              </a:prstGeom>
              <a:grpFill/>
              <a:ln w="12700" cap="flat" cmpd="sng" algn="ctr">
                <a:noFill/>
                <a:prstDash val="solid"/>
                <a:miter lim="800000"/>
              </a:ln>
              <a:effectLst/>
            </p:spPr>
            <p:txBody>
              <a:bodyPr rot="0" spcFirstLastPara="0" vertOverflow="overflow" horzOverflow="overflow" vert="horz" wrap="square" lIns="128016" tIns="64008" rIns="128016" bIns="64008" numCol="1" spcCol="0" rtlCol="0" fromWordArt="0" anchor="ctr" anchorCtr="0" forceAA="0" compatLnSpc="1">
                <a:noAutofit/>
              </a:bodyPr>
              <a:lstStyle/>
              <a:p>
                <a:pPr algn="ctr">
                  <a:defRPr/>
                </a:pPr>
                <a:endParaRPr lang="zh-CN" altLang="en-US" kern="0">
                  <a:solidFill>
                    <a:sysClr val="window" lastClr="FFFFFF"/>
                  </a:solidFill>
                  <a:latin typeface="微软雅黑" panose="020B0503020204020204" pitchFamily="34" charset="-122"/>
                  <a:ea typeface="微软雅黑" panose="020B0503020204020204" pitchFamily="34" charset="-122"/>
                </a:endParaRPr>
              </a:p>
            </p:txBody>
          </p:sp>
        </p:grpSp>
        <p:sp>
          <p:nvSpPr>
            <p:cNvPr id="23" name="文本框 29"/>
            <p:cNvSpPr txBox="1"/>
            <p:nvPr/>
          </p:nvSpPr>
          <p:spPr>
            <a:xfrm>
              <a:off x="3975023" y="2864393"/>
              <a:ext cx="336173" cy="395713"/>
            </a:xfrm>
            <a:prstGeom prst="rect">
              <a:avLst/>
            </a:prstGeom>
            <a:grpFill/>
          </p:spPr>
          <p:txBody>
            <a:bodyPr wrap="none" rtlCol="0">
              <a:spAutoFit/>
            </a:bodyPr>
            <a:lstStyle/>
            <a:p>
              <a:pPr>
                <a:defRPr/>
              </a:pPr>
              <a:r>
                <a:rPr lang="en-US" altLang="zh-CN" sz="2100" kern="0" dirty="0">
                  <a:solidFill>
                    <a:sysClr val="window" lastClr="FFFFFF"/>
                  </a:solidFill>
                  <a:latin typeface="微软雅黑" panose="020B0503020204020204" pitchFamily="34" charset="-122"/>
                  <a:ea typeface="微软雅黑" panose="020B0503020204020204" pitchFamily="34" charset="-122"/>
                </a:rPr>
                <a:t>B</a:t>
              </a:r>
              <a:endParaRPr lang="zh-CN" altLang="en-US" sz="2100" kern="0" dirty="0">
                <a:solidFill>
                  <a:sysClr val="window" lastClr="FFFFFF"/>
                </a:solidFill>
                <a:latin typeface="微软雅黑" panose="020B0503020204020204" pitchFamily="34" charset="-122"/>
                <a:ea typeface="微软雅黑" panose="020B0503020204020204" pitchFamily="34" charset="-122"/>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p:cTn id="18" dur="300" fill="hold"/>
                                        <p:tgtEl>
                                          <p:spTgt spid="12"/>
                                        </p:tgtEl>
                                        <p:attrNameLst>
                                          <p:attrName>ppt_w</p:attrName>
                                        </p:attrNameLst>
                                      </p:cBhvr>
                                      <p:tavLst>
                                        <p:tav tm="0">
                                          <p:val>
                                            <p:fltVal val="0"/>
                                          </p:val>
                                        </p:tav>
                                        <p:tav tm="100000">
                                          <p:val>
                                            <p:strVal val="#ppt_w"/>
                                          </p:val>
                                        </p:tav>
                                      </p:tavLst>
                                    </p:anim>
                                    <p:anim calcmode="lin" valueType="num">
                                      <p:cBhvr>
                                        <p:cTn id="19" dur="300" fill="hold"/>
                                        <p:tgtEl>
                                          <p:spTgt spid="12"/>
                                        </p:tgtEl>
                                        <p:attrNameLst>
                                          <p:attrName>ppt_h</p:attrName>
                                        </p:attrNameLst>
                                      </p:cBhvr>
                                      <p:tavLst>
                                        <p:tav tm="0">
                                          <p:val>
                                            <p:fltVal val="0"/>
                                          </p:val>
                                        </p:tav>
                                        <p:tav tm="100000">
                                          <p:val>
                                            <p:strVal val="#ppt_h"/>
                                          </p:val>
                                        </p:tav>
                                      </p:tavLst>
                                    </p:anim>
                                    <p:animEffect transition="in" filter="fade">
                                      <p:cBhvr>
                                        <p:cTn id="20" dur="300"/>
                                        <p:tgtEl>
                                          <p:spTgt spid="12"/>
                                        </p:tgtEl>
                                      </p:cBhvr>
                                    </p:animEffect>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300" fill="hold"/>
                                        <p:tgtEl>
                                          <p:spTgt spid="4"/>
                                        </p:tgtEl>
                                        <p:attrNameLst>
                                          <p:attrName>ppt_w</p:attrName>
                                        </p:attrNameLst>
                                      </p:cBhvr>
                                      <p:tavLst>
                                        <p:tav tm="0">
                                          <p:val>
                                            <p:fltVal val="0"/>
                                          </p:val>
                                        </p:tav>
                                        <p:tav tm="100000">
                                          <p:val>
                                            <p:strVal val="#ppt_w"/>
                                          </p:val>
                                        </p:tav>
                                      </p:tavLst>
                                    </p:anim>
                                    <p:anim calcmode="lin" valueType="num">
                                      <p:cBhvr>
                                        <p:cTn id="25" dur="300" fill="hold"/>
                                        <p:tgtEl>
                                          <p:spTgt spid="4"/>
                                        </p:tgtEl>
                                        <p:attrNameLst>
                                          <p:attrName>ppt_h</p:attrName>
                                        </p:attrNameLst>
                                      </p:cBhvr>
                                      <p:tavLst>
                                        <p:tav tm="0">
                                          <p:val>
                                            <p:fltVal val="0"/>
                                          </p:val>
                                        </p:tav>
                                        <p:tav tm="100000">
                                          <p:val>
                                            <p:strVal val="#ppt_h"/>
                                          </p:val>
                                        </p:tav>
                                      </p:tavLst>
                                    </p:anim>
                                    <p:animEffect transition="in" filter="fade">
                                      <p:cBhvr>
                                        <p:cTn id="26" dur="300"/>
                                        <p:tgtEl>
                                          <p:spTgt spid="4"/>
                                        </p:tgtEl>
                                      </p:cBhvr>
                                    </p:animEffect>
                                  </p:childTnLst>
                                </p:cTn>
                              </p:par>
                            </p:childTnLst>
                          </p:cTn>
                        </p:par>
                        <p:par>
                          <p:cTn id="27" fill="hold">
                            <p:stCondLst>
                              <p:cond delay="2000"/>
                            </p:stCondLst>
                            <p:childTnLst>
                              <p:par>
                                <p:cTn id="28" presetID="53" presetClass="entr" presetSubtype="16" fill="hold" grpId="0" nodeType="after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300" fill="hold"/>
                                        <p:tgtEl>
                                          <p:spTgt spid="5"/>
                                        </p:tgtEl>
                                        <p:attrNameLst>
                                          <p:attrName>ppt_w</p:attrName>
                                        </p:attrNameLst>
                                      </p:cBhvr>
                                      <p:tavLst>
                                        <p:tav tm="0">
                                          <p:val>
                                            <p:fltVal val="0"/>
                                          </p:val>
                                        </p:tav>
                                        <p:tav tm="100000">
                                          <p:val>
                                            <p:strVal val="#ppt_w"/>
                                          </p:val>
                                        </p:tav>
                                      </p:tavLst>
                                    </p:anim>
                                    <p:anim calcmode="lin" valueType="num">
                                      <p:cBhvr>
                                        <p:cTn id="31" dur="300" fill="hold"/>
                                        <p:tgtEl>
                                          <p:spTgt spid="5"/>
                                        </p:tgtEl>
                                        <p:attrNameLst>
                                          <p:attrName>ppt_h</p:attrName>
                                        </p:attrNameLst>
                                      </p:cBhvr>
                                      <p:tavLst>
                                        <p:tav tm="0">
                                          <p:val>
                                            <p:fltVal val="0"/>
                                          </p:val>
                                        </p:tav>
                                        <p:tav tm="100000">
                                          <p:val>
                                            <p:strVal val="#ppt_h"/>
                                          </p:val>
                                        </p:tav>
                                      </p:tavLst>
                                    </p:anim>
                                    <p:animEffect transition="in" filter="fade">
                                      <p:cBhvr>
                                        <p:cTn id="32" dur="300"/>
                                        <p:tgtEl>
                                          <p:spTgt spid="5"/>
                                        </p:tgtEl>
                                      </p:cBhvr>
                                    </p:animEffect>
                                  </p:childTnLst>
                                </p:cTn>
                              </p:par>
                            </p:childTnLst>
                          </p:cTn>
                        </p:par>
                        <p:par>
                          <p:cTn id="33" fill="hold">
                            <p:stCondLst>
                              <p:cond delay="2500"/>
                            </p:stCondLst>
                            <p:childTnLst>
                              <p:par>
                                <p:cTn id="34" presetID="2" presetClass="entr" presetSubtype="3" fill="hold" nodeType="after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1+#ppt_w/2"/>
                                          </p:val>
                                        </p:tav>
                                        <p:tav tm="100000">
                                          <p:val>
                                            <p:strVal val="#ppt_x"/>
                                          </p:val>
                                        </p:tav>
                                      </p:tavLst>
                                    </p:anim>
                                    <p:anim calcmode="lin" valueType="num">
                                      <p:cBhvr additive="base">
                                        <p:cTn id="37" dur="500" fill="hold"/>
                                        <p:tgtEl>
                                          <p:spTgt spid="16"/>
                                        </p:tgtEl>
                                        <p:attrNameLst>
                                          <p:attrName>ppt_y</p:attrName>
                                        </p:attrNameLst>
                                      </p:cBhvr>
                                      <p:tavLst>
                                        <p:tav tm="0">
                                          <p:val>
                                            <p:strVal val="0-#ppt_h/2"/>
                                          </p:val>
                                        </p:tav>
                                        <p:tav tm="100000">
                                          <p:val>
                                            <p:strVal val="#ppt_y"/>
                                          </p:val>
                                        </p:tav>
                                      </p:tavLst>
                                    </p:anim>
                                  </p:childTnLst>
                                </p:cTn>
                              </p:par>
                              <p:par>
                                <p:cTn id="38" presetID="26" presetClass="emph" presetSubtype="0" fill="hold" nodeType="withEffect">
                                  <p:stCondLst>
                                    <p:cond delay="0"/>
                                  </p:stCondLst>
                                  <p:childTnLst>
                                    <p:animEffect transition="out" filter="fade">
                                      <p:cBhvr>
                                        <p:cTn id="39" dur="500" tmFilter="0, 0; .2, .5; .8, .5; 1, 0"/>
                                        <p:tgtEl>
                                          <p:spTgt spid="16"/>
                                        </p:tgtEl>
                                      </p:cBhvr>
                                    </p:animEffect>
                                    <p:animScale>
                                      <p:cBhvr>
                                        <p:cTn id="40" dur="250" autoRev="1" fill="hold"/>
                                        <p:tgtEl>
                                          <p:spTgt spid="16"/>
                                        </p:tgtEl>
                                      </p:cBhvr>
                                      <p:by x="105000" y="105000"/>
                                    </p:animScale>
                                  </p:childTnLst>
                                </p:cTn>
                              </p:par>
                              <p:par>
                                <p:cTn id="41" presetID="2" presetClass="entr" presetSubtype="2" fill="hold" nodeType="with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additive="base">
                                        <p:cTn id="43" dur="500" fill="hold"/>
                                        <p:tgtEl>
                                          <p:spTgt spid="6"/>
                                        </p:tgtEl>
                                        <p:attrNameLst>
                                          <p:attrName>ppt_x</p:attrName>
                                        </p:attrNameLst>
                                      </p:cBhvr>
                                      <p:tavLst>
                                        <p:tav tm="0">
                                          <p:val>
                                            <p:strVal val="1+#ppt_w/2"/>
                                          </p:val>
                                        </p:tav>
                                        <p:tav tm="100000">
                                          <p:val>
                                            <p:strVal val="#ppt_x"/>
                                          </p:val>
                                        </p:tav>
                                      </p:tavLst>
                                    </p:anim>
                                    <p:anim calcmode="lin" valueType="num">
                                      <p:cBhvr additive="base">
                                        <p:cTn id="44" dur="500" fill="hold"/>
                                        <p:tgtEl>
                                          <p:spTgt spid="6"/>
                                        </p:tgtEl>
                                        <p:attrNameLst>
                                          <p:attrName>ppt_y</p:attrName>
                                        </p:attrNameLst>
                                      </p:cBhvr>
                                      <p:tavLst>
                                        <p:tav tm="0">
                                          <p:val>
                                            <p:strVal val="#ppt_y"/>
                                          </p:val>
                                        </p:tav>
                                        <p:tav tm="100000">
                                          <p:val>
                                            <p:strVal val="#ppt_y"/>
                                          </p:val>
                                        </p:tav>
                                      </p:tavLst>
                                    </p:anim>
                                  </p:childTnLst>
                                </p:cTn>
                              </p:par>
                            </p:childTnLst>
                          </p:cTn>
                        </p:par>
                        <p:par>
                          <p:cTn id="45" fill="hold">
                            <p:stCondLst>
                              <p:cond delay="3000"/>
                            </p:stCondLst>
                            <p:childTnLst>
                              <p:par>
                                <p:cTn id="46" presetID="2" presetClass="entr" presetSubtype="8" fill="hold" nodeType="afterEffect">
                                  <p:stCondLst>
                                    <p:cond delay="0"/>
                                  </p:stCondLst>
                                  <p:childTnLst>
                                    <p:set>
                                      <p:cBhvr>
                                        <p:cTn id="47" dur="1" fill="hold">
                                          <p:stCondLst>
                                            <p:cond delay="0"/>
                                          </p:stCondLst>
                                        </p:cTn>
                                        <p:tgtEl>
                                          <p:spTgt spid="21"/>
                                        </p:tgtEl>
                                        <p:attrNameLst>
                                          <p:attrName>style.visibility</p:attrName>
                                        </p:attrNameLst>
                                      </p:cBhvr>
                                      <p:to>
                                        <p:strVal val="visible"/>
                                      </p:to>
                                    </p:set>
                                    <p:anim calcmode="lin" valueType="num">
                                      <p:cBhvr additive="base">
                                        <p:cTn id="48" dur="500" fill="hold"/>
                                        <p:tgtEl>
                                          <p:spTgt spid="21"/>
                                        </p:tgtEl>
                                        <p:attrNameLst>
                                          <p:attrName>ppt_x</p:attrName>
                                        </p:attrNameLst>
                                      </p:cBhvr>
                                      <p:tavLst>
                                        <p:tav tm="0">
                                          <p:val>
                                            <p:strVal val="0-#ppt_w/2"/>
                                          </p:val>
                                        </p:tav>
                                        <p:tav tm="100000">
                                          <p:val>
                                            <p:strVal val="#ppt_x"/>
                                          </p:val>
                                        </p:tav>
                                      </p:tavLst>
                                    </p:anim>
                                    <p:anim calcmode="lin" valueType="num">
                                      <p:cBhvr additive="base">
                                        <p:cTn id="49" dur="500" fill="hold"/>
                                        <p:tgtEl>
                                          <p:spTgt spid="21"/>
                                        </p:tgtEl>
                                        <p:attrNameLst>
                                          <p:attrName>ppt_y</p:attrName>
                                        </p:attrNameLst>
                                      </p:cBhvr>
                                      <p:tavLst>
                                        <p:tav tm="0">
                                          <p:val>
                                            <p:strVal val="#ppt_y"/>
                                          </p:val>
                                        </p:tav>
                                        <p:tav tm="100000">
                                          <p:val>
                                            <p:strVal val="#ppt_y"/>
                                          </p:val>
                                        </p:tav>
                                      </p:tavLst>
                                    </p:anim>
                                  </p:childTnLst>
                                </p:cTn>
                              </p:par>
                              <p:par>
                                <p:cTn id="50" presetID="26" presetClass="emph" presetSubtype="0" fill="hold" nodeType="withEffect">
                                  <p:stCondLst>
                                    <p:cond delay="0"/>
                                  </p:stCondLst>
                                  <p:childTnLst>
                                    <p:animEffect transition="out" filter="fade">
                                      <p:cBhvr>
                                        <p:cTn id="51" dur="500" tmFilter="0, 0; .2, .5; .8, .5; 1, 0"/>
                                        <p:tgtEl>
                                          <p:spTgt spid="21"/>
                                        </p:tgtEl>
                                      </p:cBhvr>
                                    </p:animEffect>
                                    <p:animScale>
                                      <p:cBhvr>
                                        <p:cTn id="52" dur="250" autoRev="1" fill="hold"/>
                                        <p:tgtEl>
                                          <p:spTgt spid="21"/>
                                        </p:tgtEl>
                                      </p:cBhvr>
                                      <p:by x="105000" y="105000"/>
                                    </p:animScale>
                                  </p:childTnLst>
                                </p:cTn>
                              </p:par>
                              <p:par>
                                <p:cTn id="53" presetID="2" presetClass="entr" presetSubtype="8" fill="hold" nodeType="with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additive="base">
                                        <p:cTn id="55" dur="500" fill="hold"/>
                                        <p:tgtEl>
                                          <p:spTgt spid="9"/>
                                        </p:tgtEl>
                                        <p:attrNameLst>
                                          <p:attrName>ppt_x</p:attrName>
                                        </p:attrNameLst>
                                      </p:cBhvr>
                                      <p:tavLst>
                                        <p:tav tm="0">
                                          <p:val>
                                            <p:strVal val="0-#ppt_w/2"/>
                                          </p:val>
                                        </p:tav>
                                        <p:tav tm="100000">
                                          <p:val>
                                            <p:strVal val="#ppt_x"/>
                                          </p:val>
                                        </p:tav>
                                      </p:tavLst>
                                    </p:anim>
                                    <p:anim calcmode="lin" valueType="num">
                                      <p:cBhvr additive="base">
                                        <p:cTn id="56"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12482" y="666675"/>
            <a:ext cx="5012018" cy="646331"/>
          </a:xfrm>
          <a:prstGeom prst="rect">
            <a:avLst/>
          </a:prstGeom>
          <a:noFill/>
        </p:spPr>
        <p:txBody>
          <a:bodyPr wrap="square" rtlCol="0">
            <a:spAutoFit/>
          </a:bodyPr>
          <a:lstStyle/>
          <a:p>
            <a:r>
              <a:rPr lang="zh-CN" altLang="en-US" sz="3600" dirty="0">
                <a:solidFill>
                  <a:prstClr val="white">
                    <a:lumMod val="85000"/>
                  </a:prstClr>
                </a:solidFill>
                <a:latin typeface="微软雅黑 Light" panose="020B0502040204020203" pitchFamily="34" charset="-122"/>
                <a:ea typeface="微软雅黑 Light" panose="020B0502040204020203" pitchFamily="34" charset="-122"/>
              </a:rPr>
              <a:t>请在这里输入你的标题</a:t>
            </a:r>
          </a:p>
        </p:txBody>
      </p:sp>
      <p:sp>
        <p:nvSpPr>
          <p:cNvPr id="3" name="文本框 2"/>
          <p:cNvSpPr txBox="1"/>
          <p:nvPr/>
        </p:nvSpPr>
        <p:spPr>
          <a:xfrm>
            <a:off x="514723" y="1313006"/>
            <a:ext cx="2268818" cy="400110"/>
          </a:xfrm>
          <a:prstGeom prst="rect">
            <a:avLst/>
          </a:prstGeom>
          <a:noFill/>
        </p:spPr>
        <p:txBody>
          <a:bodyPr wrap="square" rtlCol="0">
            <a:spAutoFit/>
          </a:bodyPr>
          <a:lstStyle/>
          <a:p>
            <a:r>
              <a:rPr lang="zh-CN" altLang="en-US" sz="2000" dirty="0">
                <a:solidFill>
                  <a:prstClr val="white">
                    <a:lumMod val="85000"/>
                  </a:prstClr>
                </a:solidFill>
                <a:latin typeface="微软雅黑 Light" panose="020B0502040204020203" pitchFamily="34" charset="-122"/>
                <a:ea typeface="微软雅黑 Light" panose="020B0502040204020203" pitchFamily="34" charset="-122"/>
              </a:rPr>
              <a:t>在这里输入内容</a:t>
            </a:r>
          </a:p>
        </p:txBody>
      </p:sp>
      <p:cxnSp>
        <p:nvCxnSpPr>
          <p:cNvPr id="4" name="直接连接符 3"/>
          <p:cNvCxnSpPr/>
          <p:nvPr/>
        </p:nvCxnSpPr>
        <p:spPr>
          <a:xfrm>
            <a:off x="6595608" y="1815668"/>
            <a:ext cx="0" cy="4438080"/>
          </a:xfrm>
          <a:prstGeom prst="line">
            <a:avLst/>
          </a:prstGeom>
          <a:noFill/>
          <a:ln w="12700" cap="flat" cmpd="sng" algn="ctr">
            <a:solidFill>
              <a:srgbClr val="9DA8B1"/>
            </a:solidFill>
            <a:prstDash val="solid"/>
          </a:ln>
          <a:effectLst/>
        </p:spPr>
      </p:cxnSp>
      <p:grpSp>
        <p:nvGrpSpPr>
          <p:cNvPr id="5" name="组合 4"/>
          <p:cNvGrpSpPr/>
          <p:nvPr/>
        </p:nvGrpSpPr>
        <p:grpSpPr>
          <a:xfrm>
            <a:off x="3103024" y="2134871"/>
            <a:ext cx="3021764" cy="376706"/>
            <a:chOff x="3249264" y="1751685"/>
            <a:chExt cx="2994025" cy="358766"/>
          </a:xfrm>
        </p:grpSpPr>
        <p:grpSp>
          <p:nvGrpSpPr>
            <p:cNvPr id="6" name="组合 5"/>
            <p:cNvGrpSpPr/>
            <p:nvPr/>
          </p:nvGrpSpPr>
          <p:grpSpPr>
            <a:xfrm>
              <a:off x="3249264" y="1776444"/>
              <a:ext cx="2994025" cy="314202"/>
              <a:chOff x="2940050" y="2132898"/>
              <a:chExt cx="2994025" cy="314202"/>
            </a:xfrm>
          </p:grpSpPr>
          <p:sp>
            <p:nvSpPr>
              <p:cNvPr id="8" name="圆角矩形 5"/>
              <p:cNvSpPr/>
              <p:nvPr/>
            </p:nvSpPr>
            <p:spPr>
              <a:xfrm>
                <a:off x="2940050" y="2132898"/>
                <a:ext cx="2994025" cy="314202"/>
              </a:xfrm>
              <a:prstGeom prst="roundRect">
                <a:avLst>
                  <a:gd name="adj" fmla="val 50000"/>
                </a:avLst>
              </a:prstGeom>
              <a:solidFill>
                <a:sysClr val="window" lastClr="FFFFFF">
                  <a:lumMod val="85000"/>
                </a:sysClr>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2615" b="0" i="0" u="none" strike="noStrike" kern="0" cap="none" spc="0" normalizeH="0" baseline="0" noProof="0" dirty="0">
                  <a:ln>
                    <a:noFill/>
                  </a:ln>
                  <a:solidFill>
                    <a:prstClr val="black">
                      <a:lumMod val="75000"/>
                      <a:lumOff val="25000"/>
                    </a:prstClr>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9" name="圆角矩形 6"/>
              <p:cNvSpPr/>
              <p:nvPr/>
            </p:nvSpPr>
            <p:spPr>
              <a:xfrm>
                <a:off x="2940050" y="2132898"/>
                <a:ext cx="2108200" cy="314202"/>
              </a:xfrm>
              <a:prstGeom prst="roundRect">
                <a:avLst>
                  <a:gd name="adj" fmla="val 50000"/>
                </a:avLst>
              </a:prstGeom>
              <a:solidFill>
                <a:srgbClr val="7EB46E"/>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2615" b="0" i="0" u="none" strike="noStrike" kern="0" cap="none" spc="0" normalizeH="0" baseline="0" noProof="0" dirty="0">
                  <a:ln>
                    <a:noFill/>
                  </a:ln>
                  <a:solidFill>
                    <a:prstClr val="black">
                      <a:lumMod val="75000"/>
                      <a:lumOff val="25000"/>
                    </a:prstClr>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grpSp>
        <p:sp>
          <p:nvSpPr>
            <p:cNvPr id="7" name="文本框 96"/>
            <p:cNvSpPr txBox="1"/>
            <p:nvPr/>
          </p:nvSpPr>
          <p:spPr>
            <a:xfrm>
              <a:off x="5335260" y="1751685"/>
              <a:ext cx="673755" cy="358766"/>
            </a:xfrm>
            <a:prstGeom prst="rect">
              <a:avLst/>
            </a:prstGeom>
            <a:noFill/>
          </p:spPr>
          <p:txBody>
            <a:bodyPr wrap="square" rtlCol="0">
              <a:spAutoFit/>
            </a:bodyPr>
            <a:lstStyle/>
            <a:p>
              <a:pPr marL="0" marR="0" lvl="0" indent="0" algn="ctr" defTabSz="914400" eaLnBrk="1" fontAlgn="base" latinLnBrk="0" hangingPunct="1">
                <a:lnSpc>
                  <a:spcPct val="120000"/>
                </a:lnSpc>
                <a:spcBef>
                  <a:spcPct val="0"/>
                </a:spcBef>
                <a:spcAft>
                  <a:spcPct val="0"/>
                </a:spcAft>
                <a:buClrTx/>
                <a:buSzTx/>
                <a:buFontTx/>
                <a:buNone/>
                <a:defRPr/>
              </a:pPr>
              <a:r>
                <a:rPr kumimoji="0" lang="en-US" altLang="zh-CN" sz="1540" b="0" i="0" u="none" strike="noStrike" kern="0" cap="none" spc="0" normalizeH="0" baseline="0" noProof="0" dirty="0">
                  <a:ln>
                    <a:noFill/>
                  </a:ln>
                  <a:solidFill>
                    <a:prstClr val="black">
                      <a:lumMod val="65000"/>
                      <a:lumOff val="35000"/>
                    </a:prstClr>
                  </a:solidFill>
                  <a:effectLst/>
                  <a:uLnTx/>
                  <a:uFillTx/>
                  <a:latin typeface="Arial" panose="020B0604020202020204" pitchFamily="34" charset="0"/>
                  <a:ea typeface="微软雅黑" panose="020B0503020204020204" pitchFamily="34" charset="-122"/>
                  <a:cs typeface="Arial" panose="020B0604020202020204" pitchFamily="34" charset="0"/>
                </a:rPr>
                <a:t>70%</a:t>
              </a:r>
              <a:endParaRPr kumimoji="0" lang="zh-CN" altLang="en-US" sz="1540" b="0" i="0" u="none" strike="noStrike" kern="0" cap="none" spc="0" normalizeH="0" baseline="-3000" noProof="0" dirty="0">
                <a:ln>
                  <a:noFill/>
                </a:ln>
                <a:solidFill>
                  <a:prstClr val="black">
                    <a:lumMod val="65000"/>
                    <a:lumOff val="35000"/>
                  </a:prstClr>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grpSp>
      <p:grpSp>
        <p:nvGrpSpPr>
          <p:cNvPr id="10" name="组合 9"/>
          <p:cNvGrpSpPr/>
          <p:nvPr/>
        </p:nvGrpSpPr>
        <p:grpSpPr>
          <a:xfrm>
            <a:off x="3103024" y="2566489"/>
            <a:ext cx="3021764" cy="376706"/>
            <a:chOff x="3249264" y="2162753"/>
            <a:chExt cx="2994025" cy="358768"/>
          </a:xfrm>
        </p:grpSpPr>
        <p:grpSp>
          <p:nvGrpSpPr>
            <p:cNvPr id="11" name="组合 10"/>
            <p:cNvGrpSpPr/>
            <p:nvPr/>
          </p:nvGrpSpPr>
          <p:grpSpPr>
            <a:xfrm>
              <a:off x="3249264" y="2178703"/>
              <a:ext cx="2994025" cy="314618"/>
              <a:chOff x="2940050" y="2519659"/>
              <a:chExt cx="2994025" cy="314618"/>
            </a:xfrm>
          </p:grpSpPr>
          <p:sp>
            <p:nvSpPr>
              <p:cNvPr id="13" name="圆角矩形 10"/>
              <p:cNvSpPr/>
              <p:nvPr/>
            </p:nvSpPr>
            <p:spPr>
              <a:xfrm>
                <a:off x="2940050" y="2520075"/>
                <a:ext cx="2994025" cy="314202"/>
              </a:xfrm>
              <a:prstGeom prst="roundRect">
                <a:avLst>
                  <a:gd name="adj" fmla="val 50000"/>
                </a:avLst>
              </a:prstGeom>
              <a:solidFill>
                <a:sysClr val="window" lastClr="FFFFFF">
                  <a:lumMod val="85000"/>
                </a:sysClr>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2615" b="0" i="0" u="none" strike="noStrike" kern="0" cap="none" spc="0" normalizeH="0" baseline="0" noProof="0" dirty="0">
                  <a:ln>
                    <a:noFill/>
                  </a:ln>
                  <a:solidFill>
                    <a:prstClr val="black">
                      <a:lumMod val="75000"/>
                      <a:lumOff val="25000"/>
                    </a:prstClr>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14" name="圆角矩形 11"/>
              <p:cNvSpPr/>
              <p:nvPr/>
            </p:nvSpPr>
            <p:spPr>
              <a:xfrm>
                <a:off x="2940051" y="2519659"/>
                <a:ext cx="889000" cy="314202"/>
              </a:xfrm>
              <a:prstGeom prst="roundRect">
                <a:avLst>
                  <a:gd name="adj" fmla="val 50000"/>
                </a:avLst>
              </a:prstGeom>
              <a:solidFill>
                <a:srgbClr val="7EB46E"/>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2615" b="0" i="0" u="none" strike="noStrike" kern="0" cap="none" spc="0" normalizeH="0" baseline="0" noProof="0" dirty="0">
                  <a:ln>
                    <a:noFill/>
                  </a:ln>
                  <a:solidFill>
                    <a:prstClr val="black">
                      <a:lumMod val="75000"/>
                      <a:lumOff val="25000"/>
                    </a:prstClr>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grpSp>
        <p:sp>
          <p:nvSpPr>
            <p:cNvPr id="12" name="文本框 101"/>
            <p:cNvSpPr txBox="1"/>
            <p:nvPr/>
          </p:nvSpPr>
          <p:spPr>
            <a:xfrm>
              <a:off x="4118871" y="2162753"/>
              <a:ext cx="673755" cy="358768"/>
            </a:xfrm>
            <a:prstGeom prst="rect">
              <a:avLst/>
            </a:prstGeom>
            <a:noFill/>
          </p:spPr>
          <p:txBody>
            <a:bodyPr wrap="square" rtlCol="0">
              <a:spAutoFit/>
            </a:bodyPr>
            <a:lstStyle/>
            <a:p>
              <a:pPr marL="0" marR="0" lvl="0" indent="0" algn="ctr" defTabSz="914400" eaLnBrk="1" fontAlgn="base" latinLnBrk="0" hangingPunct="1">
                <a:lnSpc>
                  <a:spcPct val="120000"/>
                </a:lnSpc>
                <a:spcBef>
                  <a:spcPct val="0"/>
                </a:spcBef>
                <a:spcAft>
                  <a:spcPct val="0"/>
                </a:spcAft>
                <a:buClrTx/>
                <a:buSzTx/>
                <a:buFontTx/>
                <a:buNone/>
                <a:defRPr/>
              </a:pPr>
              <a:r>
                <a:rPr kumimoji="0" lang="en-US" altLang="zh-CN" sz="1540" b="0" i="0" u="none" strike="noStrike" kern="0" cap="none" spc="0" normalizeH="0" baseline="0" noProof="0" dirty="0">
                  <a:ln>
                    <a:noFill/>
                  </a:ln>
                  <a:solidFill>
                    <a:prstClr val="black">
                      <a:lumMod val="65000"/>
                      <a:lumOff val="35000"/>
                    </a:prstClr>
                  </a:solidFill>
                  <a:effectLst/>
                  <a:uLnTx/>
                  <a:uFillTx/>
                  <a:latin typeface="Arial" panose="020B0604020202020204" pitchFamily="34" charset="0"/>
                  <a:ea typeface="微软雅黑" panose="020B0503020204020204" pitchFamily="34" charset="-122"/>
                  <a:cs typeface="Arial" panose="020B0604020202020204" pitchFamily="34" charset="0"/>
                </a:rPr>
                <a:t>30%</a:t>
              </a:r>
              <a:endParaRPr kumimoji="0" lang="zh-CN" altLang="en-US" sz="1540" b="0" i="0" u="none" strike="noStrike" kern="0" cap="none" spc="0" normalizeH="0" baseline="-3000" noProof="0" dirty="0">
                <a:ln>
                  <a:noFill/>
                </a:ln>
                <a:solidFill>
                  <a:prstClr val="black">
                    <a:lumMod val="65000"/>
                    <a:lumOff val="35000"/>
                  </a:prstClr>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grpSp>
      <p:grpSp>
        <p:nvGrpSpPr>
          <p:cNvPr id="15" name="组合 14"/>
          <p:cNvGrpSpPr/>
          <p:nvPr/>
        </p:nvGrpSpPr>
        <p:grpSpPr>
          <a:xfrm>
            <a:off x="3097773" y="4425182"/>
            <a:ext cx="3039462" cy="376706"/>
            <a:chOff x="3244272" y="3932941"/>
            <a:chExt cx="3011560" cy="358767"/>
          </a:xfrm>
        </p:grpSpPr>
        <p:sp>
          <p:nvSpPr>
            <p:cNvPr id="16" name="圆角矩形 13"/>
            <p:cNvSpPr/>
            <p:nvPr/>
          </p:nvSpPr>
          <p:spPr>
            <a:xfrm>
              <a:off x="3261807" y="3971332"/>
              <a:ext cx="2994025" cy="314202"/>
            </a:xfrm>
            <a:prstGeom prst="roundRect">
              <a:avLst>
                <a:gd name="adj" fmla="val 50000"/>
              </a:avLst>
            </a:prstGeom>
            <a:solidFill>
              <a:srgbClr val="D9D9D9"/>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2615"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17" name="圆角矩形 14"/>
            <p:cNvSpPr/>
            <p:nvPr/>
          </p:nvSpPr>
          <p:spPr>
            <a:xfrm>
              <a:off x="3244272" y="3971332"/>
              <a:ext cx="1201953" cy="314202"/>
            </a:xfrm>
            <a:prstGeom prst="roundRect">
              <a:avLst>
                <a:gd name="adj" fmla="val 50000"/>
              </a:avLst>
            </a:prstGeom>
            <a:solidFill>
              <a:srgbClr val="FFCD4D"/>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2615"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18" name="文本框 107"/>
            <p:cNvSpPr txBox="1"/>
            <p:nvPr/>
          </p:nvSpPr>
          <p:spPr>
            <a:xfrm>
              <a:off x="4418923" y="3932941"/>
              <a:ext cx="907694" cy="358767"/>
            </a:xfrm>
            <a:prstGeom prst="rect">
              <a:avLst/>
            </a:prstGeom>
            <a:noFill/>
          </p:spPr>
          <p:txBody>
            <a:bodyPr wrap="square" rtlCol="0">
              <a:spAutoFit/>
            </a:bodyPr>
            <a:lstStyle/>
            <a:p>
              <a:pPr marL="0" marR="0" lvl="0" indent="0" algn="ctr" defTabSz="914400" eaLnBrk="1" fontAlgn="base" latinLnBrk="0" hangingPunct="1">
                <a:lnSpc>
                  <a:spcPct val="120000"/>
                </a:lnSpc>
                <a:spcBef>
                  <a:spcPct val="0"/>
                </a:spcBef>
                <a:spcAft>
                  <a:spcPct val="0"/>
                </a:spcAft>
                <a:buClrTx/>
                <a:buSzTx/>
                <a:buFontTx/>
                <a:buNone/>
                <a:defRPr/>
              </a:pPr>
              <a:r>
                <a:rPr kumimoji="0" lang="en-US" altLang="zh-CN" sz="1540" b="0" i="0" u="none" strike="noStrike" kern="0" cap="none" spc="0" normalizeH="0" baseline="0" noProof="0" dirty="0">
                  <a:ln>
                    <a:noFill/>
                  </a:ln>
                  <a:solidFill>
                    <a:srgbClr val="333333"/>
                  </a:solidFill>
                  <a:effectLst/>
                  <a:uLnTx/>
                  <a:uFillTx/>
                  <a:latin typeface="Arial" panose="020B0604020202020204" pitchFamily="34" charset="0"/>
                  <a:ea typeface="微软雅黑" panose="020B0503020204020204" pitchFamily="34" charset="-122"/>
                  <a:cs typeface="Arial" panose="020B0604020202020204" pitchFamily="34" charset="0"/>
                </a:rPr>
                <a:t>40%</a:t>
              </a:r>
              <a:endParaRPr kumimoji="0" lang="zh-CN" altLang="en-US" sz="1540" b="0" i="0" u="none" strike="noStrike" kern="0" cap="none" spc="0" normalizeH="0" baseline="-3000" noProof="0" dirty="0">
                <a:ln>
                  <a:noFill/>
                </a:ln>
                <a:solidFill>
                  <a:srgbClr val="333333"/>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grpSp>
      <p:grpSp>
        <p:nvGrpSpPr>
          <p:cNvPr id="19" name="组合 18"/>
          <p:cNvGrpSpPr/>
          <p:nvPr/>
        </p:nvGrpSpPr>
        <p:grpSpPr>
          <a:xfrm>
            <a:off x="3097784" y="4836824"/>
            <a:ext cx="3036417" cy="376706"/>
            <a:chOff x="3244272" y="4324968"/>
            <a:chExt cx="3008542" cy="358766"/>
          </a:xfrm>
        </p:grpSpPr>
        <p:sp>
          <p:nvSpPr>
            <p:cNvPr id="20" name="圆角矩形 17"/>
            <p:cNvSpPr/>
            <p:nvPr/>
          </p:nvSpPr>
          <p:spPr>
            <a:xfrm>
              <a:off x="3258789" y="4362615"/>
              <a:ext cx="2994025" cy="314202"/>
            </a:xfrm>
            <a:prstGeom prst="roundRect">
              <a:avLst>
                <a:gd name="adj" fmla="val 50000"/>
              </a:avLst>
            </a:prstGeom>
            <a:solidFill>
              <a:srgbClr val="D9D9D9"/>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2615"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21" name="圆角矩形 18"/>
            <p:cNvSpPr/>
            <p:nvPr/>
          </p:nvSpPr>
          <p:spPr>
            <a:xfrm>
              <a:off x="3244272" y="4362651"/>
              <a:ext cx="2108200" cy="314202"/>
            </a:xfrm>
            <a:prstGeom prst="roundRect">
              <a:avLst>
                <a:gd name="adj" fmla="val 50000"/>
              </a:avLst>
            </a:prstGeom>
            <a:solidFill>
              <a:srgbClr val="FFCD4D"/>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2615"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22" name="文本框 111"/>
            <p:cNvSpPr txBox="1"/>
            <p:nvPr/>
          </p:nvSpPr>
          <p:spPr>
            <a:xfrm>
              <a:off x="5326614" y="4324968"/>
              <a:ext cx="673754" cy="358766"/>
            </a:xfrm>
            <a:prstGeom prst="rect">
              <a:avLst/>
            </a:prstGeom>
            <a:noFill/>
          </p:spPr>
          <p:txBody>
            <a:bodyPr wrap="square" rtlCol="0">
              <a:spAutoFit/>
            </a:bodyPr>
            <a:lstStyle/>
            <a:p>
              <a:pPr marL="0" marR="0" lvl="0" indent="0" algn="ctr" defTabSz="914400" eaLnBrk="1" fontAlgn="base" latinLnBrk="0" hangingPunct="1">
                <a:lnSpc>
                  <a:spcPct val="120000"/>
                </a:lnSpc>
                <a:spcBef>
                  <a:spcPct val="0"/>
                </a:spcBef>
                <a:spcAft>
                  <a:spcPct val="0"/>
                </a:spcAft>
                <a:buClrTx/>
                <a:buSzTx/>
                <a:buFontTx/>
                <a:buNone/>
                <a:defRPr/>
              </a:pPr>
              <a:r>
                <a:rPr kumimoji="0" lang="en-US" altLang="zh-CN" sz="1540" b="0" i="0" u="none" strike="noStrike" kern="0" cap="none" spc="0" normalizeH="0" baseline="0" noProof="0" dirty="0">
                  <a:ln>
                    <a:noFill/>
                  </a:ln>
                  <a:solidFill>
                    <a:srgbClr val="333333"/>
                  </a:solidFill>
                  <a:effectLst/>
                  <a:uLnTx/>
                  <a:uFillTx/>
                  <a:latin typeface="Arial" panose="020B0604020202020204" pitchFamily="34" charset="0"/>
                  <a:ea typeface="微软雅黑" panose="020B0503020204020204" pitchFamily="34" charset="-122"/>
                  <a:cs typeface="Arial" panose="020B0604020202020204" pitchFamily="34" charset="0"/>
                </a:rPr>
                <a:t>60%</a:t>
              </a:r>
              <a:endParaRPr kumimoji="0" lang="zh-CN" altLang="en-US" sz="1540" b="0" i="0" u="none" strike="noStrike" kern="0" cap="none" spc="0" normalizeH="0" baseline="-3000" noProof="0" dirty="0">
                <a:ln>
                  <a:noFill/>
                </a:ln>
                <a:solidFill>
                  <a:srgbClr val="333333"/>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grpSp>
      <p:grpSp>
        <p:nvGrpSpPr>
          <p:cNvPr id="23" name="组合 22"/>
          <p:cNvGrpSpPr/>
          <p:nvPr/>
        </p:nvGrpSpPr>
        <p:grpSpPr>
          <a:xfrm>
            <a:off x="1039424" y="1815663"/>
            <a:ext cx="2266377" cy="2305800"/>
            <a:chOff x="471707" y="1675770"/>
            <a:chExt cx="2158455" cy="2196000"/>
          </a:xfrm>
          <a:solidFill>
            <a:srgbClr val="7EB46E"/>
          </a:solidFill>
        </p:grpSpPr>
        <p:grpSp>
          <p:nvGrpSpPr>
            <p:cNvPr id="24" name="组合 23"/>
            <p:cNvGrpSpPr>
              <a:grpSpLocks noChangeAspect="1"/>
            </p:cNvGrpSpPr>
            <p:nvPr/>
          </p:nvGrpSpPr>
          <p:grpSpPr>
            <a:xfrm>
              <a:off x="471707" y="1675770"/>
              <a:ext cx="2158455" cy="2196000"/>
              <a:chOff x="5397500" y="5734050"/>
              <a:chExt cx="365125" cy="371476"/>
            </a:xfrm>
            <a:grpFill/>
          </p:grpSpPr>
          <p:sp>
            <p:nvSpPr>
              <p:cNvPr id="28" name="Freeform 288"/>
              <p:cNvSpPr/>
              <p:nvPr/>
            </p:nvSpPr>
            <p:spPr bwMode="auto">
              <a:xfrm>
                <a:off x="5532438" y="5907088"/>
                <a:ext cx="71438" cy="68263"/>
              </a:xfrm>
              <a:custGeom>
                <a:avLst/>
                <a:gdLst>
                  <a:gd name="T0" fmla="*/ 45 w 45"/>
                  <a:gd name="T1" fmla="*/ 17 h 43"/>
                  <a:gd name="T2" fmla="*/ 17 w 45"/>
                  <a:gd name="T3" fmla="*/ 43 h 43"/>
                  <a:gd name="T4" fmla="*/ 0 w 45"/>
                  <a:gd name="T5" fmla="*/ 26 h 43"/>
                  <a:gd name="T6" fmla="*/ 29 w 45"/>
                  <a:gd name="T7" fmla="*/ 0 h 43"/>
                  <a:gd name="T8" fmla="*/ 45 w 45"/>
                  <a:gd name="T9" fmla="*/ 17 h 43"/>
                </a:gdLst>
                <a:ahLst/>
                <a:cxnLst>
                  <a:cxn ang="0">
                    <a:pos x="T0" y="T1"/>
                  </a:cxn>
                  <a:cxn ang="0">
                    <a:pos x="T2" y="T3"/>
                  </a:cxn>
                  <a:cxn ang="0">
                    <a:pos x="T4" y="T5"/>
                  </a:cxn>
                  <a:cxn ang="0">
                    <a:pos x="T6" y="T7"/>
                  </a:cxn>
                  <a:cxn ang="0">
                    <a:pos x="T8" y="T9"/>
                  </a:cxn>
                </a:cxnLst>
                <a:rect l="0" t="0" r="r" b="b"/>
                <a:pathLst>
                  <a:path w="45" h="43">
                    <a:moveTo>
                      <a:pt x="45" y="17"/>
                    </a:moveTo>
                    <a:lnTo>
                      <a:pt x="17" y="43"/>
                    </a:lnTo>
                    <a:lnTo>
                      <a:pt x="0" y="26"/>
                    </a:lnTo>
                    <a:lnTo>
                      <a:pt x="29" y="0"/>
                    </a:lnTo>
                    <a:lnTo>
                      <a:pt x="45" y="17"/>
                    </a:lnTo>
                    <a:close/>
                  </a:path>
                </a:pathLst>
              </a:custGeom>
              <a:grp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2615"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29" name="Freeform 289"/>
              <p:cNvSpPr>
                <a:spLocks noEditPoints="1"/>
              </p:cNvSpPr>
              <p:nvPr/>
            </p:nvSpPr>
            <p:spPr bwMode="auto">
              <a:xfrm>
                <a:off x="5537200" y="5734050"/>
                <a:ext cx="225425" cy="225425"/>
              </a:xfrm>
              <a:custGeom>
                <a:avLst/>
                <a:gdLst>
                  <a:gd name="T0" fmla="*/ 30 w 60"/>
                  <a:gd name="T1" fmla="*/ 0 h 60"/>
                  <a:gd name="T2" fmla="*/ 0 w 60"/>
                  <a:gd name="T3" fmla="*/ 30 h 60"/>
                  <a:gd name="T4" fmla="*/ 30 w 60"/>
                  <a:gd name="T5" fmla="*/ 60 h 60"/>
                  <a:gd name="T6" fmla="*/ 60 w 60"/>
                  <a:gd name="T7" fmla="*/ 30 h 60"/>
                  <a:gd name="T8" fmla="*/ 30 w 60"/>
                  <a:gd name="T9" fmla="*/ 0 h 60"/>
                  <a:gd name="T10" fmla="*/ 30 w 60"/>
                  <a:gd name="T11" fmla="*/ 51 h 60"/>
                  <a:gd name="T12" fmla="*/ 8 w 60"/>
                  <a:gd name="T13" fmla="*/ 30 h 60"/>
                  <a:gd name="T14" fmla="*/ 30 w 60"/>
                  <a:gd name="T15" fmla="*/ 8 h 60"/>
                  <a:gd name="T16" fmla="*/ 52 w 60"/>
                  <a:gd name="T17" fmla="*/ 30 h 60"/>
                  <a:gd name="T18" fmla="*/ 30 w 60"/>
                  <a:gd name="T19" fmla="*/ 51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0"/>
                    </a:moveTo>
                    <a:cubicBezTo>
                      <a:pt x="13" y="0"/>
                      <a:pt x="0" y="13"/>
                      <a:pt x="0" y="30"/>
                    </a:cubicBezTo>
                    <a:cubicBezTo>
                      <a:pt x="0" y="47"/>
                      <a:pt x="13" y="60"/>
                      <a:pt x="30" y="60"/>
                    </a:cubicBezTo>
                    <a:cubicBezTo>
                      <a:pt x="47" y="60"/>
                      <a:pt x="60" y="47"/>
                      <a:pt x="60" y="30"/>
                    </a:cubicBezTo>
                    <a:cubicBezTo>
                      <a:pt x="60" y="13"/>
                      <a:pt x="47" y="0"/>
                      <a:pt x="30" y="0"/>
                    </a:cubicBezTo>
                    <a:close/>
                    <a:moveTo>
                      <a:pt x="30" y="51"/>
                    </a:moveTo>
                    <a:cubicBezTo>
                      <a:pt x="18" y="51"/>
                      <a:pt x="8" y="42"/>
                      <a:pt x="8" y="30"/>
                    </a:cubicBezTo>
                    <a:cubicBezTo>
                      <a:pt x="8" y="18"/>
                      <a:pt x="18" y="8"/>
                      <a:pt x="30" y="8"/>
                    </a:cubicBezTo>
                    <a:cubicBezTo>
                      <a:pt x="42" y="8"/>
                      <a:pt x="52" y="18"/>
                      <a:pt x="52" y="30"/>
                    </a:cubicBezTo>
                    <a:cubicBezTo>
                      <a:pt x="52" y="42"/>
                      <a:pt x="42" y="51"/>
                      <a:pt x="30" y="51"/>
                    </a:cubicBezTo>
                    <a:close/>
                  </a:path>
                </a:pathLst>
              </a:custGeom>
              <a:grp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2615"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30" name="Freeform 291"/>
              <p:cNvSpPr/>
              <p:nvPr/>
            </p:nvSpPr>
            <p:spPr bwMode="auto">
              <a:xfrm>
                <a:off x="5397500" y="5951538"/>
                <a:ext cx="158750" cy="153988"/>
              </a:xfrm>
              <a:custGeom>
                <a:avLst/>
                <a:gdLst>
                  <a:gd name="T0" fmla="*/ 30 w 42"/>
                  <a:gd name="T1" fmla="*/ 0 h 41"/>
                  <a:gd name="T2" fmla="*/ 3 w 42"/>
                  <a:gd name="T3" fmla="*/ 26 h 41"/>
                  <a:gd name="T4" fmla="*/ 3 w 42"/>
                  <a:gd name="T5" fmla="*/ 38 h 41"/>
                  <a:gd name="T6" fmla="*/ 15 w 42"/>
                  <a:gd name="T7" fmla="*/ 38 h 41"/>
                  <a:gd name="T8" fmla="*/ 42 w 42"/>
                  <a:gd name="T9" fmla="*/ 12 h 41"/>
                  <a:gd name="T10" fmla="*/ 30 w 42"/>
                  <a:gd name="T11" fmla="*/ 0 h 41"/>
                </a:gdLst>
                <a:ahLst/>
                <a:cxnLst>
                  <a:cxn ang="0">
                    <a:pos x="T0" y="T1"/>
                  </a:cxn>
                  <a:cxn ang="0">
                    <a:pos x="T2" y="T3"/>
                  </a:cxn>
                  <a:cxn ang="0">
                    <a:pos x="T4" y="T5"/>
                  </a:cxn>
                  <a:cxn ang="0">
                    <a:pos x="T6" y="T7"/>
                  </a:cxn>
                  <a:cxn ang="0">
                    <a:pos x="T8" y="T9"/>
                  </a:cxn>
                  <a:cxn ang="0">
                    <a:pos x="T10" y="T11"/>
                  </a:cxn>
                </a:cxnLst>
                <a:rect l="0" t="0" r="r" b="b"/>
                <a:pathLst>
                  <a:path w="42" h="41">
                    <a:moveTo>
                      <a:pt x="30" y="0"/>
                    </a:moveTo>
                    <a:cubicBezTo>
                      <a:pt x="3" y="26"/>
                      <a:pt x="3" y="26"/>
                      <a:pt x="3" y="26"/>
                    </a:cubicBezTo>
                    <a:cubicBezTo>
                      <a:pt x="0" y="29"/>
                      <a:pt x="0" y="34"/>
                      <a:pt x="3" y="38"/>
                    </a:cubicBezTo>
                    <a:cubicBezTo>
                      <a:pt x="6" y="41"/>
                      <a:pt x="12" y="41"/>
                      <a:pt x="15" y="38"/>
                    </a:cubicBezTo>
                    <a:cubicBezTo>
                      <a:pt x="42" y="12"/>
                      <a:pt x="42" y="12"/>
                      <a:pt x="42" y="12"/>
                    </a:cubicBezTo>
                    <a:lnTo>
                      <a:pt x="30" y="0"/>
                    </a:lnTo>
                    <a:close/>
                  </a:path>
                </a:pathLst>
              </a:custGeom>
              <a:grp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2615"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grpSp>
        <p:grpSp>
          <p:nvGrpSpPr>
            <p:cNvPr id="25" name="组合 24"/>
            <p:cNvGrpSpPr>
              <a:grpSpLocks noChangeAspect="1"/>
            </p:cNvGrpSpPr>
            <p:nvPr/>
          </p:nvGrpSpPr>
          <p:grpSpPr>
            <a:xfrm>
              <a:off x="1735995" y="2108076"/>
              <a:ext cx="462003" cy="468000"/>
              <a:chOff x="2665061" y="4979202"/>
              <a:chExt cx="284308" cy="288000"/>
            </a:xfrm>
            <a:grpFill/>
          </p:grpSpPr>
          <p:sp>
            <p:nvSpPr>
              <p:cNvPr id="26" name="Freeform 932"/>
              <p:cNvSpPr>
                <a:spLocks noEditPoints="1"/>
              </p:cNvSpPr>
              <p:nvPr/>
            </p:nvSpPr>
            <p:spPr bwMode="auto">
              <a:xfrm>
                <a:off x="2665061" y="4979202"/>
                <a:ext cx="284308" cy="288000"/>
              </a:xfrm>
              <a:custGeom>
                <a:avLst/>
                <a:gdLst>
                  <a:gd name="T0" fmla="*/ 70 w 98"/>
                  <a:gd name="T1" fmla="*/ 42 h 99"/>
                  <a:gd name="T2" fmla="*/ 66 w 98"/>
                  <a:gd name="T3" fmla="*/ 42 h 99"/>
                  <a:gd name="T4" fmla="*/ 41 w 98"/>
                  <a:gd name="T5" fmla="*/ 67 h 99"/>
                  <a:gd name="T6" fmla="*/ 41 w 98"/>
                  <a:gd name="T7" fmla="*/ 70 h 99"/>
                  <a:gd name="T8" fmla="*/ 70 w 98"/>
                  <a:gd name="T9" fmla="*/ 99 h 99"/>
                  <a:gd name="T10" fmla="*/ 98 w 98"/>
                  <a:gd name="T11" fmla="*/ 70 h 99"/>
                  <a:gd name="T12" fmla="*/ 70 w 98"/>
                  <a:gd name="T13" fmla="*/ 42 h 99"/>
                  <a:gd name="T14" fmla="*/ 70 w 98"/>
                  <a:gd name="T15" fmla="*/ 90 h 99"/>
                  <a:gd name="T16" fmla="*/ 50 w 98"/>
                  <a:gd name="T17" fmla="*/ 70 h 99"/>
                  <a:gd name="T18" fmla="*/ 70 w 98"/>
                  <a:gd name="T19" fmla="*/ 51 h 99"/>
                  <a:gd name="T20" fmla="*/ 89 w 98"/>
                  <a:gd name="T21" fmla="*/ 70 h 99"/>
                  <a:gd name="T22" fmla="*/ 70 w 98"/>
                  <a:gd name="T23" fmla="*/ 90 h 99"/>
                  <a:gd name="T24" fmla="*/ 57 w 98"/>
                  <a:gd name="T25" fmla="*/ 29 h 99"/>
                  <a:gd name="T26" fmla="*/ 28 w 98"/>
                  <a:gd name="T27" fmla="*/ 0 h 99"/>
                  <a:gd name="T28" fmla="*/ 0 w 98"/>
                  <a:gd name="T29" fmla="*/ 29 h 99"/>
                  <a:gd name="T30" fmla="*/ 28 w 98"/>
                  <a:gd name="T31" fmla="*/ 57 h 99"/>
                  <a:gd name="T32" fmla="*/ 32 w 98"/>
                  <a:gd name="T33" fmla="*/ 57 h 99"/>
                  <a:gd name="T34" fmla="*/ 56 w 98"/>
                  <a:gd name="T35" fmla="*/ 32 h 99"/>
                  <a:gd name="T36" fmla="*/ 57 w 98"/>
                  <a:gd name="T37" fmla="*/ 29 h 99"/>
                  <a:gd name="T38" fmla="*/ 28 w 98"/>
                  <a:gd name="T39" fmla="*/ 48 h 99"/>
                  <a:gd name="T40" fmla="*/ 8 w 98"/>
                  <a:gd name="T41" fmla="*/ 29 h 99"/>
                  <a:gd name="T42" fmla="*/ 28 w 98"/>
                  <a:gd name="T43" fmla="*/ 9 h 99"/>
                  <a:gd name="T44" fmla="*/ 48 w 98"/>
                  <a:gd name="T45" fmla="*/ 29 h 99"/>
                  <a:gd name="T46" fmla="*/ 28 w 98"/>
                  <a:gd name="T47" fmla="*/ 48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8" h="99">
                    <a:moveTo>
                      <a:pt x="70" y="42"/>
                    </a:moveTo>
                    <a:cubicBezTo>
                      <a:pt x="68" y="42"/>
                      <a:pt x="67" y="42"/>
                      <a:pt x="66" y="42"/>
                    </a:cubicBezTo>
                    <a:cubicBezTo>
                      <a:pt x="41" y="67"/>
                      <a:pt x="41" y="67"/>
                      <a:pt x="41" y="67"/>
                    </a:cubicBezTo>
                    <a:cubicBezTo>
                      <a:pt x="41" y="68"/>
                      <a:pt x="41" y="69"/>
                      <a:pt x="41" y="70"/>
                    </a:cubicBezTo>
                    <a:cubicBezTo>
                      <a:pt x="41" y="86"/>
                      <a:pt x="54" y="99"/>
                      <a:pt x="70" y="99"/>
                    </a:cubicBezTo>
                    <a:cubicBezTo>
                      <a:pt x="85" y="99"/>
                      <a:pt x="98" y="86"/>
                      <a:pt x="98" y="70"/>
                    </a:cubicBezTo>
                    <a:cubicBezTo>
                      <a:pt x="98" y="55"/>
                      <a:pt x="85" y="42"/>
                      <a:pt x="70" y="42"/>
                    </a:cubicBezTo>
                    <a:close/>
                    <a:moveTo>
                      <a:pt x="70" y="90"/>
                    </a:moveTo>
                    <a:cubicBezTo>
                      <a:pt x="59" y="90"/>
                      <a:pt x="50" y="81"/>
                      <a:pt x="50" y="70"/>
                    </a:cubicBezTo>
                    <a:cubicBezTo>
                      <a:pt x="50" y="59"/>
                      <a:pt x="59" y="51"/>
                      <a:pt x="70" y="51"/>
                    </a:cubicBezTo>
                    <a:cubicBezTo>
                      <a:pt x="81" y="51"/>
                      <a:pt x="89" y="59"/>
                      <a:pt x="89" y="70"/>
                    </a:cubicBezTo>
                    <a:cubicBezTo>
                      <a:pt x="89" y="81"/>
                      <a:pt x="81" y="90"/>
                      <a:pt x="70" y="90"/>
                    </a:cubicBezTo>
                    <a:close/>
                    <a:moveTo>
                      <a:pt x="57" y="29"/>
                    </a:moveTo>
                    <a:cubicBezTo>
                      <a:pt x="57" y="13"/>
                      <a:pt x="44" y="0"/>
                      <a:pt x="28" y="0"/>
                    </a:cubicBezTo>
                    <a:cubicBezTo>
                      <a:pt x="12" y="0"/>
                      <a:pt x="0" y="13"/>
                      <a:pt x="0" y="29"/>
                    </a:cubicBezTo>
                    <a:cubicBezTo>
                      <a:pt x="0" y="44"/>
                      <a:pt x="12" y="57"/>
                      <a:pt x="28" y="57"/>
                    </a:cubicBezTo>
                    <a:cubicBezTo>
                      <a:pt x="29" y="57"/>
                      <a:pt x="31" y="57"/>
                      <a:pt x="32" y="57"/>
                    </a:cubicBezTo>
                    <a:cubicBezTo>
                      <a:pt x="56" y="32"/>
                      <a:pt x="56" y="32"/>
                      <a:pt x="56" y="32"/>
                    </a:cubicBezTo>
                    <a:cubicBezTo>
                      <a:pt x="56" y="31"/>
                      <a:pt x="57" y="30"/>
                      <a:pt x="57" y="29"/>
                    </a:cubicBezTo>
                    <a:close/>
                    <a:moveTo>
                      <a:pt x="28" y="48"/>
                    </a:moveTo>
                    <a:cubicBezTo>
                      <a:pt x="17" y="48"/>
                      <a:pt x="8" y="40"/>
                      <a:pt x="8" y="29"/>
                    </a:cubicBezTo>
                    <a:cubicBezTo>
                      <a:pt x="8" y="18"/>
                      <a:pt x="17" y="9"/>
                      <a:pt x="28" y="9"/>
                    </a:cubicBezTo>
                    <a:cubicBezTo>
                      <a:pt x="39" y="9"/>
                      <a:pt x="48" y="18"/>
                      <a:pt x="48" y="29"/>
                    </a:cubicBezTo>
                    <a:cubicBezTo>
                      <a:pt x="48" y="40"/>
                      <a:pt x="39" y="48"/>
                      <a:pt x="28" y="48"/>
                    </a:cubicBezTo>
                    <a:close/>
                  </a:path>
                </a:pathLst>
              </a:custGeom>
              <a:grp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2615" b="0" i="0" u="none" strike="noStrike" kern="0" cap="none" spc="0" normalizeH="0" baseline="0" noProof="0" dirty="0">
                  <a:ln>
                    <a:solidFill>
                      <a:srgbClr val="EEECE1">
                        <a:lumMod val="25000"/>
                      </a:srgbClr>
                    </a:solidFill>
                  </a:ln>
                  <a:solidFill>
                    <a:prstClr val="white"/>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27" name="Freeform 933"/>
              <p:cNvSpPr/>
              <p:nvPr/>
            </p:nvSpPr>
            <p:spPr bwMode="auto">
              <a:xfrm>
                <a:off x="2697060" y="5013664"/>
                <a:ext cx="220308" cy="219077"/>
              </a:xfrm>
              <a:custGeom>
                <a:avLst/>
                <a:gdLst>
                  <a:gd name="T0" fmla="*/ 179 w 179"/>
                  <a:gd name="T1" fmla="*/ 12 h 178"/>
                  <a:gd name="T2" fmla="*/ 14 w 179"/>
                  <a:gd name="T3" fmla="*/ 178 h 178"/>
                  <a:gd name="T4" fmla="*/ 0 w 179"/>
                  <a:gd name="T5" fmla="*/ 166 h 178"/>
                  <a:gd name="T6" fmla="*/ 165 w 179"/>
                  <a:gd name="T7" fmla="*/ 0 h 178"/>
                  <a:gd name="T8" fmla="*/ 179 w 179"/>
                  <a:gd name="T9" fmla="*/ 12 h 178"/>
                </a:gdLst>
                <a:ahLst/>
                <a:cxnLst>
                  <a:cxn ang="0">
                    <a:pos x="T0" y="T1"/>
                  </a:cxn>
                  <a:cxn ang="0">
                    <a:pos x="T2" y="T3"/>
                  </a:cxn>
                  <a:cxn ang="0">
                    <a:pos x="T4" y="T5"/>
                  </a:cxn>
                  <a:cxn ang="0">
                    <a:pos x="T6" y="T7"/>
                  </a:cxn>
                  <a:cxn ang="0">
                    <a:pos x="T8" y="T9"/>
                  </a:cxn>
                </a:cxnLst>
                <a:rect l="0" t="0" r="r" b="b"/>
                <a:pathLst>
                  <a:path w="179" h="178">
                    <a:moveTo>
                      <a:pt x="179" y="12"/>
                    </a:moveTo>
                    <a:lnTo>
                      <a:pt x="14" y="178"/>
                    </a:lnTo>
                    <a:lnTo>
                      <a:pt x="0" y="166"/>
                    </a:lnTo>
                    <a:lnTo>
                      <a:pt x="165" y="0"/>
                    </a:lnTo>
                    <a:lnTo>
                      <a:pt x="179" y="12"/>
                    </a:lnTo>
                    <a:close/>
                  </a:path>
                </a:pathLst>
              </a:custGeom>
              <a:grp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2615" b="0" i="0" u="none" strike="noStrike" kern="0" cap="none" spc="0" normalizeH="0" baseline="0" noProof="0" dirty="0">
                  <a:ln>
                    <a:solidFill>
                      <a:srgbClr val="EEECE1">
                        <a:lumMod val="75000"/>
                      </a:srgbClr>
                    </a:solidFill>
                  </a:ln>
                  <a:solidFill>
                    <a:prstClr val="white"/>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grpSp>
      </p:grpSp>
      <p:grpSp>
        <p:nvGrpSpPr>
          <p:cNvPr id="31" name="组合 30"/>
          <p:cNvGrpSpPr/>
          <p:nvPr/>
        </p:nvGrpSpPr>
        <p:grpSpPr>
          <a:xfrm>
            <a:off x="1050004" y="4140396"/>
            <a:ext cx="2266377" cy="2305800"/>
            <a:chOff x="478903" y="4355475"/>
            <a:chExt cx="2158455" cy="2196000"/>
          </a:xfrm>
          <a:solidFill>
            <a:srgbClr val="FFCD4D"/>
          </a:solidFill>
        </p:grpSpPr>
        <p:grpSp>
          <p:nvGrpSpPr>
            <p:cNvPr id="32" name="组合 31"/>
            <p:cNvGrpSpPr>
              <a:grpSpLocks noChangeAspect="1"/>
            </p:cNvGrpSpPr>
            <p:nvPr/>
          </p:nvGrpSpPr>
          <p:grpSpPr>
            <a:xfrm>
              <a:off x="1795203" y="4733013"/>
              <a:ext cx="366333" cy="576000"/>
              <a:chOff x="2257888" y="5547128"/>
              <a:chExt cx="137373" cy="216000"/>
            </a:xfrm>
            <a:grpFill/>
          </p:grpSpPr>
          <p:sp>
            <p:nvSpPr>
              <p:cNvPr id="37" name="Freeform 69"/>
              <p:cNvSpPr/>
              <p:nvPr/>
            </p:nvSpPr>
            <p:spPr bwMode="auto">
              <a:xfrm>
                <a:off x="2257888" y="5547128"/>
                <a:ext cx="137373" cy="140987"/>
              </a:xfrm>
              <a:custGeom>
                <a:avLst/>
                <a:gdLst>
                  <a:gd name="T0" fmla="*/ 57 w 64"/>
                  <a:gd name="T1" fmla="*/ 37 h 66"/>
                  <a:gd name="T2" fmla="*/ 43 w 64"/>
                  <a:gd name="T3" fmla="*/ 12 h 66"/>
                  <a:gd name="T4" fmla="*/ 39 w 64"/>
                  <a:gd name="T5" fmla="*/ 6 h 66"/>
                  <a:gd name="T6" fmla="*/ 25 w 64"/>
                  <a:gd name="T7" fmla="*/ 6 h 66"/>
                  <a:gd name="T8" fmla="*/ 22 w 64"/>
                  <a:gd name="T9" fmla="*/ 12 h 66"/>
                  <a:gd name="T10" fmla="*/ 8 w 64"/>
                  <a:gd name="T11" fmla="*/ 37 h 66"/>
                  <a:gd name="T12" fmla="*/ 4 w 64"/>
                  <a:gd name="T13" fmla="*/ 43 h 66"/>
                  <a:gd name="T14" fmla="*/ 11 w 64"/>
                  <a:gd name="T15" fmla="*/ 55 h 66"/>
                  <a:gd name="T16" fmla="*/ 18 w 64"/>
                  <a:gd name="T17" fmla="*/ 55 h 66"/>
                  <a:gd name="T18" fmla="*/ 19 w 64"/>
                  <a:gd name="T19" fmla="*/ 55 h 66"/>
                  <a:gd name="T20" fmla="*/ 19 w 64"/>
                  <a:gd name="T21" fmla="*/ 66 h 66"/>
                  <a:gd name="T22" fmla="*/ 32 w 64"/>
                  <a:gd name="T23" fmla="*/ 62 h 66"/>
                  <a:gd name="T24" fmla="*/ 32 w 64"/>
                  <a:gd name="T25" fmla="*/ 62 h 66"/>
                  <a:gd name="T26" fmla="*/ 46 w 64"/>
                  <a:gd name="T27" fmla="*/ 66 h 66"/>
                  <a:gd name="T28" fmla="*/ 46 w 64"/>
                  <a:gd name="T29" fmla="*/ 55 h 66"/>
                  <a:gd name="T30" fmla="*/ 46 w 64"/>
                  <a:gd name="T31" fmla="*/ 55 h 66"/>
                  <a:gd name="T32" fmla="*/ 53 w 64"/>
                  <a:gd name="T33" fmla="*/ 55 h 66"/>
                  <a:gd name="T34" fmla="*/ 60 w 64"/>
                  <a:gd name="T35" fmla="*/ 43 h 66"/>
                  <a:gd name="T36" fmla="*/ 57 w 64"/>
                  <a:gd name="T37" fmla="*/ 37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 h="66">
                    <a:moveTo>
                      <a:pt x="57" y="37"/>
                    </a:moveTo>
                    <a:cubicBezTo>
                      <a:pt x="53" y="30"/>
                      <a:pt x="47" y="19"/>
                      <a:pt x="43" y="12"/>
                    </a:cubicBezTo>
                    <a:cubicBezTo>
                      <a:pt x="39" y="6"/>
                      <a:pt x="39" y="6"/>
                      <a:pt x="39" y="6"/>
                    </a:cubicBezTo>
                    <a:cubicBezTo>
                      <a:pt x="35" y="0"/>
                      <a:pt x="29" y="0"/>
                      <a:pt x="25" y="6"/>
                    </a:cubicBezTo>
                    <a:cubicBezTo>
                      <a:pt x="22" y="12"/>
                      <a:pt x="22" y="12"/>
                      <a:pt x="22" y="12"/>
                    </a:cubicBezTo>
                    <a:cubicBezTo>
                      <a:pt x="18" y="19"/>
                      <a:pt x="11" y="30"/>
                      <a:pt x="8" y="37"/>
                    </a:cubicBezTo>
                    <a:cubicBezTo>
                      <a:pt x="4" y="43"/>
                      <a:pt x="4" y="43"/>
                      <a:pt x="4" y="43"/>
                    </a:cubicBezTo>
                    <a:cubicBezTo>
                      <a:pt x="0" y="50"/>
                      <a:pt x="3" y="55"/>
                      <a:pt x="11" y="55"/>
                    </a:cubicBezTo>
                    <a:cubicBezTo>
                      <a:pt x="18" y="55"/>
                      <a:pt x="18" y="55"/>
                      <a:pt x="18" y="55"/>
                    </a:cubicBezTo>
                    <a:cubicBezTo>
                      <a:pt x="19" y="55"/>
                      <a:pt x="19" y="55"/>
                      <a:pt x="19" y="55"/>
                    </a:cubicBezTo>
                    <a:cubicBezTo>
                      <a:pt x="19" y="66"/>
                      <a:pt x="19" y="66"/>
                      <a:pt x="19" y="66"/>
                    </a:cubicBezTo>
                    <a:cubicBezTo>
                      <a:pt x="23" y="63"/>
                      <a:pt x="27" y="62"/>
                      <a:pt x="32" y="62"/>
                    </a:cubicBezTo>
                    <a:cubicBezTo>
                      <a:pt x="32" y="62"/>
                      <a:pt x="32" y="62"/>
                      <a:pt x="32" y="62"/>
                    </a:cubicBezTo>
                    <a:cubicBezTo>
                      <a:pt x="37" y="62"/>
                      <a:pt x="42" y="63"/>
                      <a:pt x="46" y="66"/>
                    </a:cubicBezTo>
                    <a:cubicBezTo>
                      <a:pt x="46" y="55"/>
                      <a:pt x="46" y="55"/>
                      <a:pt x="46" y="55"/>
                    </a:cubicBezTo>
                    <a:cubicBezTo>
                      <a:pt x="46" y="55"/>
                      <a:pt x="46" y="55"/>
                      <a:pt x="46" y="55"/>
                    </a:cubicBezTo>
                    <a:cubicBezTo>
                      <a:pt x="53" y="55"/>
                      <a:pt x="53" y="55"/>
                      <a:pt x="53" y="55"/>
                    </a:cubicBezTo>
                    <a:cubicBezTo>
                      <a:pt x="61" y="55"/>
                      <a:pt x="64" y="49"/>
                      <a:pt x="60" y="43"/>
                    </a:cubicBezTo>
                    <a:lnTo>
                      <a:pt x="57" y="37"/>
                    </a:lnTo>
                    <a:close/>
                  </a:path>
                </a:pathLst>
              </a:custGeom>
              <a:grpFill/>
              <a:ln w="9525">
                <a:noFill/>
                <a:round/>
              </a:ln>
            </p:spPr>
            <p:txBody>
              <a:bodyPr vert="horz" wrap="square" lIns="128016" tIns="64008" rIns="128016" bIns="64008" numCol="1" anchor="t" anchorCtr="0" compatLnSpc="1"/>
              <a:lstStyle/>
              <a:p>
                <a:pPr fontAlgn="base">
                  <a:spcBef>
                    <a:spcPct val="0"/>
                  </a:spcBef>
                  <a:spcAft>
                    <a:spcPct val="0"/>
                  </a:spcAft>
                </a:pPr>
                <a:endParaRPr lang="zh-CN" altLang="en-US" sz="2615" dirty="0">
                  <a:solidFill>
                    <a:prstClr val="black"/>
                  </a:solidFill>
                  <a:latin typeface="Arial" panose="020B0604020202020204" pitchFamily="34" charset="0"/>
                  <a:ea typeface="微软雅黑" panose="020B0503020204020204" pitchFamily="34" charset="-122"/>
                  <a:cs typeface="Arial" panose="020B0604020202020204" pitchFamily="34" charset="0"/>
                </a:endParaRPr>
              </a:p>
            </p:txBody>
          </p:sp>
          <p:sp>
            <p:nvSpPr>
              <p:cNvPr id="38" name="Freeform 70"/>
              <p:cNvSpPr/>
              <p:nvPr/>
            </p:nvSpPr>
            <p:spPr bwMode="auto">
              <a:xfrm>
                <a:off x="2290424" y="5688115"/>
                <a:ext cx="75013" cy="75013"/>
              </a:xfrm>
              <a:custGeom>
                <a:avLst/>
                <a:gdLst>
                  <a:gd name="T0" fmla="*/ 17 w 35"/>
                  <a:gd name="T1" fmla="*/ 0 h 35"/>
                  <a:gd name="T2" fmla="*/ 17 w 35"/>
                  <a:gd name="T3" fmla="*/ 0 h 35"/>
                  <a:gd name="T4" fmla="*/ 17 w 35"/>
                  <a:gd name="T5" fmla="*/ 0 h 35"/>
                  <a:gd name="T6" fmla="*/ 17 w 35"/>
                  <a:gd name="T7" fmla="*/ 0 h 35"/>
                  <a:gd name="T8" fmla="*/ 17 w 35"/>
                  <a:gd name="T9" fmla="*/ 0 h 35"/>
                  <a:gd name="T10" fmla="*/ 4 w 35"/>
                  <a:gd name="T11" fmla="*/ 6 h 35"/>
                  <a:gd name="T12" fmla="*/ 0 w 35"/>
                  <a:gd name="T13" fmla="*/ 17 h 35"/>
                  <a:gd name="T14" fmla="*/ 0 w 35"/>
                  <a:gd name="T15" fmla="*/ 17 h 35"/>
                  <a:gd name="T16" fmla="*/ 17 w 35"/>
                  <a:gd name="T17" fmla="*/ 35 h 35"/>
                  <a:gd name="T18" fmla="*/ 17 w 35"/>
                  <a:gd name="T19" fmla="*/ 35 h 35"/>
                  <a:gd name="T20" fmla="*/ 35 w 35"/>
                  <a:gd name="T21" fmla="*/ 17 h 35"/>
                  <a:gd name="T22" fmla="*/ 35 w 35"/>
                  <a:gd name="T23" fmla="*/ 17 h 35"/>
                  <a:gd name="T24" fmla="*/ 31 w 35"/>
                  <a:gd name="T25" fmla="*/ 6 h 35"/>
                  <a:gd name="T26" fmla="*/ 17 w 35"/>
                  <a:gd name="T2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 h="35">
                    <a:moveTo>
                      <a:pt x="17" y="0"/>
                    </a:moveTo>
                    <a:cubicBezTo>
                      <a:pt x="17" y="0"/>
                      <a:pt x="17" y="0"/>
                      <a:pt x="17" y="0"/>
                    </a:cubicBezTo>
                    <a:cubicBezTo>
                      <a:pt x="17" y="0"/>
                      <a:pt x="17" y="0"/>
                      <a:pt x="17" y="0"/>
                    </a:cubicBezTo>
                    <a:cubicBezTo>
                      <a:pt x="17" y="0"/>
                      <a:pt x="17" y="0"/>
                      <a:pt x="17" y="0"/>
                    </a:cubicBezTo>
                    <a:cubicBezTo>
                      <a:pt x="17" y="0"/>
                      <a:pt x="17" y="0"/>
                      <a:pt x="17" y="0"/>
                    </a:cubicBezTo>
                    <a:cubicBezTo>
                      <a:pt x="12" y="0"/>
                      <a:pt x="7" y="2"/>
                      <a:pt x="4" y="6"/>
                    </a:cubicBezTo>
                    <a:cubicBezTo>
                      <a:pt x="1" y="9"/>
                      <a:pt x="0" y="13"/>
                      <a:pt x="0" y="17"/>
                    </a:cubicBezTo>
                    <a:cubicBezTo>
                      <a:pt x="0" y="17"/>
                      <a:pt x="0" y="17"/>
                      <a:pt x="0" y="17"/>
                    </a:cubicBezTo>
                    <a:cubicBezTo>
                      <a:pt x="0" y="27"/>
                      <a:pt x="8" y="35"/>
                      <a:pt x="17" y="35"/>
                    </a:cubicBezTo>
                    <a:cubicBezTo>
                      <a:pt x="17" y="35"/>
                      <a:pt x="17" y="35"/>
                      <a:pt x="17" y="35"/>
                    </a:cubicBezTo>
                    <a:cubicBezTo>
                      <a:pt x="27" y="35"/>
                      <a:pt x="35" y="27"/>
                      <a:pt x="35" y="17"/>
                    </a:cubicBezTo>
                    <a:cubicBezTo>
                      <a:pt x="35" y="17"/>
                      <a:pt x="35" y="17"/>
                      <a:pt x="35" y="17"/>
                    </a:cubicBezTo>
                    <a:cubicBezTo>
                      <a:pt x="35" y="13"/>
                      <a:pt x="33" y="9"/>
                      <a:pt x="31" y="6"/>
                    </a:cubicBezTo>
                    <a:cubicBezTo>
                      <a:pt x="27" y="2"/>
                      <a:pt x="23" y="0"/>
                      <a:pt x="17" y="0"/>
                    </a:cubicBezTo>
                    <a:close/>
                  </a:path>
                </a:pathLst>
              </a:custGeom>
              <a:grpFill/>
              <a:ln w="9525">
                <a:noFill/>
                <a:round/>
              </a:ln>
            </p:spPr>
            <p:txBody>
              <a:bodyPr vert="horz" wrap="square" lIns="128016" tIns="64008" rIns="128016" bIns="64008" numCol="1" anchor="t" anchorCtr="0" compatLnSpc="1"/>
              <a:lstStyle/>
              <a:p>
                <a:pPr fontAlgn="base">
                  <a:spcBef>
                    <a:spcPct val="0"/>
                  </a:spcBef>
                  <a:spcAft>
                    <a:spcPct val="0"/>
                  </a:spcAft>
                </a:pPr>
                <a:endParaRPr lang="zh-CN" altLang="en-US" sz="2615" dirty="0">
                  <a:solidFill>
                    <a:prstClr val="black"/>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33" name="组合 32"/>
            <p:cNvGrpSpPr>
              <a:grpSpLocks noChangeAspect="1"/>
            </p:cNvGrpSpPr>
            <p:nvPr/>
          </p:nvGrpSpPr>
          <p:grpSpPr>
            <a:xfrm>
              <a:off x="478903" y="4355475"/>
              <a:ext cx="2158455" cy="2196000"/>
              <a:chOff x="5397500" y="5734050"/>
              <a:chExt cx="365125" cy="371476"/>
            </a:xfrm>
            <a:grpFill/>
          </p:grpSpPr>
          <p:sp>
            <p:nvSpPr>
              <p:cNvPr id="34" name="Freeform 288"/>
              <p:cNvSpPr/>
              <p:nvPr/>
            </p:nvSpPr>
            <p:spPr bwMode="auto">
              <a:xfrm>
                <a:off x="5532438" y="5907088"/>
                <a:ext cx="71438" cy="68263"/>
              </a:xfrm>
              <a:custGeom>
                <a:avLst/>
                <a:gdLst>
                  <a:gd name="T0" fmla="*/ 45 w 45"/>
                  <a:gd name="T1" fmla="*/ 17 h 43"/>
                  <a:gd name="T2" fmla="*/ 17 w 45"/>
                  <a:gd name="T3" fmla="*/ 43 h 43"/>
                  <a:gd name="T4" fmla="*/ 0 w 45"/>
                  <a:gd name="T5" fmla="*/ 26 h 43"/>
                  <a:gd name="T6" fmla="*/ 29 w 45"/>
                  <a:gd name="T7" fmla="*/ 0 h 43"/>
                  <a:gd name="T8" fmla="*/ 45 w 45"/>
                  <a:gd name="T9" fmla="*/ 17 h 43"/>
                </a:gdLst>
                <a:ahLst/>
                <a:cxnLst>
                  <a:cxn ang="0">
                    <a:pos x="T0" y="T1"/>
                  </a:cxn>
                  <a:cxn ang="0">
                    <a:pos x="T2" y="T3"/>
                  </a:cxn>
                  <a:cxn ang="0">
                    <a:pos x="T4" y="T5"/>
                  </a:cxn>
                  <a:cxn ang="0">
                    <a:pos x="T6" y="T7"/>
                  </a:cxn>
                  <a:cxn ang="0">
                    <a:pos x="T8" y="T9"/>
                  </a:cxn>
                </a:cxnLst>
                <a:rect l="0" t="0" r="r" b="b"/>
                <a:pathLst>
                  <a:path w="45" h="43">
                    <a:moveTo>
                      <a:pt x="45" y="17"/>
                    </a:moveTo>
                    <a:lnTo>
                      <a:pt x="17" y="43"/>
                    </a:lnTo>
                    <a:lnTo>
                      <a:pt x="0" y="26"/>
                    </a:lnTo>
                    <a:lnTo>
                      <a:pt x="29" y="0"/>
                    </a:lnTo>
                    <a:lnTo>
                      <a:pt x="45" y="17"/>
                    </a:lnTo>
                    <a:close/>
                  </a:path>
                </a:pathLst>
              </a:custGeom>
              <a:grpFill/>
              <a:ln w="9525">
                <a:noFill/>
                <a:round/>
              </a:ln>
            </p:spPr>
            <p:txBody>
              <a:bodyPr vert="horz" wrap="square" lIns="128016" tIns="64008" rIns="128016" bIns="64008" numCol="1" anchor="t" anchorCtr="0" compatLnSpc="1"/>
              <a:lstStyle/>
              <a:p>
                <a:pPr fontAlgn="base">
                  <a:spcBef>
                    <a:spcPct val="0"/>
                  </a:spcBef>
                  <a:spcAft>
                    <a:spcPct val="0"/>
                  </a:spcAft>
                </a:pPr>
                <a:endParaRPr lang="zh-CN" altLang="en-US" sz="2615" dirty="0">
                  <a:solidFill>
                    <a:prstClr val="black"/>
                  </a:solidFill>
                  <a:latin typeface="Arial" panose="020B0604020202020204" pitchFamily="34" charset="0"/>
                  <a:ea typeface="微软雅黑" panose="020B0503020204020204" pitchFamily="34" charset="-122"/>
                  <a:cs typeface="Arial" panose="020B0604020202020204" pitchFamily="34" charset="0"/>
                </a:endParaRPr>
              </a:p>
            </p:txBody>
          </p:sp>
          <p:sp>
            <p:nvSpPr>
              <p:cNvPr id="35" name="Freeform 289"/>
              <p:cNvSpPr>
                <a:spLocks noEditPoints="1"/>
              </p:cNvSpPr>
              <p:nvPr/>
            </p:nvSpPr>
            <p:spPr bwMode="auto">
              <a:xfrm>
                <a:off x="5537200" y="5734050"/>
                <a:ext cx="225425" cy="225425"/>
              </a:xfrm>
              <a:custGeom>
                <a:avLst/>
                <a:gdLst>
                  <a:gd name="T0" fmla="*/ 30 w 60"/>
                  <a:gd name="T1" fmla="*/ 0 h 60"/>
                  <a:gd name="T2" fmla="*/ 0 w 60"/>
                  <a:gd name="T3" fmla="*/ 30 h 60"/>
                  <a:gd name="T4" fmla="*/ 30 w 60"/>
                  <a:gd name="T5" fmla="*/ 60 h 60"/>
                  <a:gd name="T6" fmla="*/ 60 w 60"/>
                  <a:gd name="T7" fmla="*/ 30 h 60"/>
                  <a:gd name="T8" fmla="*/ 30 w 60"/>
                  <a:gd name="T9" fmla="*/ 0 h 60"/>
                  <a:gd name="T10" fmla="*/ 30 w 60"/>
                  <a:gd name="T11" fmla="*/ 51 h 60"/>
                  <a:gd name="T12" fmla="*/ 8 w 60"/>
                  <a:gd name="T13" fmla="*/ 30 h 60"/>
                  <a:gd name="T14" fmla="*/ 30 w 60"/>
                  <a:gd name="T15" fmla="*/ 8 h 60"/>
                  <a:gd name="T16" fmla="*/ 52 w 60"/>
                  <a:gd name="T17" fmla="*/ 30 h 60"/>
                  <a:gd name="T18" fmla="*/ 30 w 60"/>
                  <a:gd name="T19" fmla="*/ 51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0"/>
                    </a:moveTo>
                    <a:cubicBezTo>
                      <a:pt x="13" y="0"/>
                      <a:pt x="0" y="13"/>
                      <a:pt x="0" y="30"/>
                    </a:cubicBezTo>
                    <a:cubicBezTo>
                      <a:pt x="0" y="47"/>
                      <a:pt x="13" y="60"/>
                      <a:pt x="30" y="60"/>
                    </a:cubicBezTo>
                    <a:cubicBezTo>
                      <a:pt x="47" y="60"/>
                      <a:pt x="60" y="47"/>
                      <a:pt x="60" y="30"/>
                    </a:cubicBezTo>
                    <a:cubicBezTo>
                      <a:pt x="60" y="13"/>
                      <a:pt x="47" y="0"/>
                      <a:pt x="30" y="0"/>
                    </a:cubicBezTo>
                    <a:close/>
                    <a:moveTo>
                      <a:pt x="30" y="51"/>
                    </a:moveTo>
                    <a:cubicBezTo>
                      <a:pt x="18" y="51"/>
                      <a:pt x="8" y="42"/>
                      <a:pt x="8" y="30"/>
                    </a:cubicBezTo>
                    <a:cubicBezTo>
                      <a:pt x="8" y="18"/>
                      <a:pt x="18" y="8"/>
                      <a:pt x="30" y="8"/>
                    </a:cubicBezTo>
                    <a:cubicBezTo>
                      <a:pt x="42" y="8"/>
                      <a:pt x="52" y="18"/>
                      <a:pt x="52" y="30"/>
                    </a:cubicBezTo>
                    <a:cubicBezTo>
                      <a:pt x="52" y="42"/>
                      <a:pt x="42" y="51"/>
                      <a:pt x="30" y="51"/>
                    </a:cubicBezTo>
                    <a:close/>
                  </a:path>
                </a:pathLst>
              </a:custGeom>
              <a:grpFill/>
              <a:ln w="9525">
                <a:noFill/>
                <a:round/>
              </a:ln>
            </p:spPr>
            <p:txBody>
              <a:bodyPr vert="horz" wrap="square" lIns="128016" tIns="64008" rIns="128016" bIns="64008" numCol="1" anchor="t" anchorCtr="0" compatLnSpc="1"/>
              <a:lstStyle/>
              <a:p>
                <a:pPr fontAlgn="base">
                  <a:spcBef>
                    <a:spcPct val="0"/>
                  </a:spcBef>
                  <a:spcAft>
                    <a:spcPct val="0"/>
                  </a:spcAft>
                </a:pPr>
                <a:endParaRPr lang="zh-CN" altLang="en-US" sz="2615" dirty="0">
                  <a:solidFill>
                    <a:prstClr val="black"/>
                  </a:solidFill>
                  <a:latin typeface="Arial" panose="020B0604020202020204" pitchFamily="34" charset="0"/>
                  <a:ea typeface="微软雅黑" panose="020B0503020204020204" pitchFamily="34" charset="-122"/>
                  <a:cs typeface="Arial" panose="020B0604020202020204" pitchFamily="34" charset="0"/>
                </a:endParaRPr>
              </a:p>
            </p:txBody>
          </p:sp>
          <p:sp>
            <p:nvSpPr>
              <p:cNvPr id="36" name="Freeform 291"/>
              <p:cNvSpPr/>
              <p:nvPr/>
            </p:nvSpPr>
            <p:spPr bwMode="auto">
              <a:xfrm>
                <a:off x="5397500" y="5951538"/>
                <a:ext cx="158750" cy="153988"/>
              </a:xfrm>
              <a:custGeom>
                <a:avLst/>
                <a:gdLst>
                  <a:gd name="T0" fmla="*/ 30 w 42"/>
                  <a:gd name="T1" fmla="*/ 0 h 41"/>
                  <a:gd name="T2" fmla="*/ 3 w 42"/>
                  <a:gd name="T3" fmla="*/ 26 h 41"/>
                  <a:gd name="T4" fmla="*/ 3 w 42"/>
                  <a:gd name="T5" fmla="*/ 38 h 41"/>
                  <a:gd name="T6" fmla="*/ 15 w 42"/>
                  <a:gd name="T7" fmla="*/ 38 h 41"/>
                  <a:gd name="T8" fmla="*/ 42 w 42"/>
                  <a:gd name="T9" fmla="*/ 12 h 41"/>
                  <a:gd name="T10" fmla="*/ 30 w 42"/>
                  <a:gd name="T11" fmla="*/ 0 h 41"/>
                </a:gdLst>
                <a:ahLst/>
                <a:cxnLst>
                  <a:cxn ang="0">
                    <a:pos x="T0" y="T1"/>
                  </a:cxn>
                  <a:cxn ang="0">
                    <a:pos x="T2" y="T3"/>
                  </a:cxn>
                  <a:cxn ang="0">
                    <a:pos x="T4" y="T5"/>
                  </a:cxn>
                  <a:cxn ang="0">
                    <a:pos x="T6" y="T7"/>
                  </a:cxn>
                  <a:cxn ang="0">
                    <a:pos x="T8" y="T9"/>
                  </a:cxn>
                  <a:cxn ang="0">
                    <a:pos x="T10" y="T11"/>
                  </a:cxn>
                </a:cxnLst>
                <a:rect l="0" t="0" r="r" b="b"/>
                <a:pathLst>
                  <a:path w="42" h="41">
                    <a:moveTo>
                      <a:pt x="30" y="0"/>
                    </a:moveTo>
                    <a:cubicBezTo>
                      <a:pt x="3" y="26"/>
                      <a:pt x="3" y="26"/>
                      <a:pt x="3" y="26"/>
                    </a:cubicBezTo>
                    <a:cubicBezTo>
                      <a:pt x="0" y="29"/>
                      <a:pt x="0" y="34"/>
                      <a:pt x="3" y="38"/>
                    </a:cubicBezTo>
                    <a:cubicBezTo>
                      <a:pt x="6" y="41"/>
                      <a:pt x="12" y="41"/>
                      <a:pt x="15" y="38"/>
                    </a:cubicBezTo>
                    <a:cubicBezTo>
                      <a:pt x="42" y="12"/>
                      <a:pt x="42" y="12"/>
                      <a:pt x="42" y="12"/>
                    </a:cubicBezTo>
                    <a:lnTo>
                      <a:pt x="30" y="0"/>
                    </a:lnTo>
                    <a:close/>
                  </a:path>
                </a:pathLst>
              </a:custGeom>
              <a:grpFill/>
              <a:ln w="9525">
                <a:noFill/>
                <a:round/>
              </a:ln>
            </p:spPr>
            <p:txBody>
              <a:bodyPr vert="horz" wrap="square" lIns="128016" tIns="64008" rIns="128016" bIns="64008" numCol="1" anchor="t" anchorCtr="0" compatLnSpc="1"/>
              <a:lstStyle/>
              <a:p>
                <a:pPr fontAlgn="base">
                  <a:spcBef>
                    <a:spcPct val="0"/>
                  </a:spcBef>
                  <a:spcAft>
                    <a:spcPct val="0"/>
                  </a:spcAft>
                </a:pPr>
                <a:endParaRPr lang="zh-CN" altLang="en-US" sz="2615" dirty="0">
                  <a:solidFill>
                    <a:prstClr val="black"/>
                  </a:solidFill>
                  <a:latin typeface="Arial" panose="020B0604020202020204" pitchFamily="34" charset="0"/>
                  <a:ea typeface="微软雅黑" panose="020B0503020204020204" pitchFamily="34" charset="-122"/>
                  <a:cs typeface="Arial" panose="020B0604020202020204" pitchFamily="34" charset="0"/>
                </a:endParaRPr>
              </a:p>
            </p:txBody>
          </p:sp>
        </p:grpSp>
      </p:grpSp>
      <p:sp>
        <p:nvSpPr>
          <p:cNvPr id="39" name="矩形 38"/>
          <p:cNvSpPr/>
          <p:nvPr/>
        </p:nvSpPr>
        <p:spPr>
          <a:xfrm>
            <a:off x="7135844" y="1850163"/>
            <a:ext cx="1380101" cy="452423"/>
          </a:xfrm>
          <a:prstGeom prst="rect">
            <a:avLst/>
          </a:prstGeom>
        </p:spPr>
        <p:txBody>
          <a:bodyPr wrap="none" lIns="96002" tIns="48002" rIns="96002" bIns="48002">
            <a:spAutoFit/>
          </a:bodyPr>
          <a:lstStyle/>
          <a:p>
            <a:pPr fontAlgn="base">
              <a:spcBef>
                <a:spcPct val="0"/>
              </a:spcBef>
              <a:spcAft>
                <a:spcPct val="0"/>
              </a:spcAft>
            </a:pPr>
            <a:r>
              <a:rPr lang="zh-CN" altLang="en-US" sz="2310" b="1" dirty="0">
                <a:solidFill>
                  <a:prstClr val="white"/>
                </a:solidFill>
                <a:latin typeface="微软雅黑" panose="020B0503020204020204" pitchFamily="34" charset="-122"/>
                <a:ea typeface="微软雅黑" panose="020B0503020204020204" pitchFamily="34" charset="-122"/>
              </a:rPr>
              <a:t>添加标题</a:t>
            </a:r>
            <a:endParaRPr lang="en-US" altLang="zh-CN" sz="2310" b="1" dirty="0">
              <a:solidFill>
                <a:prstClr val="white"/>
              </a:solidFill>
              <a:latin typeface="微软雅黑" panose="020B0503020204020204" pitchFamily="34" charset="-122"/>
              <a:ea typeface="微软雅黑" panose="020B0503020204020204" pitchFamily="34" charset="-122"/>
            </a:endParaRPr>
          </a:p>
        </p:txBody>
      </p:sp>
      <p:sp>
        <p:nvSpPr>
          <p:cNvPr id="40" name="矩形 47"/>
          <p:cNvSpPr>
            <a:spLocks noChangeArrowheads="1"/>
          </p:cNvSpPr>
          <p:nvPr/>
        </p:nvSpPr>
        <p:spPr bwMode="auto">
          <a:xfrm>
            <a:off x="7135845" y="2257877"/>
            <a:ext cx="3802628" cy="911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002" tIns="48002" rIns="96002" bIns="48002">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defTabSz="914400" eaLnBrk="1" fontAlgn="base" latinLnBrk="0" hangingPunct="1">
              <a:lnSpc>
                <a:spcPct val="120000"/>
              </a:lnSpc>
              <a:spcBef>
                <a:spcPct val="0"/>
              </a:spcBef>
              <a:spcAft>
                <a:spcPct val="0"/>
              </a:spcAft>
              <a:buClrTx/>
              <a:buSzTx/>
              <a:buFont typeface="Arial" panose="020B0604020202020204" pitchFamily="34" charset="0"/>
              <a:buNone/>
              <a:defRPr/>
            </a:pPr>
            <a:r>
              <a:rPr kumimoji="0" lang="zh-CN" altLang="en-US" sz="147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在此录入上述图表的综合描述说明，在此录入上述图表的综合描述说明，在此录入上述图表的综合描述说明。</a:t>
            </a:r>
          </a:p>
        </p:txBody>
      </p:sp>
      <p:sp>
        <p:nvSpPr>
          <p:cNvPr id="41" name="矩形 40"/>
          <p:cNvSpPr/>
          <p:nvPr/>
        </p:nvSpPr>
        <p:spPr>
          <a:xfrm>
            <a:off x="7135844" y="3450283"/>
            <a:ext cx="1380101" cy="452423"/>
          </a:xfrm>
          <a:prstGeom prst="rect">
            <a:avLst/>
          </a:prstGeom>
        </p:spPr>
        <p:txBody>
          <a:bodyPr wrap="none" lIns="96002" tIns="48002" rIns="96002" bIns="48002">
            <a:spAutoFit/>
          </a:bodyPr>
          <a:lstStyle/>
          <a:p>
            <a:pPr fontAlgn="base">
              <a:spcBef>
                <a:spcPct val="0"/>
              </a:spcBef>
              <a:spcAft>
                <a:spcPct val="0"/>
              </a:spcAft>
            </a:pPr>
            <a:r>
              <a:rPr lang="zh-CN" altLang="en-US" sz="2310" b="1" dirty="0">
                <a:solidFill>
                  <a:prstClr val="white"/>
                </a:solidFill>
                <a:latin typeface="微软雅黑" panose="020B0503020204020204" pitchFamily="34" charset="-122"/>
                <a:ea typeface="微软雅黑" panose="020B0503020204020204" pitchFamily="34" charset="-122"/>
              </a:rPr>
              <a:t>添加标题</a:t>
            </a:r>
            <a:endParaRPr lang="en-US" altLang="zh-CN" sz="2310" b="1" dirty="0">
              <a:solidFill>
                <a:prstClr val="white"/>
              </a:solidFill>
              <a:latin typeface="微软雅黑" panose="020B0503020204020204" pitchFamily="34" charset="-122"/>
              <a:ea typeface="微软雅黑" panose="020B0503020204020204" pitchFamily="34" charset="-122"/>
            </a:endParaRPr>
          </a:p>
        </p:txBody>
      </p:sp>
      <p:sp>
        <p:nvSpPr>
          <p:cNvPr id="42" name="矩形 47"/>
          <p:cNvSpPr>
            <a:spLocks noChangeArrowheads="1"/>
          </p:cNvSpPr>
          <p:nvPr/>
        </p:nvSpPr>
        <p:spPr bwMode="auto">
          <a:xfrm>
            <a:off x="7135845" y="3857997"/>
            <a:ext cx="3802628" cy="911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002" tIns="48002" rIns="96002" bIns="48002">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defTabSz="914400" eaLnBrk="1" fontAlgn="base" latinLnBrk="0" hangingPunct="1">
              <a:lnSpc>
                <a:spcPct val="120000"/>
              </a:lnSpc>
              <a:spcBef>
                <a:spcPct val="0"/>
              </a:spcBef>
              <a:spcAft>
                <a:spcPct val="0"/>
              </a:spcAft>
              <a:buClrTx/>
              <a:buSzTx/>
              <a:buFont typeface="Arial" panose="020B0604020202020204" pitchFamily="34" charset="0"/>
              <a:buNone/>
              <a:defRPr/>
            </a:pPr>
            <a:r>
              <a:rPr kumimoji="0" lang="zh-CN" altLang="en-US" sz="147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在此录入上述图表的综合描述说明，在此录入上述图表的综合描述说明，在此录入上述图表的综合描述说明。</a:t>
            </a:r>
          </a:p>
        </p:txBody>
      </p:sp>
      <p:sp>
        <p:nvSpPr>
          <p:cNvPr id="43" name="矩形 42"/>
          <p:cNvSpPr/>
          <p:nvPr/>
        </p:nvSpPr>
        <p:spPr>
          <a:xfrm>
            <a:off x="7135844" y="5050404"/>
            <a:ext cx="1380101" cy="452423"/>
          </a:xfrm>
          <a:prstGeom prst="rect">
            <a:avLst/>
          </a:prstGeom>
        </p:spPr>
        <p:txBody>
          <a:bodyPr wrap="none" lIns="96002" tIns="48002" rIns="96002" bIns="48002">
            <a:spAutoFit/>
          </a:bodyPr>
          <a:lstStyle/>
          <a:p>
            <a:pPr fontAlgn="base">
              <a:spcBef>
                <a:spcPct val="0"/>
              </a:spcBef>
              <a:spcAft>
                <a:spcPct val="0"/>
              </a:spcAft>
            </a:pPr>
            <a:r>
              <a:rPr lang="zh-CN" altLang="en-US" sz="2310" b="1" dirty="0">
                <a:solidFill>
                  <a:prstClr val="white"/>
                </a:solidFill>
                <a:latin typeface="微软雅黑" panose="020B0503020204020204" pitchFamily="34" charset="-122"/>
                <a:ea typeface="微软雅黑" panose="020B0503020204020204" pitchFamily="34" charset="-122"/>
              </a:rPr>
              <a:t>添加标题</a:t>
            </a:r>
            <a:endParaRPr lang="en-US" altLang="zh-CN" sz="2310" b="1" dirty="0">
              <a:solidFill>
                <a:prstClr val="white"/>
              </a:solidFill>
              <a:latin typeface="微软雅黑" panose="020B0503020204020204" pitchFamily="34" charset="-122"/>
              <a:ea typeface="微软雅黑" panose="020B0503020204020204" pitchFamily="34" charset="-122"/>
            </a:endParaRPr>
          </a:p>
        </p:txBody>
      </p:sp>
      <p:sp>
        <p:nvSpPr>
          <p:cNvPr id="44" name="矩形 47"/>
          <p:cNvSpPr>
            <a:spLocks noChangeArrowheads="1"/>
          </p:cNvSpPr>
          <p:nvPr/>
        </p:nvSpPr>
        <p:spPr bwMode="auto">
          <a:xfrm>
            <a:off x="7135845" y="5458116"/>
            <a:ext cx="3802628" cy="911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002" tIns="48002" rIns="96002" bIns="48002">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defTabSz="914400" eaLnBrk="1" fontAlgn="base" latinLnBrk="0" hangingPunct="1">
              <a:lnSpc>
                <a:spcPct val="120000"/>
              </a:lnSpc>
              <a:spcBef>
                <a:spcPct val="0"/>
              </a:spcBef>
              <a:spcAft>
                <a:spcPct val="0"/>
              </a:spcAft>
              <a:buClrTx/>
              <a:buSzTx/>
              <a:buFont typeface="Arial" panose="020B0604020202020204" pitchFamily="34" charset="0"/>
              <a:buNone/>
              <a:defRPr/>
            </a:pPr>
            <a:r>
              <a:rPr kumimoji="0" lang="zh-CN" altLang="en-US" sz="147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在此录入上述图表的综合描述说明，在此录入上述图表的综合描述说明，在此录入上述图表的描述说明。</a:t>
            </a:r>
          </a:p>
        </p:txBody>
      </p:sp>
      <p:sp>
        <p:nvSpPr>
          <p:cNvPr id="45" name="矩形 44"/>
          <p:cNvSpPr/>
          <p:nvPr/>
        </p:nvSpPr>
        <p:spPr>
          <a:xfrm>
            <a:off x="3200499" y="1713116"/>
            <a:ext cx="1271097" cy="420107"/>
          </a:xfrm>
          <a:prstGeom prst="rect">
            <a:avLst/>
          </a:prstGeom>
        </p:spPr>
        <p:txBody>
          <a:bodyPr wrap="none" lIns="96002" tIns="48002" rIns="96002" bIns="48002">
            <a:spAutoFit/>
          </a:bodyPr>
          <a:lstStyle/>
          <a:p>
            <a:pPr fontAlgn="base">
              <a:spcBef>
                <a:spcPct val="0"/>
              </a:spcBef>
              <a:spcAft>
                <a:spcPct val="0"/>
              </a:spcAft>
            </a:pPr>
            <a:r>
              <a:rPr lang="zh-CN" altLang="en-US" sz="2100" b="1" dirty="0">
                <a:solidFill>
                  <a:prstClr val="white"/>
                </a:solidFill>
                <a:latin typeface="微软雅黑" panose="020B0503020204020204" pitchFamily="34" charset="-122"/>
                <a:ea typeface="微软雅黑" panose="020B0503020204020204" pitchFamily="34" charset="-122"/>
              </a:rPr>
              <a:t>添加标题</a:t>
            </a:r>
            <a:endParaRPr lang="en-US" altLang="zh-CN" sz="2100" b="1" dirty="0">
              <a:solidFill>
                <a:prstClr val="white"/>
              </a:solidFill>
              <a:latin typeface="微软雅黑" panose="020B0503020204020204" pitchFamily="34" charset="-122"/>
              <a:ea typeface="微软雅黑" panose="020B0503020204020204" pitchFamily="34" charset="-122"/>
            </a:endParaRPr>
          </a:p>
        </p:txBody>
      </p:sp>
      <p:sp>
        <p:nvSpPr>
          <p:cNvPr id="46" name="矩形 47"/>
          <p:cNvSpPr>
            <a:spLocks noChangeArrowheads="1"/>
          </p:cNvSpPr>
          <p:nvPr/>
        </p:nvSpPr>
        <p:spPr bwMode="auto">
          <a:xfrm>
            <a:off x="3183948" y="2954291"/>
            <a:ext cx="2953296" cy="56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002" tIns="48002" rIns="96002" bIns="48002">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defTabSz="914400" eaLnBrk="1" fontAlgn="base" latinLnBrk="0" hangingPunct="1">
              <a:lnSpc>
                <a:spcPct val="120000"/>
              </a:lnSpc>
              <a:spcBef>
                <a:spcPct val="0"/>
              </a:spcBef>
              <a:spcAft>
                <a:spcPct val="0"/>
              </a:spcAft>
              <a:buClrTx/>
              <a:buSzTx/>
              <a:buFont typeface="Arial" panose="020B0604020202020204" pitchFamily="34" charset="0"/>
              <a:buNone/>
              <a:defRPr/>
            </a:pPr>
            <a:r>
              <a:rPr kumimoji="0" lang="zh-CN" altLang="en-US" sz="126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在此录入上述图表的描述说明，在此录入上述图表的描述说明。</a:t>
            </a:r>
          </a:p>
        </p:txBody>
      </p:sp>
      <p:sp>
        <p:nvSpPr>
          <p:cNvPr id="47" name="矩形 46"/>
          <p:cNvSpPr/>
          <p:nvPr/>
        </p:nvSpPr>
        <p:spPr>
          <a:xfrm>
            <a:off x="3200499" y="4028768"/>
            <a:ext cx="1271097" cy="420107"/>
          </a:xfrm>
          <a:prstGeom prst="rect">
            <a:avLst/>
          </a:prstGeom>
        </p:spPr>
        <p:txBody>
          <a:bodyPr wrap="none" lIns="96002" tIns="48002" rIns="96002" bIns="48002">
            <a:spAutoFit/>
          </a:bodyPr>
          <a:lstStyle/>
          <a:p>
            <a:pPr fontAlgn="base">
              <a:spcBef>
                <a:spcPct val="0"/>
              </a:spcBef>
              <a:spcAft>
                <a:spcPct val="0"/>
              </a:spcAft>
            </a:pPr>
            <a:r>
              <a:rPr lang="zh-CN" altLang="en-US" sz="2100" b="1" dirty="0">
                <a:solidFill>
                  <a:prstClr val="white"/>
                </a:solidFill>
                <a:latin typeface="微软雅黑" panose="020B0503020204020204" pitchFamily="34" charset="-122"/>
                <a:ea typeface="微软雅黑" panose="020B0503020204020204" pitchFamily="34" charset="-122"/>
              </a:rPr>
              <a:t>添加标题</a:t>
            </a:r>
            <a:endParaRPr lang="en-US" altLang="zh-CN" sz="2100" b="1" dirty="0">
              <a:solidFill>
                <a:prstClr val="white"/>
              </a:solidFill>
              <a:latin typeface="微软雅黑" panose="020B0503020204020204" pitchFamily="34" charset="-122"/>
              <a:ea typeface="微软雅黑" panose="020B0503020204020204" pitchFamily="34" charset="-122"/>
            </a:endParaRPr>
          </a:p>
        </p:txBody>
      </p:sp>
      <p:sp>
        <p:nvSpPr>
          <p:cNvPr id="48" name="矩形 47"/>
          <p:cNvSpPr>
            <a:spLocks noChangeArrowheads="1"/>
          </p:cNvSpPr>
          <p:nvPr/>
        </p:nvSpPr>
        <p:spPr bwMode="auto">
          <a:xfrm>
            <a:off x="3183948" y="5253391"/>
            <a:ext cx="2953296" cy="56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002" tIns="48002" rIns="96002" bIns="48002">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defTabSz="914400" eaLnBrk="1" fontAlgn="base" latinLnBrk="0" hangingPunct="1">
              <a:lnSpc>
                <a:spcPct val="120000"/>
              </a:lnSpc>
              <a:spcBef>
                <a:spcPct val="0"/>
              </a:spcBef>
              <a:spcAft>
                <a:spcPct val="0"/>
              </a:spcAft>
              <a:buClrTx/>
              <a:buSzTx/>
              <a:buFont typeface="Arial" panose="020B0604020202020204" pitchFamily="34" charset="0"/>
              <a:buNone/>
              <a:defRPr/>
            </a:pPr>
            <a:r>
              <a:rPr kumimoji="0" lang="zh-CN" altLang="en-US" sz="126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在此录入上述图表的描述说明，在此录入上述图表的描述说明。</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3" presetClass="entr" presetSubtype="16" fill="hold" nodeType="afterEffect">
                                  <p:stCondLst>
                                    <p:cond delay="250"/>
                                  </p:stCondLst>
                                  <p:childTnLst>
                                    <p:set>
                                      <p:cBhvr>
                                        <p:cTn id="17" dur="1" fill="hold">
                                          <p:stCondLst>
                                            <p:cond delay="0"/>
                                          </p:stCondLst>
                                        </p:cTn>
                                        <p:tgtEl>
                                          <p:spTgt spid="23"/>
                                        </p:tgtEl>
                                        <p:attrNameLst>
                                          <p:attrName>style.visibility</p:attrName>
                                        </p:attrNameLst>
                                      </p:cBhvr>
                                      <p:to>
                                        <p:strVal val="visible"/>
                                      </p:to>
                                    </p:set>
                                    <p:anim calcmode="lin" valueType="num">
                                      <p:cBhvr>
                                        <p:cTn id="18" dur="350" fill="hold"/>
                                        <p:tgtEl>
                                          <p:spTgt spid="23"/>
                                        </p:tgtEl>
                                        <p:attrNameLst>
                                          <p:attrName>ppt_w</p:attrName>
                                        </p:attrNameLst>
                                      </p:cBhvr>
                                      <p:tavLst>
                                        <p:tav tm="0">
                                          <p:val>
                                            <p:fltVal val="0"/>
                                          </p:val>
                                        </p:tav>
                                        <p:tav tm="100000">
                                          <p:val>
                                            <p:strVal val="#ppt_w"/>
                                          </p:val>
                                        </p:tav>
                                      </p:tavLst>
                                    </p:anim>
                                    <p:anim calcmode="lin" valueType="num">
                                      <p:cBhvr>
                                        <p:cTn id="19" dur="350" fill="hold"/>
                                        <p:tgtEl>
                                          <p:spTgt spid="23"/>
                                        </p:tgtEl>
                                        <p:attrNameLst>
                                          <p:attrName>ppt_h</p:attrName>
                                        </p:attrNameLst>
                                      </p:cBhvr>
                                      <p:tavLst>
                                        <p:tav tm="0">
                                          <p:val>
                                            <p:fltVal val="0"/>
                                          </p:val>
                                        </p:tav>
                                        <p:tav tm="100000">
                                          <p:val>
                                            <p:strVal val="#ppt_h"/>
                                          </p:val>
                                        </p:tav>
                                      </p:tavLst>
                                    </p:anim>
                                    <p:animEffect transition="in" filter="fade">
                                      <p:cBhvr>
                                        <p:cTn id="20" dur="350"/>
                                        <p:tgtEl>
                                          <p:spTgt spid="23"/>
                                        </p:tgtEl>
                                      </p:cBhvr>
                                    </p:animEffect>
                                  </p:childTnLst>
                                </p:cTn>
                              </p:par>
                              <p:par>
                                <p:cTn id="21" presetID="22" presetClass="entr" presetSubtype="8" fill="hold" nodeType="withEffect">
                                  <p:stCondLst>
                                    <p:cond delay="1000"/>
                                  </p:stCondLst>
                                  <p:childTnLst>
                                    <p:set>
                                      <p:cBhvr>
                                        <p:cTn id="22" dur="1" fill="hold">
                                          <p:stCondLst>
                                            <p:cond delay="0"/>
                                          </p:stCondLst>
                                        </p:cTn>
                                        <p:tgtEl>
                                          <p:spTgt spid="5"/>
                                        </p:tgtEl>
                                        <p:attrNameLst>
                                          <p:attrName>style.visibility</p:attrName>
                                        </p:attrNameLst>
                                      </p:cBhvr>
                                      <p:to>
                                        <p:strVal val="visible"/>
                                      </p:to>
                                    </p:set>
                                    <p:animEffect transition="in" filter="wipe(left)">
                                      <p:cBhvr>
                                        <p:cTn id="23" dur="500"/>
                                        <p:tgtEl>
                                          <p:spTgt spid="5"/>
                                        </p:tgtEl>
                                      </p:cBhvr>
                                    </p:animEffect>
                                  </p:childTnLst>
                                </p:cTn>
                              </p:par>
                              <p:par>
                                <p:cTn id="24" presetID="22" presetClass="entr" presetSubtype="8" fill="hold" nodeType="withEffect">
                                  <p:stCondLst>
                                    <p:cond delay="1900"/>
                                  </p:stCondLst>
                                  <p:childTnLst>
                                    <p:set>
                                      <p:cBhvr>
                                        <p:cTn id="25" dur="1" fill="hold">
                                          <p:stCondLst>
                                            <p:cond delay="0"/>
                                          </p:stCondLst>
                                        </p:cTn>
                                        <p:tgtEl>
                                          <p:spTgt spid="10"/>
                                        </p:tgtEl>
                                        <p:attrNameLst>
                                          <p:attrName>style.visibility</p:attrName>
                                        </p:attrNameLst>
                                      </p:cBhvr>
                                      <p:to>
                                        <p:strVal val="visible"/>
                                      </p:to>
                                    </p:set>
                                    <p:animEffect transition="in" filter="wipe(left)">
                                      <p:cBhvr>
                                        <p:cTn id="26" dur="500"/>
                                        <p:tgtEl>
                                          <p:spTgt spid="10"/>
                                        </p:tgtEl>
                                      </p:cBhvr>
                                    </p:animEffect>
                                  </p:childTnLst>
                                </p:cTn>
                              </p:par>
                              <p:par>
                                <p:cTn id="27" presetID="22" presetClass="entr" presetSubtype="4" fill="hold" grpId="0" nodeType="withEffect">
                                  <p:stCondLst>
                                    <p:cond delay="2750"/>
                                  </p:stCondLst>
                                  <p:childTnLst>
                                    <p:set>
                                      <p:cBhvr>
                                        <p:cTn id="28" dur="1" fill="hold">
                                          <p:stCondLst>
                                            <p:cond delay="0"/>
                                          </p:stCondLst>
                                        </p:cTn>
                                        <p:tgtEl>
                                          <p:spTgt spid="45"/>
                                        </p:tgtEl>
                                        <p:attrNameLst>
                                          <p:attrName>style.visibility</p:attrName>
                                        </p:attrNameLst>
                                      </p:cBhvr>
                                      <p:to>
                                        <p:strVal val="visible"/>
                                      </p:to>
                                    </p:set>
                                    <p:animEffect transition="in" filter="wipe(down)">
                                      <p:cBhvr>
                                        <p:cTn id="29" dur="500"/>
                                        <p:tgtEl>
                                          <p:spTgt spid="45"/>
                                        </p:tgtEl>
                                      </p:cBhvr>
                                    </p:animEffect>
                                  </p:childTnLst>
                                </p:cTn>
                              </p:par>
                              <p:par>
                                <p:cTn id="30" presetID="22" presetClass="entr" presetSubtype="1" fill="hold" grpId="0" nodeType="withEffect">
                                  <p:stCondLst>
                                    <p:cond delay="2750"/>
                                  </p:stCondLst>
                                  <p:childTnLst>
                                    <p:set>
                                      <p:cBhvr>
                                        <p:cTn id="31" dur="1" fill="hold">
                                          <p:stCondLst>
                                            <p:cond delay="0"/>
                                          </p:stCondLst>
                                        </p:cTn>
                                        <p:tgtEl>
                                          <p:spTgt spid="46"/>
                                        </p:tgtEl>
                                        <p:attrNameLst>
                                          <p:attrName>style.visibility</p:attrName>
                                        </p:attrNameLst>
                                      </p:cBhvr>
                                      <p:to>
                                        <p:strVal val="visible"/>
                                      </p:to>
                                    </p:set>
                                    <p:animEffect transition="in" filter="wipe(up)">
                                      <p:cBhvr>
                                        <p:cTn id="32" dur="500"/>
                                        <p:tgtEl>
                                          <p:spTgt spid="46"/>
                                        </p:tgtEl>
                                      </p:cBhvr>
                                    </p:animEffect>
                                  </p:childTnLst>
                                </p:cTn>
                              </p:par>
                              <p:par>
                                <p:cTn id="33" presetID="53" presetClass="entr" presetSubtype="16" fill="hold" nodeType="withEffect">
                                  <p:stCondLst>
                                    <p:cond delay="3500"/>
                                  </p:stCondLst>
                                  <p:childTnLst>
                                    <p:set>
                                      <p:cBhvr>
                                        <p:cTn id="34" dur="1" fill="hold">
                                          <p:stCondLst>
                                            <p:cond delay="0"/>
                                          </p:stCondLst>
                                        </p:cTn>
                                        <p:tgtEl>
                                          <p:spTgt spid="31"/>
                                        </p:tgtEl>
                                        <p:attrNameLst>
                                          <p:attrName>style.visibility</p:attrName>
                                        </p:attrNameLst>
                                      </p:cBhvr>
                                      <p:to>
                                        <p:strVal val="visible"/>
                                      </p:to>
                                    </p:set>
                                    <p:anim calcmode="lin" valueType="num">
                                      <p:cBhvr>
                                        <p:cTn id="35" dur="350" fill="hold"/>
                                        <p:tgtEl>
                                          <p:spTgt spid="31"/>
                                        </p:tgtEl>
                                        <p:attrNameLst>
                                          <p:attrName>ppt_w</p:attrName>
                                        </p:attrNameLst>
                                      </p:cBhvr>
                                      <p:tavLst>
                                        <p:tav tm="0">
                                          <p:val>
                                            <p:fltVal val="0"/>
                                          </p:val>
                                        </p:tav>
                                        <p:tav tm="100000">
                                          <p:val>
                                            <p:strVal val="#ppt_w"/>
                                          </p:val>
                                        </p:tav>
                                      </p:tavLst>
                                    </p:anim>
                                    <p:anim calcmode="lin" valueType="num">
                                      <p:cBhvr>
                                        <p:cTn id="36" dur="350" fill="hold"/>
                                        <p:tgtEl>
                                          <p:spTgt spid="31"/>
                                        </p:tgtEl>
                                        <p:attrNameLst>
                                          <p:attrName>ppt_h</p:attrName>
                                        </p:attrNameLst>
                                      </p:cBhvr>
                                      <p:tavLst>
                                        <p:tav tm="0">
                                          <p:val>
                                            <p:fltVal val="0"/>
                                          </p:val>
                                        </p:tav>
                                        <p:tav tm="100000">
                                          <p:val>
                                            <p:strVal val="#ppt_h"/>
                                          </p:val>
                                        </p:tav>
                                      </p:tavLst>
                                    </p:anim>
                                    <p:animEffect transition="in" filter="fade">
                                      <p:cBhvr>
                                        <p:cTn id="37" dur="350"/>
                                        <p:tgtEl>
                                          <p:spTgt spid="31"/>
                                        </p:tgtEl>
                                      </p:cBhvr>
                                    </p:animEffect>
                                  </p:childTnLst>
                                </p:cTn>
                              </p:par>
                              <p:par>
                                <p:cTn id="38" presetID="22" presetClass="entr" presetSubtype="8" fill="hold" nodeType="withEffect">
                                  <p:stCondLst>
                                    <p:cond delay="4200"/>
                                  </p:stCondLst>
                                  <p:childTnLst>
                                    <p:set>
                                      <p:cBhvr>
                                        <p:cTn id="39" dur="1" fill="hold">
                                          <p:stCondLst>
                                            <p:cond delay="0"/>
                                          </p:stCondLst>
                                        </p:cTn>
                                        <p:tgtEl>
                                          <p:spTgt spid="15"/>
                                        </p:tgtEl>
                                        <p:attrNameLst>
                                          <p:attrName>style.visibility</p:attrName>
                                        </p:attrNameLst>
                                      </p:cBhvr>
                                      <p:to>
                                        <p:strVal val="visible"/>
                                      </p:to>
                                    </p:set>
                                    <p:animEffect transition="in" filter="wipe(left)">
                                      <p:cBhvr>
                                        <p:cTn id="40" dur="500"/>
                                        <p:tgtEl>
                                          <p:spTgt spid="15"/>
                                        </p:tgtEl>
                                      </p:cBhvr>
                                    </p:animEffect>
                                  </p:childTnLst>
                                </p:cTn>
                              </p:par>
                              <p:par>
                                <p:cTn id="41" presetID="22" presetClass="entr" presetSubtype="8" fill="hold" nodeType="withEffect">
                                  <p:stCondLst>
                                    <p:cond delay="5100"/>
                                  </p:stCondLst>
                                  <p:childTnLst>
                                    <p:set>
                                      <p:cBhvr>
                                        <p:cTn id="42" dur="1" fill="hold">
                                          <p:stCondLst>
                                            <p:cond delay="0"/>
                                          </p:stCondLst>
                                        </p:cTn>
                                        <p:tgtEl>
                                          <p:spTgt spid="19"/>
                                        </p:tgtEl>
                                        <p:attrNameLst>
                                          <p:attrName>style.visibility</p:attrName>
                                        </p:attrNameLst>
                                      </p:cBhvr>
                                      <p:to>
                                        <p:strVal val="visible"/>
                                      </p:to>
                                    </p:set>
                                    <p:animEffect transition="in" filter="wipe(left)">
                                      <p:cBhvr>
                                        <p:cTn id="43" dur="500"/>
                                        <p:tgtEl>
                                          <p:spTgt spid="19"/>
                                        </p:tgtEl>
                                      </p:cBhvr>
                                    </p:animEffect>
                                  </p:childTnLst>
                                </p:cTn>
                              </p:par>
                              <p:par>
                                <p:cTn id="44" presetID="22" presetClass="entr" presetSubtype="4" fill="hold" grpId="0" nodeType="withEffect">
                                  <p:stCondLst>
                                    <p:cond delay="6000"/>
                                  </p:stCondLst>
                                  <p:childTnLst>
                                    <p:set>
                                      <p:cBhvr>
                                        <p:cTn id="45" dur="1" fill="hold">
                                          <p:stCondLst>
                                            <p:cond delay="0"/>
                                          </p:stCondLst>
                                        </p:cTn>
                                        <p:tgtEl>
                                          <p:spTgt spid="47"/>
                                        </p:tgtEl>
                                        <p:attrNameLst>
                                          <p:attrName>style.visibility</p:attrName>
                                        </p:attrNameLst>
                                      </p:cBhvr>
                                      <p:to>
                                        <p:strVal val="visible"/>
                                      </p:to>
                                    </p:set>
                                    <p:animEffect transition="in" filter="wipe(down)">
                                      <p:cBhvr>
                                        <p:cTn id="46" dur="500"/>
                                        <p:tgtEl>
                                          <p:spTgt spid="47"/>
                                        </p:tgtEl>
                                      </p:cBhvr>
                                    </p:animEffect>
                                  </p:childTnLst>
                                </p:cTn>
                              </p:par>
                              <p:par>
                                <p:cTn id="47" presetID="22" presetClass="entr" presetSubtype="1" fill="hold" grpId="0" nodeType="withEffect">
                                  <p:stCondLst>
                                    <p:cond delay="6000"/>
                                  </p:stCondLst>
                                  <p:childTnLst>
                                    <p:set>
                                      <p:cBhvr>
                                        <p:cTn id="48" dur="1" fill="hold">
                                          <p:stCondLst>
                                            <p:cond delay="0"/>
                                          </p:stCondLst>
                                        </p:cTn>
                                        <p:tgtEl>
                                          <p:spTgt spid="48"/>
                                        </p:tgtEl>
                                        <p:attrNameLst>
                                          <p:attrName>style.visibility</p:attrName>
                                        </p:attrNameLst>
                                      </p:cBhvr>
                                      <p:to>
                                        <p:strVal val="visible"/>
                                      </p:to>
                                    </p:set>
                                    <p:animEffect transition="in" filter="wipe(up)">
                                      <p:cBhvr>
                                        <p:cTn id="49" dur="500"/>
                                        <p:tgtEl>
                                          <p:spTgt spid="48"/>
                                        </p:tgtEl>
                                      </p:cBhvr>
                                    </p:animEffect>
                                  </p:childTnLst>
                                </p:cTn>
                              </p:par>
                              <p:par>
                                <p:cTn id="50" presetID="16" presetClass="entr" presetSubtype="26" fill="hold" nodeType="withEffect">
                                  <p:stCondLst>
                                    <p:cond delay="6700"/>
                                  </p:stCondLst>
                                  <p:childTnLst>
                                    <p:set>
                                      <p:cBhvr>
                                        <p:cTn id="51" dur="1" fill="hold">
                                          <p:stCondLst>
                                            <p:cond delay="0"/>
                                          </p:stCondLst>
                                        </p:cTn>
                                        <p:tgtEl>
                                          <p:spTgt spid="4"/>
                                        </p:tgtEl>
                                        <p:attrNameLst>
                                          <p:attrName>style.visibility</p:attrName>
                                        </p:attrNameLst>
                                      </p:cBhvr>
                                      <p:to>
                                        <p:strVal val="visible"/>
                                      </p:to>
                                    </p:set>
                                    <p:animEffect transition="in" filter="barn(inHorizontal)">
                                      <p:cBhvr>
                                        <p:cTn id="52" dur="250"/>
                                        <p:tgtEl>
                                          <p:spTgt spid="4"/>
                                        </p:tgtEl>
                                      </p:cBhvr>
                                    </p:animEffect>
                                  </p:childTnLst>
                                </p:cTn>
                              </p:par>
                            </p:childTnLst>
                          </p:cTn>
                        </p:par>
                        <p:par>
                          <p:cTn id="53" fill="hold">
                            <p:stCondLst>
                              <p:cond delay="1750"/>
                            </p:stCondLst>
                            <p:childTnLst>
                              <p:par>
                                <p:cTn id="54" presetID="10" presetClass="entr" presetSubtype="0"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Effect transition="in" filter="fade">
                                      <p:cBhvr>
                                        <p:cTn id="56" dur="500"/>
                                        <p:tgtEl>
                                          <p:spTgt spid="39"/>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40"/>
                                        </p:tgtEl>
                                        <p:attrNameLst>
                                          <p:attrName>style.visibility</p:attrName>
                                        </p:attrNameLst>
                                      </p:cBhvr>
                                      <p:to>
                                        <p:strVal val="visible"/>
                                      </p:to>
                                    </p:set>
                                    <p:animEffect transition="in" filter="fade">
                                      <p:cBhvr>
                                        <p:cTn id="59" dur="500"/>
                                        <p:tgtEl>
                                          <p:spTgt spid="40"/>
                                        </p:tgtEl>
                                      </p:cBhvr>
                                    </p:animEffect>
                                  </p:childTnLst>
                                </p:cTn>
                              </p:par>
                            </p:childTnLst>
                          </p:cTn>
                        </p:par>
                        <p:par>
                          <p:cTn id="60" fill="hold">
                            <p:stCondLst>
                              <p:cond delay="2250"/>
                            </p:stCondLst>
                            <p:childTnLst>
                              <p:par>
                                <p:cTn id="61" presetID="10" presetClass="entr" presetSubtype="0" fill="hold" grpId="0" nodeType="afterEffect">
                                  <p:stCondLst>
                                    <p:cond delay="500"/>
                                  </p:stCondLst>
                                  <p:childTnLst>
                                    <p:set>
                                      <p:cBhvr>
                                        <p:cTn id="62" dur="1" fill="hold">
                                          <p:stCondLst>
                                            <p:cond delay="0"/>
                                          </p:stCondLst>
                                        </p:cTn>
                                        <p:tgtEl>
                                          <p:spTgt spid="41"/>
                                        </p:tgtEl>
                                        <p:attrNameLst>
                                          <p:attrName>style.visibility</p:attrName>
                                        </p:attrNameLst>
                                      </p:cBhvr>
                                      <p:to>
                                        <p:strVal val="visible"/>
                                      </p:to>
                                    </p:set>
                                    <p:animEffect transition="in" filter="fade">
                                      <p:cBhvr>
                                        <p:cTn id="63" dur="500"/>
                                        <p:tgtEl>
                                          <p:spTgt spid="41"/>
                                        </p:tgtEl>
                                      </p:cBhvr>
                                    </p:animEffect>
                                  </p:childTnLst>
                                </p:cTn>
                              </p:par>
                              <p:par>
                                <p:cTn id="64" presetID="10" presetClass="entr" presetSubtype="0" fill="hold" grpId="0" nodeType="withEffect">
                                  <p:stCondLst>
                                    <p:cond delay="500"/>
                                  </p:stCondLst>
                                  <p:childTnLst>
                                    <p:set>
                                      <p:cBhvr>
                                        <p:cTn id="65" dur="1" fill="hold">
                                          <p:stCondLst>
                                            <p:cond delay="0"/>
                                          </p:stCondLst>
                                        </p:cTn>
                                        <p:tgtEl>
                                          <p:spTgt spid="42"/>
                                        </p:tgtEl>
                                        <p:attrNameLst>
                                          <p:attrName>style.visibility</p:attrName>
                                        </p:attrNameLst>
                                      </p:cBhvr>
                                      <p:to>
                                        <p:strVal val="visible"/>
                                      </p:to>
                                    </p:set>
                                    <p:animEffect transition="in" filter="fade">
                                      <p:cBhvr>
                                        <p:cTn id="66" dur="500"/>
                                        <p:tgtEl>
                                          <p:spTgt spid="42"/>
                                        </p:tgtEl>
                                      </p:cBhvr>
                                    </p:animEffect>
                                  </p:childTnLst>
                                </p:cTn>
                              </p:par>
                            </p:childTnLst>
                          </p:cTn>
                        </p:par>
                        <p:par>
                          <p:cTn id="67" fill="hold">
                            <p:stCondLst>
                              <p:cond delay="3250"/>
                            </p:stCondLst>
                            <p:childTnLst>
                              <p:par>
                                <p:cTn id="68" presetID="10" presetClass="entr" presetSubtype="0" fill="hold" grpId="0" nodeType="afterEffect">
                                  <p:stCondLst>
                                    <p:cond delay="500"/>
                                  </p:stCondLst>
                                  <p:childTnLst>
                                    <p:set>
                                      <p:cBhvr>
                                        <p:cTn id="69" dur="1" fill="hold">
                                          <p:stCondLst>
                                            <p:cond delay="0"/>
                                          </p:stCondLst>
                                        </p:cTn>
                                        <p:tgtEl>
                                          <p:spTgt spid="43"/>
                                        </p:tgtEl>
                                        <p:attrNameLst>
                                          <p:attrName>style.visibility</p:attrName>
                                        </p:attrNameLst>
                                      </p:cBhvr>
                                      <p:to>
                                        <p:strVal val="visible"/>
                                      </p:to>
                                    </p:set>
                                    <p:animEffect transition="in" filter="fade">
                                      <p:cBhvr>
                                        <p:cTn id="70" dur="500"/>
                                        <p:tgtEl>
                                          <p:spTgt spid="43"/>
                                        </p:tgtEl>
                                      </p:cBhvr>
                                    </p:animEffect>
                                  </p:childTnLst>
                                </p:cTn>
                              </p:par>
                              <p:par>
                                <p:cTn id="71" presetID="10" presetClass="entr" presetSubtype="0" fill="hold" grpId="0" nodeType="withEffect">
                                  <p:stCondLst>
                                    <p:cond delay="500"/>
                                  </p:stCondLst>
                                  <p:childTnLst>
                                    <p:set>
                                      <p:cBhvr>
                                        <p:cTn id="72" dur="1" fill="hold">
                                          <p:stCondLst>
                                            <p:cond delay="0"/>
                                          </p:stCondLst>
                                        </p:cTn>
                                        <p:tgtEl>
                                          <p:spTgt spid="44"/>
                                        </p:tgtEl>
                                        <p:attrNameLst>
                                          <p:attrName>style.visibility</p:attrName>
                                        </p:attrNameLst>
                                      </p:cBhvr>
                                      <p:to>
                                        <p:strVal val="visible"/>
                                      </p:to>
                                    </p:set>
                                    <p:animEffect transition="in" filter="fade">
                                      <p:cBhvr>
                                        <p:cTn id="73"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9" grpId="0"/>
      <p:bldP spid="40" grpId="0"/>
      <p:bldP spid="41" grpId="0"/>
      <p:bldP spid="42" grpId="0"/>
      <p:bldP spid="43" grpId="0"/>
      <p:bldP spid="44" grpId="0"/>
      <p:bldP spid="45" grpId="0"/>
      <p:bldP spid="46" grpId="0"/>
      <p:bldP spid="47" grpId="0"/>
      <p:bldP spid="4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12482" y="666675"/>
            <a:ext cx="5012018" cy="646331"/>
          </a:xfrm>
          <a:prstGeom prst="rect">
            <a:avLst/>
          </a:prstGeom>
          <a:noFill/>
        </p:spPr>
        <p:txBody>
          <a:bodyPr wrap="square" rtlCol="0">
            <a:spAutoFit/>
          </a:bodyPr>
          <a:lstStyle/>
          <a:p>
            <a:r>
              <a:rPr lang="zh-CN" altLang="en-US" sz="3600" dirty="0">
                <a:solidFill>
                  <a:prstClr val="white">
                    <a:lumMod val="85000"/>
                  </a:prstClr>
                </a:solidFill>
                <a:latin typeface="微软雅黑 Light" panose="020B0502040204020203" pitchFamily="34" charset="-122"/>
                <a:ea typeface="微软雅黑 Light" panose="020B0502040204020203" pitchFamily="34" charset="-122"/>
              </a:rPr>
              <a:t>请在这里输入你的标题</a:t>
            </a:r>
          </a:p>
        </p:txBody>
      </p:sp>
      <p:sp>
        <p:nvSpPr>
          <p:cNvPr id="3" name="文本框 2"/>
          <p:cNvSpPr txBox="1"/>
          <p:nvPr/>
        </p:nvSpPr>
        <p:spPr>
          <a:xfrm>
            <a:off x="514723" y="1313006"/>
            <a:ext cx="2268818" cy="400110"/>
          </a:xfrm>
          <a:prstGeom prst="rect">
            <a:avLst/>
          </a:prstGeom>
          <a:noFill/>
        </p:spPr>
        <p:txBody>
          <a:bodyPr wrap="square" rtlCol="0">
            <a:spAutoFit/>
          </a:bodyPr>
          <a:lstStyle/>
          <a:p>
            <a:r>
              <a:rPr lang="zh-CN" altLang="en-US" sz="2000" dirty="0">
                <a:solidFill>
                  <a:prstClr val="white">
                    <a:lumMod val="85000"/>
                  </a:prstClr>
                </a:solidFill>
                <a:latin typeface="微软雅黑 Light" panose="020B0502040204020203" pitchFamily="34" charset="-122"/>
                <a:ea typeface="微软雅黑 Light" panose="020B0502040204020203" pitchFamily="34" charset="-122"/>
              </a:rPr>
              <a:t>在这里输入内容</a:t>
            </a:r>
          </a:p>
        </p:txBody>
      </p:sp>
      <p:grpSp>
        <p:nvGrpSpPr>
          <p:cNvPr id="4" name="组合 3"/>
          <p:cNvGrpSpPr/>
          <p:nvPr/>
        </p:nvGrpSpPr>
        <p:grpSpPr>
          <a:xfrm>
            <a:off x="1222926" y="2138008"/>
            <a:ext cx="4939749" cy="4156211"/>
            <a:chOff x="873550" y="1447293"/>
            <a:chExt cx="3098949" cy="2582126"/>
          </a:xfrm>
          <a:effectLst/>
        </p:grpSpPr>
        <p:sp>
          <p:nvSpPr>
            <p:cNvPr id="5" name="Rectangle 214"/>
            <p:cNvSpPr>
              <a:spLocks noChangeArrowheads="1"/>
            </p:cNvSpPr>
            <p:nvPr/>
          </p:nvSpPr>
          <p:spPr bwMode="auto">
            <a:xfrm>
              <a:off x="1001795" y="1569795"/>
              <a:ext cx="2842457" cy="1705467"/>
            </a:xfrm>
            <a:prstGeom prst="rect">
              <a:avLst/>
            </a:prstGeom>
            <a:blipFill>
              <a:blip r:embed="rId2"/>
              <a:stretch>
                <a:fillRect/>
              </a:stretch>
            </a:blipFill>
            <a:ln w="12700" cap="flat" cmpd="sng" algn="ctr">
              <a:noFill/>
              <a:prstDash val="solid"/>
              <a:miter lim="800000"/>
            </a:ln>
            <a:effectLst/>
          </p:spPr>
          <p:txBody>
            <a:bodyPr anchor="ctr"/>
            <a:lstStyle/>
            <a:p>
              <a:pPr algn="ctr" defTabSz="2419350">
                <a:defRPr/>
              </a:pPr>
              <a:endParaRPr lang="zh-CN" altLang="en-US" sz="4760" kern="0">
                <a:solidFill>
                  <a:sysClr val="window" lastClr="FFFFFF"/>
                </a:solidFill>
                <a:latin typeface="Calibri" panose="020F0502020204030204"/>
                <a:ea typeface="宋体" panose="02010600030101010101" pitchFamily="2" charset="-122"/>
              </a:endParaRPr>
            </a:p>
          </p:txBody>
        </p:sp>
        <p:sp>
          <p:nvSpPr>
            <p:cNvPr id="6" name="Freeform 210"/>
            <p:cNvSpPr/>
            <p:nvPr/>
          </p:nvSpPr>
          <p:spPr bwMode="auto">
            <a:xfrm>
              <a:off x="1964595" y="3554721"/>
              <a:ext cx="916860" cy="403876"/>
            </a:xfrm>
            <a:custGeom>
              <a:avLst/>
              <a:gdLst>
                <a:gd name="T0" fmla="*/ 22 w 203"/>
                <a:gd name="T1" fmla="*/ 0 h 89"/>
                <a:gd name="T2" fmla="*/ 0 w 203"/>
                <a:gd name="T3" fmla="*/ 89 h 89"/>
                <a:gd name="T4" fmla="*/ 203 w 203"/>
                <a:gd name="T5" fmla="*/ 89 h 89"/>
                <a:gd name="T6" fmla="*/ 181 w 203"/>
                <a:gd name="T7" fmla="*/ 0 h 89"/>
                <a:gd name="T8" fmla="*/ 22 w 203"/>
                <a:gd name="T9" fmla="*/ 0 h 89"/>
              </a:gdLst>
              <a:ahLst/>
              <a:cxnLst>
                <a:cxn ang="0">
                  <a:pos x="T0" y="T1"/>
                </a:cxn>
                <a:cxn ang="0">
                  <a:pos x="T2" y="T3"/>
                </a:cxn>
                <a:cxn ang="0">
                  <a:pos x="T4" y="T5"/>
                </a:cxn>
                <a:cxn ang="0">
                  <a:pos x="T6" y="T7"/>
                </a:cxn>
                <a:cxn ang="0">
                  <a:pos x="T8" y="T9"/>
                </a:cxn>
              </a:cxnLst>
              <a:rect l="0" t="0" r="r" b="b"/>
              <a:pathLst>
                <a:path w="203" h="89">
                  <a:moveTo>
                    <a:pt x="22" y="0"/>
                  </a:moveTo>
                  <a:cubicBezTo>
                    <a:pt x="14" y="30"/>
                    <a:pt x="7" y="60"/>
                    <a:pt x="0" y="89"/>
                  </a:cubicBezTo>
                  <a:cubicBezTo>
                    <a:pt x="67" y="89"/>
                    <a:pt x="135" y="89"/>
                    <a:pt x="203" y="89"/>
                  </a:cubicBezTo>
                  <a:cubicBezTo>
                    <a:pt x="195" y="60"/>
                    <a:pt x="188" y="30"/>
                    <a:pt x="181" y="0"/>
                  </a:cubicBezTo>
                  <a:cubicBezTo>
                    <a:pt x="128" y="0"/>
                    <a:pt x="75" y="0"/>
                    <a:pt x="22" y="0"/>
                  </a:cubicBezTo>
                  <a:close/>
                </a:path>
              </a:pathLst>
            </a:custGeom>
            <a:solidFill>
              <a:srgbClr val="7EB46E"/>
            </a:solidFill>
            <a:ln w="12700" cap="flat" cmpd="sng" algn="ctr">
              <a:noFill/>
              <a:prstDash val="solid"/>
              <a:miter lim="800000"/>
            </a:ln>
            <a:effectLst/>
          </p:spPr>
          <p:txBody>
            <a:bodyPr rtlCol="0" anchor="ctr"/>
            <a:lstStyle/>
            <a:p>
              <a:pPr algn="ctr">
                <a:defRPr/>
              </a:pPr>
              <a:endParaRPr lang="zh-CN" altLang="en-US" kern="0" dirty="0">
                <a:solidFill>
                  <a:sysClr val="window" lastClr="FFFFFF"/>
                </a:solidFill>
                <a:latin typeface="Calibri" panose="020F0502020204030204"/>
                <a:ea typeface="宋体" panose="02010600030101010101" pitchFamily="2" charset="-122"/>
              </a:endParaRPr>
            </a:p>
          </p:txBody>
        </p:sp>
        <p:sp>
          <p:nvSpPr>
            <p:cNvPr id="7" name="Freeform 211"/>
            <p:cNvSpPr/>
            <p:nvPr/>
          </p:nvSpPr>
          <p:spPr bwMode="auto">
            <a:xfrm>
              <a:off x="1859319" y="3952855"/>
              <a:ext cx="1127413" cy="76564"/>
            </a:xfrm>
            <a:custGeom>
              <a:avLst/>
              <a:gdLst>
                <a:gd name="T0" fmla="*/ 238 w 249"/>
                <a:gd name="T1" fmla="*/ 0 h 17"/>
                <a:gd name="T2" fmla="*/ 10 w 249"/>
                <a:gd name="T3" fmla="*/ 0 h 17"/>
                <a:gd name="T4" fmla="*/ 0 w 249"/>
                <a:gd name="T5" fmla="*/ 12 h 17"/>
                <a:gd name="T6" fmla="*/ 0 w 249"/>
                <a:gd name="T7" fmla="*/ 17 h 17"/>
                <a:gd name="T8" fmla="*/ 249 w 249"/>
                <a:gd name="T9" fmla="*/ 17 h 17"/>
                <a:gd name="T10" fmla="*/ 249 w 249"/>
                <a:gd name="T11" fmla="*/ 12 h 17"/>
                <a:gd name="T12" fmla="*/ 238 w 249"/>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249" h="17">
                  <a:moveTo>
                    <a:pt x="238" y="0"/>
                  </a:moveTo>
                  <a:cubicBezTo>
                    <a:pt x="10" y="0"/>
                    <a:pt x="10" y="0"/>
                    <a:pt x="10" y="0"/>
                  </a:cubicBezTo>
                  <a:cubicBezTo>
                    <a:pt x="4" y="0"/>
                    <a:pt x="0" y="5"/>
                    <a:pt x="0" y="12"/>
                  </a:cubicBezTo>
                  <a:cubicBezTo>
                    <a:pt x="0" y="17"/>
                    <a:pt x="0" y="17"/>
                    <a:pt x="0" y="17"/>
                  </a:cubicBezTo>
                  <a:cubicBezTo>
                    <a:pt x="249" y="17"/>
                    <a:pt x="249" y="17"/>
                    <a:pt x="249" y="17"/>
                  </a:cubicBezTo>
                  <a:cubicBezTo>
                    <a:pt x="249" y="12"/>
                    <a:pt x="249" y="12"/>
                    <a:pt x="249" y="12"/>
                  </a:cubicBezTo>
                  <a:cubicBezTo>
                    <a:pt x="249" y="5"/>
                    <a:pt x="244" y="0"/>
                    <a:pt x="238" y="0"/>
                  </a:cubicBezTo>
                  <a:close/>
                </a:path>
              </a:pathLst>
            </a:custGeom>
            <a:solidFill>
              <a:srgbClr val="7EB46E"/>
            </a:solidFill>
            <a:ln>
              <a:noFill/>
            </a:ln>
            <a:extLst>
              <a:ext uri="{91240B29-F687-4F45-9708-019B960494DF}">
                <a14:hiddenLine xmlns:a14="http://schemas.microsoft.com/office/drawing/2010/main" w="9525">
                  <a:solidFill>
                    <a:srgbClr val="000000"/>
                  </a:solidFill>
                  <a:round/>
                </a14:hiddenLine>
              </a:ext>
            </a:extLst>
          </p:spPr>
          <p:txBody>
            <a:bodyPr vert="horz" wrap="square" lIns="128016" tIns="64008" rIns="128016" bIns="64008" numCol="1" anchor="t" anchorCtr="0" compatLnSpc="1"/>
            <a:lstStyle/>
            <a:p>
              <a:pPr>
                <a:defRPr/>
              </a:pPr>
              <a:endParaRPr lang="zh-CN" altLang="en-US" kern="0">
                <a:solidFill>
                  <a:sysClr val="windowText" lastClr="000000"/>
                </a:solidFill>
                <a:latin typeface="Arial" panose="020B0604020202020204" pitchFamily="34" charset="0"/>
                <a:ea typeface="宋体" panose="02010600030101010101" pitchFamily="2" charset="-122"/>
              </a:endParaRPr>
            </a:p>
          </p:txBody>
        </p:sp>
        <p:sp>
          <p:nvSpPr>
            <p:cNvPr id="8" name="Freeform 212"/>
            <p:cNvSpPr/>
            <p:nvPr/>
          </p:nvSpPr>
          <p:spPr bwMode="auto">
            <a:xfrm>
              <a:off x="873550" y="3401594"/>
              <a:ext cx="3098949" cy="298600"/>
            </a:xfrm>
            <a:custGeom>
              <a:avLst/>
              <a:gdLst>
                <a:gd name="T0" fmla="*/ 0 w 685"/>
                <a:gd name="T1" fmla="*/ 0 h 66"/>
                <a:gd name="T2" fmla="*/ 0 w 685"/>
                <a:gd name="T3" fmla="*/ 49 h 66"/>
                <a:gd name="T4" fmla="*/ 17 w 685"/>
                <a:gd name="T5" fmla="*/ 66 h 66"/>
                <a:gd name="T6" fmla="*/ 668 w 685"/>
                <a:gd name="T7" fmla="*/ 66 h 66"/>
                <a:gd name="T8" fmla="*/ 685 w 685"/>
                <a:gd name="T9" fmla="*/ 49 h 66"/>
                <a:gd name="T10" fmla="*/ 685 w 685"/>
                <a:gd name="T11" fmla="*/ 0 h 66"/>
                <a:gd name="T12" fmla="*/ 0 w 685"/>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685" h="66">
                  <a:moveTo>
                    <a:pt x="0" y="0"/>
                  </a:moveTo>
                  <a:cubicBezTo>
                    <a:pt x="0" y="49"/>
                    <a:pt x="0" y="49"/>
                    <a:pt x="0" y="49"/>
                  </a:cubicBezTo>
                  <a:cubicBezTo>
                    <a:pt x="0" y="58"/>
                    <a:pt x="7" y="66"/>
                    <a:pt x="17" y="66"/>
                  </a:cubicBezTo>
                  <a:cubicBezTo>
                    <a:pt x="668" y="66"/>
                    <a:pt x="668" y="66"/>
                    <a:pt x="668" y="66"/>
                  </a:cubicBezTo>
                  <a:cubicBezTo>
                    <a:pt x="677" y="66"/>
                    <a:pt x="685" y="58"/>
                    <a:pt x="685" y="49"/>
                  </a:cubicBezTo>
                  <a:cubicBezTo>
                    <a:pt x="685" y="0"/>
                    <a:pt x="685" y="0"/>
                    <a:pt x="685" y="0"/>
                  </a:cubicBezTo>
                  <a:lnTo>
                    <a:pt x="0" y="0"/>
                  </a:lnTo>
                  <a:close/>
                </a:path>
              </a:pathLst>
            </a:custGeom>
            <a:solidFill>
              <a:srgbClr val="7EB46E"/>
            </a:solidFill>
            <a:ln>
              <a:noFill/>
            </a:ln>
            <a:extLst>
              <a:ext uri="{91240B29-F687-4F45-9708-019B960494DF}">
                <a14:hiddenLine xmlns:a14="http://schemas.microsoft.com/office/drawing/2010/main" w="9525">
                  <a:solidFill>
                    <a:srgbClr val="000000"/>
                  </a:solidFill>
                  <a:round/>
                </a14:hiddenLine>
              </a:ext>
            </a:extLst>
          </p:spPr>
          <p:txBody>
            <a:bodyPr vert="horz" wrap="square" lIns="128016" tIns="64008" rIns="128016" bIns="64008" numCol="1" anchor="t" anchorCtr="0" compatLnSpc="1"/>
            <a:lstStyle/>
            <a:p>
              <a:pPr>
                <a:defRPr/>
              </a:pPr>
              <a:endParaRPr lang="zh-CN" altLang="en-US" kern="0">
                <a:solidFill>
                  <a:sysClr val="windowText" lastClr="000000"/>
                </a:solidFill>
                <a:latin typeface="Arial" panose="020B0604020202020204" pitchFamily="34" charset="0"/>
                <a:ea typeface="宋体" panose="02010600030101010101" pitchFamily="2" charset="-122"/>
              </a:endParaRPr>
            </a:p>
          </p:txBody>
        </p:sp>
        <p:sp>
          <p:nvSpPr>
            <p:cNvPr id="9" name="Freeform 213"/>
            <p:cNvSpPr/>
            <p:nvPr/>
          </p:nvSpPr>
          <p:spPr bwMode="auto">
            <a:xfrm>
              <a:off x="873550" y="1447293"/>
              <a:ext cx="3098949" cy="1954301"/>
            </a:xfrm>
            <a:prstGeom prst="frame">
              <a:avLst>
                <a:gd name="adj1" fmla="val 7301"/>
              </a:avLst>
            </a:prstGeom>
            <a:solidFill>
              <a:srgbClr val="7EB46E">
                <a:alpha val="80000"/>
              </a:srgbClr>
            </a:solidFill>
            <a:ln w="12700" cap="flat" cmpd="sng" algn="ctr">
              <a:noFill/>
              <a:prstDash val="solid"/>
              <a:miter lim="800000"/>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grpSp>
      <p:sp>
        <p:nvSpPr>
          <p:cNvPr id="10" name="TextBox 53"/>
          <p:cNvSpPr txBox="1"/>
          <p:nvPr/>
        </p:nvSpPr>
        <p:spPr>
          <a:xfrm>
            <a:off x="6818659" y="2378845"/>
            <a:ext cx="4384576" cy="867930"/>
          </a:xfrm>
          <a:prstGeom prst="rect">
            <a:avLst/>
          </a:prstGeom>
          <a:noFill/>
          <a:ln>
            <a:noFill/>
            <a:prstDash val="sysDash"/>
          </a:ln>
        </p:spPr>
        <p:txBody>
          <a:bodyPr wrap="square" rtlCol="0">
            <a:spAutoFit/>
          </a:bodyPr>
          <a:lstStyle/>
          <a:p>
            <a:pPr algn="just">
              <a:defRPr/>
            </a:pPr>
            <a:r>
              <a:rPr lang="zh-CN" altLang="en-US" sz="1680" kern="0" dirty="0">
                <a:solidFill>
                  <a:sysClr val="window" lastClr="FFFFFF"/>
                </a:solidFill>
                <a:latin typeface="微软雅黑" panose="020B0503020204020204" pitchFamily="34" charset="-122"/>
                <a:ea typeface="微软雅黑" panose="020B0503020204020204" pitchFamily="34" charset="-122"/>
              </a:rPr>
              <a:t>输入你的文字输入你的文字 输入你的文字 输入你的文字 输入你的文字 输入你的文字 输入你的文字 输入你的文字 输入你的文字</a:t>
            </a:r>
          </a:p>
        </p:txBody>
      </p:sp>
      <p:sp>
        <p:nvSpPr>
          <p:cNvPr id="11" name="矩形 10"/>
          <p:cNvSpPr/>
          <p:nvPr/>
        </p:nvSpPr>
        <p:spPr>
          <a:xfrm>
            <a:off x="6818659" y="1959337"/>
            <a:ext cx="1881149" cy="437043"/>
          </a:xfrm>
          <a:prstGeom prst="rect">
            <a:avLst/>
          </a:prstGeom>
          <a:noFill/>
          <a:ln>
            <a:noFill/>
          </a:ln>
        </p:spPr>
        <p:txBody>
          <a:bodyPr wrap="square">
            <a:spAutoFit/>
          </a:bodyPr>
          <a:lstStyle/>
          <a:p>
            <a:pPr fontAlgn="base">
              <a:spcBef>
                <a:spcPct val="0"/>
              </a:spcBef>
              <a:spcAft>
                <a:spcPct val="0"/>
              </a:spcAft>
            </a:pPr>
            <a:r>
              <a:rPr lang="zh-CN" altLang="en-US" sz="2240" dirty="0">
                <a:solidFill>
                  <a:srgbClr val="FFCD4D"/>
                </a:solidFill>
                <a:latin typeface="微软雅黑" panose="020B0503020204020204" pitchFamily="34" charset="-122"/>
                <a:ea typeface="微软雅黑" panose="020B0503020204020204" pitchFamily="34" charset="-122"/>
              </a:rPr>
              <a:t>添加小标题</a:t>
            </a:r>
          </a:p>
        </p:txBody>
      </p:sp>
      <p:sp>
        <p:nvSpPr>
          <p:cNvPr id="12" name="TextBox 22"/>
          <p:cNvSpPr txBox="1"/>
          <p:nvPr/>
        </p:nvSpPr>
        <p:spPr>
          <a:xfrm>
            <a:off x="6818659" y="3788316"/>
            <a:ext cx="4384576" cy="867930"/>
          </a:xfrm>
          <a:prstGeom prst="rect">
            <a:avLst/>
          </a:prstGeom>
          <a:noFill/>
          <a:ln>
            <a:noFill/>
            <a:prstDash val="sysDash"/>
          </a:ln>
        </p:spPr>
        <p:txBody>
          <a:bodyPr wrap="square" rtlCol="0">
            <a:spAutoFit/>
          </a:bodyPr>
          <a:lstStyle/>
          <a:p>
            <a:pPr algn="just">
              <a:defRPr/>
            </a:pPr>
            <a:r>
              <a:rPr lang="zh-CN" altLang="en-US" sz="1680" kern="0" dirty="0">
                <a:solidFill>
                  <a:sysClr val="window" lastClr="FFFFFF"/>
                </a:solidFill>
                <a:latin typeface="微软雅黑" panose="020B0503020204020204" pitchFamily="34" charset="-122"/>
                <a:ea typeface="微软雅黑" panose="020B0503020204020204" pitchFamily="34" charset="-122"/>
              </a:rPr>
              <a:t>输入你的文字输入你的文字 输入你的文字 输入你的文字 输入你的文字 输入你的文字 输入你的文字 输入你的文字 输入你的文字</a:t>
            </a:r>
          </a:p>
        </p:txBody>
      </p:sp>
      <p:sp>
        <p:nvSpPr>
          <p:cNvPr id="13" name="矩形 12"/>
          <p:cNvSpPr/>
          <p:nvPr/>
        </p:nvSpPr>
        <p:spPr>
          <a:xfrm>
            <a:off x="6818659" y="3368808"/>
            <a:ext cx="1881149" cy="437043"/>
          </a:xfrm>
          <a:prstGeom prst="rect">
            <a:avLst/>
          </a:prstGeom>
          <a:noFill/>
          <a:ln>
            <a:noFill/>
          </a:ln>
        </p:spPr>
        <p:txBody>
          <a:bodyPr wrap="square">
            <a:spAutoFit/>
          </a:bodyPr>
          <a:lstStyle/>
          <a:p>
            <a:pPr fontAlgn="base">
              <a:spcBef>
                <a:spcPct val="0"/>
              </a:spcBef>
              <a:spcAft>
                <a:spcPct val="0"/>
              </a:spcAft>
            </a:pPr>
            <a:r>
              <a:rPr lang="zh-CN" altLang="en-US" sz="2240" dirty="0">
                <a:solidFill>
                  <a:srgbClr val="FFCD4D"/>
                </a:solidFill>
                <a:latin typeface="微软雅黑" panose="020B0503020204020204" pitchFamily="34" charset="-122"/>
                <a:ea typeface="微软雅黑" panose="020B0503020204020204" pitchFamily="34" charset="-122"/>
              </a:rPr>
              <a:t>添加小标题</a:t>
            </a:r>
          </a:p>
        </p:txBody>
      </p:sp>
      <p:sp>
        <p:nvSpPr>
          <p:cNvPr id="14" name="TextBox 24"/>
          <p:cNvSpPr txBox="1"/>
          <p:nvPr/>
        </p:nvSpPr>
        <p:spPr>
          <a:xfrm>
            <a:off x="6818659" y="5182860"/>
            <a:ext cx="4384576" cy="867930"/>
          </a:xfrm>
          <a:prstGeom prst="rect">
            <a:avLst/>
          </a:prstGeom>
          <a:noFill/>
          <a:ln>
            <a:noFill/>
            <a:prstDash val="sysDash"/>
          </a:ln>
        </p:spPr>
        <p:txBody>
          <a:bodyPr wrap="square" rtlCol="0">
            <a:spAutoFit/>
          </a:bodyPr>
          <a:lstStyle/>
          <a:p>
            <a:pPr algn="just">
              <a:defRPr/>
            </a:pPr>
            <a:r>
              <a:rPr lang="zh-CN" altLang="en-US" sz="1680" kern="0" dirty="0">
                <a:solidFill>
                  <a:sysClr val="window" lastClr="FFFFFF"/>
                </a:solidFill>
                <a:latin typeface="微软雅黑" panose="020B0503020204020204" pitchFamily="34" charset="-122"/>
                <a:ea typeface="微软雅黑" panose="020B0503020204020204" pitchFamily="34" charset="-122"/>
              </a:rPr>
              <a:t>输入你的文字输入你的文字 输入你的文字 输入你的文字 输入你的文字 输入你的文字 输入你的文字 输入你的文字 输入你的文字</a:t>
            </a:r>
          </a:p>
        </p:txBody>
      </p:sp>
      <p:sp>
        <p:nvSpPr>
          <p:cNvPr id="15" name="矩形 14"/>
          <p:cNvSpPr/>
          <p:nvPr/>
        </p:nvSpPr>
        <p:spPr>
          <a:xfrm>
            <a:off x="6818659" y="4763352"/>
            <a:ext cx="1881149" cy="437043"/>
          </a:xfrm>
          <a:prstGeom prst="rect">
            <a:avLst/>
          </a:prstGeom>
          <a:noFill/>
          <a:ln>
            <a:noFill/>
          </a:ln>
        </p:spPr>
        <p:txBody>
          <a:bodyPr wrap="square">
            <a:spAutoFit/>
          </a:bodyPr>
          <a:lstStyle/>
          <a:p>
            <a:pPr fontAlgn="base">
              <a:spcBef>
                <a:spcPct val="0"/>
              </a:spcBef>
              <a:spcAft>
                <a:spcPct val="0"/>
              </a:spcAft>
            </a:pPr>
            <a:r>
              <a:rPr lang="zh-CN" altLang="en-US" sz="2240" dirty="0">
                <a:solidFill>
                  <a:srgbClr val="FFCD4D"/>
                </a:solidFill>
                <a:latin typeface="微软雅黑" panose="020B0503020204020204" pitchFamily="34" charset="-122"/>
                <a:ea typeface="微软雅黑" panose="020B0503020204020204" pitchFamily="34" charset="-122"/>
              </a:rPr>
              <a:t>添加小标题</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53" presetClass="entr" presetSubtype="16" fill="hold" nodeType="withEffect">
                                  <p:stCondLst>
                                    <p:cond delay="75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par>
                                <p:cTn id="20" presetID="22" presetClass="entr" presetSubtype="8" fill="hold" grpId="0" nodeType="withEffect">
                                  <p:stCondLst>
                                    <p:cond delay="75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par>
                                <p:cTn id="23" presetID="22" presetClass="entr" presetSubtype="8" fill="hold" grpId="0" nodeType="withEffect">
                                  <p:stCondLst>
                                    <p:cond delay="75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500"/>
                                        <p:tgtEl>
                                          <p:spTgt spid="11"/>
                                        </p:tgtEl>
                                      </p:cBhvr>
                                    </p:animEffect>
                                  </p:childTnLst>
                                </p:cTn>
                              </p:par>
                              <p:par>
                                <p:cTn id="26" presetID="22" presetClass="entr" presetSubtype="8" fill="hold" grpId="0" nodeType="withEffect">
                                  <p:stCondLst>
                                    <p:cond delay="1500"/>
                                  </p:stCondLst>
                                  <p:childTnLst>
                                    <p:set>
                                      <p:cBhvr>
                                        <p:cTn id="27" dur="1" fill="hold">
                                          <p:stCondLst>
                                            <p:cond delay="0"/>
                                          </p:stCondLst>
                                        </p:cTn>
                                        <p:tgtEl>
                                          <p:spTgt spid="12"/>
                                        </p:tgtEl>
                                        <p:attrNameLst>
                                          <p:attrName>style.visibility</p:attrName>
                                        </p:attrNameLst>
                                      </p:cBhvr>
                                      <p:to>
                                        <p:strVal val="visible"/>
                                      </p:to>
                                    </p:set>
                                    <p:animEffect transition="in" filter="wipe(left)">
                                      <p:cBhvr>
                                        <p:cTn id="28" dur="500"/>
                                        <p:tgtEl>
                                          <p:spTgt spid="12"/>
                                        </p:tgtEl>
                                      </p:cBhvr>
                                    </p:animEffect>
                                  </p:childTnLst>
                                </p:cTn>
                              </p:par>
                              <p:par>
                                <p:cTn id="29" presetID="22" presetClass="entr" presetSubtype="8" fill="hold" grpId="0" nodeType="withEffect">
                                  <p:stCondLst>
                                    <p:cond delay="1500"/>
                                  </p:stCondLst>
                                  <p:childTnLst>
                                    <p:set>
                                      <p:cBhvr>
                                        <p:cTn id="30" dur="1" fill="hold">
                                          <p:stCondLst>
                                            <p:cond delay="0"/>
                                          </p:stCondLst>
                                        </p:cTn>
                                        <p:tgtEl>
                                          <p:spTgt spid="13"/>
                                        </p:tgtEl>
                                        <p:attrNameLst>
                                          <p:attrName>style.visibility</p:attrName>
                                        </p:attrNameLst>
                                      </p:cBhvr>
                                      <p:to>
                                        <p:strVal val="visible"/>
                                      </p:to>
                                    </p:set>
                                    <p:animEffect transition="in" filter="wipe(left)">
                                      <p:cBhvr>
                                        <p:cTn id="31" dur="500"/>
                                        <p:tgtEl>
                                          <p:spTgt spid="13"/>
                                        </p:tgtEl>
                                      </p:cBhvr>
                                    </p:animEffect>
                                  </p:childTnLst>
                                </p:cTn>
                              </p:par>
                              <p:par>
                                <p:cTn id="32" presetID="22" presetClass="entr" presetSubtype="8" fill="hold" grpId="0" nodeType="withEffect">
                                  <p:stCondLst>
                                    <p:cond delay="2250"/>
                                  </p:stCondLst>
                                  <p:childTnLst>
                                    <p:set>
                                      <p:cBhvr>
                                        <p:cTn id="33" dur="1" fill="hold">
                                          <p:stCondLst>
                                            <p:cond delay="0"/>
                                          </p:stCondLst>
                                        </p:cTn>
                                        <p:tgtEl>
                                          <p:spTgt spid="14"/>
                                        </p:tgtEl>
                                        <p:attrNameLst>
                                          <p:attrName>style.visibility</p:attrName>
                                        </p:attrNameLst>
                                      </p:cBhvr>
                                      <p:to>
                                        <p:strVal val="visible"/>
                                      </p:to>
                                    </p:set>
                                    <p:animEffect transition="in" filter="wipe(left)">
                                      <p:cBhvr>
                                        <p:cTn id="34" dur="500"/>
                                        <p:tgtEl>
                                          <p:spTgt spid="14"/>
                                        </p:tgtEl>
                                      </p:cBhvr>
                                    </p:animEffect>
                                  </p:childTnLst>
                                </p:cTn>
                              </p:par>
                              <p:par>
                                <p:cTn id="35" presetID="22" presetClass="entr" presetSubtype="8" fill="hold" grpId="0" nodeType="withEffect">
                                  <p:stCondLst>
                                    <p:cond delay="2250"/>
                                  </p:stCondLst>
                                  <p:childTnLst>
                                    <p:set>
                                      <p:cBhvr>
                                        <p:cTn id="36" dur="1" fill="hold">
                                          <p:stCondLst>
                                            <p:cond delay="0"/>
                                          </p:stCondLst>
                                        </p:cTn>
                                        <p:tgtEl>
                                          <p:spTgt spid="15"/>
                                        </p:tgtEl>
                                        <p:attrNameLst>
                                          <p:attrName>style.visibility</p:attrName>
                                        </p:attrNameLst>
                                      </p:cBhvr>
                                      <p:to>
                                        <p:strVal val="visible"/>
                                      </p:to>
                                    </p:set>
                                    <p:animEffect transition="in" filter="wipe(left)">
                                      <p:cBhvr>
                                        <p:cTn id="3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0" grpId="0"/>
      <p:bldP spid="11" grpId="0"/>
      <p:bldP spid="12" grpId="0"/>
      <p:bldP spid="13" grpId="0"/>
      <p:bldP spid="14" grpId="0"/>
      <p:bldP spid="1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12482" y="666675"/>
            <a:ext cx="5012018" cy="646331"/>
          </a:xfrm>
          <a:prstGeom prst="rect">
            <a:avLst/>
          </a:prstGeom>
          <a:noFill/>
        </p:spPr>
        <p:txBody>
          <a:bodyPr wrap="square" rtlCol="0">
            <a:spAutoFit/>
          </a:bodyPr>
          <a:lstStyle/>
          <a:p>
            <a:r>
              <a:rPr lang="zh-CN" altLang="en-US" sz="3600" dirty="0">
                <a:solidFill>
                  <a:prstClr val="white">
                    <a:lumMod val="85000"/>
                  </a:prstClr>
                </a:solidFill>
                <a:latin typeface="微软雅黑 Light" panose="020B0502040204020203" pitchFamily="34" charset="-122"/>
                <a:ea typeface="微软雅黑 Light" panose="020B0502040204020203" pitchFamily="34" charset="-122"/>
              </a:rPr>
              <a:t>请在这里输入你的标题</a:t>
            </a:r>
          </a:p>
        </p:txBody>
      </p:sp>
      <p:sp>
        <p:nvSpPr>
          <p:cNvPr id="3" name="文本框 2"/>
          <p:cNvSpPr txBox="1"/>
          <p:nvPr/>
        </p:nvSpPr>
        <p:spPr>
          <a:xfrm>
            <a:off x="514723" y="1313006"/>
            <a:ext cx="2268818" cy="400110"/>
          </a:xfrm>
          <a:prstGeom prst="rect">
            <a:avLst/>
          </a:prstGeom>
          <a:noFill/>
        </p:spPr>
        <p:txBody>
          <a:bodyPr wrap="square" rtlCol="0">
            <a:spAutoFit/>
          </a:bodyPr>
          <a:lstStyle/>
          <a:p>
            <a:r>
              <a:rPr lang="zh-CN" altLang="en-US" sz="2000" dirty="0">
                <a:solidFill>
                  <a:prstClr val="white">
                    <a:lumMod val="85000"/>
                  </a:prstClr>
                </a:solidFill>
                <a:latin typeface="微软雅黑 Light" panose="020B0502040204020203" pitchFamily="34" charset="-122"/>
                <a:ea typeface="微软雅黑 Light" panose="020B0502040204020203" pitchFamily="34" charset="-122"/>
              </a:rPr>
              <a:t>在这里输入内容</a:t>
            </a:r>
          </a:p>
        </p:txBody>
      </p:sp>
      <p:sp>
        <p:nvSpPr>
          <p:cNvPr id="4" name="任意多边形 19"/>
          <p:cNvSpPr/>
          <p:nvPr/>
        </p:nvSpPr>
        <p:spPr>
          <a:xfrm rot="21255145">
            <a:off x="6063698" y="1713191"/>
            <a:ext cx="4773268" cy="1503981"/>
          </a:xfrm>
          <a:custGeom>
            <a:avLst/>
            <a:gdLst>
              <a:gd name="connsiteX0" fmla="*/ 0 w 3977640"/>
              <a:gd name="connsiteY0" fmla="*/ 1333500 h 1508760"/>
              <a:gd name="connsiteX1" fmla="*/ 624840 w 3977640"/>
              <a:gd name="connsiteY1" fmla="*/ 655320 h 1508760"/>
              <a:gd name="connsiteX2" fmla="*/ 1264920 w 3977640"/>
              <a:gd name="connsiteY2" fmla="*/ 1074420 h 1508760"/>
              <a:gd name="connsiteX3" fmla="*/ 2049780 w 3977640"/>
              <a:gd name="connsiteY3" fmla="*/ 342900 h 1508760"/>
              <a:gd name="connsiteX4" fmla="*/ 2682240 w 3977640"/>
              <a:gd name="connsiteY4" fmla="*/ 982980 h 1508760"/>
              <a:gd name="connsiteX5" fmla="*/ 3406140 w 3977640"/>
              <a:gd name="connsiteY5" fmla="*/ 266700 h 1508760"/>
              <a:gd name="connsiteX6" fmla="*/ 3185160 w 3977640"/>
              <a:gd name="connsiteY6" fmla="*/ 83820 h 1508760"/>
              <a:gd name="connsiteX7" fmla="*/ 3977640 w 3977640"/>
              <a:gd name="connsiteY7" fmla="*/ 0 h 1508760"/>
              <a:gd name="connsiteX8" fmla="*/ 3909060 w 3977640"/>
              <a:gd name="connsiteY8" fmla="*/ 777240 h 1508760"/>
              <a:gd name="connsiteX9" fmla="*/ 3703320 w 3977640"/>
              <a:gd name="connsiteY9" fmla="*/ 594360 h 1508760"/>
              <a:gd name="connsiteX10" fmla="*/ 2689860 w 3977640"/>
              <a:gd name="connsiteY10" fmla="*/ 1501140 h 1508760"/>
              <a:gd name="connsiteX11" fmla="*/ 2065020 w 3977640"/>
              <a:gd name="connsiteY11" fmla="*/ 861060 h 1508760"/>
              <a:gd name="connsiteX12" fmla="*/ 1264920 w 3977640"/>
              <a:gd name="connsiteY12" fmla="*/ 1508760 h 1508760"/>
              <a:gd name="connsiteX13" fmla="*/ 655320 w 3977640"/>
              <a:gd name="connsiteY13" fmla="*/ 1059180 h 1508760"/>
              <a:gd name="connsiteX14" fmla="*/ 198120 w 3977640"/>
              <a:gd name="connsiteY14" fmla="*/ 1493520 h 1508760"/>
              <a:gd name="connsiteX15" fmla="*/ 0 w 3977640"/>
              <a:gd name="connsiteY15" fmla="*/ 1333500 h 1508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977640" h="1508760">
                <a:moveTo>
                  <a:pt x="0" y="1333500"/>
                </a:moveTo>
                <a:lnTo>
                  <a:pt x="624840" y="655320"/>
                </a:lnTo>
                <a:lnTo>
                  <a:pt x="1264920" y="1074420"/>
                </a:lnTo>
                <a:lnTo>
                  <a:pt x="2049780" y="342900"/>
                </a:lnTo>
                <a:lnTo>
                  <a:pt x="2682240" y="982980"/>
                </a:lnTo>
                <a:lnTo>
                  <a:pt x="3406140" y="266700"/>
                </a:lnTo>
                <a:lnTo>
                  <a:pt x="3185160" y="83820"/>
                </a:lnTo>
                <a:lnTo>
                  <a:pt x="3977640" y="0"/>
                </a:lnTo>
                <a:lnTo>
                  <a:pt x="3909060" y="777240"/>
                </a:lnTo>
                <a:lnTo>
                  <a:pt x="3703320" y="594360"/>
                </a:lnTo>
                <a:lnTo>
                  <a:pt x="2689860" y="1501140"/>
                </a:lnTo>
                <a:lnTo>
                  <a:pt x="2065020" y="861060"/>
                </a:lnTo>
                <a:lnTo>
                  <a:pt x="1264920" y="1508760"/>
                </a:lnTo>
                <a:lnTo>
                  <a:pt x="655320" y="1059180"/>
                </a:lnTo>
                <a:lnTo>
                  <a:pt x="198120" y="1493520"/>
                </a:lnTo>
                <a:lnTo>
                  <a:pt x="0" y="1333500"/>
                </a:lnTo>
                <a:close/>
              </a:path>
            </a:pathLst>
          </a:custGeom>
          <a:solidFill>
            <a:srgbClr val="7EB46E"/>
          </a:solidFill>
          <a:ln w="12700" cap="flat" cmpd="sng" algn="ctr">
            <a:noFill/>
            <a:prstDash val="solid"/>
            <a:miter lim="800000"/>
          </a:ln>
          <a:effectLst/>
        </p:spPr>
        <p:txBody>
          <a:bodyPr rtlCol="0" anchor="ctr"/>
          <a:lstStyle/>
          <a:p>
            <a:pPr algn="ctr">
              <a:defRPr/>
            </a:pPr>
            <a:endParaRPr lang="zh-CN" altLang="en-US" kern="0" dirty="0">
              <a:solidFill>
                <a:sysClr val="window" lastClr="FFFFFF"/>
              </a:solidFill>
              <a:latin typeface="Calibri" panose="020F0502020204030204"/>
              <a:ea typeface="宋体" panose="02010600030101010101" pitchFamily="2" charset="-122"/>
            </a:endParaRPr>
          </a:p>
        </p:txBody>
      </p:sp>
      <p:grpSp>
        <p:nvGrpSpPr>
          <p:cNvPr id="5" name="组合 4"/>
          <p:cNvGrpSpPr/>
          <p:nvPr/>
        </p:nvGrpSpPr>
        <p:grpSpPr>
          <a:xfrm>
            <a:off x="6305557" y="2581495"/>
            <a:ext cx="4982993" cy="3720983"/>
            <a:chOff x="-148492" y="2581206"/>
            <a:chExt cx="3271249" cy="1862753"/>
          </a:xfrm>
        </p:grpSpPr>
        <p:cxnSp>
          <p:nvCxnSpPr>
            <p:cNvPr id="6" name="直接连接符 5"/>
            <p:cNvCxnSpPr/>
            <p:nvPr/>
          </p:nvCxnSpPr>
          <p:spPr>
            <a:xfrm>
              <a:off x="-148492" y="4443958"/>
              <a:ext cx="3271249" cy="0"/>
            </a:xfrm>
            <a:prstGeom prst="line">
              <a:avLst/>
            </a:prstGeom>
            <a:noFill/>
            <a:ln w="6350" cap="flat" cmpd="sng" algn="ctr">
              <a:solidFill>
                <a:sysClr val="window" lastClr="FFFFFF"/>
              </a:solidFill>
              <a:prstDash val="solid"/>
              <a:miter lim="800000"/>
            </a:ln>
            <a:effectLst/>
          </p:spPr>
        </p:cxnSp>
        <p:sp>
          <p:nvSpPr>
            <p:cNvPr id="7" name="矩形 6"/>
            <p:cNvSpPr/>
            <p:nvPr/>
          </p:nvSpPr>
          <p:spPr>
            <a:xfrm>
              <a:off x="1100875" y="3147813"/>
              <a:ext cx="335087" cy="1296144"/>
            </a:xfrm>
            <a:prstGeom prst="rect">
              <a:avLst/>
            </a:prstGeom>
            <a:solidFill>
              <a:srgbClr val="7EB46E">
                <a:alpha val="80000"/>
              </a:srgbClr>
            </a:solidFill>
            <a:ln w="12700" cap="flat" cmpd="sng" algn="ctr">
              <a:noFill/>
              <a:prstDash val="solid"/>
              <a:miter lim="800000"/>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8" name="矩形 7"/>
            <p:cNvSpPr/>
            <p:nvPr/>
          </p:nvSpPr>
          <p:spPr>
            <a:xfrm>
              <a:off x="1932639" y="2934474"/>
              <a:ext cx="335087" cy="1509484"/>
            </a:xfrm>
            <a:prstGeom prst="rect">
              <a:avLst/>
            </a:prstGeom>
            <a:solidFill>
              <a:srgbClr val="7EB46E">
                <a:alpha val="80000"/>
              </a:srgbClr>
            </a:solidFill>
            <a:ln w="12700" cap="flat" cmpd="sng" algn="ctr">
              <a:noFill/>
              <a:prstDash val="solid"/>
              <a:miter lim="800000"/>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9" name="矩形 8"/>
            <p:cNvSpPr/>
            <p:nvPr/>
          </p:nvSpPr>
          <p:spPr>
            <a:xfrm>
              <a:off x="2764403" y="2581206"/>
              <a:ext cx="358354" cy="1862752"/>
            </a:xfrm>
            <a:prstGeom prst="rect">
              <a:avLst/>
            </a:prstGeom>
            <a:solidFill>
              <a:srgbClr val="7EB46E">
                <a:alpha val="80000"/>
              </a:srgbClr>
            </a:solidFill>
            <a:ln w="12700" cap="flat" cmpd="sng" algn="ctr">
              <a:noFill/>
              <a:prstDash val="solid"/>
              <a:miter lim="800000"/>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10" name="矩形 9"/>
            <p:cNvSpPr/>
            <p:nvPr/>
          </p:nvSpPr>
          <p:spPr>
            <a:xfrm>
              <a:off x="1516757" y="3003799"/>
              <a:ext cx="335087" cy="1440160"/>
            </a:xfrm>
            <a:prstGeom prst="rect">
              <a:avLst/>
            </a:prstGeom>
            <a:solidFill>
              <a:srgbClr val="FFCD4D"/>
            </a:solidFill>
            <a:ln>
              <a:noFill/>
            </a:ln>
            <a:extLst>
              <a:ext uri="{91240B29-F687-4F45-9708-019B960494DF}">
                <a14:hiddenLine xmlns:a14="http://schemas.microsoft.com/office/drawing/2010/main" w="9525">
                  <a:solidFill>
                    <a:srgbClr val="000000"/>
                  </a:solidFill>
                  <a:round/>
                </a14:hiddenLine>
              </a:ext>
            </a:extLst>
          </p:spPr>
          <p:txBody>
            <a:bodyPr vert="horz" wrap="square" lIns="128016" tIns="64008" rIns="128016" bIns="64008" numCol="1" anchor="t" anchorCtr="0" compatLnSpc="1"/>
            <a:lstStyle/>
            <a:p>
              <a:pPr>
                <a:defRPr/>
              </a:pPr>
              <a:endParaRPr lang="zh-CN" altLang="en-US" kern="0">
                <a:solidFill>
                  <a:sysClr val="windowText" lastClr="000000">
                    <a:lumMod val="65000"/>
                    <a:lumOff val="35000"/>
                  </a:sysClr>
                </a:solidFill>
                <a:latin typeface="Arial" panose="020B0604020202020204" pitchFamily="34" charset="0"/>
                <a:ea typeface="宋体" panose="02010600030101010101" pitchFamily="2" charset="-122"/>
              </a:endParaRPr>
            </a:p>
          </p:txBody>
        </p:sp>
        <p:sp>
          <p:nvSpPr>
            <p:cNvPr id="11" name="矩形 10"/>
            <p:cNvSpPr/>
            <p:nvPr/>
          </p:nvSpPr>
          <p:spPr>
            <a:xfrm>
              <a:off x="2348521" y="3291830"/>
              <a:ext cx="335087" cy="1152128"/>
            </a:xfrm>
            <a:prstGeom prst="rect">
              <a:avLst/>
            </a:prstGeom>
            <a:solidFill>
              <a:srgbClr val="FFCD4D"/>
            </a:solidFill>
            <a:ln>
              <a:noFill/>
            </a:ln>
            <a:extLst>
              <a:ext uri="{91240B29-F687-4F45-9708-019B960494DF}">
                <a14:hiddenLine xmlns:a14="http://schemas.microsoft.com/office/drawing/2010/main" w="9525">
                  <a:solidFill>
                    <a:srgbClr val="000000"/>
                  </a:solidFill>
                  <a:round/>
                </a14:hiddenLine>
              </a:ext>
            </a:extLst>
          </p:spPr>
          <p:txBody>
            <a:bodyPr vert="horz" wrap="square" lIns="128016" tIns="64008" rIns="128016" bIns="64008" numCol="1" anchor="t" anchorCtr="0" compatLnSpc="1"/>
            <a:lstStyle/>
            <a:p>
              <a:pPr>
                <a:defRPr/>
              </a:pPr>
              <a:endParaRPr lang="zh-CN" altLang="en-US" kern="0">
                <a:solidFill>
                  <a:sysClr val="windowText" lastClr="000000">
                    <a:lumMod val="65000"/>
                    <a:lumOff val="35000"/>
                  </a:sysClr>
                </a:solidFill>
                <a:latin typeface="Arial" panose="020B0604020202020204" pitchFamily="34" charset="0"/>
                <a:ea typeface="宋体" panose="02010600030101010101" pitchFamily="2" charset="-122"/>
              </a:endParaRPr>
            </a:p>
          </p:txBody>
        </p:sp>
        <p:sp>
          <p:nvSpPr>
            <p:cNvPr id="12" name="矩形 11"/>
            <p:cNvSpPr/>
            <p:nvPr/>
          </p:nvSpPr>
          <p:spPr>
            <a:xfrm>
              <a:off x="684993" y="3291830"/>
              <a:ext cx="335087" cy="1152128"/>
            </a:xfrm>
            <a:prstGeom prst="rect">
              <a:avLst/>
            </a:prstGeom>
            <a:solidFill>
              <a:srgbClr val="FFCD4D"/>
            </a:solidFill>
            <a:ln>
              <a:noFill/>
            </a:ln>
            <a:extLst>
              <a:ext uri="{91240B29-F687-4F45-9708-019B960494DF}">
                <a14:hiddenLine xmlns:a14="http://schemas.microsoft.com/office/drawing/2010/main" w="9525">
                  <a:solidFill>
                    <a:srgbClr val="000000"/>
                  </a:solidFill>
                  <a:round/>
                </a14:hiddenLine>
              </a:ext>
            </a:extLst>
          </p:spPr>
          <p:txBody>
            <a:bodyPr vert="horz" wrap="square" lIns="128016" tIns="64008" rIns="128016" bIns="64008" numCol="1" anchor="t" anchorCtr="0" compatLnSpc="1"/>
            <a:lstStyle/>
            <a:p>
              <a:pPr>
                <a:defRPr/>
              </a:pPr>
              <a:endParaRPr lang="zh-CN" altLang="en-US" kern="0">
                <a:solidFill>
                  <a:sysClr val="windowText" lastClr="000000">
                    <a:lumMod val="65000"/>
                    <a:lumOff val="35000"/>
                  </a:sysClr>
                </a:solidFill>
                <a:latin typeface="Arial" panose="020B0604020202020204" pitchFamily="34" charset="0"/>
                <a:ea typeface="宋体" panose="02010600030101010101" pitchFamily="2" charset="-122"/>
              </a:endParaRPr>
            </a:p>
          </p:txBody>
        </p:sp>
        <p:sp>
          <p:nvSpPr>
            <p:cNvPr id="13" name="矩形 12"/>
            <p:cNvSpPr/>
            <p:nvPr/>
          </p:nvSpPr>
          <p:spPr>
            <a:xfrm>
              <a:off x="267390" y="3147814"/>
              <a:ext cx="335087" cy="1296144"/>
            </a:xfrm>
            <a:prstGeom prst="rect">
              <a:avLst/>
            </a:prstGeom>
            <a:solidFill>
              <a:srgbClr val="7EB46E">
                <a:alpha val="80000"/>
              </a:srgbClr>
            </a:solidFill>
            <a:ln w="12700" cap="flat" cmpd="sng" algn="ctr">
              <a:noFill/>
              <a:prstDash val="solid"/>
              <a:miter lim="800000"/>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14" name="矩形 13"/>
            <p:cNvSpPr/>
            <p:nvPr/>
          </p:nvSpPr>
          <p:spPr>
            <a:xfrm>
              <a:off x="-148492" y="3512582"/>
              <a:ext cx="335087" cy="931376"/>
            </a:xfrm>
            <a:prstGeom prst="rect">
              <a:avLst/>
            </a:prstGeom>
            <a:solidFill>
              <a:srgbClr val="FFCD4D"/>
            </a:solidFill>
            <a:ln>
              <a:noFill/>
            </a:ln>
            <a:extLst>
              <a:ext uri="{91240B29-F687-4F45-9708-019B960494DF}">
                <a14:hiddenLine xmlns:a14="http://schemas.microsoft.com/office/drawing/2010/main" w="9525">
                  <a:solidFill>
                    <a:srgbClr val="000000"/>
                  </a:solidFill>
                  <a:round/>
                </a14:hiddenLine>
              </a:ext>
            </a:extLst>
          </p:spPr>
          <p:txBody>
            <a:bodyPr vert="horz" wrap="square" lIns="128016" tIns="64008" rIns="128016" bIns="64008" numCol="1" anchor="t" anchorCtr="0" compatLnSpc="1"/>
            <a:lstStyle/>
            <a:p>
              <a:pPr>
                <a:defRPr/>
              </a:pPr>
              <a:endParaRPr lang="zh-CN" altLang="en-US" kern="0">
                <a:solidFill>
                  <a:sysClr val="windowText" lastClr="000000">
                    <a:lumMod val="65000"/>
                    <a:lumOff val="35000"/>
                  </a:sysClr>
                </a:solidFill>
                <a:latin typeface="Arial" panose="020B0604020202020204" pitchFamily="34" charset="0"/>
                <a:ea typeface="宋体" panose="02010600030101010101" pitchFamily="2" charset="-122"/>
              </a:endParaRPr>
            </a:p>
          </p:txBody>
        </p:sp>
      </p:grpSp>
      <p:sp>
        <p:nvSpPr>
          <p:cNvPr id="15" name="TextBox 16"/>
          <p:cNvSpPr txBox="1"/>
          <p:nvPr/>
        </p:nvSpPr>
        <p:spPr>
          <a:xfrm>
            <a:off x="1164179" y="4674138"/>
            <a:ext cx="4738126" cy="1298817"/>
          </a:xfrm>
          <a:prstGeom prst="rect">
            <a:avLst/>
          </a:prstGeom>
          <a:noFill/>
          <a:ln>
            <a:noFill/>
            <a:prstDash val="sysDash"/>
          </a:ln>
        </p:spPr>
        <p:txBody>
          <a:bodyPr wrap="square" rtlCol="0">
            <a:spAutoFit/>
          </a:bodyPr>
          <a:lstStyle/>
          <a:p>
            <a:pPr algn="just">
              <a:defRPr/>
            </a:pPr>
            <a:r>
              <a:rPr lang="zh-CN" altLang="en-US" sz="1960" kern="0" dirty="0">
                <a:solidFill>
                  <a:sysClr val="window" lastClr="FFFFFF"/>
                </a:solidFill>
                <a:latin typeface="微软雅黑" panose="020B0503020204020204" pitchFamily="34" charset="-122"/>
                <a:ea typeface="微软雅黑" panose="020B0503020204020204" pitchFamily="34" charset="-122"/>
              </a:rPr>
              <a:t>输入你的文字输入你的文字 输入你的文字 输入你的文字 输入你的文字 输入你的文字 输入你的文字 输入你的文字 输入你的文字</a:t>
            </a:r>
          </a:p>
        </p:txBody>
      </p:sp>
      <p:sp>
        <p:nvSpPr>
          <p:cNvPr id="16" name="TextBox 17"/>
          <p:cNvSpPr txBox="1"/>
          <p:nvPr/>
        </p:nvSpPr>
        <p:spPr>
          <a:xfrm>
            <a:off x="1164185" y="3992849"/>
            <a:ext cx="3244000" cy="437043"/>
          </a:xfrm>
          <a:prstGeom prst="rect">
            <a:avLst/>
          </a:prstGeom>
          <a:noFill/>
          <a:ln>
            <a:noFill/>
            <a:prstDash val="sysDash"/>
          </a:ln>
        </p:spPr>
        <p:txBody>
          <a:bodyPr wrap="square" rtlCol="0">
            <a:spAutoFit/>
          </a:bodyPr>
          <a:lstStyle/>
          <a:p>
            <a:pPr>
              <a:defRPr/>
            </a:pPr>
            <a:r>
              <a:rPr lang="zh-CN" altLang="en-US" sz="2240" kern="0" dirty="0">
                <a:solidFill>
                  <a:sysClr val="window" lastClr="FFFFFF"/>
                </a:solidFill>
                <a:latin typeface="微软雅黑" panose="020B0503020204020204" pitchFamily="34" charset="-122"/>
                <a:ea typeface="微软雅黑" panose="020B0503020204020204" pitchFamily="34" charset="-122"/>
              </a:rPr>
              <a:t>添加你的标题</a:t>
            </a:r>
          </a:p>
        </p:txBody>
      </p:sp>
      <p:sp>
        <p:nvSpPr>
          <p:cNvPr id="17" name="矩形 16"/>
          <p:cNvSpPr/>
          <p:nvPr/>
        </p:nvSpPr>
        <p:spPr>
          <a:xfrm>
            <a:off x="1365808" y="2480685"/>
            <a:ext cx="504057" cy="504057"/>
          </a:xfrm>
          <a:prstGeom prst="rect">
            <a:avLst/>
          </a:prstGeom>
          <a:solidFill>
            <a:srgbClr val="FFCD4D"/>
          </a:solidFill>
          <a:ln>
            <a:noFill/>
          </a:ln>
        </p:spPr>
        <p:txBody>
          <a:bodyPr vert="horz" wrap="square" lIns="128016" tIns="64008" rIns="128016" bIns="64008" numCol="1" anchor="t" anchorCtr="0" compatLnSpc="1"/>
          <a:lstStyle/>
          <a:p>
            <a:pPr>
              <a:defRPr/>
            </a:pPr>
            <a:endParaRPr lang="zh-CN" altLang="en-US" kern="0">
              <a:solidFill>
                <a:sysClr val="windowText" lastClr="000000">
                  <a:lumMod val="65000"/>
                  <a:lumOff val="35000"/>
                </a:sysClr>
              </a:solidFill>
              <a:latin typeface="Arial" panose="020B0604020202020204" pitchFamily="34" charset="0"/>
              <a:ea typeface="宋体" panose="02010600030101010101" pitchFamily="2" charset="-122"/>
            </a:endParaRPr>
          </a:p>
        </p:txBody>
      </p:sp>
      <p:sp>
        <p:nvSpPr>
          <p:cNvPr id="18" name="TextBox 2"/>
          <p:cNvSpPr txBox="1"/>
          <p:nvPr/>
        </p:nvSpPr>
        <p:spPr>
          <a:xfrm>
            <a:off x="1869864" y="2626709"/>
            <a:ext cx="1043876" cy="350865"/>
          </a:xfrm>
          <a:prstGeom prst="rect">
            <a:avLst/>
          </a:prstGeom>
          <a:noFill/>
        </p:spPr>
        <p:txBody>
          <a:bodyPr wrap="none" rtlCol="0">
            <a:spAutoFit/>
          </a:bodyPr>
          <a:lstStyle/>
          <a:p>
            <a:pPr>
              <a:defRPr/>
            </a:pPr>
            <a:r>
              <a:rPr lang="zh-CN" altLang="en-US" sz="1680" kern="0" dirty="0">
                <a:solidFill>
                  <a:sysClr val="window" lastClr="FFFFFF"/>
                </a:solidFill>
                <a:latin typeface="微软雅黑" panose="020B0503020204020204" pitchFamily="34" charset="-122"/>
                <a:ea typeface="微软雅黑" panose="020B0503020204020204" pitchFamily="34" charset="-122"/>
              </a:rPr>
              <a:t>标签文本</a:t>
            </a:r>
          </a:p>
        </p:txBody>
      </p:sp>
      <p:sp>
        <p:nvSpPr>
          <p:cNvPr id="19" name="矩形 18"/>
          <p:cNvSpPr/>
          <p:nvPr/>
        </p:nvSpPr>
        <p:spPr>
          <a:xfrm>
            <a:off x="3343974" y="2480685"/>
            <a:ext cx="504057" cy="504057"/>
          </a:xfrm>
          <a:prstGeom prst="rect">
            <a:avLst/>
          </a:prstGeom>
          <a:solidFill>
            <a:srgbClr val="7EB46E"/>
          </a:solidFill>
          <a:ln w="12700" cap="flat" cmpd="sng" algn="ctr">
            <a:noFill/>
            <a:prstDash val="solid"/>
            <a:miter lim="800000"/>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20" name="TextBox 29"/>
          <p:cNvSpPr txBox="1"/>
          <p:nvPr/>
        </p:nvSpPr>
        <p:spPr>
          <a:xfrm>
            <a:off x="3848031" y="2626709"/>
            <a:ext cx="1043876" cy="350865"/>
          </a:xfrm>
          <a:prstGeom prst="rect">
            <a:avLst/>
          </a:prstGeom>
          <a:noFill/>
        </p:spPr>
        <p:txBody>
          <a:bodyPr wrap="none" rtlCol="0">
            <a:spAutoFit/>
          </a:bodyPr>
          <a:lstStyle/>
          <a:p>
            <a:pPr>
              <a:defRPr/>
            </a:pPr>
            <a:r>
              <a:rPr lang="zh-CN" altLang="en-US" sz="1680" kern="0" dirty="0">
                <a:solidFill>
                  <a:sysClr val="window" lastClr="FFFFFF"/>
                </a:solidFill>
                <a:latin typeface="微软雅黑" panose="020B0503020204020204" pitchFamily="34" charset="-122"/>
                <a:ea typeface="微软雅黑" panose="020B0503020204020204" pitchFamily="34" charset="-122"/>
              </a:rPr>
              <a:t>标签文本</a:t>
            </a:r>
          </a:p>
        </p:txBody>
      </p:sp>
      <p:cxnSp>
        <p:nvCxnSpPr>
          <p:cNvPr id="21" name="直接连接符 20"/>
          <p:cNvCxnSpPr/>
          <p:nvPr/>
        </p:nvCxnSpPr>
        <p:spPr>
          <a:xfrm>
            <a:off x="1365801" y="4496904"/>
            <a:ext cx="4334882" cy="0"/>
          </a:xfrm>
          <a:prstGeom prst="line">
            <a:avLst/>
          </a:prstGeom>
          <a:noFill/>
          <a:ln w="6350" cap="flat" cmpd="sng" algn="ctr">
            <a:solidFill>
              <a:sysClr val="window" lastClr="FFFFFF"/>
            </a:solidFill>
            <a:prstDash val="solid"/>
            <a:miter lim="800000"/>
          </a:ln>
          <a:effectLst/>
        </p:spPr>
      </p:cxn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22" presetClass="entr" presetSubtype="4" fill="hold" nodeType="withEffect">
                                  <p:stCondLst>
                                    <p:cond delay="50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par>
                                <p:cTn id="18" presetID="22" presetClass="entr" presetSubtype="8" fill="hold" grpId="0" nodeType="withEffect">
                                  <p:stCondLst>
                                    <p:cond delay="125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1000"/>
                                        <p:tgtEl>
                                          <p:spTgt spid="4"/>
                                        </p:tgtEl>
                                      </p:cBhvr>
                                    </p:animEffect>
                                  </p:childTnLst>
                                </p:cTn>
                              </p:par>
                              <p:par>
                                <p:cTn id="21" presetID="30" presetClass="entr" presetSubtype="0" fill="hold" grpId="0" nodeType="withEffect">
                                  <p:stCondLst>
                                    <p:cond delay="200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600" decel="100000"/>
                                        <p:tgtEl>
                                          <p:spTgt spid="17"/>
                                        </p:tgtEl>
                                      </p:cBhvr>
                                    </p:animEffect>
                                    <p:anim calcmode="lin" valueType="num">
                                      <p:cBhvr>
                                        <p:cTn id="24" dur="600" decel="100000" fill="hold"/>
                                        <p:tgtEl>
                                          <p:spTgt spid="17"/>
                                        </p:tgtEl>
                                        <p:attrNameLst>
                                          <p:attrName>style.rotation</p:attrName>
                                        </p:attrNameLst>
                                      </p:cBhvr>
                                      <p:tavLst>
                                        <p:tav tm="0">
                                          <p:val>
                                            <p:fltVal val="-90"/>
                                          </p:val>
                                        </p:tav>
                                        <p:tav tm="100000">
                                          <p:val>
                                            <p:fltVal val="0"/>
                                          </p:val>
                                        </p:tav>
                                      </p:tavLst>
                                    </p:anim>
                                    <p:anim calcmode="lin" valueType="num">
                                      <p:cBhvr>
                                        <p:cTn id="25" dur="600" decel="100000" fill="hold"/>
                                        <p:tgtEl>
                                          <p:spTgt spid="17"/>
                                        </p:tgtEl>
                                        <p:attrNameLst>
                                          <p:attrName>ppt_x</p:attrName>
                                        </p:attrNameLst>
                                      </p:cBhvr>
                                      <p:tavLst>
                                        <p:tav tm="0">
                                          <p:val>
                                            <p:strVal val="#ppt_x+0.4"/>
                                          </p:val>
                                        </p:tav>
                                        <p:tav tm="100000">
                                          <p:val>
                                            <p:strVal val="#ppt_x-0.05"/>
                                          </p:val>
                                        </p:tav>
                                      </p:tavLst>
                                    </p:anim>
                                    <p:anim calcmode="lin" valueType="num">
                                      <p:cBhvr>
                                        <p:cTn id="26" dur="600" decel="100000" fill="hold"/>
                                        <p:tgtEl>
                                          <p:spTgt spid="17"/>
                                        </p:tgtEl>
                                        <p:attrNameLst>
                                          <p:attrName>ppt_y</p:attrName>
                                        </p:attrNameLst>
                                      </p:cBhvr>
                                      <p:tavLst>
                                        <p:tav tm="0">
                                          <p:val>
                                            <p:strVal val="#ppt_y-0.4"/>
                                          </p:val>
                                        </p:tav>
                                        <p:tav tm="100000">
                                          <p:val>
                                            <p:strVal val="#ppt_y+0.1"/>
                                          </p:val>
                                        </p:tav>
                                      </p:tavLst>
                                    </p:anim>
                                    <p:anim calcmode="lin" valueType="num">
                                      <p:cBhvr>
                                        <p:cTn id="27" dur="150" accel="100000" fill="hold">
                                          <p:stCondLst>
                                            <p:cond delay="600"/>
                                          </p:stCondLst>
                                        </p:cTn>
                                        <p:tgtEl>
                                          <p:spTgt spid="17"/>
                                        </p:tgtEl>
                                        <p:attrNameLst>
                                          <p:attrName>ppt_x</p:attrName>
                                        </p:attrNameLst>
                                      </p:cBhvr>
                                      <p:tavLst>
                                        <p:tav tm="0">
                                          <p:val>
                                            <p:strVal val="#ppt_x-0.05"/>
                                          </p:val>
                                        </p:tav>
                                        <p:tav tm="100000">
                                          <p:val>
                                            <p:strVal val="#ppt_x"/>
                                          </p:val>
                                        </p:tav>
                                      </p:tavLst>
                                    </p:anim>
                                    <p:anim calcmode="lin" valueType="num">
                                      <p:cBhvr>
                                        <p:cTn id="28" dur="150" accel="100000" fill="hold">
                                          <p:stCondLst>
                                            <p:cond delay="600"/>
                                          </p:stCondLst>
                                        </p:cTn>
                                        <p:tgtEl>
                                          <p:spTgt spid="17"/>
                                        </p:tgtEl>
                                        <p:attrNameLst>
                                          <p:attrName>ppt_y</p:attrName>
                                        </p:attrNameLst>
                                      </p:cBhvr>
                                      <p:tavLst>
                                        <p:tav tm="0">
                                          <p:val>
                                            <p:strVal val="#ppt_y+0.1"/>
                                          </p:val>
                                        </p:tav>
                                        <p:tav tm="100000">
                                          <p:val>
                                            <p:strVal val="#ppt_y"/>
                                          </p:val>
                                        </p:tav>
                                      </p:tavLst>
                                    </p:anim>
                                  </p:childTnLst>
                                </p:cTn>
                              </p:par>
                              <p:par>
                                <p:cTn id="29" presetID="30" presetClass="entr" presetSubtype="0" fill="hold" grpId="0" nodeType="withEffect">
                                  <p:stCondLst>
                                    <p:cond delay="200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600" decel="100000"/>
                                        <p:tgtEl>
                                          <p:spTgt spid="18"/>
                                        </p:tgtEl>
                                      </p:cBhvr>
                                    </p:animEffect>
                                    <p:anim calcmode="lin" valueType="num">
                                      <p:cBhvr>
                                        <p:cTn id="32" dur="600" decel="100000" fill="hold"/>
                                        <p:tgtEl>
                                          <p:spTgt spid="18"/>
                                        </p:tgtEl>
                                        <p:attrNameLst>
                                          <p:attrName>style.rotation</p:attrName>
                                        </p:attrNameLst>
                                      </p:cBhvr>
                                      <p:tavLst>
                                        <p:tav tm="0">
                                          <p:val>
                                            <p:fltVal val="-90"/>
                                          </p:val>
                                        </p:tav>
                                        <p:tav tm="100000">
                                          <p:val>
                                            <p:fltVal val="0"/>
                                          </p:val>
                                        </p:tav>
                                      </p:tavLst>
                                    </p:anim>
                                    <p:anim calcmode="lin" valueType="num">
                                      <p:cBhvr>
                                        <p:cTn id="33" dur="600" decel="100000" fill="hold"/>
                                        <p:tgtEl>
                                          <p:spTgt spid="18"/>
                                        </p:tgtEl>
                                        <p:attrNameLst>
                                          <p:attrName>ppt_x</p:attrName>
                                        </p:attrNameLst>
                                      </p:cBhvr>
                                      <p:tavLst>
                                        <p:tav tm="0">
                                          <p:val>
                                            <p:strVal val="#ppt_x+0.4"/>
                                          </p:val>
                                        </p:tav>
                                        <p:tav tm="100000">
                                          <p:val>
                                            <p:strVal val="#ppt_x-0.05"/>
                                          </p:val>
                                        </p:tav>
                                      </p:tavLst>
                                    </p:anim>
                                    <p:anim calcmode="lin" valueType="num">
                                      <p:cBhvr>
                                        <p:cTn id="34" dur="600" decel="100000" fill="hold"/>
                                        <p:tgtEl>
                                          <p:spTgt spid="18"/>
                                        </p:tgtEl>
                                        <p:attrNameLst>
                                          <p:attrName>ppt_y</p:attrName>
                                        </p:attrNameLst>
                                      </p:cBhvr>
                                      <p:tavLst>
                                        <p:tav tm="0">
                                          <p:val>
                                            <p:strVal val="#ppt_y-0.4"/>
                                          </p:val>
                                        </p:tav>
                                        <p:tav tm="100000">
                                          <p:val>
                                            <p:strVal val="#ppt_y+0.1"/>
                                          </p:val>
                                        </p:tav>
                                      </p:tavLst>
                                    </p:anim>
                                    <p:anim calcmode="lin" valueType="num">
                                      <p:cBhvr>
                                        <p:cTn id="35" dur="150" accel="100000" fill="hold">
                                          <p:stCondLst>
                                            <p:cond delay="600"/>
                                          </p:stCondLst>
                                        </p:cTn>
                                        <p:tgtEl>
                                          <p:spTgt spid="18"/>
                                        </p:tgtEl>
                                        <p:attrNameLst>
                                          <p:attrName>ppt_x</p:attrName>
                                        </p:attrNameLst>
                                      </p:cBhvr>
                                      <p:tavLst>
                                        <p:tav tm="0">
                                          <p:val>
                                            <p:strVal val="#ppt_x-0.05"/>
                                          </p:val>
                                        </p:tav>
                                        <p:tav tm="100000">
                                          <p:val>
                                            <p:strVal val="#ppt_x"/>
                                          </p:val>
                                        </p:tav>
                                      </p:tavLst>
                                    </p:anim>
                                    <p:anim calcmode="lin" valueType="num">
                                      <p:cBhvr>
                                        <p:cTn id="36" dur="150" accel="100000" fill="hold">
                                          <p:stCondLst>
                                            <p:cond delay="600"/>
                                          </p:stCondLst>
                                        </p:cTn>
                                        <p:tgtEl>
                                          <p:spTgt spid="18"/>
                                        </p:tgtEl>
                                        <p:attrNameLst>
                                          <p:attrName>ppt_y</p:attrName>
                                        </p:attrNameLst>
                                      </p:cBhvr>
                                      <p:tavLst>
                                        <p:tav tm="0">
                                          <p:val>
                                            <p:strVal val="#ppt_y+0.1"/>
                                          </p:val>
                                        </p:tav>
                                        <p:tav tm="100000">
                                          <p:val>
                                            <p:strVal val="#ppt_y"/>
                                          </p:val>
                                        </p:tav>
                                      </p:tavLst>
                                    </p:anim>
                                  </p:childTnLst>
                                </p:cTn>
                              </p:par>
                              <p:par>
                                <p:cTn id="37" presetID="30" presetClass="entr" presetSubtype="0" fill="hold" grpId="0" nodeType="withEffect">
                                  <p:stCondLst>
                                    <p:cond delay="200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600" decel="100000"/>
                                        <p:tgtEl>
                                          <p:spTgt spid="19"/>
                                        </p:tgtEl>
                                      </p:cBhvr>
                                    </p:animEffect>
                                    <p:anim calcmode="lin" valueType="num">
                                      <p:cBhvr>
                                        <p:cTn id="40" dur="600" decel="100000" fill="hold"/>
                                        <p:tgtEl>
                                          <p:spTgt spid="19"/>
                                        </p:tgtEl>
                                        <p:attrNameLst>
                                          <p:attrName>style.rotation</p:attrName>
                                        </p:attrNameLst>
                                      </p:cBhvr>
                                      <p:tavLst>
                                        <p:tav tm="0">
                                          <p:val>
                                            <p:fltVal val="-90"/>
                                          </p:val>
                                        </p:tav>
                                        <p:tav tm="100000">
                                          <p:val>
                                            <p:fltVal val="0"/>
                                          </p:val>
                                        </p:tav>
                                      </p:tavLst>
                                    </p:anim>
                                    <p:anim calcmode="lin" valueType="num">
                                      <p:cBhvr>
                                        <p:cTn id="41" dur="600" decel="100000" fill="hold"/>
                                        <p:tgtEl>
                                          <p:spTgt spid="19"/>
                                        </p:tgtEl>
                                        <p:attrNameLst>
                                          <p:attrName>ppt_x</p:attrName>
                                        </p:attrNameLst>
                                      </p:cBhvr>
                                      <p:tavLst>
                                        <p:tav tm="0">
                                          <p:val>
                                            <p:strVal val="#ppt_x+0.4"/>
                                          </p:val>
                                        </p:tav>
                                        <p:tav tm="100000">
                                          <p:val>
                                            <p:strVal val="#ppt_x-0.05"/>
                                          </p:val>
                                        </p:tav>
                                      </p:tavLst>
                                    </p:anim>
                                    <p:anim calcmode="lin" valueType="num">
                                      <p:cBhvr>
                                        <p:cTn id="42" dur="600" decel="100000" fill="hold"/>
                                        <p:tgtEl>
                                          <p:spTgt spid="19"/>
                                        </p:tgtEl>
                                        <p:attrNameLst>
                                          <p:attrName>ppt_y</p:attrName>
                                        </p:attrNameLst>
                                      </p:cBhvr>
                                      <p:tavLst>
                                        <p:tav tm="0">
                                          <p:val>
                                            <p:strVal val="#ppt_y-0.4"/>
                                          </p:val>
                                        </p:tav>
                                        <p:tav tm="100000">
                                          <p:val>
                                            <p:strVal val="#ppt_y+0.1"/>
                                          </p:val>
                                        </p:tav>
                                      </p:tavLst>
                                    </p:anim>
                                    <p:anim calcmode="lin" valueType="num">
                                      <p:cBhvr>
                                        <p:cTn id="43" dur="150" accel="100000" fill="hold">
                                          <p:stCondLst>
                                            <p:cond delay="600"/>
                                          </p:stCondLst>
                                        </p:cTn>
                                        <p:tgtEl>
                                          <p:spTgt spid="19"/>
                                        </p:tgtEl>
                                        <p:attrNameLst>
                                          <p:attrName>ppt_x</p:attrName>
                                        </p:attrNameLst>
                                      </p:cBhvr>
                                      <p:tavLst>
                                        <p:tav tm="0">
                                          <p:val>
                                            <p:strVal val="#ppt_x-0.05"/>
                                          </p:val>
                                        </p:tav>
                                        <p:tav tm="100000">
                                          <p:val>
                                            <p:strVal val="#ppt_x"/>
                                          </p:val>
                                        </p:tav>
                                      </p:tavLst>
                                    </p:anim>
                                    <p:anim calcmode="lin" valueType="num">
                                      <p:cBhvr>
                                        <p:cTn id="44" dur="150" accel="100000" fill="hold">
                                          <p:stCondLst>
                                            <p:cond delay="600"/>
                                          </p:stCondLst>
                                        </p:cTn>
                                        <p:tgtEl>
                                          <p:spTgt spid="19"/>
                                        </p:tgtEl>
                                        <p:attrNameLst>
                                          <p:attrName>ppt_y</p:attrName>
                                        </p:attrNameLst>
                                      </p:cBhvr>
                                      <p:tavLst>
                                        <p:tav tm="0">
                                          <p:val>
                                            <p:strVal val="#ppt_y+0.1"/>
                                          </p:val>
                                        </p:tav>
                                        <p:tav tm="100000">
                                          <p:val>
                                            <p:strVal val="#ppt_y"/>
                                          </p:val>
                                        </p:tav>
                                      </p:tavLst>
                                    </p:anim>
                                  </p:childTnLst>
                                </p:cTn>
                              </p:par>
                              <p:par>
                                <p:cTn id="45" presetID="30" presetClass="entr" presetSubtype="0" fill="hold" grpId="0" nodeType="withEffect">
                                  <p:stCondLst>
                                    <p:cond delay="200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600" decel="100000"/>
                                        <p:tgtEl>
                                          <p:spTgt spid="20"/>
                                        </p:tgtEl>
                                      </p:cBhvr>
                                    </p:animEffect>
                                    <p:anim calcmode="lin" valueType="num">
                                      <p:cBhvr>
                                        <p:cTn id="48" dur="600" decel="100000" fill="hold"/>
                                        <p:tgtEl>
                                          <p:spTgt spid="20"/>
                                        </p:tgtEl>
                                        <p:attrNameLst>
                                          <p:attrName>style.rotation</p:attrName>
                                        </p:attrNameLst>
                                      </p:cBhvr>
                                      <p:tavLst>
                                        <p:tav tm="0">
                                          <p:val>
                                            <p:fltVal val="-90"/>
                                          </p:val>
                                        </p:tav>
                                        <p:tav tm="100000">
                                          <p:val>
                                            <p:fltVal val="0"/>
                                          </p:val>
                                        </p:tav>
                                      </p:tavLst>
                                    </p:anim>
                                    <p:anim calcmode="lin" valueType="num">
                                      <p:cBhvr>
                                        <p:cTn id="49" dur="600" decel="100000" fill="hold"/>
                                        <p:tgtEl>
                                          <p:spTgt spid="20"/>
                                        </p:tgtEl>
                                        <p:attrNameLst>
                                          <p:attrName>ppt_x</p:attrName>
                                        </p:attrNameLst>
                                      </p:cBhvr>
                                      <p:tavLst>
                                        <p:tav tm="0">
                                          <p:val>
                                            <p:strVal val="#ppt_x+0.4"/>
                                          </p:val>
                                        </p:tav>
                                        <p:tav tm="100000">
                                          <p:val>
                                            <p:strVal val="#ppt_x-0.05"/>
                                          </p:val>
                                        </p:tav>
                                      </p:tavLst>
                                    </p:anim>
                                    <p:anim calcmode="lin" valueType="num">
                                      <p:cBhvr>
                                        <p:cTn id="50" dur="600" decel="100000" fill="hold"/>
                                        <p:tgtEl>
                                          <p:spTgt spid="20"/>
                                        </p:tgtEl>
                                        <p:attrNameLst>
                                          <p:attrName>ppt_y</p:attrName>
                                        </p:attrNameLst>
                                      </p:cBhvr>
                                      <p:tavLst>
                                        <p:tav tm="0">
                                          <p:val>
                                            <p:strVal val="#ppt_y-0.4"/>
                                          </p:val>
                                        </p:tav>
                                        <p:tav tm="100000">
                                          <p:val>
                                            <p:strVal val="#ppt_y+0.1"/>
                                          </p:val>
                                        </p:tav>
                                      </p:tavLst>
                                    </p:anim>
                                    <p:anim calcmode="lin" valueType="num">
                                      <p:cBhvr>
                                        <p:cTn id="51" dur="150" accel="100000" fill="hold">
                                          <p:stCondLst>
                                            <p:cond delay="600"/>
                                          </p:stCondLst>
                                        </p:cTn>
                                        <p:tgtEl>
                                          <p:spTgt spid="20"/>
                                        </p:tgtEl>
                                        <p:attrNameLst>
                                          <p:attrName>ppt_x</p:attrName>
                                        </p:attrNameLst>
                                      </p:cBhvr>
                                      <p:tavLst>
                                        <p:tav tm="0">
                                          <p:val>
                                            <p:strVal val="#ppt_x-0.05"/>
                                          </p:val>
                                        </p:tav>
                                        <p:tav tm="100000">
                                          <p:val>
                                            <p:strVal val="#ppt_x"/>
                                          </p:val>
                                        </p:tav>
                                      </p:tavLst>
                                    </p:anim>
                                    <p:anim calcmode="lin" valueType="num">
                                      <p:cBhvr>
                                        <p:cTn id="52" dur="150" accel="100000" fill="hold">
                                          <p:stCondLst>
                                            <p:cond delay="600"/>
                                          </p:stCondLst>
                                        </p:cTn>
                                        <p:tgtEl>
                                          <p:spTgt spid="20"/>
                                        </p:tgtEl>
                                        <p:attrNameLst>
                                          <p:attrName>ppt_y</p:attrName>
                                        </p:attrNameLst>
                                      </p:cBhvr>
                                      <p:tavLst>
                                        <p:tav tm="0">
                                          <p:val>
                                            <p:strVal val="#ppt_y+0.1"/>
                                          </p:val>
                                        </p:tav>
                                        <p:tav tm="100000">
                                          <p:val>
                                            <p:strVal val="#ppt_y"/>
                                          </p:val>
                                        </p:tav>
                                      </p:tavLst>
                                    </p:anim>
                                  </p:childTnLst>
                                </p:cTn>
                              </p:par>
                              <p:par>
                                <p:cTn id="53" presetID="53" presetClass="entr" presetSubtype="16" fill="hold" grpId="0" nodeType="withEffect">
                                  <p:stCondLst>
                                    <p:cond delay="2750"/>
                                  </p:stCondLst>
                                  <p:childTnLst>
                                    <p:set>
                                      <p:cBhvr>
                                        <p:cTn id="54" dur="1" fill="hold">
                                          <p:stCondLst>
                                            <p:cond delay="0"/>
                                          </p:stCondLst>
                                        </p:cTn>
                                        <p:tgtEl>
                                          <p:spTgt spid="15"/>
                                        </p:tgtEl>
                                        <p:attrNameLst>
                                          <p:attrName>style.visibility</p:attrName>
                                        </p:attrNameLst>
                                      </p:cBhvr>
                                      <p:to>
                                        <p:strVal val="visible"/>
                                      </p:to>
                                    </p:set>
                                    <p:anim calcmode="lin" valueType="num">
                                      <p:cBhvr>
                                        <p:cTn id="55" dur="500" fill="hold"/>
                                        <p:tgtEl>
                                          <p:spTgt spid="15"/>
                                        </p:tgtEl>
                                        <p:attrNameLst>
                                          <p:attrName>ppt_w</p:attrName>
                                        </p:attrNameLst>
                                      </p:cBhvr>
                                      <p:tavLst>
                                        <p:tav tm="0">
                                          <p:val>
                                            <p:fltVal val="0"/>
                                          </p:val>
                                        </p:tav>
                                        <p:tav tm="100000">
                                          <p:val>
                                            <p:strVal val="#ppt_w"/>
                                          </p:val>
                                        </p:tav>
                                      </p:tavLst>
                                    </p:anim>
                                    <p:anim calcmode="lin" valueType="num">
                                      <p:cBhvr>
                                        <p:cTn id="56" dur="500" fill="hold"/>
                                        <p:tgtEl>
                                          <p:spTgt spid="15"/>
                                        </p:tgtEl>
                                        <p:attrNameLst>
                                          <p:attrName>ppt_h</p:attrName>
                                        </p:attrNameLst>
                                      </p:cBhvr>
                                      <p:tavLst>
                                        <p:tav tm="0">
                                          <p:val>
                                            <p:fltVal val="0"/>
                                          </p:val>
                                        </p:tav>
                                        <p:tav tm="100000">
                                          <p:val>
                                            <p:strVal val="#ppt_h"/>
                                          </p:val>
                                        </p:tav>
                                      </p:tavLst>
                                    </p:anim>
                                    <p:animEffect transition="in" filter="fade">
                                      <p:cBhvr>
                                        <p:cTn id="57" dur="500"/>
                                        <p:tgtEl>
                                          <p:spTgt spid="15"/>
                                        </p:tgtEl>
                                      </p:cBhvr>
                                    </p:animEffect>
                                  </p:childTnLst>
                                </p:cTn>
                              </p:par>
                              <p:par>
                                <p:cTn id="58" presetID="53" presetClass="entr" presetSubtype="16" fill="hold" grpId="0" nodeType="withEffect">
                                  <p:stCondLst>
                                    <p:cond delay="2750"/>
                                  </p:stCondLst>
                                  <p:childTnLst>
                                    <p:set>
                                      <p:cBhvr>
                                        <p:cTn id="59" dur="1" fill="hold">
                                          <p:stCondLst>
                                            <p:cond delay="0"/>
                                          </p:stCondLst>
                                        </p:cTn>
                                        <p:tgtEl>
                                          <p:spTgt spid="16"/>
                                        </p:tgtEl>
                                        <p:attrNameLst>
                                          <p:attrName>style.visibility</p:attrName>
                                        </p:attrNameLst>
                                      </p:cBhvr>
                                      <p:to>
                                        <p:strVal val="visible"/>
                                      </p:to>
                                    </p:set>
                                    <p:anim calcmode="lin" valueType="num">
                                      <p:cBhvr>
                                        <p:cTn id="60" dur="500" fill="hold"/>
                                        <p:tgtEl>
                                          <p:spTgt spid="16"/>
                                        </p:tgtEl>
                                        <p:attrNameLst>
                                          <p:attrName>ppt_w</p:attrName>
                                        </p:attrNameLst>
                                      </p:cBhvr>
                                      <p:tavLst>
                                        <p:tav tm="0">
                                          <p:val>
                                            <p:fltVal val="0"/>
                                          </p:val>
                                        </p:tav>
                                        <p:tav tm="100000">
                                          <p:val>
                                            <p:strVal val="#ppt_w"/>
                                          </p:val>
                                        </p:tav>
                                      </p:tavLst>
                                    </p:anim>
                                    <p:anim calcmode="lin" valueType="num">
                                      <p:cBhvr>
                                        <p:cTn id="61" dur="500" fill="hold"/>
                                        <p:tgtEl>
                                          <p:spTgt spid="16"/>
                                        </p:tgtEl>
                                        <p:attrNameLst>
                                          <p:attrName>ppt_h</p:attrName>
                                        </p:attrNameLst>
                                      </p:cBhvr>
                                      <p:tavLst>
                                        <p:tav tm="0">
                                          <p:val>
                                            <p:fltVal val="0"/>
                                          </p:val>
                                        </p:tav>
                                        <p:tav tm="100000">
                                          <p:val>
                                            <p:strVal val="#ppt_h"/>
                                          </p:val>
                                        </p:tav>
                                      </p:tavLst>
                                    </p:anim>
                                    <p:animEffect transition="in" filter="fade">
                                      <p:cBhvr>
                                        <p:cTn id="62" dur="500"/>
                                        <p:tgtEl>
                                          <p:spTgt spid="16"/>
                                        </p:tgtEl>
                                      </p:cBhvr>
                                    </p:animEffect>
                                  </p:childTnLst>
                                </p:cTn>
                              </p:par>
                              <p:par>
                                <p:cTn id="63" presetID="53" presetClass="entr" presetSubtype="16" fill="hold" nodeType="withEffect">
                                  <p:stCondLst>
                                    <p:cond delay="2750"/>
                                  </p:stCondLst>
                                  <p:childTnLst>
                                    <p:set>
                                      <p:cBhvr>
                                        <p:cTn id="64" dur="1" fill="hold">
                                          <p:stCondLst>
                                            <p:cond delay="0"/>
                                          </p:stCondLst>
                                        </p:cTn>
                                        <p:tgtEl>
                                          <p:spTgt spid="21"/>
                                        </p:tgtEl>
                                        <p:attrNameLst>
                                          <p:attrName>style.visibility</p:attrName>
                                        </p:attrNameLst>
                                      </p:cBhvr>
                                      <p:to>
                                        <p:strVal val="visible"/>
                                      </p:to>
                                    </p:set>
                                    <p:anim calcmode="lin" valueType="num">
                                      <p:cBhvr>
                                        <p:cTn id="65" dur="500" fill="hold"/>
                                        <p:tgtEl>
                                          <p:spTgt spid="21"/>
                                        </p:tgtEl>
                                        <p:attrNameLst>
                                          <p:attrName>ppt_w</p:attrName>
                                        </p:attrNameLst>
                                      </p:cBhvr>
                                      <p:tavLst>
                                        <p:tav tm="0">
                                          <p:val>
                                            <p:fltVal val="0"/>
                                          </p:val>
                                        </p:tav>
                                        <p:tav tm="100000">
                                          <p:val>
                                            <p:strVal val="#ppt_w"/>
                                          </p:val>
                                        </p:tav>
                                      </p:tavLst>
                                    </p:anim>
                                    <p:anim calcmode="lin" valueType="num">
                                      <p:cBhvr>
                                        <p:cTn id="66" dur="500" fill="hold"/>
                                        <p:tgtEl>
                                          <p:spTgt spid="21"/>
                                        </p:tgtEl>
                                        <p:attrNameLst>
                                          <p:attrName>ppt_h</p:attrName>
                                        </p:attrNameLst>
                                      </p:cBhvr>
                                      <p:tavLst>
                                        <p:tav tm="0">
                                          <p:val>
                                            <p:fltVal val="0"/>
                                          </p:val>
                                        </p:tav>
                                        <p:tav tm="100000">
                                          <p:val>
                                            <p:strVal val="#ppt_h"/>
                                          </p:val>
                                        </p:tav>
                                      </p:tavLst>
                                    </p:anim>
                                    <p:animEffect transition="in" filter="fade">
                                      <p:cBhvr>
                                        <p:cTn id="6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15" grpId="0"/>
      <p:bldP spid="16" grpId="0"/>
      <p:bldP spid="17" grpId="0" animBg="1"/>
      <p:bldP spid="18" grpId="0"/>
      <p:bldP spid="19" grpId="0" animBg="1"/>
      <p:bldP spid="2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screen"/>
          <a:stretch>
            <a:fillRect/>
          </a:stretch>
        </p:blipFill>
        <p:spPr>
          <a:xfrm>
            <a:off x="-101598" y="4048669"/>
            <a:ext cx="4586514" cy="3241064"/>
          </a:xfrm>
          <a:prstGeom prst="rect">
            <a:avLst/>
          </a:prstGeom>
        </p:spPr>
      </p:pic>
      <p:grpSp>
        <p:nvGrpSpPr>
          <p:cNvPr id="4" name="组合 3"/>
          <p:cNvGrpSpPr/>
          <p:nvPr/>
        </p:nvGrpSpPr>
        <p:grpSpPr>
          <a:xfrm>
            <a:off x="0" y="0"/>
            <a:ext cx="12192000" cy="3904939"/>
            <a:chOff x="0" y="0"/>
            <a:chExt cx="12192000" cy="3904939"/>
          </a:xfrm>
          <a:solidFill>
            <a:srgbClr val="FFCD4D"/>
          </a:solidFill>
        </p:grpSpPr>
        <p:sp>
          <p:nvSpPr>
            <p:cNvPr id="6" name="矩形 5"/>
            <p:cNvSpPr/>
            <p:nvPr/>
          </p:nvSpPr>
          <p:spPr>
            <a:xfrm>
              <a:off x="0" y="0"/>
              <a:ext cx="12192000" cy="269823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0" y="1431562"/>
              <a:ext cx="2473377" cy="247337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2429656" y="1431562"/>
              <a:ext cx="2473377" cy="247337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4859312" y="1431562"/>
              <a:ext cx="2473377" cy="247337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7288968" y="1431562"/>
              <a:ext cx="2473377" cy="247337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9718623" y="1431562"/>
              <a:ext cx="2473377" cy="247337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2" name="图片 11"/>
          <p:cNvPicPr>
            <a:picLocks noChangeAspect="1"/>
          </p:cNvPicPr>
          <p:nvPr/>
        </p:nvPicPr>
        <p:blipFill>
          <a:blip r:embed="rId2" cstate="screen"/>
          <a:stretch>
            <a:fillRect/>
          </a:stretch>
        </p:blipFill>
        <p:spPr>
          <a:xfrm>
            <a:off x="4289427" y="4048669"/>
            <a:ext cx="4586514" cy="3241064"/>
          </a:xfrm>
          <a:prstGeom prst="rect">
            <a:avLst/>
          </a:prstGeom>
        </p:spPr>
      </p:pic>
      <p:pic>
        <p:nvPicPr>
          <p:cNvPr id="13" name="图片 12"/>
          <p:cNvPicPr>
            <a:picLocks noChangeAspect="1"/>
          </p:cNvPicPr>
          <p:nvPr/>
        </p:nvPicPr>
        <p:blipFill>
          <a:blip r:embed="rId2" cstate="screen"/>
          <a:stretch>
            <a:fillRect/>
          </a:stretch>
        </p:blipFill>
        <p:spPr>
          <a:xfrm>
            <a:off x="8661402" y="4048669"/>
            <a:ext cx="4586514" cy="3241064"/>
          </a:xfrm>
          <a:prstGeom prst="rect">
            <a:avLst/>
          </a:prstGeom>
        </p:spPr>
      </p:pic>
      <p:pic>
        <p:nvPicPr>
          <p:cNvPr id="15" name="图片 14"/>
          <p:cNvPicPr>
            <a:picLocks noChangeAspect="1"/>
          </p:cNvPicPr>
          <p:nvPr/>
        </p:nvPicPr>
        <p:blipFill>
          <a:blip r:embed="rId3"/>
          <a:stretch>
            <a:fillRect/>
          </a:stretch>
        </p:blipFill>
        <p:spPr>
          <a:xfrm>
            <a:off x="1474776" y="-3743525"/>
            <a:ext cx="10350173" cy="10350173"/>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椭圆 17"/>
          <p:cNvSpPr/>
          <p:nvPr/>
        </p:nvSpPr>
        <p:spPr>
          <a:xfrm>
            <a:off x="-3946558" y="-873861"/>
            <a:ext cx="8724900" cy="8724900"/>
          </a:xfrm>
          <a:prstGeom prst="ellipse">
            <a:avLst/>
          </a:prstGeom>
          <a:noFill/>
          <a:ln w="28575"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2" name="组合 1"/>
          <p:cNvGrpSpPr/>
          <p:nvPr/>
        </p:nvGrpSpPr>
        <p:grpSpPr>
          <a:xfrm>
            <a:off x="8569374" y="269489"/>
            <a:ext cx="3155186" cy="3468321"/>
            <a:chOff x="7860518" y="1562343"/>
            <a:chExt cx="617545" cy="678833"/>
          </a:xfrm>
          <a:solidFill>
            <a:srgbClr val="1B2631"/>
          </a:solidFill>
        </p:grpSpPr>
        <p:sp>
          <p:nvSpPr>
            <p:cNvPr id="3" name="椭圆 2"/>
            <p:cNvSpPr/>
            <p:nvPr/>
          </p:nvSpPr>
          <p:spPr>
            <a:xfrm>
              <a:off x="7860518" y="1562343"/>
              <a:ext cx="253220" cy="25322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4" name="椭圆 3"/>
            <p:cNvSpPr/>
            <p:nvPr/>
          </p:nvSpPr>
          <p:spPr>
            <a:xfrm>
              <a:off x="8201414" y="1675299"/>
              <a:ext cx="193286" cy="193286"/>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 name="椭圆 4"/>
            <p:cNvSpPr/>
            <p:nvPr/>
          </p:nvSpPr>
          <p:spPr>
            <a:xfrm>
              <a:off x="8319469" y="1928519"/>
              <a:ext cx="155166" cy="155166"/>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6" name="椭圆 5"/>
            <p:cNvSpPr/>
            <p:nvPr/>
          </p:nvSpPr>
          <p:spPr>
            <a:xfrm>
              <a:off x="8380506" y="2143619"/>
              <a:ext cx="97557" cy="97557"/>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nvGrpSpPr>
          <p:cNvPr id="7" name="组合 6"/>
          <p:cNvGrpSpPr/>
          <p:nvPr/>
        </p:nvGrpSpPr>
        <p:grpSpPr>
          <a:xfrm rot="11621189">
            <a:off x="231036" y="2860791"/>
            <a:ext cx="3155186" cy="3468321"/>
            <a:chOff x="7860518" y="1562343"/>
            <a:chExt cx="617545" cy="678833"/>
          </a:xfrm>
          <a:solidFill>
            <a:srgbClr val="4C6B8A"/>
          </a:solidFill>
        </p:grpSpPr>
        <p:sp>
          <p:nvSpPr>
            <p:cNvPr id="8" name="椭圆 7"/>
            <p:cNvSpPr/>
            <p:nvPr/>
          </p:nvSpPr>
          <p:spPr>
            <a:xfrm>
              <a:off x="7860518" y="1562343"/>
              <a:ext cx="253220" cy="25322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9" name="椭圆 8"/>
            <p:cNvSpPr/>
            <p:nvPr/>
          </p:nvSpPr>
          <p:spPr>
            <a:xfrm>
              <a:off x="8201414" y="1675299"/>
              <a:ext cx="193286" cy="193286"/>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0" name="椭圆 9"/>
            <p:cNvSpPr/>
            <p:nvPr/>
          </p:nvSpPr>
          <p:spPr>
            <a:xfrm>
              <a:off x="8319469" y="1928519"/>
              <a:ext cx="155166" cy="155166"/>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1" name="椭圆 10"/>
            <p:cNvSpPr/>
            <p:nvPr/>
          </p:nvSpPr>
          <p:spPr>
            <a:xfrm>
              <a:off x="8380506" y="2143619"/>
              <a:ext cx="97557" cy="97557"/>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5" name="文本框 14"/>
          <p:cNvSpPr txBox="1"/>
          <p:nvPr/>
        </p:nvSpPr>
        <p:spPr>
          <a:xfrm>
            <a:off x="5727032" y="2662989"/>
            <a:ext cx="3160294" cy="769441"/>
          </a:xfrm>
          <a:prstGeom prst="rect">
            <a:avLst/>
          </a:prstGeom>
          <a:noFill/>
        </p:spPr>
        <p:txBody>
          <a:bodyPr wrap="square" rtlCol="0">
            <a:spAutoFit/>
          </a:bodyPr>
          <a:lstStyle/>
          <a:p>
            <a:r>
              <a:rPr lang="zh-CN" altLang="en-US" sz="4400" b="1" dirty="0">
                <a:solidFill>
                  <a:srgbClr val="7EB46E"/>
                </a:solidFill>
                <a:latin typeface="微软雅黑" panose="020B0503020204020204" pitchFamily="34" charset="-122"/>
                <a:ea typeface="微软雅黑" panose="020B0503020204020204" pitchFamily="34" charset="-122"/>
              </a:rPr>
              <a:t>请输入标题</a:t>
            </a:r>
          </a:p>
        </p:txBody>
      </p:sp>
      <p:sp>
        <p:nvSpPr>
          <p:cNvPr id="16" name="文本框 15"/>
          <p:cNvSpPr txBox="1"/>
          <p:nvPr/>
        </p:nvSpPr>
        <p:spPr>
          <a:xfrm>
            <a:off x="5727032" y="3620139"/>
            <a:ext cx="4700336" cy="646331"/>
          </a:xfrm>
          <a:prstGeom prst="rect">
            <a:avLst/>
          </a:prstGeom>
          <a:noFill/>
        </p:spPr>
        <p:txBody>
          <a:bodyPr wrap="square" rtlCol="0">
            <a:spAutoFit/>
          </a:bodyPr>
          <a:lstStyle/>
          <a:p>
            <a:r>
              <a:rPr lang="zh-CN" altLang="en-US" dirty="0">
                <a:solidFill>
                  <a:prstClr val="white"/>
                </a:solidFill>
                <a:latin typeface="微软雅黑 Light" panose="020B0502040204020203" pitchFamily="34" charset="-122"/>
                <a:ea typeface="微软雅黑 Light" panose="020B0502040204020203" pitchFamily="34" charset="-122"/>
              </a:rPr>
              <a:t>请输入内容请输入内容请输入内容请输入内容请输入内容请输入内容请输入内容</a:t>
            </a:r>
          </a:p>
        </p:txBody>
      </p:sp>
      <p:grpSp>
        <p:nvGrpSpPr>
          <p:cNvPr id="19" name="组合 18"/>
          <p:cNvGrpSpPr/>
          <p:nvPr/>
        </p:nvGrpSpPr>
        <p:grpSpPr>
          <a:xfrm>
            <a:off x="3637046" y="1127308"/>
            <a:ext cx="1811998" cy="1413688"/>
            <a:chOff x="3637046" y="1127308"/>
            <a:chExt cx="1811998" cy="1413688"/>
          </a:xfrm>
        </p:grpSpPr>
        <p:grpSp>
          <p:nvGrpSpPr>
            <p:cNvPr id="12" name="组合 11"/>
            <p:cNvGrpSpPr/>
            <p:nvPr/>
          </p:nvGrpSpPr>
          <p:grpSpPr>
            <a:xfrm rot="2655890">
              <a:off x="3637046" y="1127308"/>
              <a:ext cx="1811998" cy="1413688"/>
              <a:chOff x="1219385" y="3800399"/>
              <a:chExt cx="712429" cy="555824"/>
            </a:xfrm>
          </p:grpSpPr>
          <p:sp>
            <p:nvSpPr>
              <p:cNvPr id="13" name="椭圆 12"/>
              <p:cNvSpPr/>
              <p:nvPr/>
            </p:nvSpPr>
            <p:spPr>
              <a:xfrm rot="2706771">
                <a:off x="1219384" y="3800400"/>
                <a:ext cx="555824" cy="555822"/>
              </a:xfrm>
              <a:prstGeom prst="ellipse">
                <a:avLst/>
              </a:prstGeom>
              <a:solidFill>
                <a:srgbClr val="FFCD4D"/>
              </a:solidFill>
              <a:ln w="184150" cap="flat" cmpd="sng" algn="ctr">
                <a:solidFill>
                  <a:srgbClr val="7EB46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4" name="等腰三角形 13"/>
              <p:cNvSpPr/>
              <p:nvPr/>
            </p:nvSpPr>
            <p:spPr>
              <a:xfrm rot="5409176">
                <a:off x="1808667" y="3978366"/>
                <a:ext cx="92347" cy="153947"/>
              </a:xfrm>
              <a:prstGeom prst="triangle">
                <a:avLst/>
              </a:prstGeom>
              <a:solidFill>
                <a:srgbClr val="7EB46E"/>
              </a:solidFill>
              <a:ln w="184150" cap="flat" cmpd="sng" algn="ctr">
                <a:solidFill>
                  <a:srgbClr val="7EB46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7" name="文本框 16"/>
            <p:cNvSpPr txBox="1"/>
            <p:nvPr/>
          </p:nvSpPr>
          <p:spPr>
            <a:xfrm>
              <a:off x="4075057" y="1187312"/>
              <a:ext cx="703285" cy="1015663"/>
            </a:xfrm>
            <a:prstGeom prst="rect">
              <a:avLst/>
            </a:prstGeom>
            <a:noFill/>
          </p:spPr>
          <p:txBody>
            <a:bodyPr wrap="square" rtlCol="0">
              <a:spAutoFit/>
            </a:bodyPr>
            <a:lstStyle/>
            <a:p>
              <a:r>
                <a:rPr lang="en-US" altLang="zh-CN" sz="6000" dirty="0">
                  <a:solidFill>
                    <a:srgbClr val="E66914"/>
                  </a:solidFill>
                  <a:latin typeface="MStiffHeiHK-UltraBold" panose="00000900000000000000" pitchFamily="50" charset="-120"/>
                  <a:ea typeface="MStiffHeiHK-UltraBold" panose="00000900000000000000" pitchFamily="50" charset="-120"/>
                </a:rPr>
                <a:t>1</a:t>
              </a:r>
              <a:endParaRPr lang="zh-CN" altLang="en-US" sz="6000" dirty="0">
                <a:solidFill>
                  <a:srgbClr val="E66914"/>
                </a:solidFill>
                <a:latin typeface="MStiffHeiHK-UltraBold" panose="00000900000000000000" pitchFamily="50" charset="-120"/>
                <a:ea typeface="MStiffHeiHK-UltraBold" panose="00000900000000000000" pitchFamily="50" charset="-120"/>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12995 -0.27847 L -0.12995 -0.27847 C -0.12956 -0.27778 -0.12383 -0.26898 -0.12227 -0.2662 C -0.12175 -0.26505 -0.12149 -0.26366 -0.12097 -0.2625 C -0.12032 -0.26111 -0.1194 -0.25995 -0.11875 -0.25856 C -0.11771 -0.25625 -0.11693 -0.2537 -0.11602 -0.25116 C -0.1155 -0.25 -0.11537 -0.24792 -0.11459 -0.24745 L -0.1125 -0.2463 C -0.11198 -0.24305 -0.11172 -0.2412 -0.11042 -0.23866 C -0.10977 -0.23773 -0.10899 -0.23704 -0.10834 -0.23634 C -0.10782 -0.23495 -0.10756 -0.23333 -0.1069 -0.23241 C -0.10625 -0.23171 -0.10547 -0.23194 -0.10482 -0.23125 C -0.10326 -0.22986 -0.10196 -0.22801 -0.10052 -0.22616 L -0.09844 -0.22384 L -0.09636 -0.2213 C -0.09454 -0.21134 -0.09727 -0.22292 -0.09362 -0.2162 C -0.09362 -0.2162 -0.09011 -0.20694 -0.08933 -0.20509 C -0.08894 -0.20393 -0.08868 -0.20208 -0.08802 -0.20139 L -0.08581 -0.19884 C -0.0849 -0.19352 -0.0849 -0.19167 -0.08308 -0.18773 C -0.08243 -0.18634 -0.08151 -0.18518 -0.08099 -0.1838 C -0.07995 -0.18148 -0.07813 -0.17639 -0.07813 -0.17639 C -0.07787 -0.17523 -0.07787 -0.17384 -0.07748 -0.17268 C -0.0767 -0.17014 -0.07552 -0.16782 -0.07461 -0.16528 L -0.07188 -0.15764 C -0.07136 -0.15648 -0.07071 -0.15532 -0.07045 -0.15393 C -0.07019 -0.15278 -0.07019 -0.15139 -0.0698 -0.15023 C -0.06914 -0.14884 -0.06823 -0.14792 -0.06758 -0.14653 C -0.06654 -0.14421 -0.06576 -0.14143 -0.06485 -0.13912 C -0.06433 -0.13773 -0.06407 -0.13634 -0.06342 -0.13542 C -0.06276 -0.13403 -0.06198 -0.13287 -0.06133 -0.13148 C -0.06055 -0.13009 -0.0599 -0.12824 -0.05925 -0.12662 C -0.05873 -0.12546 -0.05834 -0.12407 -0.05782 -0.12292 C -0.05339 -0.11319 -0.05782 -0.12477 -0.0543 -0.11528 C -0.05261 -0.10648 -0.05495 -0.11713 -0.05157 -0.10787 C -0.05105 -0.10671 -0.05118 -0.10532 -0.05079 -0.10417 C -0.05 -0.10162 -0.04896 -0.0993 -0.04805 -0.09676 C -0.04753 -0.09537 -0.04688 -0.09444 -0.04662 -0.09305 C -0.04636 -0.09167 -0.04623 -0.09028 -0.04597 -0.08912 C -0.04506 -0.08657 -0.04375 -0.08449 -0.0431 -0.08171 C -0.04258 -0.07963 -0.04206 -0.07755 -0.04167 -0.07546 C -0.04141 -0.07384 -0.04141 -0.07199 -0.04102 -0.0706 C -0.03711 -0.05671 -0.0405 -0.07523 -0.0375 -0.05926 C -0.03711 -0.05694 -0.03672 -0.05301 -0.03607 -0.05069 C -0.03568 -0.0493 -0.03516 -0.04815 -0.03464 -0.04676 C -0.03347 -0.03842 -0.03386 -0.03819 -0.0319 -0.03194 C -0.03151 -0.03055 -0.03099 -0.0294 -0.03047 -0.02824 C -0.03008 -0.02569 -0.02943 -0.02315 -0.02904 -0.0206 C -0.02891 -0.01898 -0.02865 -0.01736 -0.02839 -0.01574 C -0.028 -0.01366 -0.02748 -0.01157 -0.02696 -0.00949 C -0.02644 -0.00694 -0.02552 -0.00208 -0.02552 -0.00208 C -0.02539 0.0007 -0.02474 0.00972 -0.02422 0.01296 C -0.02318 0.01852 -0.02266 0.01898 -0.02136 0.02408 C -0.02084 0.02616 -0.02045 0.02824 -0.01993 0.03033 C -0.01967 0.03171 -0.0194 0.03287 -0.01927 0.03403 C -0.01836 0.04167 -0.01862 0.04445 -0.01784 0.05278 C -0.0155 0.08148 -0.01771 0.05509 -0.01511 0.07408 C -0.01485 0.07546 -0.0142 0.08102 -0.01368 0.08264 C -0.01302 0.08495 -0.01224 0.08681 -0.01159 0.08889 C -0.0099 0.1037 -0.01211 0.08843 -0.00951 0.09884 C -0.00886 0.10139 -0.00808 0.10648 -0.00808 0.10648 L -0.0073 0.10509 " pathEditMode="relative" ptsTypes="AAAAAAAAAAAAAAAAAAAAAAAAAAAAAAAAAAAAAAAAAAAAAAAAAAAAAAAAAAAAAA">
                                      <p:cBhvr>
                                        <p:cTn id="6" dur="2000" fill="hold"/>
                                        <p:tgtEl>
                                          <p:spTgt spid="1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12482" y="666675"/>
            <a:ext cx="5012018" cy="646331"/>
          </a:xfrm>
          <a:prstGeom prst="rect">
            <a:avLst/>
          </a:prstGeom>
          <a:noFill/>
        </p:spPr>
        <p:txBody>
          <a:bodyPr wrap="square" rtlCol="0">
            <a:spAutoFit/>
          </a:bodyPr>
          <a:lstStyle/>
          <a:p>
            <a:r>
              <a:rPr lang="zh-CN" altLang="en-US" sz="3600" dirty="0">
                <a:solidFill>
                  <a:prstClr val="white">
                    <a:lumMod val="85000"/>
                  </a:prstClr>
                </a:solidFill>
                <a:latin typeface="微软雅黑 Light" panose="020B0502040204020203" pitchFamily="34" charset="-122"/>
                <a:ea typeface="微软雅黑 Light" panose="020B0502040204020203" pitchFamily="34" charset="-122"/>
              </a:rPr>
              <a:t>请在这里输入你的标题</a:t>
            </a:r>
          </a:p>
        </p:txBody>
      </p:sp>
      <p:sp>
        <p:nvSpPr>
          <p:cNvPr id="3" name="文本框 2"/>
          <p:cNvSpPr txBox="1"/>
          <p:nvPr/>
        </p:nvSpPr>
        <p:spPr>
          <a:xfrm>
            <a:off x="514723" y="1313006"/>
            <a:ext cx="2268818" cy="400110"/>
          </a:xfrm>
          <a:prstGeom prst="rect">
            <a:avLst/>
          </a:prstGeom>
          <a:noFill/>
        </p:spPr>
        <p:txBody>
          <a:bodyPr wrap="square" rtlCol="0">
            <a:spAutoFit/>
          </a:bodyPr>
          <a:lstStyle/>
          <a:p>
            <a:r>
              <a:rPr lang="zh-CN" altLang="en-US" sz="2000" dirty="0">
                <a:solidFill>
                  <a:prstClr val="white">
                    <a:lumMod val="85000"/>
                  </a:prstClr>
                </a:solidFill>
                <a:latin typeface="微软雅黑 Light" panose="020B0502040204020203" pitchFamily="34" charset="-122"/>
                <a:ea typeface="微软雅黑 Light" panose="020B0502040204020203" pitchFamily="34" charset="-122"/>
              </a:rPr>
              <a:t>在这里输入内容</a:t>
            </a:r>
          </a:p>
        </p:txBody>
      </p:sp>
      <p:sp>
        <p:nvSpPr>
          <p:cNvPr id="4" name="圆角矩形 1"/>
          <p:cNvSpPr/>
          <p:nvPr/>
        </p:nvSpPr>
        <p:spPr>
          <a:xfrm>
            <a:off x="2250141" y="2212340"/>
            <a:ext cx="7691718" cy="1987800"/>
          </a:xfrm>
          <a:prstGeom prst="roundRect">
            <a:avLst>
              <a:gd name="adj" fmla="val 50000"/>
            </a:avLst>
          </a:prstGeom>
          <a:solidFill>
            <a:srgbClr val="FFCD4D"/>
          </a:solidFill>
          <a:ln w="12700" cap="flat" cmpd="sng" algn="ctr">
            <a:noFill/>
            <a:prstDash val="solid"/>
            <a:miter lim="800000"/>
          </a:ln>
          <a:effectLst>
            <a:outerShdw blurRad="25400" dist="38100" dir="6600000" sx="101000" sy="101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 name="圆角矩形 8"/>
          <p:cNvSpPr/>
          <p:nvPr/>
        </p:nvSpPr>
        <p:spPr>
          <a:xfrm>
            <a:off x="2250141" y="4450900"/>
            <a:ext cx="7691718" cy="2000097"/>
          </a:xfrm>
          <a:prstGeom prst="roundRect">
            <a:avLst>
              <a:gd name="adj" fmla="val 50000"/>
            </a:avLst>
          </a:prstGeom>
          <a:solidFill>
            <a:srgbClr val="7EB46E"/>
          </a:solidFill>
          <a:ln w="12700" cap="flat" cmpd="sng" algn="ctr">
            <a:noFill/>
            <a:prstDash val="solid"/>
            <a:miter lim="800000"/>
          </a:ln>
          <a:effectLst>
            <a:outerShdw blurRad="25400" dist="38100" dir="6600000" sx="101000" sy="101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pic>
        <p:nvPicPr>
          <p:cNvPr id="6" name="图片 5"/>
          <p:cNvPicPr>
            <a:picLocks noChangeAspect="1"/>
          </p:cNvPicPr>
          <p:nvPr/>
        </p:nvPicPr>
        <p:blipFill>
          <a:blip r:embed="rId2" cstate="screen"/>
          <a:srcRect/>
          <a:stretch>
            <a:fillRect/>
          </a:stretch>
        </p:blipFill>
        <p:spPr>
          <a:xfrm>
            <a:off x="7954059" y="4450900"/>
            <a:ext cx="1987800" cy="1987800"/>
          </a:xfrm>
          <a:custGeom>
            <a:avLst/>
            <a:gdLst>
              <a:gd name="connsiteX0" fmla="*/ 993900 w 1987800"/>
              <a:gd name="connsiteY0" fmla="*/ 0 h 1987800"/>
              <a:gd name="connsiteX1" fmla="*/ 1987800 w 1987800"/>
              <a:gd name="connsiteY1" fmla="*/ 993900 h 1987800"/>
              <a:gd name="connsiteX2" fmla="*/ 993900 w 1987800"/>
              <a:gd name="connsiteY2" fmla="*/ 1987800 h 1987800"/>
              <a:gd name="connsiteX3" fmla="*/ 0 w 1987800"/>
              <a:gd name="connsiteY3" fmla="*/ 993900 h 1987800"/>
              <a:gd name="connsiteX4" fmla="*/ 993900 w 1987800"/>
              <a:gd name="connsiteY4" fmla="*/ 0 h 198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7800" h="1987800">
                <a:moveTo>
                  <a:pt x="993900" y="0"/>
                </a:moveTo>
                <a:cubicBezTo>
                  <a:pt x="1542816" y="0"/>
                  <a:pt x="1987800" y="444984"/>
                  <a:pt x="1987800" y="993900"/>
                </a:cubicBezTo>
                <a:cubicBezTo>
                  <a:pt x="1987800" y="1542816"/>
                  <a:pt x="1542816" y="1987800"/>
                  <a:pt x="993900" y="1987800"/>
                </a:cubicBezTo>
                <a:cubicBezTo>
                  <a:pt x="444984" y="1987800"/>
                  <a:pt x="0" y="1542816"/>
                  <a:pt x="0" y="993900"/>
                </a:cubicBezTo>
                <a:cubicBezTo>
                  <a:pt x="0" y="444984"/>
                  <a:pt x="444984" y="0"/>
                  <a:pt x="993900" y="0"/>
                </a:cubicBezTo>
                <a:close/>
              </a:path>
            </a:pathLst>
          </a:custGeom>
          <a:ln w="76200">
            <a:solidFill>
              <a:srgbClr val="FFCD4D"/>
            </a:solidFill>
          </a:ln>
          <a:effectLst>
            <a:innerShdw blurRad="63500" dist="50800" dir="16200000">
              <a:prstClr val="black">
                <a:alpha val="50000"/>
              </a:prstClr>
            </a:innerShdw>
          </a:effectLst>
        </p:spPr>
      </p:pic>
      <p:pic>
        <p:nvPicPr>
          <p:cNvPr id="7" name="图片 6"/>
          <p:cNvPicPr>
            <a:picLocks noChangeAspect="1"/>
          </p:cNvPicPr>
          <p:nvPr/>
        </p:nvPicPr>
        <p:blipFill>
          <a:blip r:embed="rId3" cstate="screen"/>
          <a:srcRect/>
          <a:stretch>
            <a:fillRect/>
          </a:stretch>
        </p:blipFill>
        <p:spPr>
          <a:xfrm>
            <a:off x="2229590" y="2212340"/>
            <a:ext cx="1987800" cy="1987800"/>
          </a:xfrm>
          <a:custGeom>
            <a:avLst/>
            <a:gdLst>
              <a:gd name="connsiteX0" fmla="*/ 993900 w 1987800"/>
              <a:gd name="connsiteY0" fmla="*/ 0 h 1987800"/>
              <a:gd name="connsiteX1" fmla="*/ 1987800 w 1987800"/>
              <a:gd name="connsiteY1" fmla="*/ 993900 h 1987800"/>
              <a:gd name="connsiteX2" fmla="*/ 993900 w 1987800"/>
              <a:gd name="connsiteY2" fmla="*/ 1987800 h 1987800"/>
              <a:gd name="connsiteX3" fmla="*/ 0 w 1987800"/>
              <a:gd name="connsiteY3" fmla="*/ 993900 h 1987800"/>
              <a:gd name="connsiteX4" fmla="*/ 993900 w 1987800"/>
              <a:gd name="connsiteY4" fmla="*/ 0 h 198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7800" h="1987800">
                <a:moveTo>
                  <a:pt x="993900" y="0"/>
                </a:moveTo>
                <a:cubicBezTo>
                  <a:pt x="1542816" y="0"/>
                  <a:pt x="1987800" y="444984"/>
                  <a:pt x="1987800" y="993900"/>
                </a:cubicBezTo>
                <a:cubicBezTo>
                  <a:pt x="1987800" y="1542816"/>
                  <a:pt x="1542816" y="1987800"/>
                  <a:pt x="993900" y="1987800"/>
                </a:cubicBezTo>
                <a:cubicBezTo>
                  <a:pt x="444984" y="1987800"/>
                  <a:pt x="0" y="1542816"/>
                  <a:pt x="0" y="993900"/>
                </a:cubicBezTo>
                <a:cubicBezTo>
                  <a:pt x="0" y="444984"/>
                  <a:pt x="444984" y="0"/>
                  <a:pt x="993900" y="0"/>
                </a:cubicBezTo>
                <a:close/>
              </a:path>
            </a:pathLst>
          </a:custGeom>
          <a:ln w="76200">
            <a:solidFill>
              <a:srgbClr val="7EB46E"/>
            </a:solidFill>
          </a:ln>
          <a:effectLst>
            <a:innerShdw blurRad="63500" dist="50800" dir="16200000">
              <a:prstClr val="black">
                <a:alpha val="50000"/>
              </a:prstClr>
            </a:innerShdw>
          </a:effectLst>
        </p:spPr>
      </p:pic>
      <p:sp>
        <p:nvSpPr>
          <p:cNvPr id="8" name="文本框 7"/>
          <p:cNvSpPr txBox="1"/>
          <p:nvPr/>
        </p:nvSpPr>
        <p:spPr>
          <a:xfrm>
            <a:off x="4354232" y="2200317"/>
            <a:ext cx="1600200" cy="1200329"/>
          </a:xfrm>
          <a:prstGeom prst="rect">
            <a:avLst/>
          </a:prstGeom>
          <a:noFill/>
        </p:spPr>
        <p:txBody>
          <a:bodyPr wrap="square" rtlCol="0">
            <a:spAutoFit/>
          </a:bodyPr>
          <a:lstStyle/>
          <a:p>
            <a:r>
              <a:rPr lang="en-US" altLang="zh-CN" sz="7200" dirty="0">
                <a:solidFill>
                  <a:srgbClr val="E66914"/>
                </a:solidFill>
                <a:latin typeface="MStiffHeiHK-UltraBold" panose="00000900000000000000" pitchFamily="50" charset="-120"/>
                <a:ea typeface="MStiffHeiHK-UltraBold" panose="00000900000000000000" pitchFamily="50" charset="-120"/>
              </a:rPr>
              <a:t>01</a:t>
            </a:r>
            <a:endParaRPr lang="zh-CN" altLang="en-US" sz="7200" dirty="0">
              <a:solidFill>
                <a:srgbClr val="E66914"/>
              </a:solidFill>
              <a:latin typeface="MStiffHeiHK-UltraBold" panose="00000900000000000000" pitchFamily="50" charset="-120"/>
              <a:ea typeface="MStiffHeiHK-UltraBold" panose="00000900000000000000" pitchFamily="50" charset="-120"/>
            </a:endParaRPr>
          </a:p>
        </p:txBody>
      </p:sp>
      <p:sp>
        <p:nvSpPr>
          <p:cNvPr id="9" name="文本框 8"/>
          <p:cNvSpPr txBox="1"/>
          <p:nvPr/>
        </p:nvSpPr>
        <p:spPr>
          <a:xfrm>
            <a:off x="5668682" y="2463100"/>
            <a:ext cx="3380068" cy="584775"/>
          </a:xfrm>
          <a:prstGeom prst="rect">
            <a:avLst/>
          </a:prstGeom>
          <a:noFill/>
        </p:spPr>
        <p:txBody>
          <a:bodyPr wrap="square" rtlCol="0">
            <a:spAutoFit/>
          </a:bodyPr>
          <a:lstStyle/>
          <a:p>
            <a:r>
              <a:rPr lang="zh-CN" altLang="en-US" sz="3200" dirty="0">
                <a:solidFill>
                  <a:srgbClr val="E66914"/>
                </a:solidFill>
                <a:latin typeface="微软雅黑 Light" panose="020B0502040204020203" pitchFamily="34" charset="-122"/>
                <a:ea typeface="微软雅黑 Light" panose="020B0502040204020203" pitchFamily="34" charset="-122"/>
              </a:rPr>
              <a:t>输入你的标题</a:t>
            </a:r>
          </a:p>
        </p:txBody>
      </p:sp>
      <p:sp>
        <p:nvSpPr>
          <p:cNvPr id="10" name="文本框 9"/>
          <p:cNvSpPr txBox="1"/>
          <p:nvPr/>
        </p:nvSpPr>
        <p:spPr>
          <a:xfrm>
            <a:off x="5647391" y="3103828"/>
            <a:ext cx="3894418" cy="830997"/>
          </a:xfrm>
          <a:prstGeom prst="rect">
            <a:avLst/>
          </a:prstGeom>
          <a:noFill/>
        </p:spPr>
        <p:txBody>
          <a:bodyPr wrap="square" rtlCol="0">
            <a:spAutoFit/>
          </a:bodyPr>
          <a:lstStyle/>
          <a:p>
            <a:r>
              <a:rPr lang="zh-CN" altLang="en-US" sz="1600" dirty="0">
                <a:solidFill>
                  <a:srgbClr val="E66914"/>
                </a:solidFill>
                <a:latin typeface="微软雅黑 Light" panose="020B0502040204020203" pitchFamily="34" charset="-122"/>
                <a:ea typeface="微软雅黑 Light" panose="020B0502040204020203" pitchFamily="34" charset="-122"/>
              </a:rPr>
              <a:t>在这里，你可以输入对图片的描述性文段，也可以输入其他，总而言之，在这里写文字就对了。</a:t>
            </a:r>
          </a:p>
        </p:txBody>
      </p:sp>
      <p:sp>
        <p:nvSpPr>
          <p:cNvPr id="11" name="文本框 10"/>
          <p:cNvSpPr txBox="1"/>
          <p:nvPr/>
        </p:nvSpPr>
        <p:spPr>
          <a:xfrm>
            <a:off x="6457768" y="4506853"/>
            <a:ext cx="1600200" cy="1200329"/>
          </a:xfrm>
          <a:prstGeom prst="rect">
            <a:avLst/>
          </a:prstGeom>
          <a:noFill/>
        </p:spPr>
        <p:txBody>
          <a:bodyPr wrap="square" rtlCol="0">
            <a:spAutoFit/>
          </a:bodyPr>
          <a:lstStyle/>
          <a:p>
            <a:r>
              <a:rPr lang="en-US" altLang="zh-CN" sz="7200" dirty="0">
                <a:solidFill>
                  <a:prstClr val="white"/>
                </a:solidFill>
                <a:latin typeface="MStiffHeiHK-UltraBold" panose="00000900000000000000" pitchFamily="50" charset="-120"/>
                <a:ea typeface="MStiffHeiHK-UltraBold" panose="00000900000000000000" pitchFamily="50" charset="-120"/>
              </a:rPr>
              <a:t>02</a:t>
            </a:r>
            <a:endParaRPr lang="zh-CN" altLang="en-US" sz="7200" dirty="0">
              <a:solidFill>
                <a:prstClr val="white"/>
              </a:solidFill>
              <a:latin typeface="MStiffHeiHK-UltraBold" panose="00000900000000000000" pitchFamily="50" charset="-120"/>
              <a:ea typeface="MStiffHeiHK-UltraBold" panose="00000900000000000000" pitchFamily="50" charset="-120"/>
            </a:endParaRPr>
          </a:p>
        </p:txBody>
      </p:sp>
      <p:sp>
        <p:nvSpPr>
          <p:cNvPr id="12" name="文本框 11"/>
          <p:cNvSpPr txBox="1"/>
          <p:nvPr/>
        </p:nvSpPr>
        <p:spPr>
          <a:xfrm>
            <a:off x="3077700" y="4780293"/>
            <a:ext cx="3380068" cy="584775"/>
          </a:xfrm>
          <a:prstGeom prst="rect">
            <a:avLst/>
          </a:prstGeom>
          <a:noFill/>
        </p:spPr>
        <p:txBody>
          <a:bodyPr wrap="square" rtlCol="0">
            <a:spAutoFit/>
          </a:bodyPr>
          <a:lstStyle/>
          <a:p>
            <a:pPr algn="r"/>
            <a:r>
              <a:rPr lang="zh-CN" altLang="en-US" sz="3200" dirty="0">
                <a:solidFill>
                  <a:prstClr val="white"/>
                </a:solidFill>
                <a:latin typeface="微软雅黑 Light" panose="020B0502040204020203" pitchFamily="34" charset="-122"/>
                <a:ea typeface="微软雅黑 Light" panose="020B0502040204020203" pitchFamily="34" charset="-122"/>
              </a:rPr>
              <a:t>输入你的标题</a:t>
            </a:r>
          </a:p>
        </p:txBody>
      </p:sp>
      <p:sp>
        <p:nvSpPr>
          <p:cNvPr id="13" name="文本框 12"/>
          <p:cNvSpPr txBox="1"/>
          <p:nvPr/>
        </p:nvSpPr>
        <p:spPr>
          <a:xfrm>
            <a:off x="2618230" y="5371564"/>
            <a:ext cx="3894418" cy="830997"/>
          </a:xfrm>
          <a:prstGeom prst="rect">
            <a:avLst/>
          </a:prstGeom>
          <a:noFill/>
        </p:spPr>
        <p:txBody>
          <a:bodyPr wrap="square" rtlCol="0">
            <a:spAutoFit/>
          </a:bodyPr>
          <a:lstStyle/>
          <a:p>
            <a:pPr algn="r"/>
            <a:r>
              <a:rPr lang="zh-CN" altLang="en-US" sz="1600" dirty="0">
                <a:solidFill>
                  <a:prstClr val="white"/>
                </a:solidFill>
                <a:latin typeface="微软雅黑 Light" panose="020B0502040204020203" pitchFamily="34" charset="-122"/>
                <a:ea typeface="微软雅黑 Light" panose="020B0502040204020203" pitchFamily="34" charset="-122"/>
              </a:rPr>
              <a:t>在这里，你可以输入对图片的描述性文段，也可以输入其他，总而言之，在这里写文字就对了。</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0-#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0-#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0-#ppt_w/2"/>
                                          </p:val>
                                        </p:tav>
                                        <p:tav tm="100000">
                                          <p:val>
                                            <p:strVal val="#ppt_x"/>
                                          </p:val>
                                        </p:tav>
                                      </p:tavLst>
                                    </p:anim>
                                    <p:anim calcmode="lin" valueType="num">
                                      <p:cBhvr additive="base">
                                        <p:cTn id="28" dur="500" fill="hold"/>
                                        <p:tgtEl>
                                          <p:spTgt spid="8"/>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0-#ppt_w/2"/>
                                          </p:val>
                                        </p:tav>
                                        <p:tav tm="100000">
                                          <p:val>
                                            <p:strVal val="#ppt_x"/>
                                          </p:val>
                                        </p:tav>
                                      </p:tavLst>
                                    </p:anim>
                                    <p:anim calcmode="lin" valueType="num">
                                      <p:cBhvr additive="base">
                                        <p:cTn id="32" dur="500" fill="hold"/>
                                        <p:tgtEl>
                                          <p:spTgt spid="9"/>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0-#ppt_w/2"/>
                                          </p:val>
                                        </p:tav>
                                        <p:tav tm="100000">
                                          <p:val>
                                            <p:strVal val="#ppt_x"/>
                                          </p:val>
                                        </p:tav>
                                      </p:tavLst>
                                    </p:anim>
                                    <p:anim calcmode="lin" valueType="num">
                                      <p:cBhvr additive="base">
                                        <p:cTn id="36" dur="500" fill="hold"/>
                                        <p:tgtEl>
                                          <p:spTgt spid="10"/>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additive="base">
                                        <p:cTn id="39" dur="500" fill="hold"/>
                                        <p:tgtEl>
                                          <p:spTgt spid="5"/>
                                        </p:tgtEl>
                                        <p:attrNameLst>
                                          <p:attrName>ppt_x</p:attrName>
                                        </p:attrNameLst>
                                      </p:cBhvr>
                                      <p:tavLst>
                                        <p:tav tm="0">
                                          <p:val>
                                            <p:strVal val="1+#ppt_w/2"/>
                                          </p:val>
                                        </p:tav>
                                        <p:tav tm="100000">
                                          <p:val>
                                            <p:strVal val="#ppt_x"/>
                                          </p:val>
                                        </p:tav>
                                      </p:tavLst>
                                    </p:anim>
                                    <p:anim calcmode="lin" valueType="num">
                                      <p:cBhvr additive="base">
                                        <p:cTn id="40" dur="500" fill="hold"/>
                                        <p:tgtEl>
                                          <p:spTgt spid="5"/>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additive="base">
                                        <p:cTn id="43" dur="500" fill="hold"/>
                                        <p:tgtEl>
                                          <p:spTgt spid="6"/>
                                        </p:tgtEl>
                                        <p:attrNameLst>
                                          <p:attrName>ppt_x</p:attrName>
                                        </p:attrNameLst>
                                      </p:cBhvr>
                                      <p:tavLst>
                                        <p:tav tm="0">
                                          <p:val>
                                            <p:strVal val="1+#ppt_w/2"/>
                                          </p:val>
                                        </p:tav>
                                        <p:tav tm="100000">
                                          <p:val>
                                            <p:strVal val="#ppt_x"/>
                                          </p:val>
                                        </p:tav>
                                      </p:tavLst>
                                    </p:anim>
                                    <p:anim calcmode="lin" valueType="num">
                                      <p:cBhvr additive="base">
                                        <p:cTn id="44" dur="500" fill="hold"/>
                                        <p:tgtEl>
                                          <p:spTgt spid="6"/>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1+#ppt_w/2"/>
                                          </p:val>
                                        </p:tav>
                                        <p:tav tm="100000">
                                          <p:val>
                                            <p:strVal val="#ppt_x"/>
                                          </p:val>
                                        </p:tav>
                                      </p:tavLst>
                                    </p:anim>
                                    <p:anim calcmode="lin" valueType="num">
                                      <p:cBhvr additive="base">
                                        <p:cTn id="48" dur="500" fill="hold"/>
                                        <p:tgtEl>
                                          <p:spTgt spid="11"/>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fill="hold"/>
                                        <p:tgtEl>
                                          <p:spTgt spid="12"/>
                                        </p:tgtEl>
                                        <p:attrNameLst>
                                          <p:attrName>ppt_x</p:attrName>
                                        </p:attrNameLst>
                                      </p:cBhvr>
                                      <p:tavLst>
                                        <p:tav tm="0">
                                          <p:val>
                                            <p:strVal val="1+#ppt_w/2"/>
                                          </p:val>
                                        </p:tav>
                                        <p:tav tm="100000">
                                          <p:val>
                                            <p:strVal val="#ppt_x"/>
                                          </p:val>
                                        </p:tav>
                                      </p:tavLst>
                                    </p:anim>
                                    <p:anim calcmode="lin" valueType="num">
                                      <p:cBhvr additive="base">
                                        <p:cTn id="52" dur="500" fill="hold"/>
                                        <p:tgtEl>
                                          <p:spTgt spid="12"/>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1+#ppt_w/2"/>
                                          </p:val>
                                        </p:tav>
                                        <p:tav tm="100000">
                                          <p:val>
                                            <p:strVal val="#ppt_x"/>
                                          </p:val>
                                        </p:tav>
                                      </p:tavLst>
                                    </p:anim>
                                    <p:anim calcmode="lin" valueType="num">
                                      <p:cBhvr additive="base">
                                        <p:cTn id="56"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P spid="8" grpId="0"/>
      <p:bldP spid="9" grpId="0"/>
      <p:bldP spid="10" grpId="0"/>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12482" y="666675"/>
            <a:ext cx="5012018" cy="646331"/>
          </a:xfrm>
          <a:prstGeom prst="rect">
            <a:avLst/>
          </a:prstGeom>
          <a:noFill/>
        </p:spPr>
        <p:txBody>
          <a:bodyPr wrap="square" rtlCol="0">
            <a:spAutoFit/>
          </a:bodyPr>
          <a:lstStyle/>
          <a:p>
            <a:r>
              <a:rPr lang="zh-CN" altLang="en-US" sz="3600" dirty="0">
                <a:solidFill>
                  <a:prstClr val="white">
                    <a:lumMod val="85000"/>
                  </a:prstClr>
                </a:solidFill>
                <a:latin typeface="微软雅黑 Light" panose="020B0502040204020203" pitchFamily="34" charset="-122"/>
                <a:ea typeface="微软雅黑 Light" panose="020B0502040204020203" pitchFamily="34" charset="-122"/>
              </a:rPr>
              <a:t>请在这里输入你的标题</a:t>
            </a:r>
          </a:p>
        </p:txBody>
      </p:sp>
      <p:sp>
        <p:nvSpPr>
          <p:cNvPr id="3" name="文本框 2"/>
          <p:cNvSpPr txBox="1"/>
          <p:nvPr/>
        </p:nvSpPr>
        <p:spPr>
          <a:xfrm>
            <a:off x="514723" y="1313006"/>
            <a:ext cx="2268818" cy="400110"/>
          </a:xfrm>
          <a:prstGeom prst="rect">
            <a:avLst/>
          </a:prstGeom>
          <a:noFill/>
        </p:spPr>
        <p:txBody>
          <a:bodyPr wrap="square" rtlCol="0">
            <a:spAutoFit/>
          </a:bodyPr>
          <a:lstStyle/>
          <a:p>
            <a:r>
              <a:rPr lang="zh-CN" altLang="en-US" sz="2000" dirty="0">
                <a:solidFill>
                  <a:prstClr val="white">
                    <a:lumMod val="85000"/>
                  </a:prstClr>
                </a:solidFill>
                <a:latin typeface="微软雅黑 Light" panose="020B0502040204020203" pitchFamily="34" charset="-122"/>
                <a:ea typeface="微软雅黑 Light" panose="020B0502040204020203" pitchFamily="34" charset="-122"/>
              </a:rPr>
              <a:t>在这里输入内容</a:t>
            </a:r>
          </a:p>
        </p:txBody>
      </p:sp>
      <p:grpSp>
        <p:nvGrpSpPr>
          <p:cNvPr id="5" name="组合 4"/>
          <p:cNvGrpSpPr/>
          <p:nvPr/>
        </p:nvGrpSpPr>
        <p:grpSpPr>
          <a:xfrm>
            <a:off x="5328308" y="3106757"/>
            <a:ext cx="1535384" cy="935018"/>
            <a:chOff x="1027296" y="3800399"/>
            <a:chExt cx="912713" cy="555824"/>
          </a:xfrm>
        </p:grpSpPr>
        <p:sp>
          <p:nvSpPr>
            <p:cNvPr id="6" name="椭圆 5"/>
            <p:cNvSpPr/>
            <p:nvPr/>
          </p:nvSpPr>
          <p:spPr>
            <a:xfrm rot="2706771">
              <a:off x="1219384" y="3800400"/>
              <a:ext cx="555824" cy="555822"/>
            </a:xfrm>
            <a:prstGeom prst="ellipse">
              <a:avLst/>
            </a:prstGeom>
            <a:solidFill>
              <a:srgbClr val="FFCD4D"/>
            </a:solidFill>
            <a:ln w="184150" cap="flat" cmpd="sng" algn="ctr">
              <a:solidFill>
                <a:srgbClr val="7EB46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7" name="等腰三角形 6"/>
            <p:cNvSpPr/>
            <p:nvPr/>
          </p:nvSpPr>
          <p:spPr>
            <a:xfrm rot="5409176">
              <a:off x="1816862" y="4001337"/>
              <a:ext cx="92347" cy="153947"/>
            </a:xfrm>
            <a:prstGeom prst="triangle">
              <a:avLst/>
            </a:prstGeom>
            <a:solidFill>
              <a:srgbClr val="7EB46E"/>
            </a:solidFill>
            <a:ln w="184150" cap="flat" cmpd="sng" algn="ctr">
              <a:solidFill>
                <a:srgbClr val="7EB46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等腰三角形 7"/>
            <p:cNvSpPr/>
            <p:nvPr/>
          </p:nvSpPr>
          <p:spPr>
            <a:xfrm rot="16200000">
              <a:off x="1058096" y="4001337"/>
              <a:ext cx="92347" cy="153947"/>
            </a:xfrm>
            <a:prstGeom prst="triangle">
              <a:avLst/>
            </a:prstGeom>
            <a:solidFill>
              <a:srgbClr val="7EB46E"/>
            </a:solidFill>
            <a:ln w="184150" cap="flat" cmpd="sng" algn="ctr">
              <a:solidFill>
                <a:srgbClr val="7EB46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9" name="椭圆 8"/>
          <p:cNvSpPr/>
          <p:nvPr/>
        </p:nvSpPr>
        <p:spPr>
          <a:xfrm rot="10800000">
            <a:off x="4390695" y="3410495"/>
            <a:ext cx="327540" cy="327540"/>
          </a:xfrm>
          <a:prstGeom prst="ellipse">
            <a:avLst/>
          </a:prstGeom>
          <a:gradFill>
            <a:gsLst>
              <a:gs pos="50000">
                <a:srgbClr val="7EB46E"/>
              </a:gs>
              <a:gs pos="50000">
                <a:srgbClr val="FFCD4D"/>
              </a:gs>
            </a:gsLst>
            <a:lin ang="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0" name="圆角矩形 10"/>
          <p:cNvSpPr/>
          <p:nvPr/>
        </p:nvSpPr>
        <p:spPr>
          <a:xfrm>
            <a:off x="809710" y="2140332"/>
            <a:ext cx="3065929" cy="4405334"/>
          </a:xfrm>
          <a:prstGeom prst="roundRect">
            <a:avLst/>
          </a:prstGeom>
          <a:solidFill>
            <a:srgbClr val="FFCD4D"/>
          </a:solidFill>
          <a:ln w="12700" cap="flat" cmpd="sng" algn="ctr">
            <a:noFill/>
            <a:prstDash val="solid"/>
            <a:miter lim="800000"/>
          </a:ln>
          <a:effectLst>
            <a:outerShdw blurRad="25400" dist="38100" dir="4800000" sx="101000" sy="101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1" name="圆角矩形 11"/>
          <p:cNvSpPr/>
          <p:nvPr/>
        </p:nvSpPr>
        <p:spPr>
          <a:xfrm>
            <a:off x="8362263" y="2140332"/>
            <a:ext cx="3065929" cy="4405334"/>
          </a:xfrm>
          <a:prstGeom prst="roundRect">
            <a:avLst/>
          </a:prstGeom>
          <a:solidFill>
            <a:srgbClr val="FFCD4D"/>
          </a:solidFill>
          <a:ln w="12700" cap="flat" cmpd="sng" algn="ctr">
            <a:noFill/>
            <a:prstDash val="solid"/>
            <a:miter lim="800000"/>
          </a:ln>
          <a:effectLst>
            <a:outerShdw blurRad="25400" dist="38100" dir="4800000" sx="101000" sy="101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2" name="椭圆 11"/>
          <p:cNvSpPr/>
          <p:nvPr/>
        </p:nvSpPr>
        <p:spPr>
          <a:xfrm>
            <a:off x="7519667" y="3410495"/>
            <a:ext cx="327540" cy="327540"/>
          </a:xfrm>
          <a:prstGeom prst="ellipse">
            <a:avLst/>
          </a:prstGeom>
          <a:gradFill>
            <a:gsLst>
              <a:gs pos="50000">
                <a:srgbClr val="7EB46E"/>
              </a:gs>
              <a:gs pos="50000">
                <a:srgbClr val="FFCD4D"/>
              </a:gs>
            </a:gsLst>
            <a:lin ang="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3" name="任意多边形 13"/>
          <p:cNvSpPr/>
          <p:nvPr/>
        </p:nvSpPr>
        <p:spPr>
          <a:xfrm>
            <a:off x="2796988" y="5217459"/>
            <a:ext cx="1083996" cy="1328207"/>
          </a:xfrm>
          <a:custGeom>
            <a:avLst/>
            <a:gdLst>
              <a:gd name="connsiteX0" fmla="*/ 1402847 w 1402847"/>
              <a:gd name="connsiteY0" fmla="*/ 0 h 1632730"/>
              <a:gd name="connsiteX1" fmla="*/ 1402847 w 1402847"/>
              <a:gd name="connsiteY1" fmla="*/ 1304558 h 1632730"/>
              <a:gd name="connsiteX2" fmla="*/ 1074675 w 1402847"/>
              <a:gd name="connsiteY2" fmla="*/ 1632730 h 1632730"/>
              <a:gd name="connsiteX3" fmla="*/ 0 w 1402847"/>
              <a:gd name="connsiteY3" fmla="*/ 1632730 h 1632730"/>
              <a:gd name="connsiteX4" fmla="*/ 298558 w 1402847"/>
              <a:gd name="connsiteY4" fmla="*/ 1417321 h 1632730"/>
              <a:gd name="connsiteX5" fmla="*/ 1337140 w 1402847"/>
              <a:gd name="connsiteY5" fmla="*/ 140230 h 1632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2847" h="1632730">
                <a:moveTo>
                  <a:pt x="1402847" y="0"/>
                </a:moveTo>
                <a:lnTo>
                  <a:pt x="1402847" y="1304558"/>
                </a:lnTo>
                <a:cubicBezTo>
                  <a:pt x="1402847" y="1485802"/>
                  <a:pt x="1255919" y="1632730"/>
                  <a:pt x="1074675" y="1632730"/>
                </a:cubicBezTo>
                <a:lnTo>
                  <a:pt x="0" y="1632730"/>
                </a:lnTo>
                <a:lnTo>
                  <a:pt x="298558" y="1417321"/>
                </a:lnTo>
                <a:cubicBezTo>
                  <a:pt x="733585" y="1070926"/>
                  <a:pt x="1089741" y="635618"/>
                  <a:pt x="1337140" y="140230"/>
                </a:cubicBezTo>
                <a:close/>
              </a:path>
            </a:pathLst>
          </a:custGeom>
          <a:solidFill>
            <a:sysClr val="windowText" lastClr="000000">
              <a:lumMod val="85000"/>
              <a:lumOff val="15000"/>
              <a:alpha val="40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4" name="任意多边形 15"/>
          <p:cNvSpPr/>
          <p:nvPr/>
        </p:nvSpPr>
        <p:spPr>
          <a:xfrm>
            <a:off x="10357643" y="5217459"/>
            <a:ext cx="1083996" cy="1328207"/>
          </a:xfrm>
          <a:custGeom>
            <a:avLst/>
            <a:gdLst>
              <a:gd name="connsiteX0" fmla="*/ 1402847 w 1402847"/>
              <a:gd name="connsiteY0" fmla="*/ 0 h 1632730"/>
              <a:gd name="connsiteX1" fmla="*/ 1402847 w 1402847"/>
              <a:gd name="connsiteY1" fmla="*/ 1304558 h 1632730"/>
              <a:gd name="connsiteX2" fmla="*/ 1074675 w 1402847"/>
              <a:gd name="connsiteY2" fmla="*/ 1632730 h 1632730"/>
              <a:gd name="connsiteX3" fmla="*/ 0 w 1402847"/>
              <a:gd name="connsiteY3" fmla="*/ 1632730 h 1632730"/>
              <a:gd name="connsiteX4" fmla="*/ 298558 w 1402847"/>
              <a:gd name="connsiteY4" fmla="*/ 1417321 h 1632730"/>
              <a:gd name="connsiteX5" fmla="*/ 1337140 w 1402847"/>
              <a:gd name="connsiteY5" fmla="*/ 140230 h 1632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2847" h="1632730">
                <a:moveTo>
                  <a:pt x="1402847" y="0"/>
                </a:moveTo>
                <a:lnTo>
                  <a:pt x="1402847" y="1304558"/>
                </a:lnTo>
                <a:cubicBezTo>
                  <a:pt x="1402847" y="1485802"/>
                  <a:pt x="1255919" y="1632730"/>
                  <a:pt x="1074675" y="1632730"/>
                </a:cubicBezTo>
                <a:lnTo>
                  <a:pt x="0" y="1632730"/>
                </a:lnTo>
                <a:lnTo>
                  <a:pt x="298558" y="1417321"/>
                </a:lnTo>
                <a:cubicBezTo>
                  <a:pt x="733585" y="1070926"/>
                  <a:pt x="1089741" y="635618"/>
                  <a:pt x="1337140" y="140230"/>
                </a:cubicBezTo>
                <a:close/>
              </a:path>
            </a:pathLst>
          </a:custGeom>
          <a:solidFill>
            <a:sysClr val="windowText" lastClr="000000">
              <a:lumMod val="85000"/>
              <a:lumOff val="15000"/>
              <a:alpha val="40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pic>
        <p:nvPicPr>
          <p:cNvPr id="15" name="图片 14"/>
          <p:cNvPicPr>
            <a:picLocks noChangeAspect="1"/>
          </p:cNvPicPr>
          <p:nvPr/>
        </p:nvPicPr>
        <p:blipFill>
          <a:blip r:embed="rId2" cstate="screen"/>
          <a:srcRect/>
          <a:stretch>
            <a:fillRect/>
          </a:stretch>
        </p:blipFill>
        <p:spPr>
          <a:xfrm>
            <a:off x="1732863" y="2432319"/>
            <a:ext cx="1219621" cy="1219621"/>
          </a:xfrm>
          <a:custGeom>
            <a:avLst/>
            <a:gdLst>
              <a:gd name="connsiteX0" fmla="*/ 993900 w 1987800"/>
              <a:gd name="connsiteY0" fmla="*/ 0 h 1987800"/>
              <a:gd name="connsiteX1" fmla="*/ 1987800 w 1987800"/>
              <a:gd name="connsiteY1" fmla="*/ 993900 h 1987800"/>
              <a:gd name="connsiteX2" fmla="*/ 993900 w 1987800"/>
              <a:gd name="connsiteY2" fmla="*/ 1987800 h 1987800"/>
              <a:gd name="connsiteX3" fmla="*/ 0 w 1987800"/>
              <a:gd name="connsiteY3" fmla="*/ 993900 h 1987800"/>
              <a:gd name="connsiteX4" fmla="*/ 993900 w 1987800"/>
              <a:gd name="connsiteY4" fmla="*/ 0 h 198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7800" h="1987800">
                <a:moveTo>
                  <a:pt x="993900" y="0"/>
                </a:moveTo>
                <a:cubicBezTo>
                  <a:pt x="1542816" y="0"/>
                  <a:pt x="1987800" y="444984"/>
                  <a:pt x="1987800" y="993900"/>
                </a:cubicBezTo>
                <a:cubicBezTo>
                  <a:pt x="1987800" y="1542816"/>
                  <a:pt x="1542816" y="1987800"/>
                  <a:pt x="993900" y="1987800"/>
                </a:cubicBezTo>
                <a:cubicBezTo>
                  <a:pt x="444984" y="1987800"/>
                  <a:pt x="0" y="1542816"/>
                  <a:pt x="0" y="993900"/>
                </a:cubicBezTo>
                <a:cubicBezTo>
                  <a:pt x="0" y="444984"/>
                  <a:pt x="444984" y="0"/>
                  <a:pt x="993900" y="0"/>
                </a:cubicBezTo>
                <a:close/>
              </a:path>
            </a:pathLst>
          </a:custGeom>
          <a:ln w="76200">
            <a:solidFill>
              <a:srgbClr val="7EB46E"/>
            </a:solidFill>
          </a:ln>
          <a:effectLst>
            <a:innerShdw blurRad="63500" dist="50800" dir="16200000">
              <a:prstClr val="black">
                <a:alpha val="50000"/>
              </a:prstClr>
            </a:innerShdw>
          </a:effectLst>
        </p:spPr>
      </p:pic>
      <p:pic>
        <p:nvPicPr>
          <p:cNvPr id="16" name="图片 15"/>
          <p:cNvPicPr>
            <a:picLocks noChangeAspect="1"/>
          </p:cNvPicPr>
          <p:nvPr/>
        </p:nvPicPr>
        <p:blipFill>
          <a:blip r:embed="rId3" cstate="screen"/>
          <a:srcRect/>
          <a:stretch>
            <a:fillRect/>
          </a:stretch>
        </p:blipFill>
        <p:spPr>
          <a:xfrm>
            <a:off x="9285416" y="2432319"/>
            <a:ext cx="1219621" cy="1219621"/>
          </a:xfrm>
          <a:custGeom>
            <a:avLst/>
            <a:gdLst>
              <a:gd name="connsiteX0" fmla="*/ 993900 w 1987800"/>
              <a:gd name="connsiteY0" fmla="*/ 0 h 1987800"/>
              <a:gd name="connsiteX1" fmla="*/ 1987800 w 1987800"/>
              <a:gd name="connsiteY1" fmla="*/ 993900 h 1987800"/>
              <a:gd name="connsiteX2" fmla="*/ 993900 w 1987800"/>
              <a:gd name="connsiteY2" fmla="*/ 1987800 h 1987800"/>
              <a:gd name="connsiteX3" fmla="*/ 0 w 1987800"/>
              <a:gd name="connsiteY3" fmla="*/ 993900 h 1987800"/>
              <a:gd name="connsiteX4" fmla="*/ 993900 w 1987800"/>
              <a:gd name="connsiteY4" fmla="*/ 0 h 198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7800" h="1987800">
                <a:moveTo>
                  <a:pt x="993900" y="0"/>
                </a:moveTo>
                <a:cubicBezTo>
                  <a:pt x="1542816" y="0"/>
                  <a:pt x="1987800" y="444984"/>
                  <a:pt x="1987800" y="993900"/>
                </a:cubicBezTo>
                <a:cubicBezTo>
                  <a:pt x="1987800" y="1542816"/>
                  <a:pt x="1542816" y="1987800"/>
                  <a:pt x="993900" y="1987800"/>
                </a:cubicBezTo>
                <a:cubicBezTo>
                  <a:pt x="444984" y="1987800"/>
                  <a:pt x="0" y="1542816"/>
                  <a:pt x="0" y="993900"/>
                </a:cubicBezTo>
                <a:cubicBezTo>
                  <a:pt x="0" y="444984"/>
                  <a:pt x="444984" y="0"/>
                  <a:pt x="993900" y="0"/>
                </a:cubicBezTo>
                <a:close/>
              </a:path>
            </a:pathLst>
          </a:custGeom>
          <a:ln w="76200">
            <a:solidFill>
              <a:srgbClr val="7EB46E"/>
            </a:solidFill>
          </a:ln>
          <a:effectLst>
            <a:innerShdw blurRad="63500" dist="50800" dir="16200000">
              <a:prstClr val="black">
                <a:alpha val="50000"/>
              </a:prstClr>
            </a:innerShdw>
          </a:effectLst>
        </p:spPr>
      </p:pic>
      <p:grpSp>
        <p:nvGrpSpPr>
          <p:cNvPr id="17" name="组合 16"/>
          <p:cNvGrpSpPr/>
          <p:nvPr/>
        </p:nvGrpSpPr>
        <p:grpSpPr>
          <a:xfrm rot="5148976">
            <a:off x="2685608" y="3156829"/>
            <a:ext cx="617545" cy="678833"/>
            <a:chOff x="7860518" y="1562343"/>
            <a:chExt cx="617545" cy="678833"/>
          </a:xfrm>
        </p:grpSpPr>
        <p:sp>
          <p:nvSpPr>
            <p:cNvPr id="18" name="椭圆 17"/>
            <p:cNvSpPr/>
            <p:nvPr/>
          </p:nvSpPr>
          <p:spPr>
            <a:xfrm>
              <a:off x="7860518" y="1562343"/>
              <a:ext cx="253220" cy="253220"/>
            </a:xfrm>
            <a:prstGeom prst="ellipse">
              <a:avLst/>
            </a:prstGeom>
            <a:solidFill>
              <a:srgbClr val="FAB3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9" name="椭圆 18"/>
            <p:cNvSpPr/>
            <p:nvPr/>
          </p:nvSpPr>
          <p:spPr>
            <a:xfrm>
              <a:off x="8201414" y="1675299"/>
              <a:ext cx="193286" cy="193286"/>
            </a:xfrm>
            <a:prstGeom prst="ellipse">
              <a:avLst/>
            </a:prstGeom>
            <a:solidFill>
              <a:srgbClr val="FAB3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0" name="椭圆 19"/>
            <p:cNvSpPr/>
            <p:nvPr/>
          </p:nvSpPr>
          <p:spPr>
            <a:xfrm>
              <a:off x="8319469" y="1928519"/>
              <a:ext cx="155166" cy="155166"/>
            </a:xfrm>
            <a:prstGeom prst="ellipse">
              <a:avLst/>
            </a:prstGeom>
            <a:solidFill>
              <a:srgbClr val="FAB3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1" name="椭圆 20"/>
            <p:cNvSpPr/>
            <p:nvPr/>
          </p:nvSpPr>
          <p:spPr>
            <a:xfrm>
              <a:off x="8380506" y="2143619"/>
              <a:ext cx="97557" cy="97557"/>
            </a:xfrm>
            <a:prstGeom prst="ellipse">
              <a:avLst/>
            </a:prstGeom>
            <a:solidFill>
              <a:srgbClr val="FAB3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nvGrpSpPr>
          <p:cNvPr id="22" name="组合 21"/>
          <p:cNvGrpSpPr/>
          <p:nvPr/>
        </p:nvGrpSpPr>
        <p:grpSpPr>
          <a:xfrm rot="5148976">
            <a:off x="10229831" y="3156830"/>
            <a:ext cx="617545" cy="678833"/>
            <a:chOff x="7860518" y="1562343"/>
            <a:chExt cx="617545" cy="678833"/>
          </a:xfrm>
        </p:grpSpPr>
        <p:sp>
          <p:nvSpPr>
            <p:cNvPr id="23" name="椭圆 22"/>
            <p:cNvSpPr/>
            <p:nvPr/>
          </p:nvSpPr>
          <p:spPr>
            <a:xfrm>
              <a:off x="7860518" y="1562343"/>
              <a:ext cx="253220" cy="253220"/>
            </a:xfrm>
            <a:prstGeom prst="ellipse">
              <a:avLst/>
            </a:prstGeom>
            <a:solidFill>
              <a:srgbClr val="FAB3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4" name="椭圆 23"/>
            <p:cNvSpPr/>
            <p:nvPr/>
          </p:nvSpPr>
          <p:spPr>
            <a:xfrm>
              <a:off x="8201414" y="1675299"/>
              <a:ext cx="193286" cy="193286"/>
            </a:xfrm>
            <a:prstGeom prst="ellipse">
              <a:avLst/>
            </a:prstGeom>
            <a:solidFill>
              <a:srgbClr val="FAB3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5" name="椭圆 24"/>
            <p:cNvSpPr/>
            <p:nvPr/>
          </p:nvSpPr>
          <p:spPr>
            <a:xfrm>
              <a:off x="8319469" y="1928519"/>
              <a:ext cx="155166" cy="155166"/>
            </a:xfrm>
            <a:prstGeom prst="ellipse">
              <a:avLst/>
            </a:prstGeom>
            <a:solidFill>
              <a:srgbClr val="FAB3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6" name="椭圆 25"/>
            <p:cNvSpPr/>
            <p:nvPr/>
          </p:nvSpPr>
          <p:spPr>
            <a:xfrm>
              <a:off x="8380506" y="2143619"/>
              <a:ext cx="97557" cy="97557"/>
            </a:xfrm>
            <a:prstGeom prst="ellipse">
              <a:avLst/>
            </a:prstGeom>
            <a:solidFill>
              <a:srgbClr val="FAB3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27" name="文本框 26"/>
          <p:cNvSpPr txBox="1"/>
          <p:nvPr/>
        </p:nvSpPr>
        <p:spPr>
          <a:xfrm>
            <a:off x="1918766" y="3902677"/>
            <a:ext cx="849022" cy="461665"/>
          </a:xfrm>
          <a:prstGeom prst="rect">
            <a:avLst/>
          </a:prstGeom>
          <a:noFill/>
        </p:spPr>
        <p:txBody>
          <a:bodyPr wrap="square" rtlCol="0">
            <a:spAutoFit/>
          </a:bodyPr>
          <a:lstStyle/>
          <a:p>
            <a:r>
              <a:rPr lang="zh-CN" altLang="en-US" sz="2400" b="1" dirty="0">
                <a:solidFill>
                  <a:prstClr val="black">
                    <a:lumMod val="95000"/>
                    <a:lumOff val="5000"/>
                  </a:prstClr>
                </a:solidFill>
                <a:latin typeface="微软雅黑 Light" panose="020B0502040204020203" pitchFamily="34" charset="-122"/>
                <a:ea typeface="微软雅黑 Light" panose="020B0502040204020203" pitchFamily="34" charset="-122"/>
              </a:rPr>
              <a:t>名字</a:t>
            </a:r>
          </a:p>
        </p:txBody>
      </p:sp>
      <p:sp>
        <p:nvSpPr>
          <p:cNvPr id="28" name="矩形 27"/>
          <p:cNvSpPr/>
          <p:nvPr/>
        </p:nvSpPr>
        <p:spPr>
          <a:xfrm>
            <a:off x="1917557" y="4400006"/>
            <a:ext cx="850231" cy="69387"/>
          </a:xfrm>
          <a:prstGeom prst="rect">
            <a:avLst/>
          </a:prstGeom>
          <a:solidFill>
            <a:srgbClr val="7EB46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9" name="文本框 28"/>
          <p:cNvSpPr txBox="1"/>
          <p:nvPr/>
        </p:nvSpPr>
        <p:spPr>
          <a:xfrm>
            <a:off x="9511805" y="3938341"/>
            <a:ext cx="849022" cy="461665"/>
          </a:xfrm>
          <a:prstGeom prst="rect">
            <a:avLst/>
          </a:prstGeom>
          <a:noFill/>
        </p:spPr>
        <p:txBody>
          <a:bodyPr wrap="square" rtlCol="0">
            <a:spAutoFit/>
          </a:bodyPr>
          <a:lstStyle/>
          <a:p>
            <a:r>
              <a:rPr lang="zh-CN" altLang="en-US" sz="2400" b="1" dirty="0">
                <a:solidFill>
                  <a:prstClr val="black">
                    <a:lumMod val="95000"/>
                    <a:lumOff val="5000"/>
                  </a:prstClr>
                </a:solidFill>
                <a:latin typeface="微软雅黑 Light" panose="020B0502040204020203" pitchFamily="34" charset="-122"/>
                <a:ea typeface="微软雅黑 Light" panose="020B0502040204020203" pitchFamily="34" charset="-122"/>
              </a:rPr>
              <a:t>名字</a:t>
            </a:r>
          </a:p>
        </p:txBody>
      </p:sp>
      <p:sp>
        <p:nvSpPr>
          <p:cNvPr id="30" name="矩形 29"/>
          <p:cNvSpPr/>
          <p:nvPr/>
        </p:nvSpPr>
        <p:spPr>
          <a:xfrm>
            <a:off x="9507412" y="4413584"/>
            <a:ext cx="850231" cy="55809"/>
          </a:xfrm>
          <a:prstGeom prst="rect">
            <a:avLst/>
          </a:prstGeom>
          <a:solidFill>
            <a:srgbClr val="7EB46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31" name="组合 30"/>
          <p:cNvGrpSpPr/>
          <p:nvPr/>
        </p:nvGrpSpPr>
        <p:grpSpPr>
          <a:xfrm>
            <a:off x="1430311" y="5780608"/>
            <a:ext cx="214354" cy="261578"/>
            <a:chOff x="3181082" y="2596794"/>
            <a:chExt cx="474920" cy="579549"/>
          </a:xfrm>
        </p:grpSpPr>
        <p:sp>
          <p:nvSpPr>
            <p:cNvPr id="32" name="任意多边形 40"/>
            <p:cNvSpPr/>
            <p:nvPr/>
          </p:nvSpPr>
          <p:spPr>
            <a:xfrm>
              <a:off x="3181082" y="2640169"/>
              <a:ext cx="218941" cy="502276"/>
            </a:xfrm>
            <a:custGeom>
              <a:avLst/>
              <a:gdLst>
                <a:gd name="connsiteX0" fmla="*/ 218941 w 218941"/>
                <a:gd name="connsiteY0" fmla="*/ 0 h 502276"/>
                <a:gd name="connsiteX1" fmla="*/ 0 w 218941"/>
                <a:gd name="connsiteY1" fmla="*/ 502276 h 502276"/>
                <a:gd name="connsiteX2" fmla="*/ 206062 w 218941"/>
                <a:gd name="connsiteY2" fmla="*/ 437882 h 502276"/>
                <a:gd name="connsiteX3" fmla="*/ 218941 w 218941"/>
                <a:gd name="connsiteY3" fmla="*/ 0 h 502276"/>
              </a:gdLst>
              <a:ahLst/>
              <a:cxnLst>
                <a:cxn ang="0">
                  <a:pos x="connsiteX0" y="connsiteY0"/>
                </a:cxn>
                <a:cxn ang="0">
                  <a:pos x="connsiteX1" y="connsiteY1"/>
                </a:cxn>
                <a:cxn ang="0">
                  <a:pos x="connsiteX2" y="connsiteY2"/>
                </a:cxn>
                <a:cxn ang="0">
                  <a:pos x="connsiteX3" y="connsiteY3"/>
                </a:cxn>
              </a:cxnLst>
              <a:rect l="l" t="t" r="r" b="b"/>
              <a:pathLst>
                <a:path w="218941" h="502276">
                  <a:moveTo>
                    <a:pt x="218941" y="0"/>
                  </a:moveTo>
                  <a:lnTo>
                    <a:pt x="0" y="502276"/>
                  </a:lnTo>
                  <a:lnTo>
                    <a:pt x="206062" y="437882"/>
                  </a:lnTo>
                  <a:lnTo>
                    <a:pt x="218941" y="0"/>
                  </a:lnTo>
                  <a:close/>
                </a:path>
              </a:pathLst>
            </a:custGeom>
            <a:solidFill>
              <a:sysClr val="window" lastClr="FFFFFF"/>
            </a:solidFill>
            <a:ln w="28575" cap="flat" cmpd="sng" algn="ctr">
              <a:solidFill>
                <a:sysClr val="windowText" lastClr="000000">
                  <a:lumMod val="75000"/>
                  <a:lumOff val="2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33" name="任意多边形 41"/>
            <p:cNvSpPr/>
            <p:nvPr/>
          </p:nvSpPr>
          <p:spPr>
            <a:xfrm rot="21421633">
              <a:off x="3437060" y="2596794"/>
              <a:ext cx="218942" cy="579549"/>
            </a:xfrm>
            <a:custGeom>
              <a:avLst/>
              <a:gdLst>
                <a:gd name="connsiteX0" fmla="*/ 0 w 218941"/>
                <a:gd name="connsiteY0" fmla="*/ 476518 h 579549"/>
                <a:gd name="connsiteX1" fmla="*/ 218941 w 218941"/>
                <a:gd name="connsiteY1" fmla="*/ 579549 h 579549"/>
                <a:gd name="connsiteX2" fmla="*/ 25757 w 218941"/>
                <a:gd name="connsiteY2" fmla="*/ 0 h 579549"/>
                <a:gd name="connsiteX3" fmla="*/ 0 w 218941"/>
                <a:gd name="connsiteY3" fmla="*/ 476518 h 579549"/>
              </a:gdLst>
              <a:ahLst/>
              <a:cxnLst>
                <a:cxn ang="0">
                  <a:pos x="connsiteX0" y="connsiteY0"/>
                </a:cxn>
                <a:cxn ang="0">
                  <a:pos x="connsiteX1" y="connsiteY1"/>
                </a:cxn>
                <a:cxn ang="0">
                  <a:pos x="connsiteX2" y="connsiteY2"/>
                </a:cxn>
                <a:cxn ang="0">
                  <a:pos x="connsiteX3" y="connsiteY3"/>
                </a:cxn>
              </a:cxnLst>
              <a:rect l="l" t="t" r="r" b="b"/>
              <a:pathLst>
                <a:path w="218941" h="579549">
                  <a:moveTo>
                    <a:pt x="0" y="476518"/>
                  </a:moveTo>
                  <a:lnTo>
                    <a:pt x="218941" y="579549"/>
                  </a:lnTo>
                  <a:lnTo>
                    <a:pt x="25757" y="0"/>
                  </a:lnTo>
                  <a:lnTo>
                    <a:pt x="0" y="476518"/>
                  </a:lnTo>
                  <a:close/>
                </a:path>
              </a:pathLst>
            </a:custGeom>
            <a:solidFill>
              <a:sysClr val="windowText" lastClr="000000">
                <a:lumMod val="75000"/>
                <a:lumOff val="25000"/>
              </a:sysClr>
            </a:solidFill>
            <a:ln w="12700" cap="flat" cmpd="sng" algn="ctr">
              <a:solidFill>
                <a:sysClr val="windowText" lastClr="000000">
                  <a:lumMod val="75000"/>
                  <a:lumOff val="2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nvGrpSpPr>
          <p:cNvPr id="34" name="组合 33"/>
          <p:cNvGrpSpPr/>
          <p:nvPr/>
        </p:nvGrpSpPr>
        <p:grpSpPr>
          <a:xfrm>
            <a:off x="1912983" y="5772769"/>
            <a:ext cx="262403" cy="262403"/>
            <a:chOff x="3148808" y="3659304"/>
            <a:chExt cx="483094" cy="483094"/>
          </a:xfrm>
        </p:grpSpPr>
        <p:sp>
          <p:nvSpPr>
            <p:cNvPr id="35" name="椭圆 34"/>
            <p:cNvSpPr/>
            <p:nvPr/>
          </p:nvSpPr>
          <p:spPr>
            <a:xfrm>
              <a:off x="3148808" y="3659304"/>
              <a:ext cx="483094" cy="483094"/>
            </a:xfrm>
            <a:prstGeom prst="ellipse">
              <a:avLst/>
            </a:prstGeom>
            <a:noFill/>
            <a:ln w="38100"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36" name="等腰三角形 35"/>
            <p:cNvSpPr/>
            <p:nvPr/>
          </p:nvSpPr>
          <p:spPr>
            <a:xfrm rot="2765739">
              <a:off x="3397921" y="3788164"/>
              <a:ext cx="77932" cy="100418"/>
            </a:xfrm>
            <a:prstGeom prst="triangle">
              <a:avLst/>
            </a:prstGeom>
            <a:solidFill>
              <a:sysClr val="windowText" lastClr="000000">
                <a:lumMod val="85000"/>
                <a:lumOff val="15000"/>
              </a:sysClr>
            </a:solidFill>
            <a:ln w="12700"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37" name="等腰三角形 36"/>
            <p:cNvSpPr/>
            <p:nvPr/>
          </p:nvSpPr>
          <p:spPr>
            <a:xfrm rot="13554206">
              <a:off x="3317672" y="3864478"/>
              <a:ext cx="77932" cy="100418"/>
            </a:xfrm>
            <a:prstGeom prst="triangle">
              <a:avLst/>
            </a:prstGeom>
            <a:noFill/>
            <a:ln w="12700"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nvGrpSpPr>
          <p:cNvPr id="38" name="组合 37"/>
          <p:cNvGrpSpPr/>
          <p:nvPr/>
        </p:nvGrpSpPr>
        <p:grpSpPr>
          <a:xfrm>
            <a:off x="2409899" y="5779910"/>
            <a:ext cx="353711" cy="264839"/>
            <a:chOff x="3036047" y="4542955"/>
            <a:chExt cx="711024" cy="532375"/>
          </a:xfrm>
        </p:grpSpPr>
        <p:sp>
          <p:nvSpPr>
            <p:cNvPr id="39" name="任意多边形 47"/>
            <p:cNvSpPr/>
            <p:nvPr/>
          </p:nvSpPr>
          <p:spPr>
            <a:xfrm>
              <a:off x="3036047" y="4542956"/>
              <a:ext cx="161365" cy="478118"/>
            </a:xfrm>
            <a:custGeom>
              <a:avLst/>
              <a:gdLst>
                <a:gd name="connsiteX0" fmla="*/ 35859 w 161365"/>
                <a:gd name="connsiteY0" fmla="*/ 23906 h 478118"/>
                <a:gd name="connsiteX1" fmla="*/ 0 w 161365"/>
                <a:gd name="connsiteY1" fmla="*/ 478118 h 478118"/>
                <a:gd name="connsiteX2" fmla="*/ 149412 w 161365"/>
                <a:gd name="connsiteY2" fmla="*/ 412376 h 478118"/>
                <a:gd name="connsiteX3" fmla="*/ 161365 w 161365"/>
                <a:gd name="connsiteY3" fmla="*/ 0 h 478118"/>
                <a:gd name="connsiteX4" fmla="*/ 35859 w 161365"/>
                <a:gd name="connsiteY4" fmla="*/ 23906 h 4781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365" h="478118">
                  <a:moveTo>
                    <a:pt x="35859" y="23906"/>
                  </a:moveTo>
                  <a:lnTo>
                    <a:pt x="0" y="478118"/>
                  </a:lnTo>
                  <a:lnTo>
                    <a:pt x="149412" y="412376"/>
                  </a:lnTo>
                  <a:lnTo>
                    <a:pt x="161365" y="0"/>
                  </a:lnTo>
                  <a:lnTo>
                    <a:pt x="35859" y="23906"/>
                  </a:lnTo>
                  <a:close/>
                </a:path>
              </a:pathLst>
            </a:custGeom>
            <a:solidFill>
              <a:sysClr val="windowText" lastClr="000000">
                <a:lumMod val="85000"/>
                <a:lumOff val="15000"/>
              </a:sysClr>
            </a:solidFill>
            <a:ln w="12700"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40" name="任意多边形 48"/>
            <p:cNvSpPr/>
            <p:nvPr/>
          </p:nvSpPr>
          <p:spPr>
            <a:xfrm rot="21412541">
              <a:off x="3381225" y="4577976"/>
              <a:ext cx="161365" cy="478118"/>
            </a:xfrm>
            <a:custGeom>
              <a:avLst/>
              <a:gdLst>
                <a:gd name="connsiteX0" fmla="*/ 35859 w 161365"/>
                <a:gd name="connsiteY0" fmla="*/ 23906 h 478118"/>
                <a:gd name="connsiteX1" fmla="*/ 0 w 161365"/>
                <a:gd name="connsiteY1" fmla="*/ 478118 h 478118"/>
                <a:gd name="connsiteX2" fmla="*/ 149412 w 161365"/>
                <a:gd name="connsiteY2" fmla="*/ 412376 h 478118"/>
                <a:gd name="connsiteX3" fmla="*/ 161365 w 161365"/>
                <a:gd name="connsiteY3" fmla="*/ 0 h 478118"/>
                <a:gd name="connsiteX4" fmla="*/ 35859 w 161365"/>
                <a:gd name="connsiteY4" fmla="*/ 23906 h 4781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365" h="478118">
                  <a:moveTo>
                    <a:pt x="35859" y="23906"/>
                  </a:moveTo>
                  <a:lnTo>
                    <a:pt x="0" y="478118"/>
                  </a:lnTo>
                  <a:lnTo>
                    <a:pt x="149412" y="412376"/>
                  </a:lnTo>
                  <a:lnTo>
                    <a:pt x="161365" y="0"/>
                  </a:lnTo>
                  <a:lnTo>
                    <a:pt x="35859" y="23906"/>
                  </a:lnTo>
                  <a:close/>
                </a:path>
              </a:pathLst>
            </a:custGeom>
            <a:solidFill>
              <a:sysClr val="windowText" lastClr="000000">
                <a:lumMod val="85000"/>
                <a:lumOff val="15000"/>
              </a:sysClr>
            </a:solidFill>
            <a:ln w="12700"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41" name="任意多边形 49"/>
            <p:cNvSpPr/>
            <p:nvPr/>
          </p:nvSpPr>
          <p:spPr>
            <a:xfrm>
              <a:off x="3185459" y="4542955"/>
              <a:ext cx="209176" cy="519953"/>
            </a:xfrm>
            <a:custGeom>
              <a:avLst/>
              <a:gdLst>
                <a:gd name="connsiteX0" fmla="*/ 11953 w 209176"/>
                <a:gd name="connsiteY0" fmla="*/ 0 h 519953"/>
                <a:gd name="connsiteX1" fmla="*/ 209176 w 209176"/>
                <a:gd name="connsiteY1" fmla="*/ 53788 h 519953"/>
                <a:gd name="connsiteX2" fmla="*/ 209176 w 209176"/>
                <a:gd name="connsiteY2" fmla="*/ 519953 h 519953"/>
                <a:gd name="connsiteX3" fmla="*/ 0 w 209176"/>
                <a:gd name="connsiteY3" fmla="*/ 430306 h 519953"/>
                <a:gd name="connsiteX4" fmla="*/ 11953 w 209176"/>
                <a:gd name="connsiteY4" fmla="*/ 0 h 5199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176" h="519953">
                  <a:moveTo>
                    <a:pt x="11953" y="0"/>
                  </a:moveTo>
                  <a:lnTo>
                    <a:pt x="209176" y="53788"/>
                  </a:lnTo>
                  <a:lnTo>
                    <a:pt x="209176" y="519953"/>
                  </a:lnTo>
                  <a:lnTo>
                    <a:pt x="0" y="430306"/>
                  </a:lnTo>
                  <a:lnTo>
                    <a:pt x="11953" y="0"/>
                  </a:lnTo>
                  <a:close/>
                </a:path>
              </a:pathLst>
            </a:custGeom>
            <a:noFill/>
            <a:ln w="12700"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42" name="任意多边形 50"/>
            <p:cNvSpPr/>
            <p:nvPr/>
          </p:nvSpPr>
          <p:spPr>
            <a:xfrm rot="21235344">
              <a:off x="3537895" y="4555377"/>
              <a:ext cx="209176" cy="519953"/>
            </a:xfrm>
            <a:custGeom>
              <a:avLst/>
              <a:gdLst>
                <a:gd name="connsiteX0" fmla="*/ 11953 w 209176"/>
                <a:gd name="connsiteY0" fmla="*/ 0 h 519953"/>
                <a:gd name="connsiteX1" fmla="*/ 209176 w 209176"/>
                <a:gd name="connsiteY1" fmla="*/ 53788 h 519953"/>
                <a:gd name="connsiteX2" fmla="*/ 209176 w 209176"/>
                <a:gd name="connsiteY2" fmla="*/ 519953 h 519953"/>
                <a:gd name="connsiteX3" fmla="*/ 0 w 209176"/>
                <a:gd name="connsiteY3" fmla="*/ 430306 h 519953"/>
                <a:gd name="connsiteX4" fmla="*/ 11953 w 209176"/>
                <a:gd name="connsiteY4" fmla="*/ 0 h 5199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176" h="519953">
                  <a:moveTo>
                    <a:pt x="11953" y="0"/>
                  </a:moveTo>
                  <a:lnTo>
                    <a:pt x="209176" y="53788"/>
                  </a:lnTo>
                  <a:lnTo>
                    <a:pt x="209176" y="519953"/>
                  </a:lnTo>
                  <a:lnTo>
                    <a:pt x="0" y="430306"/>
                  </a:lnTo>
                  <a:lnTo>
                    <a:pt x="11953" y="0"/>
                  </a:lnTo>
                  <a:close/>
                </a:path>
              </a:pathLst>
            </a:custGeom>
            <a:noFill/>
            <a:ln w="12700"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nvGrpSpPr>
          <p:cNvPr id="43" name="组合 42"/>
          <p:cNvGrpSpPr/>
          <p:nvPr/>
        </p:nvGrpSpPr>
        <p:grpSpPr>
          <a:xfrm>
            <a:off x="3000780" y="5776992"/>
            <a:ext cx="249224" cy="245067"/>
            <a:chOff x="3137306" y="5533551"/>
            <a:chExt cx="505040" cy="496615"/>
          </a:xfrm>
        </p:grpSpPr>
        <p:sp>
          <p:nvSpPr>
            <p:cNvPr id="44" name="椭圆 43"/>
            <p:cNvSpPr/>
            <p:nvPr/>
          </p:nvSpPr>
          <p:spPr>
            <a:xfrm>
              <a:off x="3137306" y="5533551"/>
              <a:ext cx="136584" cy="136584"/>
            </a:xfrm>
            <a:prstGeom prst="ellipse">
              <a:avLst/>
            </a:prstGeom>
            <a:no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cxnSp>
          <p:nvCxnSpPr>
            <p:cNvPr id="45" name="直接连接符 44"/>
            <p:cNvCxnSpPr>
              <a:stCxn id="44" idx="6"/>
            </p:cNvCxnSpPr>
            <p:nvPr/>
          </p:nvCxnSpPr>
          <p:spPr>
            <a:xfrm>
              <a:off x="3273890" y="5601843"/>
              <a:ext cx="126133" cy="0"/>
            </a:xfrm>
            <a:prstGeom prst="line">
              <a:avLst/>
            </a:prstGeom>
            <a:noFill/>
            <a:ln w="28575" cap="flat" cmpd="sng" algn="ctr">
              <a:solidFill>
                <a:sysClr val="windowText" lastClr="000000">
                  <a:lumMod val="85000"/>
                  <a:lumOff val="15000"/>
                </a:sysClr>
              </a:solidFill>
              <a:prstDash val="solid"/>
              <a:miter lim="800000"/>
            </a:ln>
            <a:effectLst/>
          </p:spPr>
        </p:cxnSp>
        <p:cxnSp>
          <p:nvCxnSpPr>
            <p:cNvPr id="46" name="直接连接符 45"/>
            <p:cNvCxnSpPr/>
            <p:nvPr/>
          </p:nvCxnSpPr>
          <p:spPr>
            <a:xfrm>
              <a:off x="3390355" y="5601843"/>
              <a:ext cx="0" cy="108805"/>
            </a:xfrm>
            <a:prstGeom prst="line">
              <a:avLst/>
            </a:prstGeom>
            <a:noFill/>
            <a:ln w="28575" cap="flat" cmpd="sng" algn="ctr">
              <a:solidFill>
                <a:sysClr val="windowText" lastClr="000000">
                  <a:lumMod val="85000"/>
                  <a:lumOff val="15000"/>
                </a:sysClr>
              </a:solidFill>
              <a:prstDash val="solid"/>
              <a:miter lim="800000"/>
            </a:ln>
            <a:effectLst/>
          </p:spPr>
        </p:cxnSp>
        <p:sp>
          <p:nvSpPr>
            <p:cNvPr id="47" name="椭圆 46"/>
            <p:cNvSpPr/>
            <p:nvPr/>
          </p:nvSpPr>
          <p:spPr>
            <a:xfrm>
              <a:off x="3321511" y="5709300"/>
              <a:ext cx="136584" cy="136584"/>
            </a:xfrm>
            <a:prstGeom prst="ellipse">
              <a:avLst/>
            </a:prstGeom>
            <a:no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cxnSp>
          <p:nvCxnSpPr>
            <p:cNvPr id="48" name="直接连接符 47"/>
            <p:cNvCxnSpPr/>
            <p:nvPr/>
          </p:nvCxnSpPr>
          <p:spPr>
            <a:xfrm>
              <a:off x="3383619" y="5956407"/>
              <a:ext cx="126133" cy="0"/>
            </a:xfrm>
            <a:prstGeom prst="line">
              <a:avLst/>
            </a:prstGeom>
            <a:noFill/>
            <a:ln w="28575" cap="flat" cmpd="sng" algn="ctr">
              <a:solidFill>
                <a:sysClr val="windowText" lastClr="000000">
                  <a:lumMod val="85000"/>
                  <a:lumOff val="15000"/>
                </a:sysClr>
              </a:solidFill>
              <a:prstDash val="solid"/>
              <a:miter lim="800000"/>
            </a:ln>
            <a:effectLst/>
          </p:spPr>
        </p:cxnSp>
        <p:cxnSp>
          <p:nvCxnSpPr>
            <p:cNvPr id="49" name="直接连接符 48"/>
            <p:cNvCxnSpPr/>
            <p:nvPr/>
          </p:nvCxnSpPr>
          <p:spPr>
            <a:xfrm>
              <a:off x="3393404" y="5847602"/>
              <a:ext cx="0" cy="108805"/>
            </a:xfrm>
            <a:prstGeom prst="line">
              <a:avLst/>
            </a:prstGeom>
            <a:noFill/>
            <a:ln w="28575" cap="flat" cmpd="sng" algn="ctr">
              <a:solidFill>
                <a:sysClr val="windowText" lastClr="000000">
                  <a:lumMod val="85000"/>
                  <a:lumOff val="15000"/>
                </a:sysClr>
              </a:solidFill>
              <a:prstDash val="solid"/>
              <a:miter lim="800000"/>
            </a:ln>
            <a:effectLst/>
          </p:spPr>
        </p:cxnSp>
        <p:sp>
          <p:nvSpPr>
            <p:cNvPr id="50" name="椭圆 49"/>
            <p:cNvSpPr/>
            <p:nvPr/>
          </p:nvSpPr>
          <p:spPr>
            <a:xfrm>
              <a:off x="3505762" y="5893582"/>
              <a:ext cx="136584" cy="136584"/>
            </a:xfrm>
            <a:prstGeom prst="ellipse">
              <a:avLst/>
            </a:prstGeom>
            <a:no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51" name="文本框 50"/>
          <p:cNvSpPr txBox="1"/>
          <p:nvPr/>
        </p:nvSpPr>
        <p:spPr>
          <a:xfrm>
            <a:off x="1264287" y="4573932"/>
            <a:ext cx="950797" cy="1015663"/>
          </a:xfrm>
          <a:prstGeom prst="rect">
            <a:avLst/>
          </a:prstGeom>
          <a:noFill/>
        </p:spPr>
        <p:txBody>
          <a:bodyPr wrap="square" rtlCol="0">
            <a:spAutoFit/>
          </a:bodyPr>
          <a:lstStyle/>
          <a:p>
            <a:pPr algn="r"/>
            <a:r>
              <a:rPr lang="zh-CN" altLang="en-US" sz="1200" dirty="0">
                <a:solidFill>
                  <a:prstClr val="black"/>
                </a:solidFill>
                <a:latin typeface="微软雅黑 Light" panose="020B0502040204020203" pitchFamily="34" charset="-122"/>
                <a:ea typeface="微软雅黑 Light" panose="020B0502040204020203" pitchFamily="34" charset="-122"/>
              </a:rPr>
              <a:t>请输入描述性文字 请输入描述性文字请输入描述性文字</a:t>
            </a:r>
          </a:p>
        </p:txBody>
      </p:sp>
      <p:grpSp>
        <p:nvGrpSpPr>
          <p:cNvPr id="52" name="组合 51"/>
          <p:cNvGrpSpPr/>
          <p:nvPr/>
        </p:nvGrpSpPr>
        <p:grpSpPr>
          <a:xfrm>
            <a:off x="8985379" y="5809674"/>
            <a:ext cx="1819693" cy="271980"/>
            <a:chOff x="8905773" y="6120093"/>
            <a:chExt cx="1819693" cy="271980"/>
          </a:xfrm>
        </p:grpSpPr>
        <p:grpSp>
          <p:nvGrpSpPr>
            <p:cNvPr id="53" name="组合 52"/>
            <p:cNvGrpSpPr/>
            <p:nvPr/>
          </p:nvGrpSpPr>
          <p:grpSpPr>
            <a:xfrm>
              <a:off x="8905773" y="6127932"/>
              <a:ext cx="214354" cy="261578"/>
              <a:chOff x="3181082" y="2596794"/>
              <a:chExt cx="474920" cy="579549"/>
            </a:xfrm>
          </p:grpSpPr>
          <p:sp>
            <p:nvSpPr>
              <p:cNvPr id="71" name="任意多边形 82"/>
              <p:cNvSpPr/>
              <p:nvPr/>
            </p:nvSpPr>
            <p:spPr>
              <a:xfrm>
                <a:off x="3181082" y="2640169"/>
                <a:ext cx="218941" cy="502276"/>
              </a:xfrm>
              <a:custGeom>
                <a:avLst/>
                <a:gdLst>
                  <a:gd name="connsiteX0" fmla="*/ 218941 w 218941"/>
                  <a:gd name="connsiteY0" fmla="*/ 0 h 502276"/>
                  <a:gd name="connsiteX1" fmla="*/ 0 w 218941"/>
                  <a:gd name="connsiteY1" fmla="*/ 502276 h 502276"/>
                  <a:gd name="connsiteX2" fmla="*/ 206062 w 218941"/>
                  <a:gd name="connsiteY2" fmla="*/ 437882 h 502276"/>
                  <a:gd name="connsiteX3" fmla="*/ 218941 w 218941"/>
                  <a:gd name="connsiteY3" fmla="*/ 0 h 502276"/>
                </a:gdLst>
                <a:ahLst/>
                <a:cxnLst>
                  <a:cxn ang="0">
                    <a:pos x="connsiteX0" y="connsiteY0"/>
                  </a:cxn>
                  <a:cxn ang="0">
                    <a:pos x="connsiteX1" y="connsiteY1"/>
                  </a:cxn>
                  <a:cxn ang="0">
                    <a:pos x="connsiteX2" y="connsiteY2"/>
                  </a:cxn>
                  <a:cxn ang="0">
                    <a:pos x="connsiteX3" y="connsiteY3"/>
                  </a:cxn>
                </a:cxnLst>
                <a:rect l="l" t="t" r="r" b="b"/>
                <a:pathLst>
                  <a:path w="218941" h="502276">
                    <a:moveTo>
                      <a:pt x="218941" y="0"/>
                    </a:moveTo>
                    <a:lnTo>
                      <a:pt x="0" y="502276"/>
                    </a:lnTo>
                    <a:lnTo>
                      <a:pt x="206062" y="437882"/>
                    </a:lnTo>
                    <a:lnTo>
                      <a:pt x="218941" y="0"/>
                    </a:lnTo>
                    <a:close/>
                  </a:path>
                </a:pathLst>
              </a:custGeom>
              <a:solidFill>
                <a:sysClr val="window" lastClr="FFFFFF"/>
              </a:solidFill>
              <a:ln w="28575" cap="flat" cmpd="sng" algn="ctr">
                <a:solidFill>
                  <a:sysClr val="windowText" lastClr="000000">
                    <a:lumMod val="75000"/>
                    <a:lumOff val="2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72" name="任意多边形 83"/>
              <p:cNvSpPr/>
              <p:nvPr/>
            </p:nvSpPr>
            <p:spPr>
              <a:xfrm rot="21421633">
                <a:off x="3437060" y="2596794"/>
                <a:ext cx="218942" cy="579549"/>
              </a:xfrm>
              <a:custGeom>
                <a:avLst/>
                <a:gdLst>
                  <a:gd name="connsiteX0" fmla="*/ 0 w 218941"/>
                  <a:gd name="connsiteY0" fmla="*/ 476518 h 579549"/>
                  <a:gd name="connsiteX1" fmla="*/ 218941 w 218941"/>
                  <a:gd name="connsiteY1" fmla="*/ 579549 h 579549"/>
                  <a:gd name="connsiteX2" fmla="*/ 25757 w 218941"/>
                  <a:gd name="connsiteY2" fmla="*/ 0 h 579549"/>
                  <a:gd name="connsiteX3" fmla="*/ 0 w 218941"/>
                  <a:gd name="connsiteY3" fmla="*/ 476518 h 579549"/>
                </a:gdLst>
                <a:ahLst/>
                <a:cxnLst>
                  <a:cxn ang="0">
                    <a:pos x="connsiteX0" y="connsiteY0"/>
                  </a:cxn>
                  <a:cxn ang="0">
                    <a:pos x="connsiteX1" y="connsiteY1"/>
                  </a:cxn>
                  <a:cxn ang="0">
                    <a:pos x="connsiteX2" y="connsiteY2"/>
                  </a:cxn>
                  <a:cxn ang="0">
                    <a:pos x="connsiteX3" y="connsiteY3"/>
                  </a:cxn>
                </a:cxnLst>
                <a:rect l="l" t="t" r="r" b="b"/>
                <a:pathLst>
                  <a:path w="218941" h="579549">
                    <a:moveTo>
                      <a:pt x="0" y="476518"/>
                    </a:moveTo>
                    <a:lnTo>
                      <a:pt x="218941" y="579549"/>
                    </a:lnTo>
                    <a:lnTo>
                      <a:pt x="25757" y="0"/>
                    </a:lnTo>
                    <a:lnTo>
                      <a:pt x="0" y="476518"/>
                    </a:lnTo>
                    <a:close/>
                  </a:path>
                </a:pathLst>
              </a:custGeom>
              <a:solidFill>
                <a:sysClr val="windowText" lastClr="000000">
                  <a:lumMod val="75000"/>
                  <a:lumOff val="25000"/>
                </a:sysClr>
              </a:solidFill>
              <a:ln w="12700" cap="flat" cmpd="sng" algn="ctr">
                <a:solidFill>
                  <a:sysClr val="windowText" lastClr="000000">
                    <a:lumMod val="75000"/>
                    <a:lumOff val="2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nvGrpSpPr>
            <p:cNvPr id="54" name="组合 53"/>
            <p:cNvGrpSpPr/>
            <p:nvPr/>
          </p:nvGrpSpPr>
          <p:grpSpPr>
            <a:xfrm>
              <a:off x="9388445" y="6120093"/>
              <a:ext cx="262403" cy="262403"/>
              <a:chOff x="3148808" y="3659304"/>
              <a:chExt cx="483094" cy="483094"/>
            </a:xfrm>
          </p:grpSpPr>
          <p:sp>
            <p:nvSpPr>
              <p:cNvPr id="68" name="椭圆 67"/>
              <p:cNvSpPr/>
              <p:nvPr/>
            </p:nvSpPr>
            <p:spPr>
              <a:xfrm>
                <a:off x="3148808" y="3659304"/>
                <a:ext cx="483094" cy="483094"/>
              </a:xfrm>
              <a:prstGeom prst="ellipse">
                <a:avLst/>
              </a:prstGeom>
              <a:noFill/>
              <a:ln w="38100"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69" name="等腰三角形 68"/>
              <p:cNvSpPr/>
              <p:nvPr/>
            </p:nvSpPr>
            <p:spPr>
              <a:xfrm rot="2765739">
                <a:off x="3397921" y="3788164"/>
                <a:ext cx="77932" cy="100418"/>
              </a:xfrm>
              <a:prstGeom prst="triangle">
                <a:avLst/>
              </a:prstGeom>
              <a:solidFill>
                <a:sysClr val="windowText" lastClr="000000">
                  <a:lumMod val="85000"/>
                  <a:lumOff val="15000"/>
                </a:sysClr>
              </a:solidFill>
              <a:ln w="12700"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70" name="等腰三角形 69"/>
              <p:cNvSpPr/>
              <p:nvPr/>
            </p:nvSpPr>
            <p:spPr>
              <a:xfrm rot="13554206">
                <a:off x="3317672" y="3864478"/>
                <a:ext cx="77932" cy="100418"/>
              </a:xfrm>
              <a:prstGeom prst="triangle">
                <a:avLst/>
              </a:prstGeom>
              <a:noFill/>
              <a:ln w="12700"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nvGrpSpPr>
            <p:cNvPr id="55" name="组合 54"/>
            <p:cNvGrpSpPr/>
            <p:nvPr/>
          </p:nvGrpSpPr>
          <p:grpSpPr>
            <a:xfrm>
              <a:off x="9885361" y="6127234"/>
              <a:ext cx="353711" cy="264839"/>
              <a:chOff x="3036047" y="4542955"/>
              <a:chExt cx="711024" cy="532375"/>
            </a:xfrm>
          </p:grpSpPr>
          <p:sp>
            <p:nvSpPr>
              <p:cNvPr id="64" name="任意多边形 89"/>
              <p:cNvSpPr/>
              <p:nvPr/>
            </p:nvSpPr>
            <p:spPr>
              <a:xfrm>
                <a:off x="3036047" y="4542956"/>
                <a:ext cx="161365" cy="478118"/>
              </a:xfrm>
              <a:custGeom>
                <a:avLst/>
                <a:gdLst>
                  <a:gd name="connsiteX0" fmla="*/ 35859 w 161365"/>
                  <a:gd name="connsiteY0" fmla="*/ 23906 h 478118"/>
                  <a:gd name="connsiteX1" fmla="*/ 0 w 161365"/>
                  <a:gd name="connsiteY1" fmla="*/ 478118 h 478118"/>
                  <a:gd name="connsiteX2" fmla="*/ 149412 w 161365"/>
                  <a:gd name="connsiteY2" fmla="*/ 412376 h 478118"/>
                  <a:gd name="connsiteX3" fmla="*/ 161365 w 161365"/>
                  <a:gd name="connsiteY3" fmla="*/ 0 h 478118"/>
                  <a:gd name="connsiteX4" fmla="*/ 35859 w 161365"/>
                  <a:gd name="connsiteY4" fmla="*/ 23906 h 4781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365" h="478118">
                    <a:moveTo>
                      <a:pt x="35859" y="23906"/>
                    </a:moveTo>
                    <a:lnTo>
                      <a:pt x="0" y="478118"/>
                    </a:lnTo>
                    <a:lnTo>
                      <a:pt x="149412" y="412376"/>
                    </a:lnTo>
                    <a:lnTo>
                      <a:pt x="161365" y="0"/>
                    </a:lnTo>
                    <a:lnTo>
                      <a:pt x="35859" y="23906"/>
                    </a:lnTo>
                    <a:close/>
                  </a:path>
                </a:pathLst>
              </a:custGeom>
              <a:solidFill>
                <a:sysClr val="windowText" lastClr="000000">
                  <a:lumMod val="85000"/>
                  <a:lumOff val="15000"/>
                </a:sysClr>
              </a:solidFill>
              <a:ln w="12700"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65" name="任意多边形 90"/>
              <p:cNvSpPr/>
              <p:nvPr/>
            </p:nvSpPr>
            <p:spPr>
              <a:xfrm rot="21412541">
                <a:off x="3381225" y="4577976"/>
                <a:ext cx="161365" cy="478118"/>
              </a:xfrm>
              <a:custGeom>
                <a:avLst/>
                <a:gdLst>
                  <a:gd name="connsiteX0" fmla="*/ 35859 w 161365"/>
                  <a:gd name="connsiteY0" fmla="*/ 23906 h 478118"/>
                  <a:gd name="connsiteX1" fmla="*/ 0 w 161365"/>
                  <a:gd name="connsiteY1" fmla="*/ 478118 h 478118"/>
                  <a:gd name="connsiteX2" fmla="*/ 149412 w 161365"/>
                  <a:gd name="connsiteY2" fmla="*/ 412376 h 478118"/>
                  <a:gd name="connsiteX3" fmla="*/ 161365 w 161365"/>
                  <a:gd name="connsiteY3" fmla="*/ 0 h 478118"/>
                  <a:gd name="connsiteX4" fmla="*/ 35859 w 161365"/>
                  <a:gd name="connsiteY4" fmla="*/ 23906 h 4781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365" h="478118">
                    <a:moveTo>
                      <a:pt x="35859" y="23906"/>
                    </a:moveTo>
                    <a:lnTo>
                      <a:pt x="0" y="478118"/>
                    </a:lnTo>
                    <a:lnTo>
                      <a:pt x="149412" y="412376"/>
                    </a:lnTo>
                    <a:lnTo>
                      <a:pt x="161365" y="0"/>
                    </a:lnTo>
                    <a:lnTo>
                      <a:pt x="35859" y="23906"/>
                    </a:lnTo>
                    <a:close/>
                  </a:path>
                </a:pathLst>
              </a:custGeom>
              <a:solidFill>
                <a:sysClr val="windowText" lastClr="000000">
                  <a:lumMod val="85000"/>
                  <a:lumOff val="15000"/>
                </a:sysClr>
              </a:solidFill>
              <a:ln w="12700"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66" name="任意多边形 91"/>
              <p:cNvSpPr/>
              <p:nvPr/>
            </p:nvSpPr>
            <p:spPr>
              <a:xfrm>
                <a:off x="3185459" y="4542955"/>
                <a:ext cx="209176" cy="519953"/>
              </a:xfrm>
              <a:custGeom>
                <a:avLst/>
                <a:gdLst>
                  <a:gd name="connsiteX0" fmla="*/ 11953 w 209176"/>
                  <a:gd name="connsiteY0" fmla="*/ 0 h 519953"/>
                  <a:gd name="connsiteX1" fmla="*/ 209176 w 209176"/>
                  <a:gd name="connsiteY1" fmla="*/ 53788 h 519953"/>
                  <a:gd name="connsiteX2" fmla="*/ 209176 w 209176"/>
                  <a:gd name="connsiteY2" fmla="*/ 519953 h 519953"/>
                  <a:gd name="connsiteX3" fmla="*/ 0 w 209176"/>
                  <a:gd name="connsiteY3" fmla="*/ 430306 h 519953"/>
                  <a:gd name="connsiteX4" fmla="*/ 11953 w 209176"/>
                  <a:gd name="connsiteY4" fmla="*/ 0 h 5199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176" h="519953">
                    <a:moveTo>
                      <a:pt x="11953" y="0"/>
                    </a:moveTo>
                    <a:lnTo>
                      <a:pt x="209176" y="53788"/>
                    </a:lnTo>
                    <a:lnTo>
                      <a:pt x="209176" y="519953"/>
                    </a:lnTo>
                    <a:lnTo>
                      <a:pt x="0" y="430306"/>
                    </a:lnTo>
                    <a:lnTo>
                      <a:pt x="11953" y="0"/>
                    </a:lnTo>
                    <a:close/>
                  </a:path>
                </a:pathLst>
              </a:custGeom>
              <a:noFill/>
              <a:ln w="12700"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67" name="任意多边形 92"/>
              <p:cNvSpPr/>
              <p:nvPr/>
            </p:nvSpPr>
            <p:spPr>
              <a:xfrm rot="21235344">
                <a:off x="3537895" y="4555377"/>
                <a:ext cx="209176" cy="519953"/>
              </a:xfrm>
              <a:custGeom>
                <a:avLst/>
                <a:gdLst>
                  <a:gd name="connsiteX0" fmla="*/ 11953 w 209176"/>
                  <a:gd name="connsiteY0" fmla="*/ 0 h 519953"/>
                  <a:gd name="connsiteX1" fmla="*/ 209176 w 209176"/>
                  <a:gd name="connsiteY1" fmla="*/ 53788 h 519953"/>
                  <a:gd name="connsiteX2" fmla="*/ 209176 w 209176"/>
                  <a:gd name="connsiteY2" fmla="*/ 519953 h 519953"/>
                  <a:gd name="connsiteX3" fmla="*/ 0 w 209176"/>
                  <a:gd name="connsiteY3" fmla="*/ 430306 h 519953"/>
                  <a:gd name="connsiteX4" fmla="*/ 11953 w 209176"/>
                  <a:gd name="connsiteY4" fmla="*/ 0 h 5199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176" h="519953">
                    <a:moveTo>
                      <a:pt x="11953" y="0"/>
                    </a:moveTo>
                    <a:lnTo>
                      <a:pt x="209176" y="53788"/>
                    </a:lnTo>
                    <a:lnTo>
                      <a:pt x="209176" y="519953"/>
                    </a:lnTo>
                    <a:lnTo>
                      <a:pt x="0" y="430306"/>
                    </a:lnTo>
                    <a:lnTo>
                      <a:pt x="11953" y="0"/>
                    </a:lnTo>
                    <a:close/>
                  </a:path>
                </a:pathLst>
              </a:custGeom>
              <a:noFill/>
              <a:ln w="12700"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nvGrpSpPr>
            <p:cNvPr id="56" name="组合 55"/>
            <p:cNvGrpSpPr/>
            <p:nvPr/>
          </p:nvGrpSpPr>
          <p:grpSpPr>
            <a:xfrm>
              <a:off x="10476242" y="6124316"/>
              <a:ext cx="249224" cy="245067"/>
              <a:chOff x="3137306" y="5533551"/>
              <a:chExt cx="505040" cy="496615"/>
            </a:xfrm>
          </p:grpSpPr>
          <p:sp>
            <p:nvSpPr>
              <p:cNvPr id="57" name="椭圆 56"/>
              <p:cNvSpPr/>
              <p:nvPr/>
            </p:nvSpPr>
            <p:spPr>
              <a:xfrm>
                <a:off x="3137306" y="5533551"/>
                <a:ext cx="136584" cy="136584"/>
              </a:xfrm>
              <a:prstGeom prst="ellipse">
                <a:avLst/>
              </a:prstGeom>
              <a:no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cxnSp>
            <p:nvCxnSpPr>
              <p:cNvPr id="58" name="直接连接符 57"/>
              <p:cNvCxnSpPr>
                <a:stCxn id="57" idx="6"/>
              </p:cNvCxnSpPr>
              <p:nvPr/>
            </p:nvCxnSpPr>
            <p:spPr>
              <a:xfrm>
                <a:off x="3273890" y="5601843"/>
                <a:ext cx="126133" cy="0"/>
              </a:xfrm>
              <a:prstGeom prst="line">
                <a:avLst/>
              </a:prstGeom>
              <a:noFill/>
              <a:ln w="28575" cap="flat" cmpd="sng" algn="ctr">
                <a:solidFill>
                  <a:sysClr val="windowText" lastClr="000000">
                    <a:lumMod val="85000"/>
                    <a:lumOff val="15000"/>
                  </a:sysClr>
                </a:solidFill>
                <a:prstDash val="solid"/>
                <a:miter lim="800000"/>
              </a:ln>
              <a:effectLst/>
            </p:spPr>
          </p:cxnSp>
          <p:cxnSp>
            <p:nvCxnSpPr>
              <p:cNvPr id="59" name="直接连接符 58"/>
              <p:cNvCxnSpPr/>
              <p:nvPr/>
            </p:nvCxnSpPr>
            <p:spPr>
              <a:xfrm>
                <a:off x="3390355" y="5601843"/>
                <a:ext cx="0" cy="108805"/>
              </a:xfrm>
              <a:prstGeom prst="line">
                <a:avLst/>
              </a:prstGeom>
              <a:noFill/>
              <a:ln w="28575" cap="flat" cmpd="sng" algn="ctr">
                <a:solidFill>
                  <a:sysClr val="windowText" lastClr="000000">
                    <a:lumMod val="85000"/>
                    <a:lumOff val="15000"/>
                  </a:sysClr>
                </a:solidFill>
                <a:prstDash val="solid"/>
                <a:miter lim="800000"/>
              </a:ln>
              <a:effectLst/>
            </p:spPr>
          </p:cxnSp>
          <p:sp>
            <p:nvSpPr>
              <p:cNvPr id="60" name="椭圆 59"/>
              <p:cNvSpPr/>
              <p:nvPr/>
            </p:nvSpPr>
            <p:spPr>
              <a:xfrm>
                <a:off x="3321511" y="5709300"/>
                <a:ext cx="136584" cy="136584"/>
              </a:xfrm>
              <a:prstGeom prst="ellipse">
                <a:avLst/>
              </a:prstGeom>
              <a:no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cxnSp>
            <p:nvCxnSpPr>
              <p:cNvPr id="61" name="直接连接符 60"/>
              <p:cNvCxnSpPr/>
              <p:nvPr/>
            </p:nvCxnSpPr>
            <p:spPr>
              <a:xfrm>
                <a:off x="3383619" y="5956407"/>
                <a:ext cx="126133" cy="0"/>
              </a:xfrm>
              <a:prstGeom prst="line">
                <a:avLst/>
              </a:prstGeom>
              <a:noFill/>
              <a:ln w="28575" cap="flat" cmpd="sng" algn="ctr">
                <a:solidFill>
                  <a:sysClr val="windowText" lastClr="000000">
                    <a:lumMod val="85000"/>
                    <a:lumOff val="15000"/>
                  </a:sysClr>
                </a:solidFill>
                <a:prstDash val="solid"/>
                <a:miter lim="800000"/>
              </a:ln>
              <a:effectLst/>
            </p:spPr>
          </p:cxnSp>
          <p:cxnSp>
            <p:nvCxnSpPr>
              <p:cNvPr id="62" name="直接连接符 61"/>
              <p:cNvCxnSpPr/>
              <p:nvPr/>
            </p:nvCxnSpPr>
            <p:spPr>
              <a:xfrm>
                <a:off x="3393404" y="5847602"/>
                <a:ext cx="0" cy="108805"/>
              </a:xfrm>
              <a:prstGeom prst="line">
                <a:avLst/>
              </a:prstGeom>
              <a:noFill/>
              <a:ln w="28575" cap="flat" cmpd="sng" algn="ctr">
                <a:solidFill>
                  <a:sysClr val="windowText" lastClr="000000">
                    <a:lumMod val="85000"/>
                    <a:lumOff val="15000"/>
                  </a:sysClr>
                </a:solidFill>
                <a:prstDash val="solid"/>
                <a:miter lim="800000"/>
              </a:ln>
              <a:effectLst/>
            </p:spPr>
          </p:cxnSp>
          <p:sp>
            <p:nvSpPr>
              <p:cNvPr id="63" name="椭圆 62"/>
              <p:cNvSpPr/>
              <p:nvPr/>
            </p:nvSpPr>
            <p:spPr>
              <a:xfrm>
                <a:off x="3505762" y="5893582"/>
                <a:ext cx="136584" cy="136584"/>
              </a:xfrm>
              <a:prstGeom prst="ellipse">
                <a:avLst/>
              </a:prstGeom>
              <a:no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cxnSp>
        <p:nvCxnSpPr>
          <p:cNvPr id="73" name="直接连接符 72"/>
          <p:cNvCxnSpPr/>
          <p:nvPr/>
        </p:nvCxnSpPr>
        <p:spPr>
          <a:xfrm>
            <a:off x="2312854" y="4618493"/>
            <a:ext cx="0" cy="926540"/>
          </a:xfrm>
          <a:prstGeom prst="line">
            <a:avLst/>
          </a:prstGeom>
          <a:noFill/>
          <a:ln w="19050" cap="flat" cmpd="sng" algn="ctr">
            <a:solidFill>
              <a:srgbClr val="7EB46E"/>
            </a:solidFill>
            <a:prstDash val="solid"/>
            <a:miter lim="800000"/>
          </a:ln>
          <a:effectLst/>
        </p:spPr>
      </p:cxnSp>
      <p:sp>
        <p:nvSpPr>
          <p:cNvPr id="74" name="文本框 73"/>
          <p:cNvSpPr txBox="1"/>
          <p:nvPr/>
        </p:nvSpPr>
        <p:spPr>
          <a:xfrm>
            <a:off x="2419360" y="4573932"/>
            <a:ext cx="950797" cy="1015663"/>
          </a:xfrm>
          <a:prstGeom prst="rect">
            <a:avLst/>
          </a:prstGeom>
          <a:noFill/>
        </p:spPr>
        <p:txBody>
          <a:bodyPr wrap="square" rtlCol="0">
            <a:spAutoFit/>
          </a:bodyPr>
          <a:lstStyle/>
          <a:p>
            <a:r>
              <a:rPr lang="zh-CN" altLang="en-US" sz="1200" dirty="0">
                <a:solidFill>
                  <a:prstClr val="black"/>
                </a:solidFill>
                <a:latin typeface="微软雅黑 Light" panose="020B0502040204020203" pitchFamily="34" charset="-122"/>
                <a:ea typeface="微软雅黑 Light" panose="020B0502040204020203" pitchFamily="34" charset="-122"/>
              </a:rPr>
              <a:t>请输入描述性文字 请输入描述性文字请输入描述性文字</a:t>
            </a:r>
          </a:p>
        </p:txBody>
      </p:sp>
      <p:sp>
        <p:nvSpPr>
          <p:cNvPr id="75" name="文本框 74"/>
          <p:cNvSpPr txBox="1"/>
          <p:nvPr/>
        </p:nvSpPr>
        <p:spPr>
          <a:xfrm>
            <a:off x="8856044" y="4573932"/>
            <a:ext cx="950797" cy="1015663"/>
          </a:xfrm>
          <a:prstGeom prst="rect">
            <a:avLst/>
          </a:prstGeom>
          <a:noFill/>
        </p:spPr>
        <p:txBody>
          <a:bodyPr wrap="square" rtlCol="0">
            <a:spAutoFit/>
          </a:bodyPr>
          <a:lstStyle/>
          <a:p>
            <a:pPr algn="r"/>
            <a:r>
              <a:rPr lang="zh-CN" altLang="en-US" sz="1200" dirty="0">
                <a:solidFill>
                  <a:prstClr val="black"/>
                </a:solidFill>
                <a:latin typeface="微软雅黑 Light" panose="020B0502040204020203" pitchFamily="34" charset="-122"/>
                <a:ea typeface="微软雅黑 Light" panose="020B0502040204020203" pitchFamily="34" charset="-122"/>
              </a:rPr>
              <a:t>请输入描述性文字 请输入描述性文字请输入描述性文字</a:t>
            </a:r>
          </a:p>
        </p:txBody>
      </p:sp>
      <p:cxnSp>
        <p:nvCxnSpPr>
          <p:cNvPr id="76" name="直接连接符 75"/>
          <p:cNvCxnSpPr/>
          <p:nvPr/>
        </p:nvCxnSpPr>
        <p:spPr>
          <a:xfrm>
            <a:off x="9904611" y="4618493"/>
            <a:ext cx="0" cy="926540"/>
          </a:xfrm>
          <a:prstGeom prst="line">
            <a:avLst/>
          </a:prstGeom>
          <a:noFill/>
          <a:ln w="19050" cap="flat" cmpd="sng" algn="ctr">
            <a:solidFill>
              <a:srgbClr val="7EB46E"/>
            </a:solidFill>
            <a:prstDash val="solid"/>
            <a:miter lim="800000"/>
          </a:ln>
          <a:effectLst/>
        </p:spPr>
      </p:cxnSp>
      <p:sp>
        <p:nvSpPr>
          <p:cNvPr id="77" name="文本框 76"/>
          <p:cNvSpPr txBox="1"/>
          <p:nvPr/>
        </p:nvSpPr>
        <p:spPr>
          <a:xfrm>
            <a:off x="10011117" y="4573932"/>
            <a:ext cx="950797" cy="1015663"/>
          </a:xfrm>
          <a:prstGeom prst="rect">
            <a:avLst/>
          </a:prstGeom>
          <a:noFill/>
        </p:spPr>
        <p:txBody>
          <a:bodyPr wrap="square" rtlCol="0">
            <a:spAutoFit/>
          </a:bodyPr>
          <a:lstStyle/>
          <a:p>
            <a:r>
              <a:rPr lang="zh-CN" altLang="en-US" sz="1200" dirty="0">
                <a:solidFill>
                  <a:prstClr val="black"/>
                </a:solidFill>
                <a:latin typeface="微软雅黑 Light" panose="020B0502040204020203" pitchFamily="34" charset="-122"/>
                <a:ea typeface="微软雅黑 Light" panose="020B0502040204020203" pitchFamily="34" charset="-122"/>
              </a:rPr>
              <a:t>请输入描述性文字 请输入描述性文字请输入描述性文字</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 calcmode="lin" valueType="num">
                                      <p:cBhvr>
                                        <p:cTn id="21" dur="1000" fill="hold"/>
                                        <p:tgtEl>
                                          <p:spTgt spid="5"/>
                                        </p:tgtEl>
                                        <p:attrNameLst>
                                          <p:attrName>style.rotation</p:attrName>
                                        </p:attrNameLst>
                                      </p:cBhvr>
                                      <p:tavLst>
                                        <p:tav tm="0">
                                          <p:val>
                                            <p:fltVal val="90"/>
                                          </p:val>
                                        </p:tav>
                                        <p:tav tm="100000">
                                          <p:val>
                                            <p:fltVal val="0"/>
                                          </p:val>
                                        </p:tav>
                                      </p:tavLst>
                                    </p:anim>
                                    <p:animEffect transition="in" filter="fade">
                                      <p:cBhvr>
                                        <p:cTn id="22" dur="1000"/>
                                        <p:tgtEl>
                                          <p:spTgt spid="5"/>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1000" fill="hold"/>
                                        <p:tgtEl>
                                          <p:spTgt spid="9"/>
                                        </p:tgtEl>
                                        <p:attrNameLst>
                                          <p:attrName>ppt_w</p:attrName>
                                        </p:attrNameLst>
                                      </p:cBhvr>
                                      <p:tavLst>
                                        <p:tav tm="0">
                                          <p:val>
                                            <p:fltVal val="0"/>
                                          </p:val>
                                        </p:tav>
                                        <p:tav tm="100000">
                                          <p:val>
                                            <p:strVal val="#ppt_w"/>
                                          </p:val>
                                        </p:tav>
                                      </p:tavLst>
                                    </p:anim>
                                    <p:anim calcmode="lin" valueType="num">
                                      <p:cBhvr>
                                        <p:cTn id="26" dur="1000" fill="hold"/>
                                        <p:tgtEl>
                                          <p:spTgt spid="9"/>
                                        </p:tgtEl>
                                        <p:attrNameLst>
                                          <p:attrName>ppt_h</p:attrName>
                                        </p:attrNameLst>
                                      </p:cBhvr>
                                      <p:tavLst>
                                        <p:tav tm="0">
                                          <p:val>
                                            <p:fltVal val="0"/>
                                          </p:val>
                                        </p:tav>
                                        <p:tav tm="100000">
                                          <p:val>
                                            <p:strVal val="#ppt_h"/>
                                          </p:val>
                                        </p:tav>
                                      </p:tavLst>
                                    </p:anim>
                                    <p:anim calcmode="lin" valueType="num">
                                      <p:cBhvr>
                                        <p:cTn id="27" dur="1000" fill="hold"/>
                                        <p:tgtEl>
                                          <p:spTgt spid="9"/>
                                        </p:tgtEl>
                                        <p:attrNameLst>
                                          <p:attrName>style.rotation</p:attrName>
                                        </p:attrNameLst>
                                      </p:cBhvr>
                                      <p:tavLst>
                                        <p:tav tm="0">
                                          <p:val>
                                            <p:fltVal val="90"/>
                                          </p:val>
                                        </p:tav>
                                        <p:tav tm="100000">
                                          <p:val>
                                            <p:fltVal val="0"/>
                                          </p:val>
                                        </p:tav>
                                      </p:tavLst>
                                    </p:anim>
                                    <p:animEffect transition="in" filter="fade">
                                      <p:cBhvr>
                                        <p:cTn id="28" dur="1000"/>
                                        <p:tgtEl>
                                          <p:spTgt spid="9"/>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1000" fill="hold"/>
                                        <p:tgtEl>
                                          <p:spTgt spid="12"/>
                                        </p:tgtEl>
                                        <p:attrNameLst>
                                          <p:attrName>ppt_w</p:attrName>
                                        </p:attrNameLst>
                                      </p:cBhvr>
                                      <p:tavLst>
                                        <p:tav tm="0">
                                          <p:val>
                                            <p:fltVal val="0"/>
                                          </p:val>
                                        </p:tav>
                                        <p:tav tm="100000">
                                          <p:val>
                                            <p:strVal val="#ppt_w"/>
                                          </p:val>
                                        </p:tav>
                                      </p:tavLst>
                                    </p:anim>
                                    <p:anim calcmode="lin" valueType="num">
                                      <p:cBhvr>
                                        <p:cTn id="32" dur="1000" fill="hold"/>
                                        <p:tgtEl>
                                          <p:spTgt spid="12"/>
                                        </p:tgtEl>
                                        <p:attrNameLst>
                                          <p:attrName>ppt_h</p:attrName>
                                        </p:attrNameLst>
                                      </p:cBhvr>
                                      <p:tavLst>
                                        <p:tav tm="0">
                                          <p:val>
                                            <p:fltVal val="0"/>
                                          </p:val>
                                        </p:tav>
                                        <p:tav tm="100000">
                                          <p:val>
                                            <p:strVal val="#ppt_h"/>
                                          </p:val>
                                        </p:tav>
                                      </p:tavLst>
                                    </p:anim>
                                    <p:anim calcmode="lin" valueType="num">
                                      <p:cBhvr>
                                        <p:cTn id="33" dur="1000" fill="hold"/>
                                        <p:tgtEl>
                                          <p:spTgt spid="12"/>
                                        </p:tgtEl>
                                        <p:attrNameLst>
                                          <p:attrName>style.rotation</p:attrName>
                                        </p:attrNameLst>
                                      </p:cBhvr>
                                      <p:tavLst>
                                        <p:tav tm="0">
                                          <p:val>
                                            <p:fltVal val="90"/>
                                          </p:val>
                                        </p:tav>
                                        <p:tav tm="100000">
                                          <p:val>
                                            <p:fltVal val="0"/>
                                          </p:val>
                                        </p:tav>
                                      </p:tavLst>
                                    </p:anim>
                                    <p:animEffect transition="in" filter="fade">
                                      <p:cBhvr>
                                        <p:cTn id="34" dur="10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1000"/>
                                        <p:tgtEl>
                                          <p:spTgt spid="10"/>
                                        </p:tgtEl>
                                      </p:cBhvr>
                                    </p:animEffect>
                                    <p:anim calcmode="lin" valueType="num">
                                      <p:cBhvr>
                                        <p:cTn id="40" dur="1000" fill="hold"/>
                                        <p:tgtEl>
                                          <p:spTgt spid="10"/>
                                        </p:tgtEl>
                                        <p:attrNameLst>
                                          <p:attrName>ppt_x</p:attrName>
                                        </p:attrNameLst>
                                      </p:cBhvr>
                                      <p:tavLst>
                                        <p:tav tm="0">
                                          <p:val>
                                            <p:strVal val="#ppt_x"/>
                                          </p:val>
                                        </p:tav>
                                        <p:tav tm="100000">
                                          <p:val>
                                            <p:strVal val="#ppt_x"/>
                                          </p:val>
                                        </p:tav>
                                      </p:tavLst>
                                    </p:anim>
                                    <p:anim calcmode="lin" valueType="num">
                                      <p:cBhvr>
                                        <p:cTn id="41" dur="1000" fill="hold"/>
                                        <p:tgtEl>
                                          <p:spTgt spid="10"/>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1000"/>
                                        <p:tgtEl>
                                          <p:spTgt spid="13"/>
                                        </p:tgtEl>
                                      </p:cBhvr>
                                    </p:animEffect>
                                    <p:anim calcmode="lin" valueType="num">
                                      <p:cBhvr>
                                        <p:cTn id="45" dur="1000" fill="hold"/>
                                        <p:tgtEl>
                                          <p:spTgt spid="13"/>
                                        </p:tgtEl>
                                        <p:attrNameLst>
                                          <p:attrName>ppt_x</p:attrName>
                                        </p:attrNameLst>
                                      </p:cBhvr>
                                      <p:tavLst>
                                        <p:tav tm="0">
                                          <p:val>
                                            <p:strVal val="#ppt_x"/>
                                          </p:val>
                                        </p:tav>
                                        <p:tav tm="100000">
                                          <p:val>
                                            <p:strVal val="#ppt_x"/>
                                          </p:val>
                                        </p:tav>
                                      </p:tavLst>
                                    </p:anim>
                                    <p:anim calcmode="lin" valueType="num">
                                      <p:cBhvr>
                                        <p:cTn id="46" dur="1000" fill="hold"/>
                                        <p:tgtEl>
                                          <p:spTgt spid="13"/>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1000"/>
                                        <p:tgtEl>
                                          <p:spTgt spid="15"/>
                                        </p:tgtEl>
                                      </p:cBhvr>
                                    </p:animEffect>
                                    <p:anim calcmode="lin" valueType="num">
                                      <p:cBhvr>
                                        <p:cTn id="50" dur="1000" fill="hold"/>
                                        <p:tgtEl>
                                          <p:spTgt spid="15"/>
                                        </p:tgtEl>
                                        <p:attrNameLst>
                                          <p:attrName>ppt_x</p:attrName>
                                        </p:attrNameLst>
                                      </p:cBhvr>
                                      <p:tavLst>
                                        <p:tav tm="0">
                                          <p:val>
                                            <p:strVal val="#ppt_x"/>
                                          </p:val>
                                        </p:tav>
                                        <p:tav tm="100000">
                                          <p:val>
                                            <p:strVal val="#ppt_x"/>
                                          </p:val>
                                        </p:tav>
                                      </p:tavLst>
                                    </p:anim>
                                    <p:anim calcmode="lin" valueType="num">
                                      <p:cBhvr>
                                        <p:cTn id="51" dur="1000" fill="hold"/>
                                        <p:tgtEl>
                                          <p:spTgt spid="15"/>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1000"/>
                                        <p:tgtEl>
                                          <p:spTgt spid="17"/>
                                        </p:tgtEl>
                                      </p:cBhvr>
                                    </p:animEffect>
                                    <p:anim calcmode="lin" valueType="num">
                                      <p:cBhvr>
                                        <p:cTn id="55" dur="1000" fill="hold"/>
                                        <p:tgtEl>
                                          <p:spTgt spid="17"/>
                                        </p:tgtEl>
                                        <p:attrNameLst>
                                          <p:attrName>ppt_x</p:attrName>
                                        </p:attrNameLst>
                                      </p:cBhvr>
                                      <p:tavLst>
                                        <p:tav tm="0">
                                          <p:val>
                                            <p:strVal val="#ppt_x"/>
                                          </p:val>
                                        </p:tav>
                                        <p:tav tm="100000">
                                          <p:val>
                                            <p:strVal val="#ppt_x"/>
                                          </p:val>
                                        </p:tav>
                                      </p:tavLst>
                                    </p:anim>
                                    <p:anim calcmode="lin" valueType="num">
                                      <p:cBhvr>
                                        <p:cTn id="56" dur="1000" fill="hold"/>
                                        <p:tgtEl>
                                          <p:spTgt spid="17"/>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27"/>
                                        </p:tgtEl>
                                        <p:attrNameLst>
                                          <p:attrName>style.visibility</p:attrName>
                                        </p:attrNameLst>
                                      </p:cBhvr>
                                      <p:to>
                                        <p:strVal val="visible"/>
                                      </p:to>
                                    </p:set>
                                    <p:animEffect transition="in" filter="fade">
                                      <p:cBhvr>
                                        <p:cTn id="59" dur="1000"/>
                                        <p:tgtEl>
                                          <p:spTgt spid="27"/>
                                        </p:tgtEl>
                                      </p:cBhvr>
                                    </p:animEffect>
                                    <p:anim calcmode="lin" valueType="num">
                                      <p:cBhvr>
                                        <p:cTn id="60" dur="1000" fill="hold"/>
                                        <p:tgtEl>
                                          <p:spTgt spid="27"/>
                                        </p:tgtEl>
                                        <p:attrNameLst>
                                          <p:attrName>ppt_x</p:attrName>
                                        </p:attrNameLst>
                                      </p:cBhvr>
                                      <p:tavLst>
                                        <p:tav tm="0">
                                          <p:val>
                                            <p:strVal val="#ppt_x"/>
                                          </p:val>
                                        </p:tav>
                                        <p:tav tm="100000">
                                          <p:val>
                                            <p:strVal val="#ppt_x"/>
                                          </p:val>
                                        </p:tav>
                                      </p:tavLst>
                                    </p:anim>
                                    <p:anim calcmode="lin" valueType="num">
                                      <p:cBhvr>
                                        <p:cTn id="61" dur="1000" fill="hold"/>
                                        <p:tgtEl>
                                          <p:spTgt spid="27"/>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fade">
                                      <p:cBhvr>
                                        <p:cTn id="64" dur="1000"/>
                                        <p:tgtEl>
                                          <p:spTgt spid="28"/>
                                        </p:tgtEl>
                                      </p:cBhvr>
                                    </p:animEffect>
                                    <p:anim calcmode="lin" valueType="num">
                                      <p:cBhvr>
                                        <p:cTn id="65" dur="1000" fill="hold"/>
                                        <p:tgtEl>
                                          <p:spTgt spid="28"/>
                                        </p:tgtEl>
                                        <p:attrNameLst>
                                          <p:attrName>ppt_x</p:attrName>
                                        </p:attrNameLst>
                                      </p:cBhvr>
                                      <p:tavLst>
                                        <p:tav tm="0">
                                          <p:val>
                                            <p:strVal val="#ppt_x"/>
                                          </p:val>
                                        </p:tav>
                                        <p:tav tm="100000">
                                          <p:val>
                                            <p:strVal val="#ppt_x"/>
                                          </p:val>
                                        </p:tav>
                                      </p:tavLst>
                                    </p:anim>
                                    <p:anim calcmode="lin" valueType="num">
                                      <p:cBhvr>
                                        <p:cTn id="66" dur="1000" fill="hold"/>
                                        <p:tgtEl>
                                          <p:spTgt spid="28"/>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31"/>
                                        </p:tgtEl>
                                        <p:attrNameLst>
                                          <p:attrName>style.visibility</p:attrName>
                                        </p:attrNameLst>
                                      </p:cBhvr>
                                      <p:to>
                                        <p:strVal val="visible"/>
                                      </p:to>
                                    </p:set>
                                    <p:animEffect transition="in" filter="fade">
                                      <p:cBhvr>
                                        <p:cTn id="69" dur="1000"/>
                                        <p:tgtEl>
                                          <p:spTgt spid="31"/>
                                        </p:tgtEl>
                                      </p:cBhvr>
                                    </p:animEffect>
                                    <p:anim calcmode="lin" valueType="num">
                                      <p:cBhvr>
                                        <p:cTn id="70" dur="1000" fill="hold"/>
                                        <p:tgtEl>
                                          <p:spTgt spid="31"/>
                                        </p:tgtEl>
                                        <p:attrNameLst>
                                          <p:attrName>ppt_x</p:attrName>
                                        </p:attrNameLst>
                                      </p:cBhvr>
                                      <p:tavLst>
                                        <p:tav tm="0">
                                          <p:val>
                                            <p:strVal val="#ppt_x"/>
                                          </p:val>
                                        </p:tav>
                                        <p:tav tm="100000">
                                          <p:val>
                                            <p:strVal val="#ppt_x"/>
                                          </p:val>
                                        </p:tav>
                                      </p:tavLst>
                                    </p:anim>
                                    <p:anim calcmode="lin" valueType="num">
                                      <p:cBhvr>
                                        <p:cTn id="71" dur="1000" fill="hold"/>
                                        <p:tgtEl>
                                          <p:spTgt spid="31"/>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34"/>
                                        </p:tgtEl>
                                        <p:attrNameLst>
                                          <p:attrName>style.visibility</p:attrName>
                                        </p:attrNameLst>
                                      </p:cBhvr>
                                      <p:to>
                                        <p:strVal val="visible"/>
                                      </p:to>
                                    </p:set>
                                    <p:animEffect transition="in" filter="fade">
                                      <p:cBhvr>
                                        <p:cTn id="74" dur="1000"/>
                                        <p:tgtEl>
                                          <p:spTgt spid="34"/>
                                        </p:tgtEl>
                                      </p:cBhvr>
                                    </p:animEffect>
                                    <p:anim calcmode="lin" valueType="num">
                                      <p:cBhvr>
                                        <p:cTn id="75" dur="1000" fill="hold"/>
                                        <p:tgtEl>
                                          <p:spTgt spid="34"/>
                                        </p:tgtEl>
                                        <p:attrNameLst>
                                          <p:attrName>ppt_x</p:attrName>
                                        </p:attrNameLst>
                                      </p:cBhvr>
                                      <p:tavLst>
                                        <p:tav tm="0">
                                          <p:val>
                                            <p:strVal val="#ppt_x"/>
                                          </p:val>
                                        </p:tav>
                                        <p:tav tm="100000">
                                          <p:val>
                                            <p:strVal val="#ppt_x"/>
                                          </p:val>
                                        </p:tav>
                                      </p:tavLst>
                                    </p:anim>
                                    <p:anim calcmode="lin" valueType="num">
                                      <p:cBhvr>
                                        <p:cTn id="76" dur="1000" fill="hold"/>
                                        <p:tgtEl>
                                          <p:spTgt spid="34"/>
                                        </p:tgtEl>
                                        <p:attrNameLst>
                                          <p:attrName>ppt_y</p:attrName>
                                        </p:attrNameLst>
                                      </p:cBhvr>
                                      <p:tavLst>
                                        <p:tav tm="0">
                                          <p:val>
                                            <p:strVal val="#ppt_y+.1"/>
                                          </p:val>
                                        </p:tav>
                                        <p:tav tm="100000">
                                          <p:val>
                                            <p:strVal val="#ppt_y"/>
                                          </p:val>
                                        </p:tav>
                                      </p:tavLst>
                                    </p:anim>
                                  </p:childTnLst>
                                </p:cTn>
                              </p:par>
                              <p:par>
                                <p:cTn id="77" presetID="42" presetClass="entr" presetSubtype="0" fill="hold" nodeType="withEffect">
                                  <p:stCondLst>
                                    <p:cond delay="0"/>
                                  </p:stCondLst>
                                  <p:childTnLst>
                                    <p:set>
                                      <p:cBhvr>
                                        <p:cTn id="78" dur="1" fill="hold">
                                          <p:stCondLst>
                                            <p:cond delay="0"/>
                                          </p:stCondLst>
                                        </p:cTn>
                                        <p:tgtEl>
                                          <p:spTgt spid="38"/>
                                        </p:tgtEl>
                                        <p:attrNameLst>
                                          <p:attrName>style.visibility</p:attrName>
                                        </p:attrNameLst>
                                      </p:cBhvr>
                                      <p:to>
                                        <p:strVal val="visible"/>
                                      </p:to>
                                    </p:set>
                                    <p:animEffect transition="in" filter="fade">
                                      <p:cBhvr>
                                        <p:cTn id="79" dur="1000"/>
                                        <p:tgtEl>
                                          <p:spTgt spid="38"/>
                                        </p:tgtEl>
                                      </p:cBhvr>
                                    </p:animEffect>
                                    <p:anim calcmode="lin" valueType="num">
                                      <p:cBhvr>
                                        <p:cTn id="80" dur="1000" fill="hold"/>
                                        <p:tgtEl>
                                          <p:spTgt spid="38"/>
                                        </p:tgtEl>
                                        <p:attrNameLst>
                                          <p:attrName>ppt_x</p:attrName>
                                        </p:attrNameLst>
                                      </p:cBhvr>
                                      <p:tavLst>
                                        <p:tav tm="0">
                                          <p:val>
                                            <p:strVal val="#ppt_x"/>
                                          </p:val>
                                        </p:tav>
                                        <p:tav tm="100000">
                                          <p:val>
                                            <p:strVal val="#ppt_x"/>
                                          </p:val>
                                        </p:tav>
                                      </p:tavLst>
                                    </p:anim>
                                    <p:anim calcmode="lin" valueType="num">
                                      <p:cBhvr>
                                        <p:cTn id="81" dur="1000" fill="hold"/>
                                        <p:tgtEl>
                                          <p:spTgt spid="38"/>
                                        </p:tgtEl>
                                        <p:attrNameLst>
                                          <p:attrName>ppt_y</p:attrName>
                                        </p:attrNameLst>
                                      </p:cBhvr>
                                      <p:tavLst>
                                        <p:tav tm="0">
                                          <p:val>
                                            <p:strVal val="#ppt_y+.1"/>
                                          </p:val>
                                        </p:tav>
                                        <p:tav tm="100000">
                                          <p:val>
                                            <p:strVal val="#ppt_y"/>
                                          </p:val>
                                        </p:tav>
                                      </p:tavLst>
                                    </p:anim>
                                  </p:childTnLst>
                                </p:cTn>
                              </p:par>
                              <p:par>
                                <p:cTn id="82" presetID="42" presetClass="entr" presetSubtype="0" fill="hold" nodeType="withEffect">
                                  <p:stCondLst>
                                    <p:cond delay="0"/>
                                  </p:stCondLst>
                                  <p:childTnLst>
                                    <p:set>
                                      <p:cBhvr>
                                        <p:cTn id="83" dur="1" fill="hold">
                                          <p:stCondLst>
                                            <p:cond delay="0"/>
                                          </p:stCondLst>
                                        </p:cTn>
                                        <p:tgtEl>
                                          <p:spTgt spid="43"/>
                                        </p:tgtEl>
                                        <p:attrNameLst>
                                          <p:attrName>style.visibility</p:attrName>
                                        </p:attrNameLst>
                                      </p:cBhvr>
                                      <p:to>
                                        <p:strVal val="visible"/>
                                      </p:to>
                                    </p:set>
                                    <p:animEffect transition="in" filter="fade">
                                      <p:cBhvr>
                                        <p:cTn id="84" dur="1000"/>
                                        <p:tgtEl>
                                          <p:spTgt spid="43"/>
                                        </p:tgtEl>
                                      </p:cBhvr>
                                    </p:animEffect>
                                    <p:anim calcmode="lin" valueType="num">
                                      <p:cBhvr>
                                        <p:cTn id="85" dur="1000" fill="hold"/>
                                        <p:tgtEl>
                                          <p:spTgt spid="43"/>
                                        </p:tgtEl>
                                        <p:attrNameLst>
                                          <p:attrName>ppt_x</p:attrName>
                                        </p:attrNameLst>
                                      </p:cBhvr>
                                      <p:tavLst>
                                        <p:tav tm="0">
                                          <p:val>
                                            <p:strVal val="#ppt_x"/>
                                          </p:val>
                                        </p:tav>
                                        <p:tav tm="100000">
                                          <p:val>
                                            <p:strVal val="#ppt_x"/>
                                          </p:val>
                                        </p:tav>
                                      </p:tavLst>
                                    </p:anim>
                                    <p:anim calcmode="lin" valueType="num">
                                      <p:cBhvr>
                                        <p:cTn id="86" dur="1000" fill="hold"/>
                                        <p:tgtEl>
                                          <p:spTgt spid="43"/>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51"/>
                                        </p:tgtEl>
                                        <p:attrNameLst>
                                          <p:attrName>style.visibility</p:attrName>
                                        </p:attrNameLst>
                                      </p:cBhvr>
                                      <p:to>
                                        <p:strVal val="visible"/>
                                      </p:to>
                                    </p:set>
                                    <p:animEffect transition="in" filter="fade">
                                      <p:cBhvr>
                                        <p:cTn id="89" dur="1000"/>
                                        <p:tgtEl>
                                          <p:spTgt spid="51"/>
                                        </p:tgtEl>
                                      </p:cBhvr>
                                    </p:animEffect>
                                    <p:anim calcmode="lin" valueType="num">
                                      <p:cBhvr>
                                        <p:cTn id="90" dur="1000" fill="hold"/>
                                        <p:tgtEl>
                                          <p:spTgt spid="51"/>
                                        </p:tgtEl>
                                        <p:attrNameLst>
                                          <p:attrName>ppt_x</p:attrName>
                                        </p:attrNameLst>
                                      </p:cBhvr>
                                      <p:tavLst>
                                        <p:tav tm="0">
                                          <p:val>
                                            <p:strVal val="#ppt_x"/>
                                          </p:val>
                                        </p:tav>
                                        <p:tav tm="100000">
                                          <p:val>
                                            <p:strVal val="#ppt_x"/>
                                          </p:val>
                                        </p:tav>
                                      </p:tavLst>
                                    </p:anim>
                                    <p:anim calcmode="lin" valueType="num">
                                      <p:cBhvr>
                                        <p:cTn id="91" dur="1000" fill="hold"/>
                                        <p:tgtEl>
                                          <p:spTgt spid="51"/>
                                        </p:tgtEl>
                                        <p:attrNameLst>
                                          <p:attrName>ppt_y</p:attrName>
                                        </p:attrNameLst>
                                      </p:cBhvr>
                                      <p:tavLst>
                                        <p:tav tm="0">
                                          <p:val>
                                            <p:strVal val="#ppt_y+.1"/>
                                          </p:val>
                                        </p:tav>
                                        <p:tav tm="100000">
                                          <p:val>
                                            <p:strVal val="#ppt_y"/>
                                          </p:val>
                                        </p:tav>
                                      </p:tavLst>
                                    </p:anim>
                                  </p:childTnLst>
                                </p:cTn>
                              </p:par>
                              <p:par>
                                <p:cTn id="92" presetID="42" presetClass="entr" presetSubtype="0" fill="hold" nodeType="withEffect">
                                  <p:stCondLst>
                                    <p:cond delay="0"/>
                                  </p:stCondLst>
                                  <p:childTnLst>
                                    <p:set>
                                      <p:cBhvr>
                                        <p:cTn id="93" dur="1" fill="hold">
                                          <p:stCondLst>
                                            <p:cond delay="0"/>
                                          </p:stCondLst>
                                        </p:cTn>
                                        <p:tgtEl>
                                          <p:spTgt spid="73"/>
                                        </p:tgtEl>
                                        <p:attrNameLst>
                                          <p:attrName>style.visibility</p:attrName>
                                        </p:attrNameLst>
                                      </p:cBhvr>
                                      <p:to>
                                        <p:strVal val="visible"/>
                                      </p:to>
                                    </p:set>
                                    <p:animEffect transition="in" filter="fade">
                                      <p:cBhvr>
                                        <p:cTn id="94" dur="1000"/>
                                        <p:tgtEl>
                                          <p:spTgt spid="73"/>
                                        </p:tgtEl>
                                      </p:cBhvr>
                                    </p:animEffect>
                                    <p:anim calcmode="lin" valueType="num">
                                      <p:cBhvr>
                                        <p:cTn id="95" dur="1000" fill="hold"/>
                                        <p:tgtEl>
                                          <p:spTgt spid="73"/>
                                        </p:tgtEl>
                                        <p:attrNameLst>
                                          <p:attrName>ppt_x</p:attrName>
                                        </p:attrNameLst>
                                      </p:cBhvr>
                                      <p:tavLst>
                                        <p:tav tm="0">
                                          <p:val>
                                            <p:strVal val="#ppt_x"/>
                                          </p:val>
                                        </p:tav>
                                        <p:tav tm="100000">
                                          <p:val>
                                            <p:strVal val="#ppt_x"/>
                                          </p:val>
                                        </p:tav>
                                      </p:tavLst>
                                    </p:anim>
                                    <p:anim calcmode="lin" valueType="num">
                                      <p:cBhvr>
                                        <p:cTn id="96" dur="1000" fill="hold"/>
                                        <p:tgtEl>
                                          <p:spTgt spid="73"/>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74"/>
                                        </p:tgtEl>
                                        <p:attrNameLst>
                                          <p:attrName>style.visibility</p:attrName>
                                        </p:attrNameLst>
                                      </p:cBhvr>
                                      <p:to>
                                        <p:strVal val="visible"/>
                                      </p:to>
                                    </p:set>
                                    <p:animEffect transition="in" filter="fade">
                                      <p:cBhvr>
                                        <p:cTn id="99" dur="1000"/>
                                        <p:tgtEl>
                                          <p:spTgt spid="74"/>
                                        </p:tgtEl>
                                      </p:cBhvr>
                                    </p:animEffect>
                                    <p:anim calcmode="lin" valueType="num">
                                      <p:cBhvr>
                                        <p:cTn id="100" dur="1000" fill="hold"/>
                                        <p:tgtEl>
                                          <p:spTgt spid="74"/>
                                        </p:tgtEl>
                                        <p:attrNameLst>
                                          <p:attrName>ppt_x</p:attrName>
                                        </p:attrNameLst>
                                      </p:cBhvr>
                                      <p:tavLst>
                                        <p:tav tm="0">
                                          <p:val>
                                            <p:strVal val="#ppt_x"/>
                                          </p:val>
                                        </p:tav>
                                        <p:tav tm="100000">
                                          <p:val>
                                            <p:strVal val="#ppt_x"/>
                                          </p:val>
                                        </p:tav>
                                      </p:tavLst>
                                    </p:anim>
                                    <p:anim calcmode="lin" valueType="num">
                                      <p:cBhvr>
                                        <p:cTn id="101"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42" presetClass="entr" presetSubtype="0" fill="hold" grpId="0" nodeType="clickEffect">
                                  <p:stCondLst>
                                    <p:cond delay="0"/>
                                  </p:stCondLst>
                                  <p:childTnLst>
                                    <p:set>
                                      <p:cBhvr>
                                        <p:cTn id="105" dur="1" fill="hold">
                                          <p:stCondLst>
                                            <p:cond delay="0"/>
                                          </p:stCondLst>
                                        </p:cTn>
                                        <p:tgtEl>
                                          <p:spTgt spid="11"/>
                                        </p:tgtEl>
                                        <p:attrNameLst>
                                          <p:attrName>style.visibility</p:attrName>
                                        </p:attrNameLst>
                                      </p:cBhvr>
                                      <p:to>
                                        <p:strVal val="visible"/>
                                      </p:to>
                                    </p:set>
                                    <p:animEffect transition="in" filter="fade">
                                      <p:cBhvr>
                                        <p:cTn id="106" dur="1000"/>
                                        <p:tgtEl>
                                          <p:spTgt spid="11"/>
                                        </p:tgtEl>
                                      </p:cBhvr>
                                    </p:animEffect>
                                    <p:anim calcmode="lin" valueType="num">
                                      <p:cBhvr>
                                        <p:cTn id="107" dur="1000" fill="hold"/>
                                        <p:tgtEl>
                                          <p:spTgt spid="11"/>
                                        </p:tgtEl>
                                        <p:attrNameLst>
                                          <p:attrName>ppt_x</p:attrName>
                                        </p:attrNameLst>
                                      </p:cBhvr>
                                      <p:tavLst>
                                        <p:tav tm="0">
                                          <p:val>
                                            <p:strVal val="#ppt_x"/>
                                          </p:val>
                                        </p:tav>
                                        <p:tav tm="100000">
                                          <p:val>
                                            <p:strVal val="#ppt_x"/>
                                          </p:val>
                                        </p:tav>
                                      </p:tavLst>
                                    </p:anim>
                                    <p:anim calcmode="lin" valueType="num">
                                      <p:cBhvr>
                                        <p:cTn id="108" dur="1000" fill="hold"/>
                                        <p:tgtEl>
                                          <p:spTgt spid="11"/>
                                        </p:tgtEl>
                                        <p:attrNameLst>
                                          <p:attrName>ppt_y</p:attrName>
                                        </p:attrNameLst>
                                      </p:cBhvr>
                                      <p:tavLst>
                                        <p:tav tm="0">
                                          <p:val>
                                            <p:strVal val="#ppt_y+.1"/>
                                          </p:val>
                                        </p:tav>
                                        <p:tav tm="100000">
                                          <p:val>
                                            <p:strVal val="#ppt_y"/>
                                          </p:val>
                                        </p:tav>
                                      </p:tavLst>
                                    </p:anim>
                                  </p:childTnLst>
                                </p:cTn>
                              </p:par>
                              <p:par>
                                <p:cTn id="109" presetID="42" presetClass="entr" presetSubtype="0" fill="hold" grpId="0" nodeType="withEffect">
                                  <p:stCondLst>
                                    <p:cond delay="0"/>
                                  </p:stCondLst>
                                  <p:childTnLst>
                                    <p:set>
                                      <p:cBhvr>
                                        <p:cTn id="110" dur="1" fill="hold">
                                          <p:stCondLst>
                                            <p:cond delay="0"/>
                                          </p:stCondLst>
                                        </p:cTn>
                                        <p:tgtEl>
                                          <p:spTgt spid="14"/>
                                        </p:tgtEl>
                                        <p:attrNameLst>
                                          <p:attrName>style.visibility</p:attrName>
                                        </p:attrNameLst>
                                      </p:cBhvr>
                                      <p:to>
                                        <p:strVal val="visible"/>
                                      </p:to>
                                    </p:set>
                                    <p:animEffect transition="in" filter="fade">
                                      <p:cBhvr>
                                        <p:cTn id="111" dur="1000"/>
                                        <p:tgtEl>
                                          <p:spTgt spid="14"/>
                                        </p:tgtEl>
                                      </p:cBhvr>
                                    </p:animEffect>
                                    <p:anim calcmode="lin" valueType="num">
                                      <p:cBhvr>
                                        <p:cTn id="112" dur="1000" fill="hold"/>
                                        <p:tgtEl>
                                          <p:spTgt spid="14"/>
                                        </p:tgtEl>
                                        <p:attrNameLst>
                                          <p:attrName>ppt_x</p:attrName>
                                        </p:attrNameLst>
                                      </p:cBhvr>
                                      <p:tavLst>
                                        <p:tav tm="0">
                                          <p:val>
                                            <p:strVal val="#ppt_x"/>
                                          </p:val>
                                        </p:tav>
                                        <p:tav tm="100000">
                                          <p:val>
                                            <p:strVal val="#ppt_x"/>
                                          </p:val>
                                        </p:tav>
                                      </p:tavLst>
                                    </p:anim>
                                    <p:anim calcmode="lin" valueType="num">
                                      <p:cBhvr>
                                        <p:cTn id="113" dur="1000" fill="hold"/>
                                        <p:tgtEl>
                                          <p:spTgt spid="14"/>
                                        </p:tgtEl>
                                        <p:attrNameLst>
                                          <p:attrName>ppt_y</p:attrName>
                                        </p:attrNameLst>
                                      </p:cBhvr>
                                      <p:tavLst>
                                        <p:tav tm="0">
                                          <p:val>
                                            <p:strVal val="#ppt_y+.1"/>
                                          </p:val>
                                        </p:tav>
                                        <p:tav tm="100000">
                                          <p:val>
                                            <p:strVal val="#ppt_y"/>
                                          </p:val>
                                        </p:tav>
                                      </p:tavLst>
                                    </p:anim>
                                  </p:childTnLst>
                                </p:cTn>
                              </p:par>
                              <p:par>
                                <p:cTn id="114" presetID="42" presetClass="entr" presetSubtype="0" fill="hold" nodeType="withEffect">
                                  <p:stCondLst>
                                    <p:cond delay="0"/>
                                  </p:stCondLst>
                                  <p:childTnLst>
                                    <p:set>
                                      <p:cBhvr>
                                        <p:cTn id="115" dur="1" fill="hold">
                                          <p:stCondLst>
                                            <p:cond delay="0"/>
                                          </p:stCondLst>
                                        </p:cTn>
                                        <p:tgtEl>
                                          <p:spTgt spid="16"/>
                                        </p:tgtEl>
                                        <p:attrNameLst>
                                          <p:attrName>style.visibility</p:attrName>
                                        </p:attrNameLst>
                                      </p:cBhvr>
                                      <p:to>
                                        <p:strVal val="visible"/>
                                      </p:to>
                                    </p:set>
                                    <p:animEffect transition="in" filter="fade">
                                      <p:cBhvr>
                                        <p:cTn id="116" dur="1000"/>
                                        <p:tgtEl>
                                          <p:spTgt spid="16"/>
                                        </p:tgtEl>
                                      </p:cBhvr>
                                    </p:animEffect>
                                    <p:anim calcmode="lin" valueType="num">
                                      <p:cBhvr>
                                        <p:cTn id="117" dur="1000" fill="hold"/>
                                        <p:tgtEl>
                                          <p:spTgt spid="16"/>
                                        </p:tgtEl>
                                        <p:attrNameLst>
                                          <p:attrName>ppt_x</p:attrName>
                                        </p:attrNameLst>
                                      </p:cBhvr>
                                      <p:tavLst>
                                        <p:tav tm="0">
                                          <p:val>
                                            <p:strVal val="#ppt_x"/>
                                          </p:val>
                                        </p:tav>
                                        <p:tav tm="100000">
                                          <p:val>
                                            <p:strVal val="#ppt_x"/>
                                          </p:val>
                                        </p:tav>
                                      </p:tavLst>
                                    </p:anim>
                                    <p:anim calcmode="lin" valueType="num">
                                      <p:cBhvr>
                                        <p:cTn id="118" dur="1000" fill="hold"/>
                                        <p:tgtEl>
                                          <p:spTgt spid="16"/>
                                        </p:tgtEl>
                                        <p:attrNameLst>
                                          <p:attrName>ppt_y</p:attrName>
                                        </p:attrNameLst>
                                      </p:cBhvr>
                                      <p:tavLst>
                                        <p:tav tm="0">
                                          <p:val>
                                            <p:strVal val="#ppt_y+.1"/>
                                          </p:val>
                                        </p:tav>
                                        <p:tav tm="100000">
                                          <p:val>
                                            <p:strVal val="#ppt_y"/>
                                          </p:val>
                                        </p:tav>
                                      </p:tavLst>
                                    </p:anim>
                                  </p:childTnLst>
                                </p:cTn>
                              </p:par>
                              <p:par>
                                <p:cTn id="119" presetID="42" presetClass="entr" presetSubtype="0" fill="hold" nodeType="withEffect">
                                  <p:stCondLst>
                                    <p:cond delay="0"/>
                                  </p:stCondLst>
                                  <p:childTnLst>
                                    <p:set>
                                      <p:cBhvr>
                                        <p:cTn id="120" dur="1" fill="hold">
                                          <p:stCondLst>
                                            <p:cond delay="0"/>
                                          </p:stCondLst>
                                        </p:cTn>
                                        <p:tgtEl>
                                          <p:spTgt spid="22"/>
                                        </p:tgtEl>
                                        <p:attrNameLst>
                                          <p:attrName>style.visibility</p:attrName>
                                        </p:attrNameLst>
                                      </p:cBhvr>
                                      <p:to>
                                        <p:strVal val="visible"/>
                                      </p:to>
                                    </p:set>
                                    <p:animEffect transition="in" filter="fade">
                                      <p:cBhvr>
                                        <p:cTn id="121" dur="1000"/>
                                        <p:tgtEl>
                                          <p:spTgt spid="22"/>
                                        </p:tgtEl>
                                      </p:cBhvr>
                                    </p:animEffect>
                                    <p:anim calcmode="lin" valueType="num">
                                      <p:cBhvr>
                                        <p:cTn id="122" dur="1000" fill="hold"/>
                                        <p:tgtEl>
                                          <p:spTgt spid="22"/>
                                        </p:tgtEl>
                                        <p:attrNameLst>
                                          <p:attrName>ppt_x</p:attrName>
                                        </p:attrNameLst>
                                      </p:cBhvr>
                                      <p:tavLst>
                                        <p:tav tm="0">
                                          <p:val>
                                            <p:strVal val="#ppt_x"/>
                                          </p:val>
                                        </p:tav>
                                        <p:tav tm="100000">
                                          <p:val>
                                            <p:strVal val="#ppt_x"/>
                                          </p:val>
                                        </p:tav>
                                      </p:tavLst>
                                    </p:anim>
                                    <p:anim calcmode="lin" valueType="num">
                                      <p:cBhvr>
                                        <p:cTn id="123" dur="1000" fill="hold"/>
                                        <p:tgtEl>
                                          <p:spTgt spid="22"/>
                                        </p:tgtEl>
                                        <p:attrNameLst>
                                          <p:attrName>ppt_y</p:attrName>
                                        </p:attrNameLst>
                                      </p:cBhvr>
                                      <p:tavLst>
                                        <p:tav tm="0">
                                          <p:val>
                                            <p:strVal val="#ppt_y+.1"/>
                                          </p:val>
                                        </p:tav>
                                        <p:tav tm="100000">
                                          <p:val>
                                            <p:strVal val="#ppt_y"/>
                                          </p:val>
                                        </p:tav>
                                      </p:tavLst>
                                    </p:anim>
                                  </p:childTnLst>
                                </p:cTn>
                              </p:par>
                              <p:par>
                                <p:cTn id="124" presetID="42" presetClass="entr" presetSubtype="0" fill="hold" grpId="0" nodeType="withEffect">
                                  <p:stCondLst>
                                    <p:cond delay="0"/>
                                  </p:stCondLst>
                                  <p:childTnLst>
                                    <p:set>
                                      <p:cBhvr>
                                        <p:cTn id="125" dur="1" fill="hold">
                                          <p:stCondLst>
                                            <p:cond delay="0"/>
                                          </p:stCondLst>
                                        </p:cTn>
                                        <p:tgtEl>
                                          <p:spTgt spid="29"/>
                                        </p:tgtEl>
                                        <p:attrNameLst>
                                          <p:attrName>style.visibility</p:attrName>
                                        </p:attrNameLst>
                                      </p:cBhvr>
                                      <p:to>
                                        <p:strVal val="visible"/>
                                      </p:to>
                                    </p:set>
                                    <p:animEffect transition="in" filter="fade">
                                      <p:cBhvr>
                                        <p:cTn id="126" dur="1000"/>
                                        <p:tgtEl>
                                          <p:spTgt spid="29"/>
                                        </p:tgtEl>
                                      </p:cBhvr>
                                    </p:animEffect>
                                    <p:anim calcmode="lin" valueType="num">
                                      <p:cBhvr>
                                        <p:cTn id="127" dur="1000" fill="hold"/>
                                        <p:tgtEl>
                                          <p:spTgt spid="29"/>
                                        </p:tgtEl>
                                        <p:attrNameLst>
                                          <p:attrName>ppt_x</p:attrName>
                                        </p:attrNameLst>
                                      </p:cBhvr>
                                      <p:tavLst>
                                        <p:tav tm="0">
                                          <p:val>
                                            <p:strVal val="#ppt_x"/>
                                          </p:val>
                                        </p:tav>
                                        <p:tav tm="100000">
                                          <p:val>
                                            <p:strVal val="#ppt_x"/>
                                          </p:val>
                                        </p:tav>
                                      </p:tavLst>
                                    </p:anim>
                                    <p:anim calcmode="lin" valueType="num">
                                      <p:cBhvr>
                                        <p:cTn id="128" dur="1000" fill="hold"/>
                                        <p:tgtEl>
                                          <p:spTgt spid="29"/>
                                        </p:tgtEl>
                                        <p:attrNameLst>
                                          <p:attrName>ppt_y</p:attrName>
                                        </p:attrNameLst>
                                      </p:cBhvr>
                                      <p:tavLst>
                                        <p:tav tm="0">
                                          <p:val>
                                            <p:strVal val="#ppt_y+.1"/>
                                          </p:val>
                                        </p:tav>
                                        <p:tav tm="100000">
                                          <p:val>
                                            <p:strVal val="#ppt_y"/>
                                          </p:val>
                                        </p:tav>
                                      </p:tavLst>
                                    </p:anim>
                                  </p:childTnLst>
                                </p:cTn>
                              </p:par>
                              <p:par>
                                <p:cTn id="129" presetID="42" presetClass="entr" presetSubtype="0" fill="hold" grpId="0" nodeType="withEffect">
                                  <p:stCondLst>
                                    <p:cond delay="0"/>
                                  </p:stCondLst>
                                  <p:childTnLst>
                                    <p:set>
                                      <p:cBhvr>
                                        <p:cTn id="130" dur="1" fill="hold">
                                          <p:stCondLst>
                                            <p:cond delay="0"/>
                                          </p:stCondLst>
                                        </p:cTn>
                                        <p:tgtEl>
                                          <p:spTgt spid="30"/>
                                        </p:tgtEl>
                                        <p:attrNameLst>
                                          <p:attrName>style.visibility</p:attrName>
                                        </p:attrNameLst>
                                      </p:cBhvr>
                                      <p:to>
                                        <p:strVal val="visible"/>
                                      </p:to>
                                    </p:set>
                                    <p:animEffect transition="in" filter="fade">
                                      <p:cBhvr>
                                        <p:cTn id="131" dur="1000"/>
                                        <p:tgtEl>
                                          <p:spTgt spid="30"/>
                                        </p:tgtEl>
                                      </p:cBhvr>
                                    </p:animEffect>
                                    <p:anim calcmode="lin" valueType="num">
                                      <p:cBhvr>
                                        <p:cTn id="132" dur="1000" fill="hold"/>
                                        <p:tgtEl>
                                          <p:spTgt spid="30"/>
                                        </p:tgtEl>
                                        <p:attrNameLst>
                                          <p:attrName>ppt_x</p:attrName>
                                        </p:attrNameLst>
                                      </p:cBhvr>
                                      <p:tavLst>
                                        <p:tav tm="0">
                                          <p:val>
                                            <p:strVal val="#ppt_x"/>
                                          </p:val>
                                        </p:tav>
                                        <p:tav tm="100000">
                                          <p:val>
                                            <p:strVal val="#ppt_x"/>
                                          </p:val>
                                        </p:tav>
                                      </p:tavLst>
                                    </p:anim>
                                    <p:anim calcmode="lin" valueType="num">
                                      <p:cBhvr>
                                        <p:cTn id="133" dur="1000" fill="hold"/>
                                        <p:tgtEl>
                                          <p:spTgt spid="30"/>
                                        </p:tgtEl>
                                        <p:attrNameLst>
                                          <p:attrName>ppt_y</p:attrName>
                                        </p:attrNameLst>
                                      </p:cBhvr>
                                      <p:tavLst>
                                        <p:tav tm="0">
                                          <p:val>
                                            <p:strVal val="#ppt_y+.1"/>
                                          </p:val>
                                        </p:tav>
                                        <p:tav tm="100000">
                                          <p:val>
                                            <p:strVal val="#ppt_y"/>
                                          </p:val>
                                        </p:tav>
                                      </p:tavLst>
                                    </p:anim>
                                  </p:childTnLst>
                                </p:cTn>
                              </p:par>
                              <p:par>
                                <p:cTn id="134" presetID="42" presetClass="entr" presetSubtype="0" fill="hold" nodeType="withEffect">
                                  <p:stCondLst>
                                    <p:cond delay="0"/>
                                  </p:stCondLst>
                                  <p:childTnLst>
                                    <p:set>
                                      <p:cBhvr>
                                        <p:cTn id="135" dur="1" fill="hold">
                                          <p:stCondLst>
                                            <p:cond delay="0"/>
                                          </p:stCondLst>
                                        </p:cTn>
                                        <p:tgtEl>
                                          <p:spTgt spid="52"/>
                                        </p:tgtEl>
                                        <p:attrNameLst>
                                          <p:attrName>style.visibility</p:attrName>
                                        </p:attrNameLst>
                                      </p:cBhvr>
                                      <p:to>
                                        <p:strVal val="visible"/>
                                      </p:to>
                                    </p:set>
                                    <p:animEffect transition="in" filter="fade">
                                      <p:cBhvr>
                                        <p:cTn id="136" dur="1000"/>
                                        <p:tgtEl>
                                          <p:spTgt spid="52"/>
                                        </p:tgtEl>
                                      </p:cBhvr>
                                    </p:animEffect>
                                    <p:anim calcmode="lin" valueType="num">
                                      <p:cBhvr>
                                        <p:cTn id="137" dur="1000" fill="hold"/>
                                        <p:tgtEl>
                                          <p:spTgt spid="52"/>
                                        </p:tgtEl>
                                        <p:attrNameLst>
                                          <p:attrName>ppt_x</p:attrName>
                                        </p:attrNameLst>
                                      </p:cBhvr>
                                      <p:tavLst>
                                        <p:tav tm="0">
                                          <p:val>
                                            <p:strVal val="#ppt_x"/>
                                          </p:val>
                                        </p:tav>
                                        <p:tav tm="100000">
                                          <p:val>
                                            <p:strVal val="#ppt_x"/>
                                          </p:val>
                                        </p:tav>
                                      </p:tavLst>
                                    </p:anim>
                                    <p:anim calcmode="lin" valueType="num">
                                      <p:cBhvr>
                                        <p:cTn id="138" dur="1000" fill="hold"/>
                                        <p:tgtEl>
                                          <p:spTgt spid="52"/>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75"/>
                                        </p:tgtEl>
                                        <p:attrNameLst>
                                          <p:attrName>style.visibility</p:attrName>
                                        </p:attrNameLst>
                                      </p:cBhvr>
                                      <p:to>
                                        <p:strVal val="visible"/>
                                      </p:to>
                                    </p:set>
                                    <p:animEffect transition="in" filter="fade">
                                      <p:cBhvr>
                                        <p:cTn id="141" dur="1000"/>
                                        <p:tgtEl>
                                          <p:spTgt spid="75"/>
                                        </p:tgtEl>
                                      </p:cBhvr>
                                    </p:animEffect>
                                    <p:anim calcmode="lin" valueType="num">
                                      <p:cBhvr>
                                        <p:cTn id="142" dur="1000" fill="hold"/>
                                        <p:tgtEl>
                                          <p:spTgt spid="75"/>
                                        </p:tgtEl>
                                        <p:attrNameLst>
                                          <p:attrName>ppt_x</p:attrName>
                                        </p:attrNameLst>
                                      </p:cBhvr>
                                      <p:tavLst>
                                        <p:tav tm="0">
                                          <p:val>
                                            <p:strVal val="#ppt_x"/>
                                          </p:val>
                                        </p:tav>
                                        <p:tav tm="100000">
                                          <p:val>
                                            <p:strVal val="#ppt_x"/>
                                          </p:val>
                                        </p:tav>
                                      </p:tavLst>
                                    </p:anim>
                                    <p:anim calcmode="lin" valueType="num">
                                      <p:cBhvr>
                                        <p:cTn id="143" dur="1000" fill="hold"/>
                                        <p:tgtEl>
                                          <p:spTgt spid="75"/>
                                        </p:tgtEl>
                                        <p:attrNameLst>
                                          <p:attrName>ppt_y</p:attrName>
                                        </p:attrNameLst>
                                      </p:cBhvr>
                                      <p:tavLst>
                                        <p:tav tm="0">
                                          <p:val>
                                            <p:strVal val="#ppt_y+.1"/>
                                          </p:val>
                                        </p:tav>
                                        <p:tav tm="100000">
                                          <p:val>
                                            <p:strVal val="#ppt_y"/>
                                          </p:val>
                                        </p:tav>
                                      </p:tavLst>
                                    </p:anim>
                                  </p:childTnLst>
                                </p:cTn>
                              </p:par>
                              <p:par>
                                <p:cTn id="144" presetID="42" presetClass="entr" presetSubtype="0" fill="hold" nodeType="withEffect">
                                  <p:stCondLst>
                                    <p:cond delay="0"/>
                                  </p:stCondLst>
                                  <p:childTnLst>
                                    <p:set>
                                      <p:cBhvr>
                                        <p:cTn id="145" dur="1" fill="hold">
                                          <p:stCondLst>
                                            <p:cond delay="0"/>
                                          </p:stCondLst>
                                        </p:cTn>
                                        <p:tgtEl>
                                          <p:spTgt spid="76"/>
                                        </p:tgtEl>
                                        <p:attrNameLst>
                                          <p:attrName>style.visibility</p:attrName>
                                        </p:attrNameLst>
                                      </p:cBhvr>
                                      <p:to>
                                        <p:strVal val="visible"/>
                                      </p:to>
                                    </p:set>
                                    <p:animEffect transition="in" filter="fade">
                                      <p:cBhvr>
                                        <p:cTn id="146" dur="1000"/>
                                        <p:tgtEl>
                                          <p:spTgt spid="76"/>
                                        </p:tgtEl>
                                      </p:cBhvr>
                                    </p:animEffect>
                                    <p:anim calcmode="lin" valueType="num">
                                      <p:cBhvr>
                                        <p:cTn id="147" dur="1000" fill="hold"/>
                                        <p:tgtEl>
                                          <p:spTgt spid="76"/>
                                        </p:tgtEl>
                                        <p:attrNameLst>
                                          <p:attrName>ppt_x</p:attrName>
                                        </p:attrNameLst>
                                      </p:cBhvr>
                                      <p:tavLst>
                                        <p:tav tm="0">
                                          <p:val>
                                            <p:strVal val="#ppt_x"/>
                                          </p:val>
                                        </p:tav>
                                        <p:tav tm="100000">
                                          <p:val>
                                            <p:strVal val="#ppt_x"/>
                                          </p:val>
                                        </p:tav>
                                      </p:tavLst>
                                    </p:anim>
                                    <p:anim calcmode="lin" valueType="num">
                                      <p:cBhvr>
                                        <p:cTn id="148" dur="1000" fill="hold"/>
                                        <p:tgtEl>
                                          <p:spTgt spid="76"/>
                                        </p:tgtEl>
                                        <p:attrNameLst>
                                          <p:attrName>ppt_y</p:attrName>
                                        </p:attrNameLst>
                                      </p:cBhvr>
                                      <p:tavLst>
                                        <p:tav tm="0">
                                          <p:val>
                                            <p:strVal val="#ppt_y+.1"/>
                                          </p:val>
                                        </p:tav>
                                        <p:tav tm="100000">
                                          <p:val>
                                            <p:strVal val="#ppt_y"/>
                                          </p:val>
                                        </p:tav>
                                      </p:tavLst>
                                    </p:anim>
                                  </p:childTnLst>
                                </p:cTn>
                              </p:par>
                              <p:par>
                                <p:cTn id="149" presetID="42" presetClass="entr" presetSubtype="0" fill="hold" grpId="0" nodeType="withEffect">
                                  <p:stCondLst>
                                    <p:cond delay="0"/>
                                  </p:stCondLst>
                                  <p:childTnLst>
                                    <p:set>
                                      <p:cBhvr>
                                        <p:cTn id="150" dur="1" fill="hold">
                                          <p:stCondLst>
                                            <p:cond delay="0"/>
                                          </p:stCondLst>
                                        </p:cTn>
                                        <p:tgtEl>
                                          <p:spTgt spid="77"/>
                                        </p:tgtEl>
                                        <p:attrNameLst>
                                          <p:attrName>style.visibility</p:attrName>
                                        </p:attrNameLst>
                                      </p:cBhvr>
                                      <p:to>
                                        <p:strVal val="visible"/>
                                      </p:to>
                                    </p:set>
                                    <p:animEffect transition="in" filter="fade">
                                      <p:cBhvr>
                                        <p:cTn id="151" dur="1000"/>
                                        <p:tgtEl>
                                          <p:spTgt spid="77"/>
                                        </p:tgtEl>
                                      </p:cBhvr>
                                    </p:animEffect>
                                    <p:anim calcmode="lin" valueType="num">
                                      <p:cBhvr>
                                        <p:cTn id="152" dur="1000" fill="hold"/>
                                        <p:tgtEl>
                                          <p:spTgt spid="77"/>
                                        </p:tgtEl>
                                        <p:attrNameLst>
                                          <p:attrName>ppt_x</p:attrName>
                                        </p:attrNameLst>
                                      </p:cBhvr>
                                      <p:tavLst>
                                        <p:tav tm="0">
                                          <p:val>
                                            <p:strVal val="#ppt_x"/>
                                          </p:val>
                                        </p:tav>
                                        <p:tav tm="100000">
                                          <p:val>
                                            <p:strVal val="#ppt_x"/>
                                          </p:val>
                                        </p:tav>
                                      </p:tavLst>
                                    </p:anim>
                                    <p:anim calcmode="lin" valueType="num">
                                      <p:cBhvr>
                                        <p:cTn id="153"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9" grpId="0" animBg="1"/>
      <p:bldP spid="10" grpId="0" animBg="1"/>
      <p:bldP spid="11" grpId="0" animBg="1"/>
      <p:bldP spid="12" grpId="0" animBg="1"/>
      <p:bldP spid="13" grpId="0" animBg="1"/>
      <p:bldP spid="14" grpId="0" animBg="1"/>
      <p:bldP spid="27" grpId="0"/>
      <p:bldP spid="28" grpId="0" animBg="1"/>
      <p:bldP spid="29" grpId="0"/>
      <p:bldP spid="30" grpId="0" animBg="1"/>
      <p:bldP spid="51" grpId="0"/>
      <p:bldP spid="74" grpId="0"/>
      <p:bldP spid="75" grpId="0"/>
      <p:bldP spid="7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12482" y="666675"/>
            <a:ext cx="5012018" cy="646331"/>
          </a:xfrm>
          <a:prstGeom prst="rect">
            <a:avLst/>
          </a:prstGeom>
          <a:noFill/>
        </p:spPr>
        <p:txBody>
          <a:bodyPr wrap="square" rtlCol="0">
            <a:spAutoFit/>
          </a:bodyPr>
          <a:lstStyle/>
          <a:p>
            <a:r>
              <a:rPr lang="zh-CN" altLang="en-US" sz="3600" dirty="0">
                <a:solidFill>
                  <a:prstClr val="white">
                    <a:lumMod val="85000"/>
                  </a:prstClr>
                </a:solidFill>
                <a:latin typeface="微软雅黑 Light" panose="020B0502040204020203" pitchFamily="34" charset="-122"/>
                <a:ea typeface="微软雅黑 Light" panose="020B0502040204020203" pitchFamily="34" charset="-122"/>
              </a:rPr>
              <a:t>请在这里输入你的标题</a:t>
            </a:r>
          </a:p>
        </p:txBody>
      </p:sp>
      <p:sp>
        <p:nvSpPr>
          <p:cNvPr id="3" name="文本框 2"/>
          <p:cNvSpPr txBox="1"/>
          <p:nvPr/>
        </p:nvSpPr>
        <p:spPr>
          <a:xfrm>
            <a:off x="514723" y="1313006"/>
            <a:ext cx="2268818" cy="400110"/>
          </a:xfrm>
          <a:prstGeom prst="rect">
            <a:avLst/>
          </a:prstGeom>
          <a:noFill/>
        </p:spPr>
        <p:txBody>
          <a:bodyPr wrap="square" rtlCol="0">
            <a:spAutoFit/>
          </a:bodyPr>
          <a:lstStyle/>
          <a:p>
            <a:r>
              <a:rPr lang="zh-CN" altLang="en-US" sz="2000" dirty="0">
                <a:solidFill>
                  <a:prstClr val="white">
                    <a:lumMod val="85000"/>
                  </a:prstClr>
                </a:solidFill>
                <a:latin typeface="微软雅黑 Light" panose="020B0502040204020203" pitchFamily="34" charset="-122"/>
                <a:ea typeface="微软雅黑 Light" panose="020B0502040204020203" pitchFamily="34" charset="-122"/>
              </a:rPr>
              <a:t>在这里输入内容</a:t>
            </a:r>
          </a:p>
        </p:txBody>
      </p:sp>
      <p:sp>
        <p:nvSpPr>
          <p:cNvPr id="4" name="圆角矩形 4"/>
          <p:cNvSpPr/>
          <p:nvPr/>
        </p:nvSpPr>
        <p:spPr>
          <a:xfrm>
            <a:off x="1219200" y="2874169"/>
            <a:ext cx="9753600" cy="5084762"/>
          </a:xfrm>
          <a:prstGeom prst="roundRect">
            <a:avLst/>
          </a:prstGeom>
          <a:noFill/>
          <a:ln w="165100" cap="flat" cmpd="sng" algn="ctr">
            <a:solidFill>
              <a:srgbClr val="7EB46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5" name="组合 4"/>
          <p:cNvGrpSpPr/>
          <p:nvPr/>
        </p:nvGrpSpPr>
        <p:grpSpPr>
          <a:xfrm rot="5400000">
            <a:off x="2511255" y="2737545"/>
            <a:ext cx="544571" cy="424864"/>
            <a:chOff x="1219385" y="3800399"/>
            <a:chExt cx="712429" cy="555824"/>
          </a:xfrm>
        </p:grpSpPr>
        <p:sp>
          <p:nvSpPr>
            <p:cNvPr id="6" name="椭圆 5"/>
            <p:cNvSpPr/>
            <p:nvPr/>
          </p:nvSpPr>
          <p:spPr>
            <a:xfrm rot="2706771">
              <a:off x="1219384" y="3800400"/>
              <a:ext cx="555824" cy="555822"/>
            </a:xfrm>
            <a:prstGeom prst="ellipse">
              <a:avLst/>
            </a:prstGeom>
            <a:solidFill>
              <a:srgbClr val="FFCD4D"/>
            </a:solidFill>
            <a:ln w="76200" cap="flat" cmpd="sng" algn="ctr">
              <a:solidFill>
                <a:srgbClr val="7EB46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7" name="等腰三角形 6"/>
            <p:cNvSpPr/>
            <p:nvPr/>
          </p:nvSpPr>
          <p:spPr>
            <a:xfrm rot="5409176">
              <a:off x="1808667" y="3978366"/>
              <a:ext cx="92347" cy="153947"/>
            </a:xfrm>
            <a:prstGeom prst="triangle">
              <a:avLst/>
            </a:prstGeom>
            <a:solidFill>
              <a:srgbClr val="7EB46E"/>
            </a:solidFill>
            <a:ln w="76200" cap="flat" cmpd="sng" algn="ctr">
              <a:solidFill>
                <a:srgbClr val="7EB46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nvGrpSpPr>
          <p:cNvPr id="8" name="组合 7"/>
          <p:cNvGrpSpPr/>
          <p:nvPr/>
        </p:nvGrpSpPr>
        <p:grpSpPr>
          <a:xfrm rot="5400000">
            <a:off x="5823714" y="2737546"/>
            <a:ext cx="544571" cy="424864"/>
            <a:chOff x="1219385" y="3800399"/>
            <a:chExt cx="712429" cy="555824"/>
          </a:xfrm>
        </p:grpSpPr>
        <p:sp>
          <p:nvSpPr>
            <p:cNvPr id="9" name="椭圆 8"/>
            <p:cNvSpPr/>
            <p:nvPr/>
          </p:nvSpPr>
          <p:spPr>
            <a:xfrm rot="2706771">
              <a:off x="1219384" y="3800400"/>
              <a:ext cx="555824" cy="555822"/>
            </a:xfrm>
            <a:prstGeom prst="ellipse">
              <a:avLst/>
            </a:prstGeom>
            <a:solidFill>
              <a:srgbClr val="FFCD4D"/>
            </a:solidFill>
            <a:ln w="76200" cap="flat" cmpd="sng" algn="ctr">
              <a:solidFill>
                <a:srgbClr val="7EB46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0" name="等腰三角形 9"/>
            <p:cNvSpPr/>
            <p:nvPr/>
          </p:nvSpPr>
          <p:spPr>
            <a:xfrm rot="5409176">
              <a:off x="1808667" y="3978366"/>
              <a:ext cx="92347" cy="153947"/>
            </a:xfrm>
            <a:prstGeom prst="triangle">
              <a:avLst/>
            </a:prstGeom>
            <a:solidFill>
              <a:srgbClr val="7EB46E"/>
            </a:solidFill>
            <a:ln w="76200" cap="flat" cmpd="sng" algn="ctr">
              <a:solidFill>
                <a:srgbClr val="7EB46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nvGrpSpPr>
          <p:cNvPr id="11" name="组合 10"/>
          <p:cNvGrpSpPr/>
          <p:nvPr/>
        </p:nvGrpSpPr>
        <p:grpSpPr>
          <a:xfrm rot="5400000">
            <a:off x="8988896" y="2737547"/>
            <a:ext cx="544571" cy="424864"/>
            <a:chOff x="1219385" y="3800399"/>
            <a:chExt cx="712429" cy="555824"/>
          </a:xfrm>
        </p:grpSpPr>
        <p:sp>
          <p:nvSpPr>
            <p:cNvPr id="12" name="椭圆 11"/>
            <p:cNvSpPr/>
            <p:nvPr/>
          </p:nvSpPr>
          <p:spPr>
            <a:xfrm rot="2706771">
              <a:off x="1219384" y="3800400"/>
              <a:ext cx="555824" cy="555822"/>
            </a:xfrm>
            <a:prstGeom prst="ellipse">
              <a:avLst/>
            </a:prstGeom>
            <a:solidFill>
              <a:srgbClr val="FFCD4D"/>
            </a:solidFill>
            <a:ln w="76200" cap="flat" cmpd="sng" algn="ctr">
              <a:solidFill>
                <a:srgbClr val="7EB46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3" name="等腰三角形 12"/>
            <p:cNvSpPr/>
            <p:nvPr/>
          </p:nvSpPr>
          <p:spPr>
            <a:xfrm rot="5409176">
              <a:off x="1808667" y="3978366"/>
              <a:ext cx="92347" cy="153947"/>
            </a:xfrm>
            <a:prstGeom prst="triangle">
              <a:avLst/>
            </a:prstGeom>
            <a:solidFill>
              <a:srgbClr val="7EB46E"/>
            </a:solidFill>
            <a:ln w="76200" cap="flat" cmpd="sng" algn="ctr">
              <a:solidFill>
                <a:srgbClr val="7EB46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4" name="椭圆 13"/>
          <p:cNvSpPr/>
          <p:nvPr/>
        </p:nvSpPr>
        <p:spPr>
          <a:xfrm rot="10800000">
            <a:off x="2601877" y="3608548"/>
            <a:ext cx="327540" cy="327540"/>
          </a:xfrm>
          <a:prstGeom prst="ellipse">
            <a:avLst/>
          </a:prstGeom>
          <a:solidFill>
            <a:srgbClr val="FFCD4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5" name="椭圆 14"/>
          <p:cNvSpPr/>
          <p:nvPr/>
        </p:nvSpPr>
        <p:spPr>
          <a:xfrm rot="10800000">
            <a:off x="5932230" y="3608548"/>
            <a:ext cx="327540" cy="327540"/>
          </a:xfrm>
          <a:prstGeom prst="ellipse">
            <a:avLst/>
          </a:prstGeom>
          <a:solidFill>
            <a:srgbClr val="FFCD4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6" name="椭圆 15"/>
          <p:cNvSpPr/>
          <p:nvPr/>
        </p:nvSpPr>
        <p:spPr>
          <a:xfrm rot="10800000">
            <a:off x="9114970" y="3608548"/>
            <a:ext cx="327540" cy="327540"/>
          </a:xfrm>
          <a:prstGeom prst="ellipse">
            <a:avLst/>
          </a:prstGeom>
          <a:solidFill>
            <a:srgbClr val="FFCD4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7" name="文本框 16"/>
          <p:cNvSpPr txBox="1"/>
          <p:nvPr/>
        </p:nvSpPr>
        <p:spPr>
          <a:xfrm>
            <a:off x="1571958" y="4058925"/>
            <a:ext cx="2387378" cy="1015663"/>
          </a:xfrm>
          <a:prstGeom prst="rect">
            <a:avLst/>
          </a:prstGeom>
          <a:noFill/>
        </p:spPr>
        <p:txBody>
          <a:bodyPr wrap="square" rtlCol="0">
            <a:spAutoFit/>
          </a:bodyPr>
          <a:lstStyle/>
          <a:p>
            <a:pPr algn="ctr"/>
            <a:r>
              <a:rPr lang="zh-CN" altLang="en-US" sz="2000" dirty="0">
                <a:solidFill>
                  <a:prstClr val="white"/>
                </a:solidFill>
                <a:latin typeface="微软雅黑 Light" panose="020B0502040204020203" pitchFamily="34" charset="-122"/>
                <a:ea typeface="微软雅黑 Light" panose="020B0502040204020203" pitchFamily="34" charset="-122"/>
              </a:rPr>
              <a:t>输入内容输入内容输入内容输入内容输入内容</a:t>
            </a:r>
          </a:p>
        </p:txBody>
      </p:sp>
      <p:sp>
        <p:nvSpPr>
          <p:cNvPr id="18" name="文本框 17"/>
          <p:cNvSpPr txBox="1"/>
          <p:nvPr/>
        </p:nvSpPr>
        <p:spPr>
          <a:xfrm>
            <a:off x="4902311" y="4058925"/>
            <a:ext cx="2387378" cy="1015663"/>
          </a:xfrm>
          <a:prstGeom prst="rect">
            <a:avLst/>
          </a:prstGeom>
          <a:noFill/>
        </p:spPr>
        <p:txBody>
          <a:bodyPr wrap="square" rtlCol="0">
            <a:spAutoFit/>
          </a:bodyPr>
          <a:lstStyle/>
          <a:p>
            <a:pPr algn="ctr"/>
            <a:r>
              <a:rPr lang="zh-CN" altLang="en-US" sz="2000" dirty="0">
                <a:solidFill>
                  <a:prstClr val="white"/>
                </a:solidFill>
                <a:latin typeface="微软雅黑 Light" panose="020B0502040204020203" pitchFamily="34" charset="-122"/>
                <a:ea typeface="微软雅黑 Light" panose="020B0502040204020203" pitchFamily="34" charset="-122"/>
              </a:rPr>
              <a:t>输入内容输入内容输入内容输入内容输入内容</a:t>
            </a:r>
          </a:p>
        </p:txBody>
      </p:sp>
      <p:sp>
        <p:nvSpPr>
          <p:cNvPr id="19" name="文本框 18"/>
          <p:cNvSpPr txBox="1"/>
          <p:nvPr/>
        </p:nvSpPr>
        <p:spPr>
          <a:xfrm>
            <a:off x="8085051" y="4058925"/>
            <a:ext cx="2387378" cy="1015663"/>
          </a:xfrm>
          <a:prstGeom prst="rect">
            <a:avLst/>
          </a:prstGeom>
          <a:noFill/>
        </p:spPr>
        <p:txBody>
          <a:bodyPr wrap="square" rtlCol="0">
            <a:spAutoFit/>
          </a:bodyPr>
          <a:lstStyle/>
          <a:p>
            <a:pPr algn="ctr"/>
            <a:r>
              <a:rPr lang="zh-CN" altLang="en-US" sz="2000" dirty="0">
                <a:solidFill>
                  <a:prstClr val="white"/>
                </a:solidFill>
                <a:latin typeface="微软雅黑 Light" panose="020B0502040204020203" pitchFamily="34" charset="-122"/>
                <a:ea typeface="微软雅黑 Light" panose="020B0502040204020203" pitchFamily="34" charset="-122"/>
              </a:rPr>
              <a:t>输入内容输入内容输入内容输入内容输入内容</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1000"/>
                                        <p:tgtEl>
                                          <p:spTgt spid="11"/>
                                        </p:tgtEl>
                                      </p:cBhvr>
                                    </p:animEffect>
                                    <p:anim calcmode="lin" valueType="num">
                                      <p:cBhvr>
                                        <p:cTn id="35" dur="1000" fill="hold"/>
                                        <p:tgtEl>
                                          <p:spTgt spid="11"/>
                                        </p:tgtEl>
                                        <p:attrNameLst>
                                          <p:attrName>ppt_x</p:attrName>
                                        </p:attrNameLst>
                                      </p:cBhvr>
                                      <p:tavLst>
                                        <p:tav tm="0">
                                          <p:val>
                                            <p:strVal val="#ppt_x"/>
                                          </p:val>
                                        </p:tav>
                                        <p:tav tm="100000">
                                          <p:val>
                                            <p:strVal val="#ppt_x"/>
                                          </p:val>
                                        </p:tav>
                                      </p:tavLst>
                                    </p:anim>
                                    <p:anim calcmode="lin" valueType="num">
                                      <p:cBhvr>
                                        <p:cTn id="36" dur="1000" fill="hold"/>
                                        <p:tgtEl>
                                          <p:spTgt spid="11"/>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1000"/>
                                        <p:tgtEl>
                                          <p:spTgt spid="14"/>
                                        </p:tgtEl>
                                      </p:cBhvr>
                                    </p:animEffect>
                                    <p:anim calcmode="lin" valueType="num">
                                      <p:cBhvr>
                                        <p:cTn id="40" dur="1000" fill="hold"/>
                                        <p:tgtEl>
                                          <p:spTgt spid="14"/>
                                        </p:tgtEl>
                                        <p:attrNameLst>
                                          <p:attrName>ppt_x</p:attrName>
                                        </p:attrNameLst>
                                      </p:cBhvr>
                                      <p:tavLst>
                                        <p:tav tm="0">
                                          <p:val>
                                            <p:strVal val="#ppt_x"/>
                                          </p:val>
                                        </p:tav>
                                        <p:tav tm="100000">
                                          <p:val>
                                            <p:strVal val="#ppt_x"/>
                                          </p:val>
                                        </p:tav>
                                      </p:tavLst>
                                    </p:anim>
                                    <p:anim calcmode="lin" valueType="num">
                                      <p:cBhvr>
                                        <p:cTn id="41" dur="1000" fill="hold"/>
                                        <p:tgtEl>
                                          <p:spTgt spid="14"/>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1000"/>
                                        <p:tgtEl>
                                          <p:spTgt spid="15"/>
                                        </p:tgtEl>
                                      </p:cBhvr>
                                    </p:animEffect>
                                    <p:anim calcmode="lin" valueType="num">
                                      <p:cBhvr>
                                        <p:cTn id="45" dur="1000" fill="hold"/>
                                        <p:tgtEl>
                                          <p:spTgt spid="15"/>
                                        </p:tgtEl>
                                        <p:attrNameLst>
                                          <p:attrName>ppt_x</p:attrName>
                                        </p:attrNameLst>
                                      </p:cBhvr>
                                      <p:tavLst>
                                        <p:tav tm="0">
                                          <p:val>
                                            <p:strVal val="#ppt_x"/>
                                          </p:val>
                                        </p:tav>
                                        <p:tav tm="100000">
                                          <p:val>
                                            <p:strVal val="#ppt_x"/>
                                          </p:val>
                                        </p:tav>
                                      </p:tavLst>
                                    </p:anim>
                                    <p:anim calcmode="lin" valueType="num">
                                      <p:cBhvr>
                                        <p:cTn id="46" dur="1000" fill="hold"/>
                                        <p:tgtEl>
                                          <p:spTgt spid="15"/>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1000"/>
                                        <p:tgtEl>
                                          <p:spTgt spid="16"/>
                                        </p:tgtEl>
                                      </p:cBhvr>
                                    </p:animEffect>
                                    <p:anim calcmode="lin" valueType="num">
                                      <p:cBhvr>
                                        <p:cTn id="50" dur="1000" fill="hold"/>
                                        <p:tgtEl>
                                          <p:spTgt spid="16"/>
                                        </p:tgtEl>
                                        <p:attrNameLst>
                                          <p:attrName>ppt_x</p:attrName>
                                        </p:attrNameLst>
                                      </p:cBhvr>
                                      <p:tavLst>
                                        <p:tav tm="0">
                                          <p:val>
                                            <p:strVal val="#ppt_x"/>
                                          </p:val>
                                        </p:tav>
                                        <p:tav tm="100000">
                                          <p:val>
                                            <p:strVal val="#ppt_x"/>
                                          </p:val>
                                        </p:tav>
                                      </p:tavLst>
                                    </p:anim>
                                    <p:anim calcmode="lin" valueType="num">
                                      <p:cBhvr>
                                        <p:cTn id="51" dur="1000" fill="hold"/>
                                        <p:tgtEl>
                                          <p:spTgt spid="16"/>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1000"/>
                                        <p:tgtEl>
                                          <p:spTgt spid="17"/>
                                        </p:tgtEl>
                                      </p:cBhvr>
                                    </p:animEffect>
                                    <p:anim calcmode="lin" valueType="num">
                                      <p:cBhvr>
                                        <p:cTn id="55" dur="1000" fill="hold"/>
                                        <p:tgtEl>
                                          <p:spTgt spid="17"/>
                                        </p:tgtEl>
                                        <p:attrNameLst>
                                          <p:attrName>ppt_x</p:attrName>
                                        </p:attrNameLst>
                                      </p:cBhvr>
                                      <p:tavLst>
                                        <p:tav tm="0">
                                          <p:val>
                                            <p:strVal val="#ppt_x"/>
                                          </p:val>
                                        </p:tav>
                                        <p:tav tm="100000">
                                          <p:val>
                                            <p:strVal val="#ppt_x"/>
                                          </p:val>
                                        </p:tav>
                                      </p:tavLst>
                                    </p:anim>
                                    <p:anim calcmode="lin" valueType="num">
                                      <p:cBhvr>
                                        <p:cTn id="56" dur="1000" fill="hold"/>
                                        <p:tgtEl>
                                          <p:spTgt spid="17"/>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fade">
                                      <p:cBhvr>
                                        <p:cTn id="59" dur="1000"/>
                                        <p:tgtEl>
                                          <p:spTgt spid="18"/>
                                        </p:tgtEl>
                                      </p:cBhvr>
                                    </p:animEffect>
                                    <p:anim calcmode="lin" valueType="num">
                                      <p:cBhvr>
                                        <p:cTn id="60" dur="1000" fill="hold"/>
                                        <p:tgtEl>
                                          <p:spTgt spid="18"/>
                                        </p:tgtEl>
                                        <p:attrNameLst>
                                          <p:attrName>ppt_x</p:attrName>
                                        </p:attrNameLst>
                                      </p:cBhvr>
                                      <p:tavLst>
                                        <p:tav tm="0">
                                          <p:val>
                                            <p:strVal val="#ppt_x"/>
                                          </p:val>
                                        </p:tav>
                                        <p:tav tm="100000">
                                          <p:val>
                                            <p:strVal val="#ppt_x"/>
                                          </p:val>
                                        </p:tav>
                                      </p:tavLst>
                                    </p:anim>
                                    <p:anim calcmode="lin" valueType="num">
                                      <p:cBhvr>
                                        <p:cTn id="61" dur="1000" fill="hold"/>
                                        <p:tgtEl>
                                          <p:spTgt spid="18"/>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fade">
                                      <p:cBhvr>
                                        <p:cTn id="64" dur="1000"/>
                                        <p:tgtEl>
                                          <p:spTgt spid="19"/>
                                        </p:tgtEl>
                                      </p:cBhvr>
                                    </p:animEffect>
                                    <p:anim calcmode="lin" valueType="num">
                                      <p:cBhvr>
                                        <p:cTn id="65" dur="1000" fill="hold"/>
                                        <p:tgtEl>
                                          <p:spTgt spid="19"/>
                                        </p:tgtEl>
                                        <p:attrNameLst>
                                          <p:attrName>ppt_x</p:attrName>
                                        </p:attrNameLst>
                                      </p:cBhvr>
                                      <p:tavLst>
                                        <p:tav tm="0">
                                          <p:val>
                                            <p:strVal val="#ppt_x"/>
                                          </p:val>
                                        </p:tav>
                                        <p:tav tm="100000">
                                          <p:val>
                                            <p:strVal val="#ppt_x"/>
                                          </p:val>
                                        </p:tav>
                                      </p:tavLst>
                                    </p:anim>
                                    <p:anim calcmode="lin" valueType="num">
                                      <p:cBhvr>
                                        <p:cTn id="6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14" grpId="0" animBg="1"/>
      <p:bldP spid="15" grpId="0" animBg="1"/>
      <p:bldP spid="16" grpId="0" animBg="1"/>
      <p:bldP spid="17" grpId="0"/>
      <p:bldP spid="18"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4"/>
          <p:cNvSpPr/>
          <p:nvPr/>
        </p:nvSpPr>
        <p:spPr>
          <a:xfrm>
            <a:off x="1219199" y="-3043260"/>
            <a:ext cx="9753600" cy="5084762"/>
          </a:xfrm>
          <a:prstGeom prst="roundRect">
            <a:avLst/>
          </a:prstGeom>
          <a:noFill/>
          <a:ln w="165100" cap="flat" cmpd="sng" algn="ctr">
            <a:solidFill>
              <a:srgbClr val="7EB46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 name="椭圆 4"/>
          <p:cNvSpPr/>
          <p:nvPr/>
        </p:nvSpPr>
        <p:spPr>
          <a:xfrm rot="400417">
            <a:off x="-1832008" y="4555316"/>
            <a:ext cx="15528474" cy="2094476"/>
          </a:xfrm>
          <a:prstGeom prst="ellipse">
            <a:avLst/>
          </a:prstGeom>
          <a:solidFill>
            <a:srgbClr val="FFC02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6" name="组合 5"/>
          <p:cNvGrpSpPr/>
          <p:nvPr/>
        </p:nvGrpSpPr>
        <p:grpSpPr>
          <a:xfrm rot="5400000">
            <a:off x="2511254" y="1867169"/>
            <a:ext cx="544571" cy="424864"/>
            <a:chOff x="1219385" y="3800399"/>
            <a:chExt cx="712429" cy="555824"/>
          </a:xfrm>
        </p:grpSpPr>
        <p:sp>
          <p:nvSpPr>
            <p:cNvPr id="7" name="椭圆 6"/>
            <p:cNvSpPr/>
            <p:nvPr/>
          </p:nvSpPr>
          <p:spPr>
            <a:xfrm rot="2706771">
              <a:off x="1219384" y="3800400"/>
              <a:ext cx="555824" cy="555822"/>
            </a:xfrm>
            <a:prstGeom prst="ellipse">
              <a:avLst/>
            </a:prstGeom>
            <a:solidFill>
              <a:srgbClr val="FFCD4D"/>
            </a:solidFill>
            <a:ln w="76200" cap="flat" cmpd="sng" algn="ctr">
              <a:solidFill>
                <a:srgbClr val="7EB46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等腰三角形 7"/>
            <p:cNvSpPr/>
            <p:nvPr/>
          </p:nvSpPr>
          <p:spPr>
            <a:xfrm rot="5409176">
              <a:off x="1808667" y="3978366"/>
              <a:ext cx="92347" cy="153947"/>
            </a:xfrm>
            <a:prstGeom prst="triangle">
              <a:avLst/>
            </a:prstGeom>
            <a:solidFill>
              <a:srgbClr val="7EB46E"/>
            </a:solidFill>
            <a:ln w="76200" cap="flat" cmpd="sng" algn="ctr">
              <a:solidFill>
                <a:srgbClr val="7EB46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nvGrpSpPr>
          <p:cNvPr id="9" name="组合 8"/>
          <p:cNvGrpSpPr/>
          <p:nvPr/>
        </p:nvGrpSpPr>
        <p:grpSpPr>
          <a:xfrm rot="5400000">
            <a:off x="5823713" y="1867170"/>
            <a:ext cx="544571" cy="424864"/>
            <a:chOff x="1219385" y="3800399"/>
            <a:chExt cx="712429" cy="555824"/>
          </a:xfrm>
        </p:grpSpPr>
        <p:sp>
          <p:nvSpPr>
            <p:cNvPr id="10" name="椭圆 9"/>
            <p:cNvSpPr/>
            <p:nvPr/>
          </p:nvSpPr>
          <p:spPr>
            <a:xfrm rot="2706771">
              <a:off x="1219384" y="3800400"/>
              <a:ext cx="555824" cy="555822"/>
            </a:xfrm>
            <a:prstGeom prst="ellipse">
              <a:avLst/>
            </a:prstGeom>
            <a:solidFill>
              <a:srgbClr val="FFCD4D"/>
            </a:solidFill>
            <a:ln w="76200" cap="flat" cmpd="sng" algn="ctr">
              <a:solidFill>
                <a:srgbClr val="7EB46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1" name="等腰三角形 10"/>
            <p:cNvSpPr/>
            <p:nvPr/>
          </p:nvSpPr>
          <p:spPr>
            <a:xfrm rot="5409176">
              <a:off x="1808667" y="3978366"/>
              <a:ext cx="92347" cy="153947"/>
            </a:xfrm>
            <a:prstGeom prst="triangle">
              <a:avLst/>
            </a:prstGeom>
            <a:solidFill>
              <a:srgbClr val="7EB46E"/>
            </a:solidFill>
            <a:ln w="76200" cap="flat" cmpd="sng" algn="ctr">
              <a:solidFill>
                <a:srgbClr val="7EB46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nvGrpSpPr>
          <p:cNvPr id="12" name="组合 11"/>
          <p:cNvGrpSpPr/>
          <p:nvPr/>
        </p:nvGrpSpPr>
        <p:grpSpPr>
          <a:xfrm rot="5400000">
            <a:off x="8988895" y="1867171"/>
            <a:ext cx="544571" cy="424864"/>
            <a:chOff x="1219385" y="3800399"/>
            <a:chExt cx="712429" cy="555824"/>
          </a:xfrm>
        </p:grpSpPr>
        <p:sp>
          <p:nvSpPr>
            <p:cNvPr id="13" name="椭圆 12"/>
            <p:cNvSpPr/>
            <p:nvPr/>
          </p:nvSpPr>
          <p:spPr>
            <a:xfrm rot="2706771">
              <a:off x="1219384" y="3800400"/>
              <a:ext cx="555824" cy="555822"/>
            </a:xfrm>
            <a:prstGeom prst="ellipse">
              <a:avLst/>
            </a:prstGeom>
            <a:solidFill>
              <a:srgbClr val="FFCD4D"/>
            </a:solidFill>
            <a:ln w="76200" cap="flat" cmpd="sng" algn="ctr">
              <a:solidFill>
                <a:srgbClr val="7EB46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4" name="等腰三角形 13"/>
            <p:cNvSpPr/>
            <p:nvPr/>
          </p:nvSpPr>
          <p:spPr>
            <a:xfrm rot="5409176">
              <a:off x="1808667" y="3978366"/>
              <a:ext cx="92347" cy="153947"/>
            </a:xfrm>
            <a:prstGeom prst="triangle">
              <a:avLst/>
            </a:prstGeom>
            <a:solidFill>
              <a:srgbClr val="7EB46E"/>
            </a:solidFill>
            <a:ln w="76200" cap="flat" cmpd="sng" algn="ctr">
              <a:solidFill>
                <a:srgbClr val="7EB46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5" name="椭圆 14"/>
          <p:cNvSpPr/>
          <p:nvPr/>
        </p:nvSpPr>
        <p:spPr>
          <a:xfrm rot="10800000">
            <a:off x="2601876" y="2738172"/>
            <a:ext cx="327540" cy="327540"/>
          </a:xfrm>
          <a:prstGeom prst="ellipse">
            <a:avLst/>
          </a:prstGeom>
          <a:solidFill>
            <a:srgbClr val="FFCD4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6" name="椭圆 15"/>
          <p:cNvSpPr/>
          <p:nvPr/>
        </p:nvSpPr>
        <p:spPr>
          <a:xfrm rot="10800000">
            <a:off x="5932229" y="2738172"/>
            <a:ext cx="327540" cy="327540"/>
          </a:xfrm>
          <a:prstGeom prst="ellipse">
            <a:avLst/>
          </a:prstGeom>
          <a:solidFill>
            <a:srgbClr val="FFCD4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7" name="椭圆 16"/>
          <p:cNvSpPr/>
          <p:nvPr/>
        </p:nvSpPr>
        <p:spPr>
          <a:xfrm rot="10800000">
            <a:off x="9114969" y="2738172"/>
            <a:ext cx="327540" cy="327540"/>
          </a:xfrm>
          <a:prstGeom prst="ellipse">
            <a:avLst/>
          </a:prstGeom>
          <a:solidFill>
            <a:srgbClr val="FFCD4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8" name="文本框 17"/>
          <p:cNvSpPr txBox="1"/>
          <p:nvPr/>
        </p:nvSpPr>
        <p:spPr>
          <a:xfrm>
            <a:off x="1571957" y="3188549"/>
            <a:ext cx="2387378" cy="1015663"/>
          </a:xfrm>
          <a:prstGeom prst="rect">
            <a:avLst/>
          </a:prstGeom>
          <a:noFill/>
        </p:spPr>
        <p:txBody>
          <a:bodyPr wrap="square" rtlCol="0">
            <a:spAutoFit/>
          </a:bodyPr>
          <a:lstStyle/>
          <a:p>
            <a:pPr algn="ctr"/>
            <a:r>
              <a:rPr lang="zh-CN" altLang="en-US" sz="2000" dirty="0">
                <a:solidFill>
                  <a:prstClr val="white"/>
                </a:solidFill>
                <a:latin typeface="微软雅黑 Light" panose="020B0502040204020203" pitchFamily="34" charset="-122"/>
                <a:ea typeface="微软雅黑 Light" panose="020B0502040204020203" pitchFamily="34" charset="-122"/>
              </a:rPr>
              <a:t>输入内容输入内容输入内容输入内容输入内容</a:t>
            </a:r>
          </a:p>
        </p:txBody>
      </p:sp>
      <p:sp>
        <p:nvSpPr>
          <p:cNvPr id="19" name="文本框 18"/>
          <p:cNvSpPr txBox="1"/>
          <p:nvPr/>
        </p:nvSpPr>
        <p:spPr>
          <a:xfrm>
            <a:off x="4902310" y="3188549"/>
            <a:ext cx="2387378" cy="1015663"/>
          </a:xfrm>
          <a:prstGeom prst="rect">
            <a:avLst/>
          </a:prstGeom>
          <a:noFill/>
        </p:spPr>
        <p:txBody>
          <a:bodyPr wrap="square" rtlCol="0">
            <a:spAutoFit/>
          </a:bodyPr>
          <a:lstStyle/>
          <a:p>
            <a:pPr algn="ctr"/>
            <a:r>
              <a:rPr lang="zh-CN" altLang="en-US" sz="2000" dirty="0">
                <a:solidFill>
                  <a:prstClr val="white"/>
                </a:solidFill>
                <a:latin typeface="微软雅黑 Light" panose="020B0502040204020203" pitchFamily="34" charset="-122"/>
                <a:ea typeface="微软雅黑 Light" panose="020B0502040204020203" pitchFamily="34" charset="-122"/>
              </a:rPr>
              <a:t>输入内容输入内容输入内容输入内容输入内容</a:t>
            </a:r>
          </a:p>
        </p:txBody>
      </p:sp>
      <p:sp>
        <p:nvSpPr>
          <p:cNvPr id="20" name="文本框 19"/>
          <p:cNvSpPr txBox="1"/>
          <p:nvPr/>
        </p:nvSpPr>
        <p:spPr>
          <a:xfrm>
            <a:off x="8085050" y="3188549"/>
            <a:ext cx="2387378" cy="1015663"/>
          </a:xfrm>
          <a:prstGeom prst="rect">
            <a:avLst/>
          </a:prstGeom>
          <a:noFill/>
        </p:spPr>
        <p:txBody>
          <a:bodyPr wrap="square" rtlCol="0">
            <a:spAutoFit/>
          </a:bodyPr>
          <a:lstStyle/>
          <a:p>
            <a:pPr algn="ctr"/>
            <a:r>
              <a:rPr lang="zh-CN" altLang="en-US" sz="2000" dirty="0">
                <a:solidFill>
                  <a:prstClr val="white"/>
                </a:solidFill>
                <a:latin typeface="微软雅黑 Light" panose="020B0502040204020203" pitchFamily="34" charset="-122"/>
                <a:ea typeface="微软雅黑 Light" panose="020B0502040204020203" pitchFamily="34" charset="-122"/>
              </a:rPr>
              <a:t>输入内容输入内容输入内容输入内容输入内容</a:t>
            </a:r>
          </a:p>
        </p:txBody>
      </p:sp>
      <p:sp>
        <p:nvSpPr>
          <p:cNvPr id="21" name="文本框 20"/>
          <p:cNvSpPr txBox="1"/>
          <p:nvPr/>
        </p:nvSpPr>
        <p:spPr>
          <a:xfrm>
            <a:off x="3810616" y="4578350"/>
            <a:ext cx="1357459" cy="707886"/>
          </a:xfrm>
          <a:prstGeom prst="rect">
            <a:avLst/>
          </a:prstGeom>
          <a:noFill/>
          <a:ln>
            <a:noFill/>
          </a:ln>
        </p:spPr>
        <p:txBody>
          <a:bodyPr wrap="square" rtlCol="0">
            <a:spAutoFit/>
          </a:bodyPr>
          <a:lstStyle/>
          <a:p>
            <a:r>
              <a:rPr lang="zh-CN" altLang="en-US" sz="4000" b="1" dirty="0">
                <a:solidFill>
                  <a:srgbClr val="426836"/>
                </a:solidFill>
                <a:effectLst>
                  <a:outerShdw dist="38100" dir="4200000" algn="tl" rotWithShape="0">
                    <a:prstClr val="black">
                      <a:alpha val="40000"/>
                    </a:prstClr>
                  </a:outerShdw>
                </a:effectLst>
                <a:latin typeface="微软雅黑" panose="020B0503020204020204" pitchFamily="34" charset="-122"/>
                <a:ea typeface="微软雅黑" panose="020B0503020204020204" pitchFamily="34" charset="-122"/>
              </a:rPr>
              <a:t>标题</a:t>
            </a:r>
          </a:p>
        </p:txBody>
      </p:sp>
      <p:sp>
        <p:nvSpPr>
          <p:cNvPr id="22" name="文本框 21"/>
          <p:cNvSpPr txBox="1"/>
          <p:nvPr/>
        </p:nvSpPr>
        <p:spPr>
          <a:xfrm>
            <a:off x="3810616" y="5343645"/>
            <a:ext cx="1357459" cy="707886"/>
          </a:xfrm>
          <a:prstGeom prst="rect">
            <a:avLst/>
          </a:prstGeom>
          <a:noFill/>
          <a:ln>
            <a:noFill/>
          </a:ln>
        </p:spPr>
        <p:txBody>
          <a:bodyPr wrap="square" rtlCol="0">
            <a:spAutoFit/>
          </a:bodyPr>
          <a:lstStyle/>
          <a:p>
            <a:r>
              <a:rPr lang="zh-CN" altLang="en-US" sz="4000" b="1" dirty="0">
                <a:solidFill>
                  <a:srgbClr val="426836"/>
                </a:solidFill>
                <a:effectLst>
                  <a:outerShdw dist="38100" dir="4200000" algn="tl" rotWithShape="0">
                    <a:prstClr val="black">
                      <a:alpha val="40000"/>
                    </a:prstClr>
                  </a:outerShdw>
                </a:effectLst>
                <a:latin typeface="微软雅黑" panose="020B0503020204020204" pitchFamily="34" charset="-122"/>
                <a:ea typeface="微软雅黑" panose="020B0503020204020204" pitchFamily="34" charset="-122"/>
              </a:rPr>
              <a:t>标题</a:t>
            </a:r>
          </a:p>
        </p:txBody>
      </p:sp>
      <p:sp>
        <p:nvSpPr>
          <p:cNvPr id="23" name="文本框 22"/>
          <p:cNvSpPr txBox="1"/>
          <p:nvPr/>
        </p:nvSpPr>
        <p:spPr>
          <a:xfrm>
            <a:off x="3810616" y="6108940"/>
            <a:ext cx="1357459" cy="707886"/>
          </a:xfrm>
          <a:prstGeom prst="rect">
            <a:avLst/>
          </a:prstGeom>
          <a:noFill/>
          <a:ln>
            <a:noFill/>
          </a:ln>
        </p:spPr>
        <p:txBody>
          <a:bodyPr wrap="square" rtlCol="0">
            <a:spAutoFit/>
          </a:bodyPr>
          <a:lstStyle/>
          <a:p>
            <a:r>
              <a:rPr lang="zh-CN" altLang="en-US" sz="4000" b="1" dirty="0">
                <a:solidFill>
                  <a:srgbClr val="426836"/>
                </a:solidFill>
                <a:effectLst>
                  <a:outerShdw dist="38100" dir="4200000" algn="tl" rotWithShape="0">
                    <a:prstClr val="black">
                      <a:alpha val="40000"/>
                    </a:prstClr>
                  </a:outerShdw>
                </a:effectLst>
                <a:latin typeface="微软雅黑" panose="020B0503020204020204" pitchFamily="34" charset="-122"/>
                <a:ea typeface="微软雅黑" panose="020B0503020204020204" pitchFamily="34" charset="-122"/>
              </a:rPr>
              <a:t>标题</a:t>
            </a:r>
          </a:p>
        </p:txBody>
      </p:sp>
      <p:sp>
        <p:nvSpPr>
          <p:cNvPr id="24" name="文本框 23"/>
          <p:cNvSpPr txBox="1"/>
          <p:nvPr/>
        </p:nvSpPr>
        <p:spPr>
          <a:xfrm>
            <a:off x="5168075" y="4639905"/>
            <a:ext cx="4623624" cy="646331"/>
          </a:xfrm>
          <a:prstGeom prst="rect">
            <a:avLst/>
          </a:prstGeom>
          <a:noFill/>
        </p:spPr>
        <p:txBody>
          <a:bodyPr wrap="square" rtlCol="0">
            <a:spAutoFit/>
          </a:bodyPr>
          <a:lstStyle/>
          <a:p>
            <a:r>
              <a:rPr lang="zh-CN" altLang="en-US" dirty="0">
                <a:solidFill>
                  <a:prstClr val="white"/>
                </a:solidFill>
                <a:latin typeface="微软雅黑 Light" panose="020B0502040204020203" pitchFamily="34" charset="-122"/>
                <a:ea typeface="微软雅黑 Light" panose="020B0502040204020203" pitchFamily="34" charset="-122"/>
              </a:rPr>
              <a:t>输入内容输入内容输入内容输入内容输入内容输入内容输入内容输入内容</a:t>
            </a:r>
          </a:p>
        </p:txBody>
      </p:sp>
      <p:sp>
        <p:nvSpPr>
          <p:cNvPr id="25" name="文本框 24"/>
          <p:cNvSpPr txBox="1"/>
          <p:nvPr/>
        </p:nvSpPr>
        <p:spPr>
          <a:xfrm>
            <a:off x="5168075" y="5374422"/>
            <a:ext cx="4623624" cy="646331"/>
          </a:xfrm>
          <a:prstGeom prst="rect">
            <a:avLst/>
          </a:prstGeom>
          <a:noFill/>
        </p:spPr>
        <p:txBody>
          <a:bodyPr wrap="square" rtlCol="0">
            <a:spAutoFit/>
          </a:bodyPr>
          <a:lstStyle/>
          <a:p>
            <a:r>
              <a:rPr lang="zh-CN" altLang="en-US" dirty="0">
                <a:solidFill>
                  <a:prstClr val="white"/>
                </a:solidFill>
                <a:latin typeface="微软雅黑 Light" panose="020B0502040204020203" pitchFamily="34" charset="-122"/>
                <a:ea typeface="微软雅黑 Light" panose="020B0502040204020203" pitchFamily="34" charset="-122"/>
              </a:rPr>
              <a:t>输入内容输入内容输入内容输入内容输入内容输入内容输入内容输入内容</a:t>
            </a:r>
          </a:p>
        </p:txBody>
      </p:sp>
      <p:sp>
        <p:nvSpPr>
          <p:cNvPr id="26" name="文本框 25"/>
          <p:cNvSpPr txBox="1"/>
          <p:nvPr/>
        </p:nvSpPr>
        <p:spPr>
          <a:xfrm>
            <a:off x="5168075" y="6140670"/>
            <a:ext cx="4623624" cy="646331"/>
          </a:xfrm>
          <a:prstGeom prst="rect">
            <a:avLst/>
          </a:prstGeom>
          <a:noFill/>
        </p:spPr>
        <p:txBody>
          <a:bodyPr wrap="square" rtlCol="0">
            <a:spAutoFit/>
          </a:bodyPr>
          <a:lstStyle/>
          <a:p>
            <a:r>
              <a:rPr lang="zh-CN" altLang="en-US" dirty="0">
                <a:solidFill>
                  <a:prstClr val="white"/>
                </a:solidFill>
                <a:latin typeface="微软雅黑 Light" panose="020B0502040204020203" pitchFamily="34" charset="-122"/>
                <a:ea typeface="微软雅黑 Light" panose="020B0502040204020203" pitchFamily="34" charset="-122"/>
              </a:rPr>
              <a:t>输入内容输入内容输入内容输入内容输入内容输入内容输入内容输入内容</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anim calcmode="lin" valueType="num">
                                      <p:cBhvr>
                                        <p:cTn id="23" dur="1000" fill="hold"/>
                                        <p:tgtEl>
                                          <p:spTgt spid="12"/>
                                        </p:tgtEl>
                                        <p:attrNameLst>
                                          <p:attrName>ppt_x</p:attrName>
                                        </p:attrNameLst>
                                      </p:cBhvr>
                                      <p:tavLst>
                                        <p:tav tm="0">
                                          <p:val>
                                            <p:strVal val="#ppt_x"/>
                                          </p:val>
                                        </p:tav>
                                        <p:tav tm="100000">
                                          <p:val>
                                            <p:strVal val="#ppt_x"/>
                                          </p:val>
                                        </p:tav>
                                      </p:tavLst>
                                    </p:anim>
                                    <p:anim calcmode="lin" valueType="num">
                                      <p:cBhvr>
                                        <p:cTn id="24" dur="1000" fill="hold"/>
                                        <p:tgtEl>
                                          <p:spTgt spid="12"/>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1000"/>
                                        <p:tgtEl>
                                          <p:spTgt spid="15"/>
                                        </p:tgtEl>
                                      </p:cBhvr>
                                    </p:animEffect>
                                    <p:anim calcmode="lin" valueType="num">
                                      <p:cBhvr>
                                        <p:cTn id="28" dur="1000" fill="hold"/>
                                        <p:tgtEl>
                                          <p:spTgt spid="15"/>
                                        </p:tgtEl>
                                        <p:attrNameLst>
                                          <p:attrName>ppt_x</p:attrName>
                                        </p:attrNameLst>
                                      </p:cBhvr>
                                      <p:tavLst>
                                        <p:tav tm="0">
                                          <p:val>
                                            <p:strVal val="#ppt_x"/>
                                          </p:val>
                                        </p:tav>
                                        <p:tav tm="100000">
                                          <p:val>
                                            <p:strVal val="#ppt_x"/>
                                          </p:val>
                                        </p:tav>
                                      </p:tavLst>
                                    </p:anim>
                                    <p:anim calcmode="lin" valueType="num">
                                      <p:cBhvr>
                                        <p:cTn id="29" dur="1000" fill="hold"/>
                                        <p:tgtEl>
                                          <p:spTgt spid="15"/>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000"/>
                                        <p:tgtEl>
                                          <p:spTgt spid="16"/>
                                        </p:tgtEl>
                                      </p:cBhvr>
                                    </p:animEffect>
                                    <p:anim calcmode="lin" valueType="num">
                                      <p:cBhvr>
                                        <p:cTn id="33" dur="1000" fill="hold"/>
                                        <p:tgtEl>
                                          <p:spTgt spid="16"/>
                                        </p:tgtEl>
                                        <p:attrNameLst>
                                          <p:attrName>ppt_x</p:attrName>
                                        </p:attrNameLst>
                                      </p:cBhvr>
                                      <p:tavLst>
                                        <p:tav tm="0">
                                          <p:val>
                                            <p:strVal val="#ppt_x"/>
                                          </p:val>
                                        </p:tav>
                                        <p:tav tm="100000">
                                          <p:val>
                                            <p:strVal val="#ppt_x"/>
                                          </p:val>
                                        </p:tav>
                                      </p:tavLst>
                                    </p:anim>
                                    <p:anim calcmode="lin" valueType="num">
                                      <p:cBhvr>
                                        <p:cTn id="34" dur="1000" fill="hold"/>
                                        <p:tgtEl>
                                          <p:spTgt spid="16"/>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1000"/>
                                        <p:tgtEl>
                                          <p:spTgt spid="17"/>
                                        </p:tgtEl>
                                      </p:cBhvr>
                                    </p:animEffect>
                                    <p:anim calcmode="lin" valueType="num">
                                      <p:cBhvr>
                                        <p:cTn id="38" dur="1000" fill="hold"/>
                                        <p:tgtEl>
                                          <p:spTgt spid="17"/>
                                        </p:tgtEl>
                                        <p:attrNameLst>
                                          <p:attrName>ppt_x</p:attrName>
                                        </p:attrNameLst>
                                      </p:cBhvr>
                                      <p:tavLst>
                                        <p:tav tm="0">
                                          <p:val>
                                            <p:strVal val="#ppt_x"/>
                                          </p:val>
                                        </p:tav>
                                        <p:tav tm="100000">
                                          <p:val>
                                            <p:strVal val="#ppt_x"/>
                                          </p:val>
                                        </p:tav>
                                      </p:tavLst>
                                    </p:anim>
                                    <p:anim calcmode="lin" valueType="num">
                                      <p:cBhvr>
                                        <p:cTn id="39" dur="1000" fill="hold"/>
                                        <p:tgtEl>
                                          <p:spTgt spid="17"/>
                                        </p:tgtEl>
                                        <p:attrNameLst>
                                          <p:attrName>ppt_y</p:attrName>
                                        </p:attrNameLst>
                                      </p:cBhvr>
                                      <p:tavLst>
                                        <p:tav tm="0">
                                          <p:val>
                                            <p:strVal val="#ppt_y-.1"/>
                                          </p:val>
                                        </p:tav>
                                        <p:tav tm="100000">
                                          <p:val>
                                            <p:strVal val="#ppt_y"/>
                                          </p:val>
                                        </p:tav>
                                      </p:tavLst>
                                    </p:anim>
                                  </p:childTnLst>
                                </p:cTn>
                              </p:par>
                              <p:par>
                                <p:cTn id="40" presetID="47" presetClass="entr" presetSubtype="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1000"/>
                                        <p:tgtEl>
                                          <p:spTgt spid="18"/>
                                        </p:tgtEl>
                                      </p:cBhvr>
                                    </p:animEffect>
                                    <p:anim calcmode="lin" valueType="num">
                                      <p:cBhvr>
                                        <p:cTn id="43" dur="1000" fill="hold"/>
                                        <p:tgtEl>
                                          <p:spTgt spid="18"/>
                                        </p:tgtEl>
                                        <p:attrNameLst>
                                          <p:attrName>ppt_x</p:attrName>
                                        </p:attrNameLst>
                                      </p:cBhvr>
                                      <p:tavLst>
                                        <p:tav tm="0">
                                          <p:val>
                                            <p:strVal val="#ppt_x"/>
                                          </p:val>
                                        </p:tav>
                                        <p:tav tm="100000">
                                          <p:val>
                                            <p:strVal val="#ppt_x"/>
                                          </p:val>
                                        </p:tav>
                                      </p:tavLst>
                                    </p:anim>
                                    <p:anim calcmode="lin" valueType="num">
                                      <p:cBhvr>
                                        <p:cTn id="44" dur="1000" fill="hold"/>
                                        <p:tgtEl>
                                          <p:spTgt spid="18"/>
                                        </p:tgtEl>
                                        <p:attrNameLst>
                                          <p:attrName>ppt_y</p:attrName>
                                        </p:attrNameLst>
                                      </p:cBhvr>
                                      <p:tavLst>
                                        <p:tav tm="0">
                                          <p:val>
                                            <p:strVal val="#ppt_y-.1"/>
                                          </p:val>
                                        </p:tav>
                                        <p:tav tm="100000">
                                          <p:val>
                                            <p:strVal val="#ppt_y"/>
                                          </p:val>
                                        </p:tav>
                                      </p:tavLst>
                                    </p:anim>
                                  </p:childTnLst>
                                </p:cTn>
                              </p:par>
                              <p:par>
                                <p:cTn id="45" presetID="47" presetClass="entr" presetSubtype="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1000"/>
                                        <p:tgtEl>
                                          <p:spTgt spid="19"/>
                                        </p:tgtEl>
                                      </p:cBhvr>
                                    </p:animEffect>
                                    <p:anim calcmode="lin" valueType="num">
                                      <p:cBhvr>
                                        <p:cTn id="48" dur="1000" fill="hold"/>
                                        <p:tgtEl>
                                          <p:spTgt spid="19"/>
                                        </p:tgtEl>
                                        <p:attrNameLst>
                                          <p:attrName>ppt_x</p:attrName>
                                        </p:attrNameLst>
                                      </p:cBhvr>
                                      <p:tavLst>
                                        <p:tav tm="0">
                                          <p:val>
                                            <p:strVal val="#ppt_x"/>
                                          </p:val>
                                        </p:tav>
                                        <p:tav tm="100000">
                                          <p:val>
                                            <p:strVal val="#ppt_x"/>
                                          </p:val>
                                        </p:tav>
                                      </p:tavLst>
                                    </p:anim>
                                    <p:anim calcmode="lin" valueType="num">
                                      <p:cBhvr>
                                        <p:cTn id="49" dur="1000" fill="hold"/>
                                        <p:tgtEl>
                                          <p:spTgt spid="19"/>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1000"/>
                                        <p:tgtEl>
                                          <p:spTgt spid="20"/>
                                        </p:tgtEl>
                                      </p:cBhvr>
                                    </p:animEffect>
                                    <p:anim calcmode="lin" valueType="num">
                                      <p:cBhvr>
                                        <p:cTn id="53" dur="1000" fill="hold"/>
                                        <p:tgtEl>
                                          <p:spTgt spid="20"/>
                                        </p:tgtEl>
                                        <p:attrNameLst>
                                          <p:attrName>ppt_x</p:attrName>
                                        </p:attrNameLst>
                                      </p:cBhvr>
                                      <p:tavLst>
                                        <p:tav tm="0">
                                          <p:val>
                                            <p:strVal val="#ppt_x"/>
                                          </p:val>
                                        </p:tav>
                                        <p:tav tm="100000">
                                          <p:val>
                                            <p:strVal val="#ppt_x"/>
                                          </p:val>
                                        </p:tav>
                                      </p:tavLst>
                                    </p:anim>
                                    <p:anim calcmode="lin" valueType="num">
                                      <p:cBhvr>
                                        <p:cTn id="5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Effect transition="in" filter="fade">
                                      <p:cBhvr>
                                        <p:cTn id="61" dur="500"/>
                                        <p:tgtEl>
                                          <p:spTgt spid="21"/>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22"/>
                                        </p:tgtEl>
                                        <p:attrNameLst>
                                          <p:attrName>style.visibility</p:attrName>
                                        </p:attrNameLst>
                                      </p:cBhvr>
                                      <p:to>
                                        <p:strVal val="visible"/>
                                      </p:to>
                                    </p:set>
                                    <p:anim calcmode="lin" valueType="num">
                                      <p:cBhvr>
                                        <p:cTn id="64" dur="500" fill="hold"/>
                                        <p:tgtEl>
                                          <p:spTgt spid="22"/>
                                        </p:tgtEl>
                                        <p:attrNameLst>
                                          <p:attrName>ppt_w</p:attrName>
                                        </p:attrNameLst>
                                      </p:cBhvr>
                                      <p:tavLst>
                                        <p:tav tm="0">
                                          <p:val>
                                            <p:fltVal val="0"/>
                                          </p:val>
                                        </p:tav>
                                        <p:tav tm="100000">
                                          <p:val>
                                            <p:strVal val="#ppt_w"/>
                                          </p:val>
                                        </p:tav>
                                      </p:tavLst>
                                    </p:anim>
                                    <p:anim calcmode="lin" valueType="num">
                                      <p:cBhvr>
                                        <p:cTn id="65" dur="500" fill="hold"/>
                                        <p:tgtEl>
                                          <p:spTgt spid="22"/>
                                        </p:tgtEl>
                                        <p:attrNameLst>
                                          <p:attrName>ppt_h</p:attrName>
                                        </p:attrNameLst>
                                      </p:cBhvr>
                                      <p:tavLst>
                                        <p:tav tm="0">
                                          <p:val>
                                            <p:fltVal val="0"/>
                                          </p:val>
                                        </p:tav>
                                        <p:tav tm="100000">
                                          <p:val>
                                            <p:strVal val="#ppt_h"/>
                                          </p:val>
                                        </p:tav>
                                      </p:tavLst>
                                    </p:anim>
                                    <p:animEffect transition="in" filter="fade">
                                      <p:cBhvr>
                                        <p:cTn id="66" dur="500"/>
                                        <p:tgtEl>
                                          <p:spTgt spid="22"/>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23"/>
                                        </p:tgtEl>
                                        <p:attrNameLst>
                                          <p:attrName>style.visibility</p:attrName>
                                        </p:attrNameLst>
                                      </p:cBhvr>
                                      <p:to>
                                        <p:strVal val="visible"/>
                                      </p:to>
                                    </p:set>
                                    <p:anim calcmode="lin" valueType="num">
                                      <p:cBhvr>
                                        <p:cTn id="69" dur="500" fill="hold"/>
                                        <p:tgtEl>
                                          <p:spTgt spid="23"/>
                                        </p:tgtEl>
                                        <p:attrNameLst>
                                          <p:attrName>ppt_w</p:attrName>
                                        </p:attrNameLst>
                                      </p:cBhvr>
                                      <p:tavLst>
                                        <p:tav tm="0">
                                          <p:val>
                                            <p:fltVal val="0"/>
                                          </p:val>
                                        </p:tav>
                                        <p:tav tm="100000">
                                          <p:val>
                                            <p:strVal val="#ppt_w"/>
                                          </p:val>
                                        </p:tav>
                                      </p:tavLst>
                                    </p:anim>
                                    <p:anim calcmode="lin" valueType="num">
                                      <p:cBhvr>
                                        <p:cTn id="70" dur="500" fill="hold"/>
                                        <p:tgtEl>
                                          <p:spTgt spid="23"/>
                                        </p:tgtEl>
                                        <p:attrNameLst>
                                          <p:attrName>ppt_h</p:attrName>
                                        </p:attrNameLst>
                                      </p:cBhvr>
                                      <p:tavLst>
                                        <p:tav tm="0">
                                          <p:val>
                                            <p:fltVal val="0"/>
                                          </p:val>
                                        </p:tav>
                                        <p:tav tm="100000">
                                          <p:val>
                                            <p:strVal val="#ppt_h"/>
                                          </p:val>
                                        </p:tav>
                                      </p:tavLst>
                                    </p:anim>
                                    <p:animEffect transition="in" filter="fade">
                                      <p:cBhvr>
                                        <p:cTn id="71" dur="500"/>
                                        <p:tgtEl>
                                          <p:spTgt spid="23"/>
                                        </p:tgtEl>
                                      </p:cBhvr>
                                    </p:animEffect>
                                  </p:childTnLst>
                                </p:cTn>
                              </p:par>
                              <p:par>
                                <p:cTn id="72" presetID="53" presetClass="entr" presetSubtype="16" fill="hold" grpId="0" nodeType="withEffect">
                                  <p:stCondLst>
                                    <p:cond delay="0"/>
                                  </p:stCondLst>
                                  <p:childTnLst>
                                    <p:set>
                                      <p:cBhvr>
                                        <p:cTn id="73" dur="1" fill="hold">
                                          <p:stCondLst>
                                            <p:cond delay="0"/>
                                          </p:stCondLst>
                                        </p:cTn>
                                        <p:tgtEl>
                                          <p:spTgt spid="24"/>
                                        </p:tgtEl>
                                        <p:attrNameLst>
                                          <p:attrName>style.visibility</p:attrName>
                                        </p:attrNameLst>
                                      </p:cBhvr>
                                      <p:to>
                                        <p:strVal val="visible"/>
                                      </p:to>
                                    </p:set>
                                    <p:anim calcmode="lin" valueType="num">
                                      <p:cBhvr>
                                        <p:cTn id="74" dur="500" fill="hold"/>
                                        <p:tgtEl>
                                          <p:spTgt spid="24"/>
                                        </p:tgtEl>
                                        <p:attrNameLst>
                                          <p:attrName>ppt_w</p:attrName>
                                        </p:attrNameLst>
                                      </p:cBhvr>
                                      <p:tavLst>
                                        <p:tav tm="0">
                                          <p:val>
                                            <p:fltVal val="0"/>
                                          </p:val>
                                        </p:tav>
                                        <p:tav tm="100000">
                                          <p:val>
                                            <p:strVal val="#ppt_w"/>
                                          </p:val>
                                        </p:tav>
                                      </p:tavLst>
                                    </p:anim>
                                    <p:anim calcmode="lin" valueType="num">
                                      <p:cBhvr>
                                        <p:cTn id="75" dur="500" fill="hold"/>
                                        <p:tgtEl>
                                          <p:spTgt spid="24"/>
                                        </p:tgtEl>
                                        <p:attrNameLst>
                                          <p:attrName>ppt_h</p:attrName>
                                        </p:attrNameLst>
                                      </p:cBhvr>
                                      <p:tavLst>
                                        <p:tav tm="0">
                                          <p:val>
                                            <p:fltVal val="0"/>
                                          </p:val>
                                        </p:tav>
                                        <p:tav tm="100000">
                                          <p:val>
                                            <p:strVal val="#ppt_h"/>
                                          </p:val>
                                        </p:tav>
                                      </p:tavLst>
                                    </p:anim>
                                    <p:animEffect transition="in" filter="fade">
                                      <p:cBhvr>
                                        <p:cTn id="76" dur="500"/>
                                        <p:tgtEl>
                                          <p:spTgt spid="24"/>
                                        </p:tgtEl>
                                      </p:cBhvr>
                                    </p:animEffect>
                                  </p:childTnLst>
                                </p:cTn>
                              </p:par>
                              <p:par>
                                <p:cTn id="77" presetID="53" presetClass="entr" presetSubtype="16" fill="hold" grpId="0" nodeType="withEffect">
                                  <p:stCondLst>
                                    <p:cond delay="0"/>
                                  </p:stCondLst>
                                  <p:childTnLst>
                                    <p:set>
                                      <p:cBhvr>
                                        <p:cTn id="78" dur="1" fill="hold">
                                          <p:stCondLst>
                                            <p:cond delay="0"/>
                                          </p:stCondLst>
                                        </p:cTn>
                                        <p:tgtEl>
                                          <p:spTgt spid="25"/>
                                        </p:tgtEl>
                                        <p:attrNameLst>
                                          <p:attrName>style.visibility</p:attrName>
                                        </p:attrNameLst>
                                      </p:cBhvr>
                                      <p:to>
                                        <p:strVal val="visible"/>
                                      </p:to>
                                    </p:set>
                                    <p:anim calcmode="lin" valueType="num">
                                      <p:cBhvr>
                                        <p:cTn id="79" dur="500" fill="hold"/>
                                        <p:tgtEl>
                                          <p:spTgt spid="25"/>
                                        </p:tgtEl>
                                        <p:attrNameLst>
                                          <p:attrName>ppt_w</p:attrName>
                                        </p:attrNameLst>
                                      </p:cBhvr>
                                      <p:tavLst>
                                        <p:tav tm="0">
                                          <p:val>
                                            <p:fltVal val="0"/>
                                          </p:val>
                                        </p:tav>
                                        <p:tav tm="100000">
                                          <p:val>
                                            <p:strVal val="#ppt_w"/>
                                          </p:val>
                                        </p:tav>
                                      </p:tavLst>
                                    </p:anim>
                                    <p:anim calcmode="lin" valueType="num">
                                      <p:cBhvr>
                                        <p:cTn id="80" dur="500" fill="hold"/>
                                        <p:tgtEl>
                                          <p:spTgt spid="25"/>
                                        </p:tgtEl>
                                        <p:attrNameLst>
                                          <p:attrName>ppt_h</p:attrName>
                                        </p:attrNameLst>
                                      </p:cBhvr>
                                      <p:tavLst>
                                        <p:tav tm="0">
                                          <p:val>
                                            <p:fltVal val="0"/>
                                          </p:val>
                                        </p:tav>
                                        <p:tav tm="100000">
                                          <p:val>
                                            <p:strVal val="#ppt_h"/>
                                          </p:val>
                                        </p:tav>
                                      </p:tavLst>
                                    </p:anim>
                                    <p:animEffect transition="in" filter="fade">
                                      <p:cBhvr>
                                        <p:cTn id="81" dur="500"/>
                                        <p:tgtEl>
                                          <p:spTgt spid="25"/>
                                        </p:tgtEl>
                                      </p:cBhvr>
                                    </p:animEffect>
                                  </p:childTnLst>
                                </p:cTn>
                              </p:par>
                              <p:par>
                                <p:cTn id="82" presetID="53" presetClass="entr" presetSubtype="16" fill="hold" grpId="0" nodeType="withEffect">
                                  <p:stCondLst>
                                    <p:cond delay="0"/>
                                  </p:stCondLst>
                                  <p:childTnLst>
                                    <p:set>
                                      <p:cBhvr>
                                        <p:cTn id="83" dur="1" fill="hold">
                                          <p:stCondLst>
                                            <p:cond delay="0"/>
                                          </p:stCondLst>
                                        </p:cTn>
                                        <p:tgtEl>
                                          <p:spTgt spid="26"/>
                                        </p:tgtEl>
                                        <p:attrNameLst>
                                          <p:attrName>style.visibility</p:attrName>
                                        </p:attrNameLst>
                                      </p:cBhvr>
                                      <p:to>
                                        <p:strVal val="visible"/>
                                      </p:to>
                                    </p:set>
                                    <p:anim calcmode="lin" valueType="num">
                                      <p:cBhvr>
                                        <p:cTn id="84" dur="500" fill="hold"/>
                                        <p:tgtEl>
                                          <p:spTgt spid="26"/>
                                        </p:tgtEl>
                                        <p:attrNameLst>
                                          <p:attrName>ppt_w</p:attrName>
                                        </p:attrNameLst>
                                      </p:cBhvr>
                                      <p:tavLst>
                                        <p:tav tm="0">
                                          <p:val>
                                            <p:fltVal val="0"/>
                                          </p:val>
                                        </p:tav>
                                        <p:tav tm="100000">
                                          <p:val>
                                            <p:strVal val="#ppt_w"/>
                                          </p:val>
                                        </p:tav>
                                      </p:tavLst>
                                    </p:anim>
                                    <p:anim calcmode="lin" valueType="num">
                                      <p:cBhvr>
                                        <p:cTn id="85" dur="500" fill="hold"/>
                                        <p:tgtEl>
                                          <p:spTgt spid="26"/>
                                        </p:tgtEl>
                                        <p:attrNameLst>
                                          <p:attrName>ppt_h</p:attrName>
                                        </p:attrNameLst>
                                      </p:cBhvr>
                                      <p:tavLst>
                                        <p:tav tm="0">
                                          <p:val>
                                            <p:fltVal val="0"/>
                                          </p:val>
                                        </p:tav>
                                        <p:tav tm="100000">
                                          <p:val>
                                            <p:strVal val="#ppt_h"/>
                                          </p:val>
                                        </p:tav>
                                      </p:tavLst>
                                    </p:anim>
                                    <p:animEffect transition="in" filter="fade">
                                      <p:cBhvr>
                                        <p:cTn id="86" dur="500"/>
                                        <p:tgtEl>
                                          <p:spTgt spid="26"/>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5"/>
                                        </p:tgtEl>
                                        <p:attrNameLst>
                                          <p:attrName>style.visibility</p:attrName>
                                        </p:attrNameLst>
                                      </p:cBhvr>
                                      <p:to>
                                        <p:strVal val="visible"/>
                                      </p:to>
                                    </p:set>
                                    <p:anim calcmode="lin" valueType="num">
                                      <p:cBhvr>
                                        <p:cTn id="89" dur="500" fill="hold"/>
                                        <p:tgtEl>
                                          <p:spTgt spid="5"/>
                                        </p:tgtEl>
                                        <p:attrNameLst>
                                          <p:attrName>ppt_w</p:attrName>
                                        </p:attrNameLst>
                                      </p:cBhvr>
                                      <p:tavLst>
                                        <p:tav tm="0">
                                          <p:val>
                                            <p:fltVal val="0"/>
                                          </p:val>
                                        </p:tav>
                                        <p:tav tm="100000">
                                          <p:val>
                                            <p:strVal val="#ppt_w"/>
                                          </p:val>
                                        </p:tav>
                                      </p:tavLst>
                                    </p:anim>
                                    <p:anim calcmode="lin" valueType="num">
                                      <p:cBhvr>
                                        <p:cTn id="90" dur="500" fill="hold"/>
                                        <p:tgtEl>
                                          <p:spTgt spid="5"/>
                                        </p:tgtEl>
                                        <p:attrNameLst>
                                          <p:attrName>ppt_h</p:attrName>
                                        </p:attrNameLst>
                                      </p:cBhvr>
                                      <p:tavLst>
                                        <p:tav tm="0">
                                          <p:val>
                                            <p:fltVal val="0"/>
                                          </p:val>
                                        </p:tav>
                                        <p:tav tm="100000">
                                          <p:val>
                                            <p:strVal val="#ppt_h"/>
                                          </p:val>
                                        </p:tav>
                                      </p:tavLst>
                                    </p:anim>
                                    <p:animEffect transition="in" filter="fade">
                                      <p:cBhvr>
                                        <p:cTn id="9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5" grpId="0" animBg="1"/>
      <p:bldP spid="16" grpId="0" animBg="1"/>
      <p:bldP spid="17" grpId="0" animBg="1"/>
      <p:bldP spid="18" grpId="0"/>
      <p:bldP spid="19" grpId="0"/>
      <p:bldP spid="20" grpId="0"/>
      <p:bldP spid="21" grpId="0"/>
      <p:bldP spid="22" grpId="0"/>
      <p:bldP spid="23" grpId="0"/>
      <p:bldP spid="24" grpId="0"/>
      <p:bldP spid="25"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12482" y="666675"/>
            <a:ext cx="5012018" cy="646331"/>
          </a:xfrm>
          <a:prstGeom prst="rect">
            <a:avLst/>
          </a:prstGeom>
          <a:noFill/>
        </p:spPr>
        <p:txBody>
          <a:bodyPr wrap="square" rtlCol="0">
            <a:spAutoFit/>
          </a:bodyPr>
          <a:lstStyle/>
          <a:p>
            <a:r>
              <a:rPr lang="zh-CN" altLang="en-US" sz="3600" dirty="0">
                <a:solidFill>
                  <a:prstClr val="white">
                    <a:lumMod val="85000"/>
                  </a:prstClr>
                </a:solidFill>
                <a:latin typeface="微软雅黑 Light" panose="020B0502040204020203" pitchFamily="34" charset="-122"/>
                <a:ea typeface="微软雅黑 Light" panose="020B0502040204020203" pitchFamily="34" charset="-122"/>
              </a:rPr>
              <a:t>请在这里输入你的标题</a:t>
            </a:r>
          </a:p>
        </p:txBody>
      </p:sp>
      <p:sp>
        <p:nvSpPr>
          <p:cNvPr id="3" name="文本框 2"/>
          <p:cNvSpPr txBox="1"/>
          <p:nvPr/>
        </p:nvSpPr>
        <p:spPr>
          <a:xfrm>
            <a:off x="514723" y="1313006"/>
            <a:ext cx="2268818" cy="400110"/>
          </a:xfrm>
          <a:prstGeom prst="rect">
            <a:avLst/>
          </a:prstGeom>
          <a:noFill/>
        </p:spPr>
        <p:txBody>
          <a:bodyPr wrap="square" rtlCol="0">
            <a:spAutoFit/>
          </a:bodyPr>
          <a:lstStyle/>
          <a:p>
            <a:r>
              <a:rPr lang="zh-CN" altLang="en-US" sz="2000" dirty="0">
                <a:solidFill>
                  <a:prstClr val="white">
                    <a:lumMod val="85000"/>
                  </a:prstClr>
                </a:solidFill>
                <a:latin typeface="微软雅黑 Light" panose="020B0502040204020203" pitchFamily="34" charset="-122"/>
                <a:ea typeface="微软雅黑 Light" panose="020B0502040204020203" pitchFamily="34" charset="-122"/>
              </a:rPr>
              <a:t>在这里输入内容</a:t>
            </a:r>
          </a:p>
        </p:txBody>
      </p:sp>
      <p:pic>
        <p:nvPicPr>
          <p:cNvPr id="4" name="图片 3"/>
          <p:cNvPicPr>
            <a:picLocks noChangeAspect="1"/>
          </p:cNvPicPr>
          <p:nvPr/>
        </p:nvPicPr>
        <p:blipFill>
          <a:blip r:embed="rId2" cstate="screen"/>
          <a:srcRect/>
          <a:stretch>
            <a:fillRect/>
          </a:stretch>
        </p:blipFill>
        <p:spPr>
          <a:xfrm>
            <a:off x="3510974" y="0"/>
            <a:ext cx="8681027" cy="6858000"/>
          </a:xfrm>
          <a:custGeom>
            <a:avLst/>
            <a:gdLst>
              <a:gd name="connsiteX0" fmla="*/ 3568645 w 8681027"/>
              <a:gd name="connsiteY0" fmla="*/ 0 h 6858000"/>
              <a:gd name="connsiteX1" fmla="*/ 8681027 w 8681027"/>
              <a:gd name="connsiteY1" fmla="*/ 0 h 6858000"/>
              <a:gd name="connsiteX2" fmla="*/ 8681027 w 8681027"/>
              <a:gd name="connsiteY2" fmla="*/ 6858000 h 6858000"/>
              <a:gd name="connsiteX3" fmla="*/ 0 w 8681027"/>
              <a:gd name="connsiteY3" fmla="*/ 6858000 h 6858000"/>
              <a:gd name="connsiteX4" fmla="*/ 204422 w 8681027"/>
              <a:gd name="connsiteY4" fmla="*/ 6765583 h 6858000"/>
              <a:gd name="connsiteX5" fmla="*/ 3689927 w 8681027"/>
              <a:gd name="connsiteY5" fmla="*/ 1219200 h 6858000"/>
              <a:gd name="connsiteX6" fmla="*/ 3619029 w 8681027"/>
              <a:gd name="connsiteY6" fmla="*/ 28213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81027" h="6858000">
                <a:moveTo>
                  <a:pt x="3568645" y="0"/>
                </a:moveTo>
                <a:lnTo>
                  <a:pt x="8681027" y="0"/>
                </a:lnTo>
                <a:lnTo>
                  <a:pt x="8681027" y="6858000"/>
                </a:lnTo>
                <a:lnTo>
                  <a:pt x="0" y="6858000"/>
                </a:lnTo>
                <a:lnTo>
                  <a:pt x="204422" y="6765583"/>
                </a:lnTo>
                <a:cubicBezTo>
                  <a:pt x="2266763" y="5771846"/>
                  <a:pt x="3689927" y="3661722"/>
                  <a:pt x="3689927" y="1219200"/>
                </a:cubicBezTo>
                <a:cubicBezTo>
                  <a:pt x="3689927" y="900610"/>
                  <a:pt x="3665715" y="587676"/>
                  <a:pt x="3619029" y="282136"/>
                </a:cubicBezTo>
                <a:close/>
              </a:path>
            </a:pathLst>
          </a:custGeom>
          <a:solidFill>
            <a:sysClr val="window" lastClr="FFFFFF"/>
          </a:solidFill>
          <a:ln w="76200" cap="flat" cmpd="sng" algn="ctr">
            <a:solidFill>
              <a:srgbClr val="7EB46E"/>
            </a:solidFill>
            <a:prstDash val="solid"/>
            <a:miter lim="800000"/>
            <a:headEnd/>
            <a:tailEnd/>
          </a:ln>
          <a:effectLst/>
        </p:spPr>
      </p:pic>
      <p:graphicFrame>
        <p:nvGraphicFramePr>
          <p:cNvPr id="5" name="图表 4"/>
          <p:cNvGraphicFramePr/>
          <p:nvPr/>
        </p:nvGraphicFramePr>
        <p:xfrm>
          <a:off x="440675" y="2337116"/>
          <a:ext cx="3044668" cy="2656448"/>
        </p:xfrm>
        <a:graphic>
          <a:graphicData uri="http://schemas.openxmlformats.org/drawingml/2006/chart">
            <c:chart xmlns:c="http://schemas.openxmlformats.org/drawingml/2006/chart" xmlns:r="http://schemas.openxmlformats.org/officeDocument/2006/relationships" r:id="rId3"/>
          </a:graphicData>
        </a:graphic>
      </p:graphicFrame>
      <p:sp>
        <p:nvSpPr>
          <p:cNvPr id="6" name="矩形 5"/>
          <p:cNvSpPr/>
          <p:nvPr/>
        </p:nvSpPr>
        <p:spPr>
          <a:xfrm>
            <a:off x="886377" y="5258288"/>
            <a:ext cx="162232" cy="162232"/>
          </a:xfrm>
          <a:prstGeom prst="rect">
            <a:avLst/>
          </a:prstGeom>
          <a:solidFill>
            <a:srgbClr val="7EB46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7" name="矩形 6"/>
          <p:cNvSpPr/>
          <p:nvPr/>
        </p:nvSpPr>
        <p:spPr>
          <a:xfrm>
            <a:off x="886377" y="5658687"/>
            <a:ext cx="162232" cy="162232"/>
          </a:xfrm>
          <a:prstGeom prst="rect">
            <a:avLst/>
          </a:prstGeom>
          <a:solidFill>
            <a:srgbClr val="FFCD4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矩形 7"/>
          <p:cNvSpPr/>
          <p:nvPr/>
        </p:nvSpPr>
        <p:spPr>
          <a:xfrm>
            <a:off x="886377" y="6030725"/>
            <a:ext cx="162232" cy="162232"/>
          </a:xfrm>
          <a:prstGeom prst="rect">
            <a:avLst/>
          </a:prstGeom>
          <a:solidFill>
            <a:srgbClr val="CBCBC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9" name="文本框 8"/>
          <p:cNvSpPr txBox="1"/>
          <p:nvPr/>
        </p:nvSpPr>
        <p:spPr>
          <a:xfrm>
            <a:off x="1048609" y="5170127"/>
            <a:ext cx="914400" cy="338554"/>
          </a:xfrm>
          <a:prstGeom prst="rect">
            <a:avLst/>
          </a:prstGeom>
          <a:noFill/>
        </p:spPr>
        <p:txBody>
          <a:bodyPr wrap="square" rtlCol="0">
            <a:spAutoFit/>
          </a:bodyPr>
          <a:lstStyle/>
          <a:p>
            <a:r>
              <a:rPr lang="zh-CN" altLang="en-US" sz="1600" dirty="0">
                <a:solidFill>
                  <a:prstClr val="white"/>
                </a:solidFill>
                <a:latin typeface="微软雅黑 Light" panose="020B0502040204020203" pitchFamily="34" charset="-122"/>
                <a:ea typeface="微软雅黑 Light" panose="020B0502040204020203" pitchFamily="34" charset="-122"/>
              </a:rPr>
              <a:t>文本</a:t>
            </a:r>
            <a:r>
              <a:rPr lang="en-US" altLang="zh-CN" sz="1600" dirty="0">
                <a:solidFill>
                  <a:prstClr val="white"/>
                </a:solidFill>
                <a:latin typeface="微软雅黑 Light" panose="020B0502040204020203" pitchFamily="34" charset="-122"/>
                <a:ea typeface="微软雅黑 Light" panose="020B0502040204020203" pitchFamily="34" charset="-122"/>
              </a:rPr>
              <a:t>1</a:t>
            </a:r>
            <a:endParaRPr lang="zh-CN" altLang="en-US" sz="1600" dirty="0">
              <a:solidFill>
                <a:prstClr val="white"/>
              </a:solidFill>
              <a:latin typeface="微软雅黑 Light" panose="020B0502040204020203" pitchFamily="34" charset="-122"/>
              <a:ea typeface="微软雅黑 Light" panose="020B0502040204020203" pitchFamily="34" charset="-122"/>
            </a:endParaRPr>
          </a:p>
        </p:txBody>
      </p:sp>
      <p:sp>
        <p:nvSpPr>
          <p:cNvPr id="10" name="文本框 9"/>
          <p:cNvSpPr txBox="1"/>
          <p:nvPr/>
        </p:nvSpPr>
        <p:spPr>
          <a:xfrm>
            <a:off x="1048609" y="5570526"/>
            <a:ext cx="914400" cy="338554"/>
          </a:xfrm>
          <a:prstGeom prst="rect">
            <a:avLst/>
          </a:prstGeom>
          <a:noFill/>
        </p:spPr>
        <p:txBody>
          <a:bodyPr wrap="square" rtlCol="0">
            <a:spAutoFit/>
          </a:bodyPr>
          <a:lstStyle/>
          <a:p>
            <a:r>
              <a:rPr lang="zh-CN" altLang="en-US" sz="1600" dirty="0">
                <a:solidFill>
                  <a:prstClr val="white"/>
                </a:solidFill>
                <a:latin typeface="微软雅黑 Light" panose="020B0502040204020203" pitchFamily="34" charset="-122"/>
                <a:ea typeface="微软雅黑 Light" panose="020B0502040204020203" pitchFamily="34" charset="-122"/>
              </a:rPr>
              <a:t>文本</a:t>
            </a:r>
            <a:r>
              <a:rPr lang="en-US" altLang="zh-CN" sz="1600" dirty="0">
                <a:solidFill>
                  <a:prstClr val="white"/>
                </a:solidFill>
                <a:latin typeface="微软雅黑 Light" panose="020B0502040204020203" pitchFamily="34" charset="-122"/>
                <a:ea typeface="微软雅黑 Light" panose="020B0502040204020203" pitchFamily="34" charset="-122"/>
              </a:rPr>
              <a:t>2</a:t>
            </a:r>
            <a:endParaRPr lang="zh-CN" altLang="en-US" sz="1600" dirty="0">
              <a:solidFill>
                <a:prstClr val="white"/>
              </a:solidFill>
              <a:latin typeface="微软雅黑 Light" panose="020B0502040204020203" pitchFamily="34" charset="-122"/>
              <a:ea typeface="微软雅黑 Light" panose="020B0502040204020203" pitchFamily="34" charset="-122"/>
            </a:endParaRPr>
          </a:p>
        </p:txBody>
      </p:sp>
      <p:sp>
        <p:nvSpPr>
          <p:cNvPr id="11" name="文本框 10"/>
          <p:cNvSpPr txBox="1"/>
          <p:nvPr/>
        </p:nvSpPr>
        <p:spPr>
          <a:xfrm>
            <a:off x="1048609" y="5942564"/>
            <a:ext cx="914400" cy="338554"/>
          </a:xfrm>
          <a:prstGeom prst="rect">
            <a:avLst/>
          </a:prstGeom>
          <a:noFill/>
        </p:spPr>
        <p:txBody>
          <a:bodyPr wrap="square" rtlCol="0">
            <a:spAutoFit/>
          </a:bodyPr>
          <a:lstStyle/>
          <a:p>
            <a:r>
              <a:rPr lang="zh-CN" altLang="en-US" sz="1600" dirty="0">
                <a:solidFill>
                  <a:prstClr val="white"/>
                </a:solidFill>
                <a:latin typeface="微软雅黑 Light" panose="020B0502040204020203" pitchFamily="34" charset="-122"/>
                <a:ea typeface="微软雅黑 Light" panose="020B0502040204020203" pitchFamily="34" charset="-122"/>
              </a:rPr>
              <a:t>文本</a:t>
            </a:r>
            <a:r>
              <a:rPr lang="en-US" altLang="zh-CN" sz="1600" dirty="0">
                <a:solidFill>
                  <a:prstClr val="white"/>
                </a:solidFill>
                <a:latin typeface="微软雅黑 Light" panose="020B0502040204020203" pitchFamily="34" charset="-122"/>
                <a:ea typeface="微软雅黑 Light" panose="020B0502040204020203" pitchFamily="34" charset="-122"/>
              </a:rPr>
              <a:t>3</a:t>
            </a:r>
            <a:endParaRPr lang="zh-CN" altLang="en-US" sz="1600" dirty="0">
              <a:solidFill>
                <a:prstClr val="white"/>
              </a:solidFill>
              <a:latin typeface="微软雅黑 Light" panose="020B0502040204020203" pitchFamily="34" charset="-122"/>
              <a:ea typeface="微软雅黑 Light" panose="020B0502040204020203" pitchFamily="34" charset="-122"/>
            </a:endParaRPr>
          </a:p>
        </p:txBody>
      </p:sp>
      <p:sp>
        <p:nvSpPr>
          <p:cNvPr id="12" name="文本框 11"/>
          <p:cNvSpPr txBox="1"/>
          <p:nvPr/>
        </p:nvSpPr>
        <p:spPr>
          <a:xfrm>
            <a:off x="512482" y="666675"/>
            <a:ext cx="5012018" cy="646331"/>
          </a:xfrm>
          <a:prstGeom prst="rect">
            <a:avLst/>
          </a:prstGeom>
          <a:noFill/>
        </p:spPr>
        <p:txBody>
          <a:bodyPr wrap="square" rtlCol="0">
            <a:spAutoFit/>
          </a:bodyPr>
          <a:lstStyle/>
          <a:p>
            <a:r>
              <a:rPr lang="zh-CN" altLang="en-US" sz="3600" dirty="0">
                <a:solidFill>
                  <a:prstClr val="white">
                    <a:lumMod val="85000"/>
                  </a:prstClr>
                </a:solidFill>
                <a:latin typeface="微软雅黑 Light" panose="020B0502040204020203" pitchFamily="34" charset="-122"/>
                <a:ea typeface="微软雅黑 Light" panose="020B0502040204020203" pitchFamily="34" charset="-122"/>
              </a:rPr>
              <a:t>请在这里输入你的标题</a:t>
            </a:r>
          </a:p>
        </p:txBody>
      </p:sp>
      <p:sp>
        <p:nvSpPr>
          <p:cNvPr id="13" name="文本框 12"/>
          <p:cNvSpPr txBox="1"/>
          <p:nvPr/>
        </p:nvSpPr>
        <p:spPr>
          <a:xfrm>
            <a:off x="514723" y="1313006"/>
            <a:ext cx="2268818" cy="400110"/>
          </a:xfrm>
          <a:prstGeom prst="rect">
            <a:avLst/>
          </a:prstGeom>
          <a:noFill/>
        </p:spPr>
        <p:txBody>
          <a:bodyPr wrap="square" rtlCol="0">
            <a:spAutoFit/>
          </a:bodyPr>
          <a:lstStyle/>
          <a:p>
            <a:r>
              <a:rPr lang="zh-CN" altLang="en-US" sz="2000" dirty="0">
                <a:solidFill>
                  <a:prstClr val="white">
                    <a:lumMod val="85000"/>
                  </a:prstClr>
                </a:solidFill>
                <a:latin typeface="微软雅黑 Light" panose="020B0502040204020203" pitchFamily="34" charset="-122"/>
                <a:ea typeface="微软雅黑 Light" panose="020B0502040204020203" pitchFamily="34" charset="-122"/>
              </a:rPr>
              <a:t>在这里输入内容</a:t>
            </a:r>
          </a:p>
        </p:txBody>
      </p:sp>
      <p:sp>
        <p:nvSpPr>
          <p:cNvPr id="14" name="文本框 13"/>
          <p:cNvSpPr txBox="1"/>
          <p:nvPr/>
        </p:nvSpPr>
        <p:spPr>
          <a:xfrm>
            <a:off x="3658550" y="2534708"/>
            <a:ext cx="2350168" cy="1077218"/>
          </a:xfrm>
          <a:prstGeom prst="rect">
            <a:avLst/>
          </a:prstGeom>
          <a:noFill/>
        </p:spPr>
        <p:txBody>
          <a:bodyPr wrap="square" rtlCol="0">
            <a:spAutoFit/>
          </a:bodyPr>
          <a:lstStyle/>
          <a:p>
            <a:pPr algn="r"/>
            <a:r>
              <a:rPr lang="zh-CN" altLang="en-US" sz="1600" dirty="0">
                <a:solidFill>
                  <a:prstClr val="white"/>
                </a:solidFill>
                <a:latin typeface="微软雅黑 Light" panose="020B0502040204020203" pitchFamily="34" charset="-122"/>
                <a:ea typeface="微软雅黑 Light" panose="020B0502040204020203" pitchFamily="34" charset="-122"/>
              </a:rPr>
              <a:t>请输入内容请输入内容请输入内容请输入内容请输入内容请输入内容请输入内容</a:t>
            </a:r>
          </a:p>
        </p:txBody>
      </p:sp>
      <p:grpSp>
        <p:nvGrpSpPr>
          <p:cNvPr id="15" name="组合 14"/>
          <p:cNvGrpSpPr/>
          <p:nvPr/>
        </p:nvGrpSpPr>
        <p:grpSpPr>
          <a:xfrm rot="13136439">
            <a:off x="6305939" y="3433879"/>
            <a:ext cx="544571" cy="424864"/>
            <a:chOff x="1219385" y="3800399"/>
            <a:chExt cx="712429" cy="555824"/>
          </a:xfrm>
        </p:grpSpPr>
        <p:sp>
          <p:nvSpPr>
            <p:cNvPr id="16" name="椭圆 15"/>
            <p:cNvSpPr/>
            <p:nvPr/>
          </p:nvSpPr>
          <p:spPr>
            <a:xfrm rot="2706771">
              <a:off x="1219384" y="3800400"/>
              <a:ext cx="555824" cy="555822"/>
            </a:xfrm>
            <a:prstGeom prst="ellipse">
              <a:avLst/>
            </a:prstGeom>
            <a:solidFill>
              <a:srgbClr val="FFCD4D"/>
            </a:solidFill>
            <a:ln w="76200" cap="flat" cmpd="sng" algn="ctr">
              <a:solidFill>
                <a:srgbClr val="7EB46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7" name="等腰三角形 16"/>
            <p:cNvSpPr/>
            <p:nvPr/>
          </p:nvSpPr>
          <p:spPr>
            <a:xfrm rot="5409176">
              <a:off x="1808667" y="3978366"/>
              <a:ext cx="92347" cy="153947"/>
            </a:xfrm>
            <a:prstGeom prst="triangle">
              <a:avLst/>
            </a:prstGeom>
            <a:solidFill>
              <a:srgbClr val="7EB46E"/>
            </a:solidFill>
            <a:ln w="76200" cap="flat" cmpd="sng" algn="ctr">
              <a:solidFill>
                <a:srgbClr val="7EB46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1000"/>
                                        <p:tgtEl>
                                          <p:spTgt spid="9"/>
                                        </p:tgtEl>
                                      </p:cBhvr>
                                    </p:animEffect>
                                    <p:anim calcmode="lin" valueType="num">
                                      <p:cBhvr>
                                        <p:cTn id="35" dur="1000" fill="hold"/>
                                        <p:tgtEl>
                                          <p:spTgt spid="9"/>
                                        </p:tgtEl>
                                        <p:attrNameLst>
                                          <p:attrName>ppt_x</p:attrName>
                                        </p:attrNameLst>
                                      </p:cBhvr>
                                      <p:tavLst>
                                        <p:tav tm="0">
                                          <p:val>
                                            <p:strVal val="#ppt_x"/>
                                          </p:val>
                                        </p:tav>
                                        <p:tav tm="100000">
                                          <p:val>
                                            <p:strVal val="#ppt_x"/>
                                          </p:val>
                                        </p:tav>
                                      </p:tavLst>
                                    </p:anim>
                                    <p:anim calcmode="lin" valueType="num">
                                      <p:cBhvr>
                                        <p:cTn id="36" dur="1000" fill="hold"/>
                                        <p:tgtEl>
                                          <p:spTgt spid="9"/>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1000"/>
                                        <p:tgtEl>
                                          <p:spTgt spid="14"/>
                                        </p:tgtEl>
                                      </p:cBhvr>
                                    </p:animEffect>
                                    <p:anim calcmode="lin" valueType="num">
                                      <p:cBhvr>
                                        <p:cTn id="40" dur="1000" fill="hold"/>
                                        <p:tgtEl>
                                          <p:spTgt spid="14"/>
                                        </p:tgtEl>
                                        <p:attrNameLst>
                                          <p:attrName>ppt_x</p:attrName>
                                        </p:attrNameLst>
                                      </p:cBhvr>
                                      <p:tavLst>
                                        <p:tav tm="0">
                                          <p:val>
                                            <p:strVal val="#ppt_x"/>
                                          </p:val>
                                        </p:tav>
                                        <p:tav tm="100000">
                                          <p:val>
                                            <p:strVal val="#ppt_x"/>
                                          </p:val>
                                        </p:tav>
                                      </p:tavLst>
                                    </p:anim>
                                    <p:anim calcmode="lin" valueType="num">
                                      <p:cBhvr>
                                        <p:cTn id="41" dur="1000" fill="hold"/>
                                        <p:tgtEl>
                                          <p:spTgt spid="14"/>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1000"/>
                                        <p:tgtEl>
                                          <p:spTgt spid="8"/>
                                        </p:tgtEl>
                                      </p:cBhvr>
                                    </p:animEffect>
                                    <p:anim calcmode="lin" valueType="num">
                                      <p:cBhvr>
                                        <p:cTn id="45" dur="1000" fill="hold"/>
                                        <p:tgtEl>
                                          <p:spTgt spid="8"/>
                                        </p:tgtEl>
                                        <p:attrNameLst>
                                          <p:attrName>ppt_x</p:attrName>
                                        </p:attrNameLst>
                                      </p:cBhvr>
                                      <p:tavLst>
                                        <p:tav tm="0">
                                          <p:val>
                                            <p:strVal val="#ppt_x"/>
                                          </p:val>
                                        </p:tav>
                                        <p:tav tm="100000">
                                          <p:val>
                                            <p:strVal val="#ppt_x"/>
                                          </p:val>
                                        </p:tav>
                                      </p:tavLst>
                                    </p:anim>
                                    <p:anim calcmode="lin" valueType="num">
                                      <p:cBhvr>
                                        <p:cTn id="46" dur="1000" fill="hold"/>
                                        <p:tgtEl>
                                          <p:spTgt spid="8"/>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anim calcmode="lin" valueType="num">
                                      <p:cBhvr>
                                        <p:cTn id="50" dur="1000" fill="hold"/>
                                        <p:tgtEl>
                                          <p:spTgt spid="11"/>
                                        </p:tgtEl>
                                        <p:attrNameLst>
                                          <p:attrName>ppt_x</p:attrName>
                                        </p:attrNameLst>
                                      </p:cBhvr>
                                      <p:tavLst>
                                        <p:tav tm="0">
                                          <p:val>
                                            <p:strVal val="#ppt_x"/>
                                          </p:val>
                                        </p:tav>
                                        <p:tav tm="100000">
                                          <p:val>
                                            <p:strVal val="#ppt_x"/>
                                          </p:val>
                                        </p:tav>
                                      </p:tavLst>
                                    </p:anim>
                                    <p:anim calcmode="lin" valueType="num">
                                      <p:cBhvr>
                                        <p:cTn id="51" dur="1000" fill="hold"/>
                                        <p:tgtEl>
                                          <p:spTgt spid="11"/>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fade">
                                      <p:cBhvr>
                                        <p:cTn id="54" dur="1000"/>
                                        <p:tgtEl>
                                          <p:spTgt spid="10"/>
                                        </p:tgtEl>
                                      </p:cBhvr>
                                    </p:animEffect>
                                    <p:anim calcmode="lin" valueType="num">
                                      <p:cBhvr>
                                        <p:cTn id="55" dur="1000" fill="hold"/>
                                        <p:tgtEl>
                                          <p:spTgt spid="10"/>
                                        </p:tgtEl>
                                        <p:attrNameLst>
                                          <p:attrName>ppt_x</p:attrName>
                                        </p:attrNameLst>
                                      </p:cBhvr>
                                      <p:tavLst>
                                        <p:tav tm="0">
                                          <p:val>
                                            <p:strVal val="#ppt_x"/>
                                          </p:val>
                                        </p:tav>
                                        <p:tav tm="100000">
                                          <p:val>
                                            <p:strVal val="#ppt_x"/>
                                          </p:val>
                                        </p:tav>
                                      </p:tavLst>
                                    </p:anim>
                                    <p:anim calcmode="lin" valueType="num">
                                      <p:cBhvr>
                                        <p:cTn id="5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Graphic spid="5" grpId="0">
        <p:bldAsOne/>
      </p:bldGraphic>
      <p:bldP spid="6" grpId="0" animBg="1"/>
      <p:bldP spid="7" grpId="0" animBg="1"/>
      <p:bldP spid="8" grpId="0" animBg="1"/>
      <p:bldP spid="9" grpId="0"/>
      <p:bldP spid="10" grpId="0"/>
      <p:bldP spid="11"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3946558" y="-873861"/>
            <a:ext cx="8724900" cy="8724900"/>
          </a:xfrm>
          <a:prstGeom prst="ellipse">
            <a:avLst/>
          </a:prstGeom>
          <a:noFill/>
          <a:ln w="28575"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3" name="组合 2"/>
          <p:cNvGrpSpPr/>
          <p:nvPr/>
        </p:nvGrpSpPr>
        <p:grpSpPr>
          <a:xfrm>
            <a:off x="8569374" y="269489"/>
            <a:ext cx="3155186" cy="3468321"/>
            <a:chOff x="7860518" y="1562343"/>
            <a:chExt cx="617545" cy="678833"/>
          </a:xfrm>
          <a:solidFill>
            <a:srgbClr val="1B2631"/>
          </a:solidFill>
        </p:grpSpPr>
        <p:sp>
          <p:nvSpPr>
            <p:cNvPr id="4" name="椭圆 3"/>
            <p:cNvSpPr/>
            <p:nvPr/>
          </p:nvSpPr>
          <p:spPr>
            <a:xfrm>
              <a:off x="7860518" y="1562343"/>
              <a:ext cx="253220" cy="25322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 name="椭圆 4"/>
            <p:cNvSpPr/>
            <p:nvPr/>
          </p:nvSpPr>
          <p:spPr>
            <a:xfrm>
              <a:off x="8201414" y="1675299"/>
              <a:ext cx="193286" cy="193286"/>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6" name="椭圆 5"/>
            <p:cNvSpPr/>
            <p:nvPr/>
          </p:nvSpPr>
          <p:spPr>
            <a:xfrm>
              <a:off x="8319469" y="1928519"/>
              <a:ext cx="155166" cy="155166"/>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7" name="椭圆 6"/>
            <p:cNvSpPr/>
            <p:nvPr/>
          </p:nvSpPr>
          <p:spPr>
            <a:xfrm>
              <a:off x="8380506" y="2143619"/>
              <a:ext cx="97557" cy="97557"/>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nvGrpSpPr>
          <p:cNvPr id="8" name="组合 7"/>
          <p:cNvGrpSpPr/>
          <p:nvPr/>
        </p:nvGrpSpPr>
        <p:grpSpPr>
          <a:xfrm rot="11621189">
            <a:off x="231036" y="2860791"/>
            <a:ext cx="3155186" cy="3468321"/>
            <a:chOff x="7860518" y="1562343"/>
            <a:chExt cx="617545" cy="678833"/>
          </a:xfrm>
          <a:solidFill>
            <a:srgbClr val="4C6B8A"/>
          </a:solidFill>
        </p:grpSpPr>
        <p:sp>
          <p:nvSpPr>
            <p:cNvPr id="9" name="椭圆 8"/>
            <p:cNvSpPr/>
            <p:nvPr/>
          </p:nvSpPr>
          <p:spPr>
            <a:xfrm>
              <a:off x="7860518" y="1562343"/>
              <a:ext cx="253220" cy="25322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0" name="椭圆 9"/>
            <p:cNvSpPr/>
            <p:nvPr/>
          </p:nvSpPr>
          <p:spPr>
            <a:xfrm>
              <a:off x="8201414" y="1675299"/>
              <a:ext cx="193286" cy="193286"/>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1" name="椭圆 10"/>
            <p:cNvSpPr/>
            <p:nvPr/>
          </p:nvSpPr>
          <p:spPr>
            <a:xfrm>
              <a:off x="8319469" y="1928519"/>
              <a:ext cx="155166" cy="155166"/>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2" name="椭圆 11"/>
            <p:cNvSpPr/>
            <p:nvPr/>
          </p:nvSpPr>
          <p:spPr>
            <a:xfrm>
              <a:off x="8380506" y="2143619"/>
              <a:ext cx="97557" cy="97557"/>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3" name="文本框 12"/>
          <p:cNvSpPr txBox="1"/>
          <p:nvPr/>
        </p:nvSpPr>
        <p:spPr>
          <a:xfrm>
            <a:off x="5727032" y="2662989"/>
            <a:ext cx="3160294" cy="769441"/>
          </a:xfrm>
          <a:prstGeom prst="rect">
            <a:avLst/>
          </a:prstGeom>
          <a:noFill/>
        </p:spPr>
        <p:txBody>
          <a:bodyPr wrap="square" rtlCol="0">
            <a:spAutoFit/>
          </a:bodyPr>
          <a:lstStyle/>
          <a:p>
            <a:r>
              <a:rPr lang="zh-CN" altLang="en-US" sz="4400" b="1" dirty="0">
                <a:solidFill>
                  <a:srgbClr val="7EB46E"/>
                </a:solidFill>
                <a:latin typeface="微软雅黑" panose="020B0503020204020204" pitchFamily="34" charset="-122"/>
                <a:ea typeface="微软雅黑" panose="020B0503020204020204" pitchFamily="34" charset="-122"/>
              </a:rPr>
              <a:t>请输入标题</a:t>
            </a:r>
          </a:p>
        </p:txBody>
      </p:sp>
      <p:sp>
        <p:nvSpPr>
          <p:cNvPr id="14" name="文本框 13"/>
          <p:cNvSpPr txBox="1"/>
          <p:nvPr/>
        </p:nvSpPr>
        <p:spPr>
          <a:xfrm>
            <a:off x="5727032" y="3620139"/>
            <a:ext cx="4700336" cy="646331"/>
          </a:xfrm>
          <a:prstGeom prst="rect">
            <a:avLst/>
          </a:prstGeom>
          <a:noFill/>
        </p:spPr>
        <p:txBody>
          <a:bodyPr wrap="square" rtlCol="0">
            <a:spAutoFit/>
          </a:bodyPr>
          <a:lstStyle/>
          <a:p>
            <a:r>
              <a:rPr lang="zh-CN" altLang="en-US" dirty="0">
                <a:solidFill>
                  <a:prstClr val="white"/>
                </a:solidFill>
                <a:latin typeface="微软雅黑 Light" panose="020B0502040204020203" pitchFamily="34" charset="-122"/>
                <a:ea typeface="微软雅黑 Light" panose="020B0502040204020203" pitchFamily="34" charset="-122"/>
              </a:rPr>
              <a:t>请输入内容请输入内容请输入内容请输入内容请输入内容请输入内容请输入内容</a:t>
            </a:r>
          </a:p>
        </p:txBody>
      </p:sp>
      <p:grpSp>
        <p:nvGrpSpPr>
          <p:cNvPr id="15" name="组合 14"/>
          <p:cNvGrpSpPr/>
          <p:nvPr/>
        </p:nvGrpSpPr>
        <p:grpSpPr>
          <a:xfrm>
            <a:off x="3637046" y="1127308"/>
            <a:ext cx="1811998" cy="1413688"/>
            <a:chOff x="3637046" y="1127308"/>
            <a:chExt cx="1811998" cy="1413688"/>
          </a:xfrm>
        </p:grpSpPr>
        <p:grpSp>
          <p:nvGrpSpPr>
            <p:cNvPr id="16" name="组合 15"/>
            <p:cNvGrpSpPr/>
            <p:nvPr/>
          </p:nvGrpSpPr>
          <p:grpSpPr>
            <a:xfrm rot="2655890">
              <a:off x="3637046" y="1127308"/>
              <a:ext cx="1811998" cy="1413688"/>
              <a:chOff x="1219385" y="3800399"/>
              <a:chExt cx="712429" cy="555824"/>
            </a:xfrm>
          </p:grpSpPr>
          <p:sp>
            <p:nvSpPr>
              <p:cNvPr id="18" name="椭圆 17"/>
              <p:cNvSpPr/>
              <p:nvPr/>
            </p:nvSpPr>
            <p:spPr>
              <a:xfrm rot="2706771">
                <a:off x="1219384" y="3800400"/>
                <a:ext cx="555824" cy="555822"/>
              </a:xfrm>
              <a:prstGeom prst="ellipse">
                <a:avLst/>
              </a:prstGeom>
              <a:solidFill>
                <a:srgbClr val="FFCD4D"/>
              </a:solidFill>
              <a:ln w="184150" cap="flat" cmpd="sng" algn="ctr">
                <a:solidFill>
                  <a:srgbClr val="7EB46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9" name="等腰三角形 18"/>
              <p:cNvSpPr/>
              <p:nvPr/>
            </p:nvSpPr>
            <p:spPr>
              <a:xfrm rot="5409176">
                <a:off x="1808667" y="3978366"/>
                <a:ext cx="92347" cy="153947"/>
              </a:xfrm>
              <a:prstGeom prst="triangle">
                <a:avLst/>
              </a:prstGeom>
              <a:solidFill>
                <a:srgbClr val="7EB46E"/>
              </a:solidFill>
              <a:ln w="184150" cap="flat" cmpd="sng" algn="ctr">
                <a:solidFill>
                  <a:srgbClr val="7EB46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7" name="文本框 16"/>
            <p:cNvSpPr txBox="1"/>
            <p:nvPr/>
          </p:nvSpPr>
          <p:spPr>
            <a:xfrm>
              <a:off x="4075057" y="1187312"/>
              <a:ext cx="703285" cy="1015663"/>
            </a:xfrm>
            <a:prstGeom prst="rect">
              <a:avLst/>
            </a:prstGeom>
            <a:noFill/>
          </p:spPr>
          <p:txBody>
            <a:bodyPr wrap="square" rtlCol="0">
              <a:spAutoFit/>
            </a:bodyPr>
            <a:lstStyle/>
            <a:p>
              <a:r>
                <a:rPr lang="en-US" altLang="zh-CN" sz="6000" dirty="0">
                  <a:solidFill>
                    <a:srgbClr val="E66914"/>
                  </a:solidFill>
                  <a:latin typeface="MStiffHeiHK-UltraBold" panose="00000900000000000000" pitchFamily="50" charset="-120"/>
                  <a:ea typeface="MStiffHeiHK-UltraBold" panose="00000900000000000000" pitchFamily="50" charset="-120"/>
                </a:rPr>
                <a:t>2</a:t>
              </a:r>
              <a:endParaRPr lang="zh-CN" altLang="en-US" sz="6000" dirty="0">
                <a:solidFill>
                  <a:srgbClr val="E66914"/>
                </a:solidFill>
                <a:latin typeface="MStiffHeiHK-UltraBold" panose="00000900000000000000" pitchFamily="50" charset="-120"/>
                <a:ea typeface="MStiffHeiHK-UltraBold" panose="00000900000000000000" pitchFamily="50" charset="-120"/>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12995 -0.27847 L -0.12995 -0.27847 C -0.12956 -0.27778 -0.12383 -0.26898 -0.12227 -0.2662 C -0.12175 -0.26505 -0.12149 -0.26366 -0.12097 -0.2625 C -0.12032 -0.26111 -0.1194 -0.25995 -0.11875 -0.25856 C -0.11771 -0.25625 -0.11693 -0.2537 -0.11602 -0.25116 C -0.1155 -0.25 -0.11537 -0.24792 -0.11459 -0.24745 L -0.1125 -0.2463 C -0.11198 -0.24305 -0.11172 -0.2412 -0.11042 -0.23866 C -0.10977 -0.23773 -0.10899 -0.23704 -0.10834 -0.23634 C -0.10782 -0.23495 -0.10756 -0.23333 -0.1069 -0.23241 C -0.10625 -0.23171 -0.10547 -0.23194 -0.10482 -0.23125 C -0.10326 -0.22986 -0.10196 -0.22801 -0.10052 -0.22616 L -0.09844 -0.22384 L -0.09636 -0.2213 C -0.09454 -0.21134 -0.09727 -0.22292 -0.09362 -0.2162 C -0.09362 -0.2162 -0.09011 -0.20694 -0.08933 -0.20509 C -0.08894 -0.20393 -0.08868 -0.20208 -0.08802 -0.20139 L -0.08581 -0.19884 C -0.0849 -0.19352 -0.0849 -0.19167 -0.08308 -0.18773 C -0.08243 -0.18634 -0.08151 -0.18518 -0.08099 -0.1838 C -0.07995 -0.18148 -0.07813 -0.17639 -0.07813 -0.17639 C -0.07787 -0.17523 -0.07787 -0.17384 -0.07748 -0.17268 C -0.0767 -0.17014 -0.07552 -0.16782 -0.07461 -0.16528 L -0.07188 -0.15764 C -0.07136 -0.15648 -0.07071 -0.15532 -0.07045 -0.15393 C -0.07019 -0.15278 -0.07019 -0.15139 -0.0698 -0.15023 C -0.06914 -0.14884 -0.06823 -0.14792 -0.06758 -0.14653 C -0.06654 -0.14421 -0.06576 -0.14143 -0.06485 -0.13912 C -0.06433 -0.13773 -0.06407 -0.13634 -0.06342 -0.13542 C -0.06276 -0.13403 -0.06198 -0.13287 -0.06133 -0.13148 C -0.06055 -0.13009 -0.0599 -0.12824 -0.05925 -0.12662 C -0.05873 -0.12546 -0.05834 -0.12407 -0.05782 -0.12292 C -0.05339 -0.11319 -0.05782 -0.12477 -0.0543 -0.11528 C -0.05261 -0.10648 -0.05495 -0.11713 -0.05157 -0.10787 C -0.05105 -0.10671 -0.05118 -0.10532 -0.05079 -0.10417 C -0.05 -0.10162 -0.04896 -0.0993 -0.04805 -0.09676 C -0.04753 -0.09537 -0.04688 -0.09444 -0.04662 -0.09305 C -0.04636 -0.09167 -0.04623 -0.09028 -0.04597 -0.08912 C -0.04506 -0.08657 -0.04375 -0.08449 -0.0431 -0.08171 C -0.04258 -0.07963 -0.04206 -0.07755 -0.04167 -0.07546 C -0.04141 -0.07384 -0.04141 -0.07199 -0.04102 -0.0706 C -0.03711 -0.05671 -0.0405 -0.07523 -0.0375 -0.05926 C -0.03711 -0.05694 -0.03672 -0.05301 -0.03607 -0.05069 C -0.03568 -0.0493 -0.03516 -0.04815 -0.03464 -0.04676 C -0.03347 -0.03842 -0.03386 -0.03819 -0.0319 -0.03194 C -0.03151 -0.03055 -0.03099 -0.0294 -0.03047 -0.02824 C -0.03008 -0.02569 -0.02943 -0.02315 -0.02904 -0.0206 C -0.02891 -0.01898 -0.02865 -0.01736 -0.02839 -0.01574 C -0.028 -0.01366 -0.02748 -0.01157 -0.02696 -0.00949 C -0.02644 -0.00694 -0.02552 -0.00208 -0.02552 -0.00208 C -0.02539 0.0007 -0.02474 0.00972 -0.02422 0.01296 C -0.02318 0.01852 -0.02266 0.01898 -0.02136 0.02408 C -0.02084 0.02616 -0.02045 0.02824 -0.01993 0.03033 C -0.01967 0.03171 -0.0194 0.03287 -0.01927 0.03403 C -0.01836 0.04167 -0.01862 0.04445 -0.01784 0.05278 C -0.0155 0.08148 -0.01771 0.05509 -0.01511 0.07408 C -0.01485 0.07546 -0.0142 0.08102 -0.01368 0.08264 C -0.01302 0.08495 -0.01224 0.08681 -0.01159 0.08889 C -0.0099 0.1037 -0.01211 0.08843 -0.00951 0.09884 C -0.00886 0.10139 -0.00808 0.10648 -0.00808 0.10648 L -0.0073 0.10509 " pathEditMode="relative" ptsTypes="AAAAAAAAAAAAAAAAAAAAAAAAAAAAAAAAAAAAAAAAAAAAAAAAAAAAAAAAAAAAAA">
                                      <p:cBhvr>
                                        <p:cTn id="6" dur="2000" fill="hold"/>
                                        <p:tgtEl>
                                          <p:spTgt spid="1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马上">
  <a:themeElements>
    <a:clrScheme name="自定义 1">
      <a:dk1>
        <a:sysClr val="windowText" lastClr="000000"/>
      </a:dk1>
      <a:lt1>
        <a:sysClr val="window" lastClr="FFFFFF"/>
      </a:lt1>
      <a:dk2>
        <a:srgbClr val="44546A"/>
      </a:dk2>
      <a:lt2>
        <a:srgbClr val="E7E6E6"/>
      </a:lt2>
      <a:accent1>
        <a:srgbClr val="FCCA4D"/>
      </a:accent1>
      <a:accent2>
        <a:srgbClr val="7EB46E"/>
      </a:accent2>
      <a:accent3>
        <a:srgbClr val="7EB46E"/>
      </a:accent3>
      <a:accent4>
        <a:srgbClr val="FFC000"/>
      </a:accent4>
      <a:accent5>
        <a:srgbClr val="FCCA4D"/>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0</TotalTime>
  <Words>1838</Words>
  <Application>Microsoft Office PowerPoint</Application>
  <PresentationFormat>宽屏</PresentationFormat>
  <Paragraphs>190</Paragraphs>
  <Slides>25</Slides>
  <Notes>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25</vt:i4>
      </vt:variant>
    </vt:vector>
  </HeadingPairs>
  <TitlesOfParts>
    <vt:vector size="34" baseType="lpstr">
      <vt:lpstr>MStiffHeiHK-UltraBold</vt:lpstr>
      <vt:lpstr>UKIJ Qolyazma</vt:lpstr>
      <vt:lpstr>等线</vt:lpstr>
      <vt:lpstr>宋体</vt:lpstr>
      <vt:lpstr>微软雅黑</vt:lpstr>
      <vt:lpstr>微软雅黑 Light</vt:lpstr>
      <vt:lpstr>Arial</vt:lpstr>
      <vt:lpstr>Calibri</vt:lpstr>
      <vt:lpstr>马上</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2022-03-03T08:10:10Z</dcterms:created>
  <dcterms:modified xsi:type="dcterms:W3CDTF">2023-01-10T06:42:28Z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7E26E6A52D0A4867930EB64151C46693</vt:lpwstr>
  </property>
  <property fmtid="{D5CDD505-2E9C-101B-9397-08002B2CF9AE}" pid="3" name="KSOProductBuildVer">
    <vt:lpwstr>2052-11.1.0.10495</vt:lpwstr>
  </property>
  <property fmtid="{A09F084E-AD41-489F-8076-AA5BE3082BCA}" pid="100">
    <vt:ui4>5</vt:ui4>
  </property>
  <property fmtid="{64440492-4C8B-11D1-8B70-080036B11A03}" pid="11">
    <vt:lpwstr>www.2ppt.com-爱PPT提供资源下载</vt:lpwstr>
  </property>
</Properties>
</file>