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sldIdLst>
    <p:sldId id="583" r:id="rId2"/>
    <p:sldId id="678" r:id="rId3"/>
    <p:sldId id="690" r:id="rId4"/>
    <p:sldId id="682" r:id="rId5"/>
    <p:sldId id="683" r:id="rId6"/>
    <p:sldId id="684" r:id="rId7"/>
    <p:sldId id="685" r:id="rId8"/>
    <p:sldId id="686" r:id="rId9"/>
    <p:sldId id="687" r:id="rId10"/>
    <p:sldId id="692" r:id="rId11"/>
    <p:sldId id="688" r:id="rId12"/>
    <p:sldId id="691" r:id="rId13"/>
    <p:sldId id="668" r:id="rId14"/>
    <p:sldId id="693" r:id="rId15"/>
    <p:sldId id="680" r:id="rId16"/>
    <p:sldId id="616" r:id="rId17"/>
    <p:sldId id="677" r:id="rId18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  <a:srgbClr val="CEE6FC"/>
    <a:srgbClr val="99CCFF"/>
    <a:srgbClr val="CCFFFF"/>
    <a:srgbClr val="FF0000"/>
    <a:srgbClr val="CC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71" autoAdjust="0"/>
  </p:normalViewPr>
  <p:slideViewPr>
    <p:cSldViewPr>
      <p:cViewPr>
        <p:scale>
          <a:sx n="100" d="100"/>
          <a:sy n="100" d="100"/>
        </p:scale>
        <p:origin x="-168" y="-264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CDCC7C3-E50D-463B-9D53-556CB8930C7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DB79B616-BD88-4BE5-8E4A-CE0B365E9347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F229037-7C0F-4CBE-85BC-B1202439E2ED}" type="slidenum">
              <a:rPr lang="zh-CN" altLang="en-US" sz="1200"/>
              <a:t>1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9B616-BD88-4BE5-8E4A-CE0B365E9347}" type="slidenum">
              <a:rPr lang="zh-CN" altLang="en-US" smtClean="0"/>
              <a:t>4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DF14888-E8BC-46EA-A1CA-CA492677F418}" type="slidenum">
              <a:rPr lang="zh-CN" altLang="en-US" sz="1200"/>
              <a:t>10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C49C34F-DD19-4B56-8E37-143FC5ED12A7}" type="slidenum">
              <a:rPr lang="zh-CN" altLang="en-US" sz="1200"/>
              <a:t>12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15B8C1E-7FD2-45BB-A721-04AD74BB3579}" type="slidenum">
              <a:rPr lang="zh-CN" altLang="en-US" sz="1200"/>
              <a:t>13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DB01178-C92D-4B59-B58A-199C2C57446D}" type="slidenum">
              <a:rPr lang="zh-CN" altLang="en-US" sz="1200"/>
              <a:t>14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1BF779A-9BF0-4A20-A5C6-3892DD08358C}" type="slidenum">
              <a:rPr lang="zh-CN" altLang="en-US" sz="1200"/>
              <a:t>17</a:t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433B-8572-4DC1-B8CA-1EDF6CC18C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D24C-4AAA-416B-B969-91A1C6A0C9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433B-8572-4DC1-B8CA-1EDF6CC18C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D24C-4AAA-416B-B969-91A1C6A0C9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265610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ABFFD35E-2871-496B-89CF-28D031165C50}" type="datetimeFigureOut">
              <a:rPr lang="en-US" altLang="zh-CN"/>
              <a:t>1/17/2023</a:t>
            </a:fld>
            <a:endParaRPr lang="en-US" altLang="zh-CN" dirty="0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8E891127-7E77-49FA-9068-9A4FD25DF015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433B-8572-4DC1-B8CA-1EDF6CC18C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D24C-4AAA-416B-B969-91A1C6A0C9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433B-8572-4DC1-B8CA-1EDF6CC18C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D24C-4AAA-416B-B969-91A1C6A0C9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433B-8572-4DC1-B8CA-1EDF6CC18C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D24C-4AAA-416B-B969-91A1C6A0C9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433B-8572-4DC1-B8CA-1EDF6CC18C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D24C-4AAA-416B-B969-91A1C6A0C9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433B-8572-4DC1-B8CA-1EDF6CC18C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D24C-4AAA-416B-B969-91A1C6A0C9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433B-8572-4DC1-B8CA-1EDF6CC18C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D24C-4AAA-416B-B969-91A1C6A0C9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433B-8572-4DC1-B8CA-1EDF6CC18C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D24C-4AAA-416B-B969-91A1C6A0C9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433B-8572-4DC1-B8CA-1EDF6CC18C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D24C-4AAA-416B-B969-91A1C6A0C9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A433B-8572-4DC1-B8CA-1EDF6CC18C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BD24C-4AAA-416B-B969-91A1C6A0C9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Lesson2_Let&#8217;s_chant&#35838;&#25991;&#21160;&#30011;.swf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23548;&#20837;&#27468;&#26354;&#65306;Oh,_we_love_holidays&#65281;.sw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Administrator\Desktop\&#20154;&#25945;&#26032;&#29256;&#20845;&#19979;\Unit1%20I%20went%20to%20Sanya%20for%20my%20holidays\Lesson2%20&#25945;&#23398;&#35838;&#20214;\PRACT03_128k.mp3" TargetMode="External"/><Relationship Id="rId1" Type="http://schemas.microsoft.com/office/2007/relationships/media" Target="file:///C:\Users\Administrator\Desktop\&#20154;&#25945;&#26032;&#29256;&#20845;&#19979;\Unit1%20I%20went%20to%20Sanya%20for%20my%20holidays\Lesson2%20&#25945;&#23398;&#35838;&#20214;\PRACT03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Administrator\Desktop\&#20154;&#25945;&#26032;&#29256;&#20845;&#19979;\Unit1%20I%20went%20to%20Sanya%20for%20my%20holidays\Lesson2%20&#25945;&#23398;&#35838;&#20214;\PRACT04_128k.mp3" TargetMode="External"/><Relationship Id="rId1" Type="http://schemas.microsoft.com/office/2007/relationships/media" Target="file:///C:\Users\Administrator\Desktop\&#20154;&#25945;&#26032;&#29256;&#20845;&#19979;\Unit1%20I%20went%20to%20Sanya%20for%20my%20holidays\Lesson2%20&#25945;&#23398;&#35838;&#20214;\PRACT04_128k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Administrator\Desktop\&#20154;&#25945;&#26032;&#29256;&#20845;&#19979;\Unit1%20I%20went%20to%20Sanya%20for%20my%20holidays\Lesson2%20&#25945;&#23398;&#35838;&#20214;\PRACT05_128k.mp3" TargetMode="External"/><Relationship Id="rId1" Type="http://schemas.microsoft.com/office/2007/relationships/media" Target="file:///C:\Users\Administrator\Desktop\&#20154;&#25945;&#26032;&#29256;&#20845;&#19979;\Unit1%20I%20went%20to%20Sanya%20for%20my%20holidays\Lesson2%20&#25945;&#23398;&#35838;&#20214;\PRACT05_128k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Administrator\Desktop\&#20154;&#25945;&#26032;&#29256;&#20845;&#19979;\Unit1%20I%20went%20to%20Sanya%20for%20my%20holidays\Lesson2%20&#25945;&#23398;&#35838;&#20214;\PRACT06_128k.mp3" TargetMode="External"/><Relationship Id="rId1" Type="http://schemas.microsoft.com/office/2007/relationships/media" Target="file:///C:\Users\Administrator\Desktop\&#20154;&#25945;&#26032;&#29256;&#20845;&#19979;\Unit1%20I%20went%20to%20Sanya%20for%20my%20holidays\Lesson2%20&#25945;&#23398;&#35838;&#20214;\PRACT06_128k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Administrator\Desktop\&#20154;&#25945;&#26032;&#29256;&#20845;&#19979;\Unit1%20I%20went%20to%20Sanya%20for%20my%20holidays\Lesson2%20&#25945;&#23398;&#35838;&#20214;\PRACT07_128k.mp3" TargetMode="External"/><Relationship Id="rId1" Type="http://schemas.microsoft.com/office/2007/relationships/media" Target="file:///C:\Users\Administrator\Desktop\&#20154;&#25945;&#26032;&#29256;&#20845;&#19979;\Unit1%20I%20went%20to%20Sanya%20for%20my%20holidays\Lesson2%20&#25945;&#23398;&#35838;&#20214;\PRACT07_128k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Administrator\Desktop\&#20154;&#25945;&#26032;&#29256;&#20845;&#19979;\Unit1%20I%20went%20to%20Sanya%20for%20my%20holidays\Lesson2%20&#25945;&#23398;&#35838;&#20214;\PRACT08_128k.mp3" TargetMode="External"/><Relationship Id="rId1" Type="http://schemas.microsoft.com/office/2007/relationships/media" Target="file:///C:\Users\Administrator\Desktop\&#20154;&#25945;&#26032;&#29256;&#20845;&#19979;\Unit1%20I%20went%20to%20Sanya%20for%20my%20holidays\Lesson2%20&#25945;&#23398;&#35838;&#20214;\PRACT08_128k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80728"/>
            <a:ext cx="5708309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7968" y="2214568"/>
            <a:ext cx="9136698" cy="1574471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Unit1 I went to Sanya for my holidays.</a:t>
            </a:r>
            <a:endParaRPr lang="zh-CN" altLang="en-US" sz="40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49806" y="384561"/>
            <a:ext cx="2448271" cy="1830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795018" y="4869160"/>
            <a:ext cx="3294492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b="1" kern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2" name="圆角矩形 21"/>
          <p:cNvSpPr/>
          <p:nvPr/>
        </p:nvSpPr>
        <p:spPr>
          <a:xfrm>
            <a:off x="4713288" y="2303463"/>
            <a:ext cx="3960812" cy="39798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468313" y="2328863"/>
            <a:ext cx="3959225" cy="3979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892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92275" y="1357313"/>
            <a:ext cx="167163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Game 1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37894" name="图片 2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550" y="865188"/>
            <a:ext cx="1355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789363" y="1390650"/>
            <a:ext cx="2654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朗读对抗赛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08025" y="2497138"/>
            <a:ext cx="3960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go to the beach</a:t>
            </a:r>
            <a:endParaRPr lang="en-US" altLang="zh-CN" sz="3600" b="1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08025" y="3646488"/>
            <a:ext cx="4478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enjoy sunbathing</a:t>
            </a:r>
            <a:endParaRPr lang="en-US" altLang="zh-CN" sz="3600" b="1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19138" y="4632325"/>
            <a:ext cx="3457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enjoy the moon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and stars</a:t>
            </a:r>
            <a:endParaRPr lang="en-US" altLang="zh-CN" sz="3600" b="1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364163" y="2473325"/>
            <a:ext cx="3470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stay at home</a:t>
            </a:r>
            <a:endParaRPr lang="en-US" altLang="zh-CN" sz="3600" b="1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364163" y="3646488"/>
            <a:ext cx="3059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have a party</a:t>
            </a:r>
            <a:endParaRPr lang="en-US" altLang="zh-CN" sz="3600" b="1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364163" y="4660900"/>
            <a:ext cx="28956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enjoy Spring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Festival</a:t>
            </a:r>
            <a:endParaRPr lang="en-US" altLang="zh-CN" sz="3600" b="1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9938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52813" y="2270125"/>
            <a:ext cx="227171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2351088"/>
            <a:ext cx="199866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4524375"/>
            <a:ext cx="19986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17900" y="4494213"/>
            <a:ext cx="220662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80138" y="2181225"/>
            <a:ext cx="21558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0300" y="4452938"/>
            <a:ext cx="20955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692275" y="1357313"/>
            <a:ext cx="1671638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Game 2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39946" name="图片 23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550" y="865188"/>
            <a:ext cx="1355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573463" y="1390650"/>
            <a:ext cx="527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Which is missing?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096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14513" y="1358900"/>
            <a:ext cx="5565775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interview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42988" y="1484313"/>
            <a:ext cx="28813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5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82600" y="5373688"/>
            <a:ext cx="2794000" cy="935037"/>
          </a:xfrm>
          <a:prstGeom prst="wedgeRoundRectCallout">
            <a:avLst>
              <a:gd name="adj1" fmla="val 66099"/>
              <a:gd name="adj2" fmla="val -568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What did you do on your holidays?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524625" y="5805488"/>
            <a:ext cx="1792288" cy="792162"/>
          </a:xfrm>
          <a:prstGeom prst="wedgeRoundRectCallout">
            <a:avLst>
              <a:gd name="adj1" fmla="val -152268"/>
              <a:gd name="adj2" fmla="val 49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 went to Shanghai.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3010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3011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036638"/>
            <a:ext cx="24479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258888" y="1200150"/>
            <a:ext cx="12112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274763" y="2924175"/>
          <a:ext cx="6410325" cy="288131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29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394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6" marB="4573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6" marB="4573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6" marB="4573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427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6" marB="45736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6" marB="45736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6" marB="4573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49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6" marB="45736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6" marB="45736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2" marR="91442" marT="45736" marB="457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148013" y="3068638"/>
            <a:ext cx="1619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Sanya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461125" y="3041650"/>
            <a:ext cx="2122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148013" y="4003675"/>
            <a:ext cx="203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by plane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155950" y="4994275"/>
            <a:ext cx="2992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go to the beach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465888" y="4941888"/>
            <a:ext cx="865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461125" y="3933825"/>
            <a:ext cx="2036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3037" name="Text Box 10"/>
          <p:cNvSpPr txBox="1">
            <a:spLocks noChangeArrowheads="1"/>
          </p:cNvSpPr>
          <p:nvPr/>
        </p:nvSpPr>
        <p:spPr bwMode="auto">
          <a:xfrm>
            <a:off x="1663700" y="3068638"/>
            <a:ext cx="1619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</a:p>
        </p:txBody>
      </p:sp>
      <p:sp>
        <p:nvSpPr>
          <p:cNvPr id="43038" name="Text Box 10"/>
          <p:cNvSpPr txBox="1">
            <a:spLocks noChangeArrowheads="1"/>
          </p:cNvSpPr>
          <p:nvPr/>
        </p:nvSpPr>
        <p:spPr bwMode="auto">
          <a:xfrm>
            <a:off x="1635125" y="4003675"/>
            <a:ext cx="161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43039" name="Text Box 10"/>
          <p:cNvSpPr txBox="1">
            <a:spLocks noChangeArrowheads="1"/>
          </p:cNvSpPr>
          <p:nvPr/>
        </p:nvSpPr>
        <p:spPr bwMode="auto">
          <a:xfrm>
            <a:off x="1635125" y="4941888"/>
            <a:ext cx="161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168650" y="1230313"/>
            <a:ext cx="2936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Do a survey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116013" y="2106613"/>
            <a:ext cx="7540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did you do during the holidays?</a:t>
            </a:r>
          </a:p>
        </p:txBody>
      </p:sp>
      <p:pic>
        <p:nvPicPr>
          <p:cNvPr id="43042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70813" y="4786313"/>
            <a:ext cx="12842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5058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059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036638"/>
            <a:ext cx="24479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258888" y="1200150"/>
            <a:ext cx="12112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061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3614738"/>
            <a:ext cx="316865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168650" y="1230313"/>
            <a:ext cx="4716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Interview Show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611188" y="2039938"/>
            <a:ext cx="4279900" cy="1516062"/>
            <a:chOff x="611560" y="2039769"/>
            <a:chExt cx="4280035" cy="1516403"/>
          </a:xfrm>
        </p:grpSpPr>
        <p:sp>
          <p:nvSpPr>
            <p:cNvPr id="2" name="椭圆形标注 1"/>
            <p:cNvSpPr/>
            <p:nvPr/>
          </p:nvSpPr>
          <p:spPr>
            <a:xfrm>
              <a:off x="611560" y="2039769"/>
              <a:ext cx="4211770" cy="1516403"/>
            </a:xfrm>
            <a:prstGeom prst="wedgeEllipseCallout">
              <a:avLst>
                <a:gd name="adj1" fmla="val 24369"/>
                <a:gd name="adj2" fmla="val 61212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689349" y="2343049"/>
              <a:ext cx="4202246" cy="1079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What did you do during </a:t>
              </a:r>
            </a:p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the holidays?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5056188" y="2116138"/>
            <a:ext cx="3351212" cy="1403350"/>
            <a:chOff x="5108893" y="2019006"/>
            <a:chExt cx="3351539" cy="1403527"/>
          </a:xfrm>
        </p:grpSpPr>
        <p:sp>
          <p:nvSpPr>
            <p:cNvPr id="10" name="椭圆形标注 9"/>
            <p:cNvSpPr/>
            <p:nvPr/>
          </p:nvSpPr>
          <p:spPr>
            <a:xfrm>
              <a:off x="5364505" y="2019006"/>
              <a:ext cx="3095927" cy="1403527"/>
            </a:xfrm>
            <a:prstGeom prst="wedgeEllipseCallout">
              <a:avLst>
                <a:gd name="adj1" fmla="val -33108"/>
                <a:gd name="adj2" fmla="val 64282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108893" y="2400054"/>
              <a:ext cx="2827613" cy="60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I 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chant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图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451" y="1988840"/>
            <a:ext cx="4783887" cy="3649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8" name="直接连接符 7"/>
          <p:cNvCxnSpPr/>
          <p:nvPr/>
        </p:nvCxnSpPr>
        <p:spPr>
          <a:xfrm>
            <a:off x="1042988" y="1484313"/>
            <a:ext cx="22336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9" name="矩形 5"/>
          <p:cNvSpPr>
            <a:spLocks noChangeArrowheads="1"/>
          </p:cNvSpPr>
          <p:nvPr/>
        </p:nvSpPr>
        <p:spPr bwMode="auto">
          <a:xfrm>
            <a:off x="5580063" y="62547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800">
                <a:latin typeface="Arial" panose="020B0604020202020204" pitchFamily="34" charset="0"/>
              </a:rPr>
              <a:t>（单击图片可播放动画）</a:t>
            </a:r>
          </a:p>
        </p:txBody>
      </p:sp>
      <p:sp>
        <p:nvSpPr>
          <p:cNvPr id="47110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8130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5650" y="1206500"/>
            <a:ext cx="77755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</a:rPr>
              <a:t>What did you do during the holidays?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7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0692" y="2700968"/>
            <a:ext cx="2049794" cy="159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61631" y="2732181"/>
            <a:ext cx="1803962" cy="1431295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4900" y="2750748"/>
            <a:ext cx="1803962" cy="147994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9580" y="4604213"/>
            <a:ext cx="1990906" cy="1637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12901" y="4581128"/>
            <a:ext cx="1946164" cy="1671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4900" y="4581128"/>
            <a:ext cx="1889508" cy="1675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790575" y="1919288"/>
            <a:ext cx="9032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</a:rPr>
              <a:t>I …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9154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524000" y="2349500"/>
            <a:ext cx="63134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在四线三格中正确抄写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Just practise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和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Just </a:t>
            </a:r>
            <a:r>
              <a:rPr lang="en-US" altLang="zh-CN" sz="28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write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部分的单词和短语， 三英一汉。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Lesson3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sz="28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2556669" y="3829131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4576440" y="450912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4932040" y="450912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270000" y="1631950"/>
            <a:ext cx="6616700" cy="4392613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916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0" y="51927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698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sz="3200" b="1" i="1" dirty="0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sing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图片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916832"/>
            <a:ext cx="5050096" cy="3762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701" name="矩形 5"/>
          <p:cNvSpPr>
            <a:spLocks noChangeArrowheads="1"/>
          </p:cNvSpPr>
          <p:nvPr/>
        </p:nvSpPr>
        <p:spPr bwMode="auto">
          <a:xfrm>
            <a:off x="5580063" y="62547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800">
                <a:latin typeface="Arial" panose="020B0604020202020204" pitchFamily="34" charset="0"/>
              </a:rPr>
              <a:t>（单击图片可播放动画）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042988" y="1484313"/>
            <a:ext cx="18732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22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sz="3200" b="1" i="1" dirty="0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Review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71550" y="1484313"/>
            <a:ext cx="15128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42988" y="1628775"/>
            <a:ext cx="7561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did you do during your holidays?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42988" y="23495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went to ...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25525" y="3068638"/>
            <a:ext cx="6986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went there by ...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025525" y="3789363"/>
            <a:ext cx="6986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stayed in…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4625185"/>
            <a:ext cx="2541319" cy="186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19872" y="4634978"/>
            <a:ext cx="2531214" cy="18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4667312"/>
            <a:ext cx="2350379" cy="185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692403" y="41068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42988" y="1484313"/>
            <a:ext cx="26654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7700" y="17795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did you do during your holidays?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" y="3440113"/>
            <a:ext cx="341947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47700" y="2609850"/>
            <a:ext cx="4824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en-US" altLang="zh-CN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went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to the beach.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4229100" y="4025900"/>
            <a:ext cx="3960813" cy="1490663"/>
            <a:chOff x="4229497" y="3885732"/>
            <a:chExt cx="3960812" cy="1491949"/>
          </a:xfrm>
        </p:grpSpPr>
        <p:sp>
          <p:nvSpPr>
            <p:cNvPr id="31753" name="Text Box 10"/>
            <p:cNvSpPr txBox="1">
              <a:spLocks noChangeArrowheads="1"/>
            </p:cNvSpPr>
            <p:nvPr/>
          </p:nvSpPr>
          <p:spPr bwMode="auto">
            <a:xfrm>
              <a:off x="4229497" y="3885732"/>
              <a:ext cx="396081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 beach</a:t>
              </a:r>
              <a:endPara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RACT03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600" y="4768081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42988" y="1484313"/>
            <a:ext cx="26654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7700" y="17795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did you do during your holidays?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773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47700" y="2609850"/>
            <a:ext cx="4824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en-US" altLang="zh-CN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enjoyed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sunbathing.</a:t>
            </a: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5" y="3644900"/>
            <a:ext cx="29972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4125913" y="4005263"/>
            <a:ext cx="4478337" cy="1511300"/>
            <a:chOff x="4125688" y="4077072"/>
            <a:chExt cx="4478562" cy="1512168"/>
          </a:xfrm>
        </p:grpSpPr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>
              <a:off x="4125688" y="4077072"/>
              <a:ext cx="447856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enjoy sunbathing</a:t>
              </a:r>
              <a:endPara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RACT04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97964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42988" y="1484313"/>
            <a:ext cx="26654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7700" y="17795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did you do during your holidays?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3797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47700" y="2609850"/>
            <a:ext cx="6588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en-US" altLang="zh-CN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enjoyed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the moon and stars.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0100" y="3573463"/>
            <a:ext cx="3209925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4371975" y="3860800"/>
            <a:ext cx="4448175" cy="1609725"/>
            <a:chOff x="4228244" y="3861048"/>
            <a:chExt cx="4448212" cy="1609480"/>
          </a:xfrm>
        </p:grpSpPr>
        <p:sp>
          <p:nvSpPr>
            <p:cNvPr id="33801" name="Text Box 10"/>
            <p:cNvSpPr txBox="1">
              <a:spLocks noChangeArrowheads="1"/>
            </p:cNvSpPr>
            <p:nvPr/>
          </p:nvSpPr>
          <p:spPr bwMode="auto">
            <a:xfrm>
              <a:off x="4228244" y="3861048"/>
              <a:ext cx="4448212" cy="160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enjoy the moon and stars</a:t>
              </a:r>
              <a:endPara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RACT05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85265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42988" y="1484313"/>
            <a:ext cx="26654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7700" y="17795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did you do during your holidays?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821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47700" y="2609850"/>
            <a:ext cx="4824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en-US" altLang="zh-CN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stayed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at home.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3476625"/>
            <a:ext cx="31019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4284663" y="4005263"/>
            <a:ext cx="3830637" cy="1511300"/>
            <a:chOff x="4283968" y="4005064"/>
            <a:chExt cx="3830688" cy="1512168"/>
          </a:xfrm>
        </p:grpSpPr>
        <p:sp>
          <p:nvSpPr>
            <p:cNvPr id="34825" name="Text Box 10"/>
            <p:cNvSpPr txBox="1">
              <a:spLocks noChangeArrowheads="1"/>
            </p:cNvSpPr>
            <p:nvPr/>
          </p:nvSpPr>
          <p:spPr bwMode="auto">
            <a:xfrm>
              <a:off x="4283968" y="4005064"/>
              <a:ext cx="38306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stay at home</a:t>
              </a:r>
              <a:endPara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RACT06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682" y="4907632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42988" y="1484313"/>
            <a:ext cx="26654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7700" y="17795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did you do during your holidays?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845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47700" y="2609850"/>
            <a:ext cx="4824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en-US" altLang="zh-CN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had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a party.</a:t>
            </a:r>
          </a:p>
        </p:txBody>
      </p:sp>
      <p:pic>
        <p:nvPicPr>
          <p:cNvPr id="12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3494088"/>
            <a:ext cx="3109913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4284663" y="4005263"/>
            <a:ext cx="3059112" cy="1439862"/>
            <a:chOff x="5229651" y="4281163"/>
            <a:chExt cx="3059758" cy="1440160"/>
          </a:xfrm>
        </p:grpSpPr>
        <p:sp>
          <p:nvSpPr>
            <p:cNvPr id="35849" name="Text Box 10"/>
            <p:cNvSpPr txBox="1">
              <a:spLocks noChangeArrowheads="1"/>
            </p:cNvSpPr>
            <p:nvPr/>
          </p:nvSpPr>
          <p:spPr bwMode="auto">
            <a:xfrm>
              <a:off x="5229651" y="4281163"/>
              <a:ext cx="30597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have a party</a:t>
              </a:r>
              <a:endPara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RACT07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4608" y="511172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468313" y="836613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42988" y="1484313"/>
            <a:ext cx="26654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7700" y="17795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did you do during your holidays?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869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47700" y="2609850"/>
            <a:ext cx="5992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en-US" altLang="zh-CN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enjoyed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Spring Festival.</a:t>
            </a:r>
          </a:p>
        </p:txBody>
      </p:sp>
      <p:pic>
        <p:nvPicPr>
          <p:cNvPr id="11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3500438"/>
            <a:ext cx="298767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3708400" y="4027488"/>
            <a:ext cx="5005388" cy="1487487"/>
            <a:chOff x="3707904" y="4005064"/>
            <a:chExt cx="5005276" cy="1487041"/>
          </a:xfrm>
        </p:grpSpPr>
        <p:sp>
          <p:nvSpPr>
            <p:cNvPr id="36873" name="Text Box 10"/>
            <p:cNvSpPr txBox="1">
              <a:spLocks noChangeArrowheads="1"/>
            </p:cNvSpPr>
            <p:nvPr/>
          </p:nvSpPr>
          <p:spPr bwMode="auto">
            <a:xfrm>
              <a:off x="3707904" y="4005064"/>
              <a:ext cx="500527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enjoy Spring Festival</a:t>
              </a:r>
              <a:endPara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RACT08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564" y="4882505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450</Words>
  <Application>Microsoft Office PowerPoint</Application>
  <PresentationFormat>全屏显示(4:3)</PresentationFormat>
  <Paragraphs>106</Paragraphs>
  <Slides>17</Slides>
  <Notes>7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Unit1 I went to Sanya for my holidays.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2023-01-16T23:21:43Z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271428819CFC46CDAA99E43641FF327C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