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89" r:id="rId4"/>
    <p:sldId id="267" r:id="rId5"/>
    <p:sldId id="261" r:id="rId6"/>
    <p:sldId id="258" r:id="rId7"/>
    <p:sldId id="266" r:id="rId8"/>
    <p:sldId id="276" r:id="rId9"/>
    <p:sldId id="290" r:id="rId10"/>
    <p:sldId id="292" r:id="rId11"/>
    <p:sldId id="293" r:id="rId12"/>
    <p:sldId id="291" r:id="rId13"/>
    <p:sldId id="282" r:id="rId14"/>
    <p:sldId id="283" r:id="rId15"/>
    <p:sldId id="279" r:id="rId16"/>
    <p:sldId id="281" r:id="rId17"/>
    <p:sldId id="286" r:id="rId18"/>
    <p:sldId id="275" r:id="rId1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20000"/>
      </a:spcBef>
      <a:spcAft>
        <a:spcPct val="0"/>
      </a:spcAft>
      <a:defRPr sz="4800" b="1" i="1"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4800" b="1" i="1"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4800" b="1" i="1"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4800" b="1" i="1"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4800" b="1" i="1"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4800" b="1" i="1"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4800" b="1" i="1"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4800" b="1" i="1"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4800" b="1" i="1" kern="1200">
        <a:solidFill>
          <a:schemeClr val="tx1"/>
        </a:solidFill>
        <a:latin typeface="Comic Sans MS" panose="030F0702030302020204" pitchFamily="66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96" autoAdjust="0"/>
  </p:normalViewPr>
  <p:slideViewPr>
    <p:cSldViewPr>
      <p:cViewPr>
        <p:scale>
          <a:sx n="100" d="100"/>
          <a:sy n="100" d="100"/>
        </p:scale>
        <p:origin x="-294" y="-8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EBFE3-EE05-41C0-B028-90E27CB593B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CA791-A0A6-4AA9-90C4-D3CED73A7E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CA791-A0A6-4AA9-90C4-D3CED73A7EA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F1C2-24C6-4131-8237-CD994C6369E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BE94A-FBEE-4891-97ED-6C28D678243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C4D6E-058E-42D5-BF33-AA2F6EB7902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278B6-7902-4B8E-B58E-F0313DB5269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56F8E-0082-441C-9769-D1769519CF6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88A66-DE6F-40C6-B4E4-6813C1F1C52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391CD-DA83-4F2C-A992-0B8EAC216A8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FD8D9-03BA-4343-B088-B3FBB02CA6C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27409-1E38-423B-8405-AF21DB506CC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35615-51DE-4587-A178-58D04E0ECC3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2DCC-4EFC-4E32-99A9-148610FC07F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023D0-A0C9-46DD-A601-CDA599CC14B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9C5F9-F1D5-48CA-BB01-FBC29258A2F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3968-DA0E-4C96-8BE4-37F9C098719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3AF0C-1F55-49E6-958B-C42719E86DE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B392-F802-4D1B-80BB-496CA099179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5C8A0-4278-4ED7-9917-23888640483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EC451-ACD5-48EE-9E5A-C1FDF2ED235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EC3C5-C252-4175-9032-2EFA0BA0D4B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A55FA-BBBA-46BE-82D3-14ED4F4AA02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DADAE-BE47-4549-A95C-FD8CCCD9C78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FCF5D-E8AA-4F40-8194-5D84012760D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defRPr sz="1400" b="0" i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defRPr sz="1400" b="0" i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defRPr sz="1400" b="0" i="0">
                <a:latin typeface="+mn-lt"/>
              </a:defRPr>
            </a:lvl1pPr>
          </a:lstStyle>
          <a:p>
            <a:pPr>
              <a:defRPr/>
            </a:pPr>
            <a:fld id="{A6D3D9B9-FE09-49E5-8E65-69AB9F04A8BE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defRPr sz="1400" b="0" 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defRPr sz="1400" b="0" 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defRPr sz="1400" b="0" i="0">
                <a:latin typeface="+mn-lt"/>
                <a:ea typeface="+mn-ea"/>
              </a:defRPr>
            </a:lvl1pPr>
          </a:lstStyle>
          <a:p>
            <a:pPr>
              <a:defRPr/>
            </a:pPr>
            <a:fld id="{E0F04BFD-A021-4387-89AF-BFF25A537E4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6437" y="742950"/>
            <a:ext cx="5181600" cy="110251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Lesson 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885950"/>
            <a:ext cx="9144000" cy="13144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a new pen.</a:t>
            </a:r>
          </a:p>
        </p:txBody>
      </p:sp>
      <p:sp>
        <p:nvSpPr>
          <p:cNvPr id="5" name="矩形 4"/>
          <p:cNvSpPr/>
          <p:nvPr/>
        </p:nvSpPr>
        <p:spPr>
          <a:xfrm>
            <a:off x="-9525" y="4095750"/>
            <a:ext cx="9153525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i="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i="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2514600" y="628650"/>
            <a:ext cx="3810000" cy="800100"/>
          </a:xfrm>
          <a:prstGeom prst="wedgeRoundRectCallout">
            <a:avLst>
              <a:gd name="adj1" fmla="val -56500"/>
              <a:gd name="adj2" fmla="val 70833"/>
              <a:gd name="adj3" fmla="val 16667"/>
            </a:avLst>
          </a:prstGeom>
          <a:solidFill>
            <a:schemeClr val="bg1">
              <a:alpha val="59999"/>
            </a:schemeClr>
          </a:solidFill>
          <a:ln w="38100">
            <a:solidFill>
              <a:srgbClr val="008000"/>
            </a:solidFill>
            <a:miter lim="800000"/>
          </a:ln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2667000" y="800100"/>
            <a:ext cx="35814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have a book.</a:t>
            </a:r>
          </a:p>
        </p:txBody>
      </p:sp>
      <p:sp>
        <p:nvSpPr>
          <p:cNvPr id="4100" name="AutoShape 14"/>
          <p:cNvSpPr>
            <a:spLocks noChangeArrowheads="1"/>
          </p:cNvSpPr>
          <p:nvPr/>
        </p:nvSpPr>
        <p:spPr bwMode="auto">
          <a:xfrm>
            <a:off x="3276601" y="2800350"/>
            <a:ext cx="3095625" cy="742950"/>
          </a:xfrm>
          <a:prstGeom prst="wedgeRoundRectCallout">
            <a:avLst>
              <a:gd name="adj1" fmla="val 50139"/>
              <a:gd name="adj2" fmla="val -124681"/>
              <a:gd name="adj3" fmla="val 16667"/>
            </a:avLst>
          </a:prstGeom>
          <a:solidFill>
            <a:schemeClr val="bg1">
              <a:alpha val="59999"/>
            </a:schemeClr>
          </a:solidFill>
          <a:ln w="38100">
            <a:solidFill>
              <a:srgbClr val="993300"/>
            </a:solidFill>
            <a:miter lim="800000"/>
          </a:ln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4101" name="Text Box 15"/>
          <p:cNvSpPr txBox="1">
            <a:spLocks noChangeArrowheads="1"/>
          </p:cNvSpPr>
          <p:nvPr/>
        </p:nvSpPr>
        <p:spPr bwMode="auto">
          <a:xfrm>
            <a:off x="3657601" y="2914650"/>
            <a:ext cx="244792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It’s nice.</a:t>
            </a:r>
          </a:p>
        </p:txBody>
      </p:sp>
      <p:pic>
        <p:nvPicPr>
          <p:cNvPr id="12294" name="Picture 1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1" y="571500"/>
            <a:ext cx="19542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1006079"/>
            <a:ext cx="2271712" cy="329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u=688568006,3463686506&amp;fm=21&amp;gp=0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828800"/>
            <a:ext cx="1676400" cy="91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/>
      <p:bldP spid="4100" grpId="0" animBg="1"/>
      <p:bldP spid="41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085850"/>
            <a:ext cx="6400800" cy="359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24"/>
          <p:cNvSpPr>
            <a:spLocks noChangeArrowheads="1"/>
          </p:cNvSpPr>
          <p:nvPr/>
        </p:nvSpPr>
        <p:spPr bwMode="auto">
          <a:xfrm>
            <a:off x="2286000" y="571500"/>
            <a:ext cx="3594100" cy="808435"/>
          </a:xfrm>
          <a:prstGeom prst="wedgeRoundRectCallout">
            <a:avLst>
              <a:gd name="adj1" fmla="val -27546"/>
              <a:gd name="adj2" fmla="val 102560"/>
              <a:gd name="adj3" fmla="val 16667"/>
            </a:avLst>
          </a:prstGeom>
          <a:solidFill>
            <a:schemeClr val="bg1">
              <a:alpha val="70195"/>
            </a:schemeClr>
          </a:solidFill>
          <a:ln w="38100">
            <a:solidFill>
              <a:srgbClr val="0000FF"/>
            </a:solidFill>
            <a:miter lim="800000"/>
          </a:ln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5124" name="Text Box 25"/>
          <p:cNvSpPr txBox="1">
            <a:spLocks noChangeArrowheads="1"/>
          </p:cNvSpPr>
          <p:nvPr/>
        </p:nvSpPr>
        <p:spPr bwMode="auto">
          <a:xfrm>
            <a:off x="2438400" y="571500"/>
            <a:ext cx="32004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have a new schoolbag.</a:t>
            </a:r>
          </a:p>
        </p:txBody>
      </p:sp>
      <p:sp>
        <p:nvSpPr>
          <p:cNvPr id="5127" name="AutoShape 28"/>
          <p:cNvSpPr>
            <a:spLocks noChangeArrowheads="1"/>
          </p:cNvSpPr>
          <p:nvPr/>
        </p:nvSpPr>
        <p:spPr bwMode="auto">
          <a:xfrm>
            <a:off x="4800600" y="3086100"/>
            <a:ext cx="2795588" cy="685800"/>
          </a:xfrm>
          <a:prstGeom prst="wedgeRoundRectCallout">
            <a:avLst>
              <a:gd name="adj1" fmla="val -24468"/>
              <a:gd name="adj2" fmla="val -118056"/>
              <a:gd name="adj3" fmla="val 16667"/>
            </a:avLst>
          </a:prstGeom>
          <a:solidFill>
            <a:schemeClr val="bg1">
              <a:alpha val="59999"/>
            </a:schemeClr>
          </a:solidFill>
          <a:ln w="38100">
            <a:solidFill>
              <a:srgbClr val="993300"/>
            </a:solidFill>
            <a:miter lim="800000"/>
          </a:ln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5128" name="Text Box 29"/>
          <p:cNvSpPr txBox="1">
            <a:spLocks noChangeArrowheads="1"/>
          </p:cNvSpPr>
          <p:nvPr/>
        </p:nvSpPr>
        <p:spPr bwMode="auto">
          <a:xfrm>
            <a:off x="5105401" y="3200400"/>
            <a:ext cx="2447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i="0">
                <a:latin typeface="Arial Black" panose="020B0A04020102020204" pitchFamily="34" charset="0"/>
              </a:rPr>
              <a:t>It’s nice.</a:t>
            </a:r>
          </a:p>
        </p:txBody>
      </p:sp>
      <p:pic>
        <p:nvPicPr>
          <p:cNvPr id="9" name="Picture 1" descr="C:\Users\hrou\AppData\Roaming\Tencent\Users\928541485\QQ\WinTemp\RichOle\9`KFRM(7HAUJSVDJDN0BN6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200400"/>
            <a:ext cx="1847850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/>
      <p:bldP spid="5127" grpId="0" animBg="1"/>
      <p:bldP spid="51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42900"/>
            <a:ext cx="3962400" cy="8572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read!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57301"/>
            <a:ext cx="9220200" cy="339447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zh-CN" dirty="0" smtClean="0"/>
          </a:p>
          <a:p>
            <a:pPr eaLnBrk="1" hangingPunct="1">
              <a:buFontTx/>
              <a:buNone/>
              <a:defRPr/>
            </a:pPr>
            <a:endParaRPr lang="en-US" altLang="zh-CN" sz="3600" dirty="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zh-CN" sz="3600" dirty="0" smtClean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Book ,   book.             I   have  a  book.</a:t>
            </a:r>
          </a:p>
          <a:p>
            <a:pPr eaLnBrk="1" hangingPunct="1">
              <a:buFontTx/>
              <a:buNone/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Pencil , pencil.            I have a pencil.</a:t>
            </a:r>
          </a:p>
          <a:p>
            <a:pPr eaLnBrk="1" hangingPunct="1">
              <a:buFontTx/>
              <a:buNone/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Schoolbag , schoolbag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I  have  a  schoolbag .</a:t>
            </a:r>
          </a:p>
          <a:p>
            <a:pPr eaLnBrk="1" hangingPunct="1">
              <a:buFontTx/>
              <a:buNone/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685801" y="1657350"/>
            <a:ext cx="7725192" cy="64633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altLang="zh-CN" sz="3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Pen , pen.                  I  have a new pen.</a:t>
            </a:r>
            <a:endParaRPr lang="zh-CN" altLang="en-US" sz="3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3f204022e3423dcbd7cae29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28601" y="400050"/>
            <a:ext cx="4742324" cy="10156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altLang="zh-CN" sz="6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Let’s   talk!</a:t>
            </a:r>
            <a:r>
              <a:rPr lang="en-US" altLang="zh-CN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990601" y="1371600"/>
            <a:ext cx="4885953" cy="83099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altLang="zh-CN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A:  I  have  a  ...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371601" y="2057400"/>
            <a:ext cx="4587875" cy="83099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B:  Me, too.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6172200" y="2057400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1447801" y="3314701"/>
            <a:ext cx="3611501" cy="83099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altLang="zh-CN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</a:t>
            </a:r>
            <a:r>
              <a:rPr lang="zh-CN" alt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：</a:t>
            </a:r>
            <a:r>
              <a:rPr lang="en-US" altLang="zh-CN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It’s</a:t>
            </a:r>
            <a:r>
              <a:rPr lang="en-US" altLang="zh-CN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nice!</a:t>
            </a:r>
          </a:p>
        </p:txBody>
      </p:sp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1066801" y="2686051"/>
            <a:ext cx="5979522" cy="83099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altLang="zh-CN" dirty="0">
                <a:latin typeface="Times New Roman" panose="02020603050405020304" pitchFamily="18" charset="0"/>
              </a:rPr>
              <a:t>   </a:t>
            </a:r>
            <a:r>
              <a:rPr lang="en-US" altLang="zh-CN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A:  I  have  a  new ...</a:t>
            </a:r>
            <a:endParaRPr lang="zh-CN" altLang="en-US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6387" name="内容占位符 3" descr="01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4914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7411" name="内容占位符 3" descr="015.JPG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ln>
            <a:solidFill>
              <a:srgbClr val="FF0000"/>
            </a:solidFill>
            <a:miter lim="800000"/>
            <a:headEnd type="none" w="med" len="med"/>
            <a:tailEnd type="none" w="med" len="med"/>
          </a:ln>
        </p:spPr>
      </p:pic>
      <p:sp>
        <p:nvSpPr>
          <p:cNvPr id="17412" name="椭圆 14"/>
          <p:cNvSpPr>
            <a:spLocks noChangeArrowheads="1"/>
          </p:cNvSpPr>
          <p:nvPr/>
        </p:nvSpPr>
        <p:spPr bwMode="auto">
          <a:xfrm>
            <a:off x="4953000" y="571500"/>
            <a:ext cx="121920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342900" indent="-342900"/>
            <a:endParaRPr lang="zh-CN" altLang="en-US"/>
          </a:p>
        </p:txBody>
      </p:sp>
      <p:sp>
        <p:nvSpPr>
          <p:cNvPr id="16" name="椭圆 15"/>
          <p:cNvSpPr/>
          <p:nvPr/>
        </p:nvSpPr>
        <p:spPr bwMode="auto">
          <a:xfrm>
            <a:off x="5105400" y="457200"/>
            <a:ext cx="990600" cy="9144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zh-CN" altLang="en-US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6096000" y="171450"/>
            <a:ext cx="1295400" cy="85725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zh-CN" altLang="en-US"/>
          </a:p>
        </p:txBody>
      </p:sp>
      <p:sp>
        <p:nvSpPr>
          <p:cNvPr id="17415" name="椭圆 17"/>
          <p:cNvSpPr>
            <a:spLocks noChangeArrowheads="1"/>
          </p:cNvSpPr>
          <p:nvPr/>
        </p:nvSpPr>
        <p:spPr bwMode="auto">
          <a:xfrm>
            <a:off x="5257800" y="1657350"/>
            <a:ext cx="1371600" cy="1257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342900" indent="-342900"/>
            <a:endParaRPr lang="zh-CN" altLang="en-US"/>
          </a:p>
        </p:txBody>
      </p:sp>
      <p:sp>
        <p:nvSpPr>
          <p:cNvPr id="19" name="椭圆 18"/>
          <p:cNvSpPr/>
          <p:nvPr/>
        </p:nvSpPr>
        <p:spPr bwMode="auto">
          <a:xfrm>
            <a:off x="5257800" y="1714500"/>
            <a:ext cx="1143000" cy="11430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 bwMode="auto">
          <a:xfrm>
            <a:off x="3733800" y="1257300"/>
            <a:ext cx="1066800" cy="108585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 bwMode="auto">
          <a:xfrm>
            <a:off x="3352800" y="2628900"/>
            <a:ext cx="914400" cy="6858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 bwMode="auto">
          <a:xfrm>
            <a:off x="5410200" y="2743200"/>
            <a:ext cx="914400" cy="6858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 bwMode="auto">
          <a:xfrm>
            <a:off x="3962400" y="2857500"/>
            <a:ext cx="914400" cy="6858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 bwMode="auto">
          <a:xfrm>
            <a:off x="6248400" y="3028950"/>
            <a:ext cx="1066800" cy="97155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 bwMode="auto">
          <a:xfrm>
            <a:off x="1447800" y="2628900"/>
            <a:ext cx="1143000" cy="9144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zh-CN" altLang="en-US"/>
          </a:p>
        </p:txBody>
      </p:sp>
      <p:sp>
        <p:nvSpPr>
          <p:cNvPr id="17423" name="椭圆 25"/>
          <p:cNvSpPr>
            <a:spLocks noChangeArrowheads="1"/>
          </p:cNvSpPr>
          <p:nvPr/>
        </p:nvSpPr>
        <p:spPr bwMode="auto">
          <a:xfrm>
            <a:off x="4648200" y="1828800"/>
            <a:ext cx="91440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342900" indent="-342900"/>
            <a:endParaRPr lang="zh-CN" altLang="en-US"/>
          </a:p>
        </p:txBody>
      </p:sp>
      <p:sp>
        <p:nvSpPr>
          <p:cNvPr id="27" name="椭圆 26"/>
          <p:cNvSpPr/>
          <p:nvPr/>
        </p:nvSpPr>
        <p:spPr bwMode="auto">
          <a:xfrm>
            <a:off x="4267200" y="1828800"/>
            <a:ext cx="1371600" cy="97155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 bwMode="auto">
          <a:xfrm>
            <a:off x="2133600" y="1543050"/>
            <a:ext cx="1447800" cy="17145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762001" y="171451"/>
            <a:ext cx="29883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143000" y="1085851"/>
            <a:ext cx="41985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and imitate.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685800" y="2514601"/>
            <a:ext cx="7848600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Introduce your stationery to</a:t>
            </a:r>
          </a:p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your parents .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524000" y="1828801"/>
            <a:ext cx="4818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i="0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600" i="0" dirty="0">
                <a:latin typeface="楷体" panose="02010609060101010101" pitchFamily="49" charset="-122"/>
                <a:ea typeface="楷体" panose="02010609060101010101" pitchFamily="49" charset="-122"/>
              </a:rPr>
              <a:t>听录音，模仿跟读。</a:t>
            </a:r>
            <a:r>
              <a:rPr lang="en-US" altLang="zh-CN" sz="3600" i="0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3600" i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914401" y="3829051"/>
            <a:ext cx="5743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i="0" dirty="0">
                <a:latin typeface="楷体" panose="02010609060101010101" pitchFamily="49" charset="-122"/>
                <a:ea typeface="楷体" panose="02010609060101010101" pitchFamily="49" charset="-122"/>
              </a:rPr>
              <a:t>（向父母介绍你的文具。）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33550"/>
            <a:ext cx="8229600" cy="1371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CN" sz="7200" dirty="0" smtClean="0">
                <a:latin typeface="Comic Sans MS" panose="030F0702030302020204" pitchFamily="66" charset="0"/>
              </a:rPr>
              <a:t>Goodbye</a:t>
            </a:r>
            <a:r>
              <a:rPr lang="zh-CN" altLang="en-US" sz="7200" dirty="0" smtClean="0">
                <a:latin typeface="Comic Sans MS" panose="030F0702030302020204" pitchFamily="66" charset="0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wenhuayongpinyi2_063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1" y="1085851"/>
            <a:ext cx="5400675" cy="348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WordArt 5"/>
          <p:cNvSpPr>
            <a:spLocks noChangeArrowheads="1" noChangeShapeType="1" noTextEdit="1"/>
          </p:cNvSpPr>
          <p:nvPr/>
        </p:nvSpPr>
        <p:spPr bwMode="auto">
          <a:xfrm>
            <a:off x="762000" y="685800"/>
            <a:ext cx="4579938" cy="1857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6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/>
              </a:rPr>
              <a:t>New Words</a:t>
            </a:r>
            <a:endParaRPr lang="zh-CN" altLang="en-US" sz="60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457200" y="742950"/>
            <a:ext cx="4648200" cy="1314450"/>
          </a:xfrm>
        </p:spPr>
        <p:txBody>
          <a:bodyPr/>
          <a:lstStyle/>
          <a:p>
            <a:pPr eaLnBrk="1" hangingPunct="1"/>
            <a:r>
              <a:rPr lang="en-US" altLang="zh-CN" sz="54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schoolbag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476500"/>
            <a:ext cx="8229600" cy="81914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400" dirty="0" smtClean="0">
                <a:latin typeface="Times New Roman" panose="02020603050405020304" pitchFamily="18" charset="0"/>
              </a:rPr>
              <a:t>I   have  a   schoolbag </a:t>
            </a:r>
            <a:r>
              <a:rPr lang="en-US" altLang="zh-CN" dirty="0" smtClean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5364" name="Picture 4" descr="书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188595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7800" y="13144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zh-CN" sz="54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book</a:t>
            </a:r>
            <a:r>
              <a:rPr lang="en-US" altLang="zh-CN" dirty="0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90750"/>
            <a:ext cx="8229600" cy="171449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4400" dirty="0" smtClean="0">
                <a:latin typeface="Times New Roman" panose="02020603050405020304" pitchFamily="18" charset="0"/>
              </a:rPr>
              <a:t>   </a:t>
            </a:r>
            <a:endParaRPr lang="zh-CN" altLang="en-US" sz="4400" dirty="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4400" dirty="0" smtClean="0">
                <a:latin typeface="Times New Roman" panose="02020603050405020304" pitchFamily="18" charset="0"/>
              </a:rPr>
              <a:t>   I  have  a   book.       </a:t>
            </a:r>
            <a:r>
              <a:rPr lang="en-US" altLang="zh-CN" sz="4000" dirty="0" smtClean="0">
                <a:latin typeface="Times New Roman" panose="02020603050405020304" pitchFamily="18" charset="0"/>
              </a:rPr>
              <a:t>                    </a:t>
            </a:r>
          </a:p>
        </p:txBody>
      </p:sp>
      <p:pic>
        <p:nvPicPr>
          <p:cNvPr id="9222" name="Picture 6" descr="English boo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1314450"/>
            <a:ext cx="3702050" cy="198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72cc466a-99f5-483f-bf88-cc6ab8ff60e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86400" y="1200150"/>
            <a:ext cx="2438400" cy="301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600200" y="9715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zh-CN" sz="54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pen</a:t>
            </a:r>
            <a:r>
              <a:rPr lang="en-US" altLang="zh-CN" sz="54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1"/>
            <a:ext cx="8229600" cy="339447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zh-CN" altLang="en-US" sz="4400" dirty="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4400" dirty="0" smtClean="0">
                <a:latin typeface="Times New Roman" panose="02020603050405020304" pitchFamily="18" charset="0"/>
              </a:rPr>
              <a:t>I   have  a   pen .</a:t>
            </a:r>
          </a:p>
          <a:p>
            <a:pPr eaLnBrk="1" hangingPunct="1">
              <a:buFontTx/>
              <a:buNone/>
            </a:pPr>
            <a:endParaRPr lang="en-US" altLang="zh-CN" dirty="0" smtClean="0">
              <a:latin typeface="Times New Roman" panose="02020603050405020304" pitchFamily="18" charset="0"/>
            </a:endParaRPr>
          </a:p>
        </p:txBody>
      </p:sp>
      <p:pic>
        <p:nvPicPr>
          <p:cNvPr id="7" name="图片 6" descr="2007241442716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86400" y="1543051"/>
            <a:ext cx="2520000" cy="2997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71600" y="7429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zh-CN" sz="54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pencil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zh-CN" sz="4400" dirty="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zh-CN" altLang="en-US" sz="4400" dirty="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4400" dirty="0" smtClean="0">
                <a:latin typeface="Times New Roman" panose="02020603050405020304" pitchFamily="18" charset="0"/>
              </a:rPr>
              <a:t>I   have  a   pencil .</a:t>
            </a:r>
          </a:p>
          <a:p>
            <a:pPr eaLnBrk="1" hangingPunct="1">
              <a:buFontTx/>
              <a:buNone/>
            </a:pPr>
            <a:endParaRPr lang="en-US" altLang="zh-CN" dirty="0" smtClean="0">
              <a:latin typeface="Times New Roman" panose="02020603050405020304" pitchFamily="18" charset="0"/>
            </a:endParaRPr>
          </a:p>
        </p:txBody>
      </p:sp>
      <p:pic>
        <p:nvPicPr>
          <p:cNvPr id="14343" name="Picture 7" descr="penc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236" y="1587530"/>
            <a:ext cx="3095344" cy="2589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zh-CN" sz="4800" dirty="0" smtClean="0">
                <a:latin typeface="Comic Sans MS" panose="030F0702030302020204" pitchFamily="66" charset="0"/>
              </a:rPr>
              <a:t>Let’s guess!</a:t>
            </a:r>
          </a:p>
        </p:txBody>
      </p:sp>
      <p:pic>
        <p:nvPicPr>
          <p:cNvPr id="30726" name="Picture 6" descr="penci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 rot="720000">
            <a:off x="627063" y="1670448"/>
            <a:ext cx="3424237" cy="2591990"/>
          </a:xfrm>
          <a:noFill/>
        </p:spPr>
      </p:pic>
      <p:pic>
        <p:nvPicPr>
          <p:cNvPr id="30727" name="Picture 7" descr="English 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28750"/>
            <a:ext cx="4724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t1qhjqxivhxxxycwpb_09282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1" y="1885951"/>
            <a:ext cx="3173413" cy="24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8000鑽~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1" y="2159794"/>
            <a:ext cx="4206875" cy="252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2514600" y="457200"/>
            <a:ext cx="4876800" cy="685800"/>
          </a:xfrm>
          <a:prstGeom prst="wedgeRoundRectCallout">
            <a:avLst>
              <a:gd name="adj1" fmla="val -52343"/>
              <a:gd name="adj2" fmla="val 11041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zh-CN"/>
          </a:p>
        </p:txBody>
      </p:sp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2971800" y="628650"/>
            <a:ext cx="45720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have a new pen.</a:t>
            </a:r>
          </a:p>
        </p:txBody>
      </p:sp>
      <p:sp>
        <p:nvSpPr>
          <p:cNvPr id="4100" name="AutoShape 14"/>
          <p:cNvSpPr>
            <a:spLocks noChangeArrowheads="1"/>
          </p:cNvSpPr>
          <p:nvPr/>
        </p:nvSpPr>
        <p:spPr bwMode="auto">
          <a:xfrm>
            <a:off x="3276601" y="2857500"/>
            <a:ext cx="3095625" cy="571500"/>
          </a:xfrm>
          <a:prstGeom prst="wedgeRoundRectCallout">
            <a:avLst>
              <a:gd name="adj1" fmla="val 57528"/>
              <a:gd name="adj2" fmla="val -162500"/>
              <a:gd name="adj3" fmla="val 16667"/>
            </a:avLst>
          </a:prstGeom>
          <a:solidFill>
            <a:schemeClr val="bg1">
              <a:alpha val="59999"/>
            </a:schemeClr>
          </a:solidFill>
          <a:ln w="38100">
            <a:solidFill>
              <a:srgbClr val="993300"/>
            </a:solidFill>
            <a:miter lim="800000"/>
          </a:ln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4101" name="Text Box 15"/>
          <p:cNvSpPr txBox="1">
            <a:spLocks noChangeArrowheads="1"/>
          </p:cNvSpPr>
          <p:nvPr/>
        </p:nvSpPr>
        <p:spPr bwMode="auto">
          <a:xfrm>
            <a:off x="3657601" y="2914650"/>
            <a:ext cx="244792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It’s nice.</a:t>
            </a:r>
          </a:p>
        </p:txBody>
      </p:sp>
      <p:pic>
        <p:nvPicPr>
          <p:cNvPr id="10246" name="Picture 1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1" y="571500"/>
            <a:ext cx="19542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1006079"/>
            <a:ext cx="2271712" cy="329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u=688568006,3463686506&amp;fm=21&amp;gp=0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771650"/>
            <a:ext cx="1130300" cy="13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/>
      <p:bldP spid="4100" grpId="0" animBg="1"/>
      <p:bldP spid="4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2819400" y="457200"/>
            <a:ext cx="4114800" cy="628650"/>
          </a:xfrm>
          <a:prstGeom prst="wedgeRoundRectCallout">
            <a:avLst>
              <a:gd name="adj1" fmla="val -70463"/>
              <a:gd name="adj2" fmla="val 6730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zh-CN"/>
          </a:p>
        </p:txBody>
      </p:sp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2971800" y="514350"/>
            <a:ext cx="35814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have a pencil.</a:t>
            </a:r>
          </a:p>
        </p:txBody>
      </p:sp>
      <p:sp>
        <p:nvSpPr>
          <p:cNvPr id="4100" name="AutoShape 14"/>
          <p:cNvSpPr>
            <a:spLocks noChangeArrowheads="1"/>
          </p:cNvSpPr>
          <p:nvPr/>
        </p:nvSpPr>
        <p:spPr bwMode="auto">
          <a:xfrm>
            <a:off x="3276601" y="2800350"/>
            <a:ext cx="3095625" cy="685800"/>
          </a:xfrm>
          <a:prstGeom prst="wedgeRoundRectCallout">
            <a:avLst>
              <a:gd name="adj1" fmla="val 54653"/>
              <a:gd name="adj2" fmla="val -138889"/>
              <a:gd name="adj3" fmla="val 16667"/>
            </a:avLst>
          </a:prstGeom>
          <a:solidFill>
            <a:schemeClr val="bg1">
              <a:alpha val="59999"/>
            </a:schemeClr>
          </a:solidFill>
          <a:ln w="38100">
            <a:solidFill>
              <a:srgbClr val="993300"/>
            </a:solidFill>
            <a:miter lim="800000"/>
          </a:ln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4101" name="Text Box 15"/>
          <p:cNvSpPr txBox="1">
            <a:spLocks noChangeArrowheads="1"/>
          </p:cNvSpPr>
          <p:nvPr/>
        </p:nvSpPr>
        <p:spPr bwMode="auto">
          <a:xfrm>
            <a:off x="3657601" y="2914650"/>
            <a:ext cx="244792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Me, too.</a:t>
            </a:r>
          </a:p>
        </p:txBody>
      </p:sp>
      <p:pic>
        <p:nvPicPr>
          <p:cNvPr id="11270" name="Picture 1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1" y="571500"/>
            <a:ext cx="19542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1006079"/>
            <a:ext cx="2271712" cy="329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u=172088130,2935421205&amp;fm=23&amp;gp=0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828800"/>
            <a:ext cx="1106488" cy="115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/>
      <p:bldP spid="4100" grpId="0" animBg="1"/>
      <p:bldP spid="4101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defRPr kumimoji="0" lang="zh-CN" altLang="en-US" sz="4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defRPr kumimoji="0" lang="zh-CN" altLang="en-US" sz="4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全屏显示(16:9)</PresentationFormat>
  <Paragraphs>46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楷体</vt:lpstr>
      <vt:lpstr>宋体</vt:lpstr>
      <vt:lpstr>微软雅黑</vt:lpstr>
      <vt:lpstr>Arial</vt:lpstr>
      <vt:lpstr>Arial Black</vt:lpstr>
      <vt:lpstr>Calibri</vt:lpstr>
      <vt:lpstr>Comic Sans MS</vt:lpstr>
      <vt:lpstr>Times New Roman</vt:lpstr>
      <vt:lpstr>WWW.2PPT.COM
</vt:lpstr>
      <vt:lpstr>1_默认设计模板</vt:lpstr>
      <vt:lpstr>Lesson 2</vt:lpstr>
      <vt:lpstr>PowerPoint 演示文稿</vt:lpstr>
      <vt:lpstr>schoolbag</vt:lpstr>
      <vt:lpstr>book </vt:lpstr>
      <vt:lpstr>pen </vt:lpstr>
      <vt:lpstr>pencil</vt:lpstr>
      <vt:lpstr>Let’s guess!</vt:lpstr>
      <vt:lpstr>PowerPoint 演示文稿</vt:lpstr>
      <vt:lpstr>PowerPoint 演示文稿</vt:lpstr>
      <vt:lpstr>PowerPoint 演示文稿</vt:lpstr>
      <vt:lpstr>PowerPoint 演示文稿</vt:lpstr>
      <vt:lpstr>Let’s read!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2023-01-16T23:22:03Z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5AC0E18B01A646DC8690C59FC996EB0B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