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477" r:id="rId3"/>
    <p:sldId id="478" r:id="rId4"/>
    <p:sldId id="491" r:id="rId5"/>
    <p:sldId id="492" r:id="rId6"/>
    <p:sldId id="490" r:id="rId7"/>
    <p:sldId id="493" r:id="rId8"/>
    <p:sldId id="489" r:id="rId9"/>
    <p:sldId id="488" r:id="rId10"/>
    <p:sldId id="494" r:id="rId11"/>
    <p:sldId id="496" r:id="rId12"/>
    <p:sldId id="479" r:id="rId13"/>
    <p:sldId id="497" r:id="rId14"/>
    <p:sldId id="480" r:id="rId15"/>
    <p:sldId id="326" r:id="rId16"/>
    <p:sldId id="345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00"/>
    <a:srgbClr val="CC00FF"/>
    <a:srgbClr val="F8ADC6"/>
    <a:srgbClr val="DA674A"/>
    <a:srgbClr val="235134"/>
    <a:srgbClr val="D9E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6910" autoAdjust="0"/>
  </p:normalViewPr>
  <p:slideViewPr>
    <p:cSldViewPr>
      <p:cViewPr>
        <p:scale>
          <a:sx n="100" d="100"/>
          <a:sy n="100" d="100"/>
        </p:scale>
        <p:origin x="-1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51B097-CD07-4EFC-B2B2-256284F9F0F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5C49E7-F013-4517-9CE1-7FD7FBBC39F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314D32-861B-43AF-B4D2-191913EA02EC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9858997-ADCD-48C1-AF11-830ED9EA967E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6052242-73A7-443F-9CFC-35F21CA31A05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6E5DBD2-4CB0-405C-8A8F-92F68D7582D2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42F2D6C-377A-4B58-8BD2-939179358052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CBB9697-9400-4AF3-B0C6-6B9768ECA1CB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CEBDC4-D9FA-425D-8D81-0619F790523C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84FF463-B5DF-4F23-99F4-C248DBC7CF9D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BE8B4AE-5D96-4D5F-880C-4149ED25DC05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324964E-D074-4B41-BFB6-2BE8146024F0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0266E66-91F4-4BE8-B79E-31C3D8FE53B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43D652A-F0E3-4894-A3BE-0AD1ED0DFD26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508C289-4978-4247-9C0A-43CDC104267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020244E-96F1-43A5-A441-327A1DEC4690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4153F17-C4DF-4071-850F-7E76223474A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076056" y="548680"/>
            <a:ext cx="3660453" cy="272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2"/>
          <p:cNvSpPr/>
          <p:nvPr/>
        </p:nvSpPr>
        <p:spPr bwMode="gray">
          <a:xfrm>
            <a:off x="-12700" y="2492896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"/>
          <p:cNvSpPr/>
          <p:nvPr/>
        </p:nvSpPr>
        <p:spPr bwMode="gray">
          <a:xfrm>
            <a:off x="-4763" y="2810396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930128" y="836613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陕旅版五年级下册</a:t>
            </a:r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5DE06-2ADD-480D-BCF4-BB413570FD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FE78B-4C41-4A2A-AC4D-56C3C771BD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3B965-F6AD-4897-9F46-A0E2877F9E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249-CE92-49CF-9BF3-2E7C45956D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7E09-BB0F-46CB-8B81-069A62AF84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C688-E881-4ED4-ACC9-EBAE3B3158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7E09-BB0F-46CB-8B81-069A62AF84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C688-E881-4ED4-ACC9-EBAE3B3158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1BCE-1309-4B38-A4C7-DD807A6CDF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C073B-9816-4737-8AE9-E6C0009A68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6970-4B9E-4F7A-A3C6-CD10981D60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E44BC-D414-4406-847A-9E150E426E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1012-6BC8-47AC-A07B-21698C3DFC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9E052-EE80-43FD-A289-7D4781EDF7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15B4-9946-41DF-8A35-C30BA6E73C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BAB39-5A00-4ED8-A923-901C6270CC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0EF1-C8F7-4802-835A-5A083A6F27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6CC80-DAF7-4D43-9594-A2CE16D561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7603 w 9164371"/>
              <a:gd name="T1" fmla="*/ 5 h 1402412"/>
              <a:gd name="T2" fmla="*/ 9167141 w 9164371"/>
              <a:gd name="T3" fmla="*/ 920 h 1402412"/>
              <a:gd name="T4" fmla="*/ 9151812 w 9164371"/>
              <a:gd name="T5" fmla="*/ 879 h 1402412"/>
              <a:gd name="T6" fmla="*/ 6506600 w 9164371"/>
              <a:gd name="T7" fmla="*/ 874 h 1402412"/>
              <a:gd name="T8" fmla="*/ 3117433 w 9164371"/>
              <a:gd name="T9" fmla="*/ 700 h 1402412"/>
              <a:gd name="T10" fmla="*/ 8750 w 9164371"/>
              <a:gd name="T11" fmla="*/ 971 h 1402412"/>
              <a:gd name="T12" fmla="*/ 0 w 9164371"/>
              <a:gd name="T13" fmla="*/ 974 h 1402412"/>
              <a:gd name="T14" fmla="*/ 0 w 9164371"/>
              <a:gd name="T15" fmla="*/ 71 h 1402412"/>
              <a:gd name="T16" fmla="*/ 6435 w 9164371"/>
              <a:gd name="T17" fmla="*/ 131 h 1402412"/>
              <a:gd name="T18" fmla="*/ 2210254 w 9164371"/>
              <a:gd name="T19" fmla="*/ 9 h 1402412"/>
              <a:gd name="T20" fmla="*/ 6452872 w 9164371"/>
              <a:gd name="T21" fmla="*/ 238 h 1402412"/>
              <a:gd name="T22" fmla="*/ 9177988 w 9164371"/>
              <a:gd name="T23" fmla="*/ 0 h 1402412"/>
              <a:gd name="T24" fmla="*/ 9157603 w 9164371"/>
              <a:gd name="T25" fmla="*/ 5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2"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B3B965-F6AD-4897-9F46-A0E2877F9E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47E84249-CE92-49CF-9BF3-2E7C45956D6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file:///E:\&#38485;&#26053;&#29256;\5&#19979;\Unit2%20&#31532;1&#35838;&#26102;&#25945;&#23398;&#35838;&#20214;\season_128k.mp3" TargetMode="External"/><Relationship Id="rId1" Type="http://schemas.microsoft.com/office/2007/relationships/media" Target="file:///E:\&#38485;&#26053;&#29256;\5&#19979;\Unit2%20&#31532;1&#35838;&#26102;&#25945;&#23398;&#35838;&#20214;\season_128k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file:///E:\&#38485;&#26053;&#29256;\5&#19979;\Unit2%20&#31532;1&#35838;&#26102;&#25945;&#23398;&#35838;&#20214;\Unit2_PartB_Let&#8217;s_chant&#35838;&#25991;&#24405;&#38899;_128k.mp3" TargetMode="External"/><Relationship Id="rId1" Type="http://schemas.microsoft.com/office/2007/relationships/media" Target="file:///E:\&#38485;&#26053;&#29256;\5&#19979;\Unit2%20&#31532;1&#35838;&#26102;&#25945;&#23398;&#35838;&#20214;\Unit2_PartB_Let&#8217;s_chant&#35838;&#25991;&#24405;&#38899;_128k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E:\&#38485;&#26053;&#29256;\5&#19979;\Unit2%20&#31532;1&#35838;&#26102;&#25945;&#23398;&#35838;&#20214;\spring_128k.mp3" TargetMode="External"/><Relationship Id="rId1" Type="http://schemas.microsoft.com/office/2007/relationships/media" Target="file:///E:\&#38485;&#26053;&#29256;\5&#19979;\Unit2%20&#31532;1&#35838;&#26102;&#25945;&#23398;&#35838;&#20214;\spring_128k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2%20&#31532;1&#35838;&#26102;&#25945;&#23398;&#35838;&#20214;\plant_trees_128k.mp3" TargetMode="External"/><Relationship Id="rId1" Type="http://schemas.microsoft.com/office/2007/relationships/media" Target="file:///E:\&#38485;&#26053;&#29256;\5&#19979;\Unit2%20&#31532;1&#35838;&#26102;&#25945;&#23398;&#35838;&#20214;\plant_trees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E:\&#38485;&#26053;&#29256;\5&#19979;\Unit2%20&#31532;1&#35838;&#26102;&#25945;&#23398;&#35838;&#20214;\summer_128k.mp3" TargetMode="External"/><Relationship Id="rId1" Type="http://schemas.microsoft.com/office/2007/relationships/media" Target="file:///E:\&#38485;&#26053;&#29256;\5&#19979;\Unit2%20&#31532;1&#35838;&#26102;&#25945;&#23398;&#35838;&#20214;\summer_128k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E:\&#38485;&#26053;&#29256;\5&#19979;\Unit2%20&#31532;1&#35838;&#26102;&#25945;&#23398;&#35838;&#20214;\autumn_128k.mp3" TargetMode="External"/><Relationship Id="rId1" Type="http://schemas.microsoft.com/office/2007/relationships/media" Target="file:///E:\&#38485;&#26053;&#29256;\5&#19979;\Unit2%20&#31532;1&#35838;&#26102;&#25945;&#23398;&#35838;&#20214;\autumn_128k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2%20&#31532;1&#35838;&#26102;&#25945;&#23398;&#35838;&#20214;\ride_a_bike_128k.mp3" TargetMode="External"/><Relationship Id="rId1" Type="http://schemas.microsoft.com/office/2007/relationships/media" Target="file:///E:\&#38485;&#26053;&#29256;\5&#19979;\Unit2%20&#31532;1&#35838;&#26102;&#25945;&#23398;&#35838;&#20214;\ride_a_bike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E:\&#38485;&#26053;&#29256;\5&#19979;\Unit2%20&#31532;1&#35838;&#26102;&#25945;&#23398;&#35838;&#20214;\winter_128k.mp3" TargetMode="External"/><Relationship Id="rId1" Type="http://schemas.microsoft.com/office/2007/relationships/media" Target="file:///E:\&#38485;&#26053;&#29256;\5&#19979;\Unit2%20&#31532;1&#35838;&#26102;&#25945;&#23398;&#35838;&#20214;\winter_128k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idx="4294967295"/>
          </p:nvPr>
        </p:nvSpPr>
        <p:spPr>
          <a:xfrm>
            <a:off x="1115616" y="3717032"/>
            <a:ext cx="7128272" cy="962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Spring is Coming!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标题 3"/>
          <p:cNvSpPr txBox="1"/>
          <p:nvPr/>
        </p:nvSpPr>
        <p:spPr>
          <a:xfrm>
            <a:off x="5724525" y="4900613"/>
            <a:ext cx="360045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829997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082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1" name="组合 4"/>
          <p:cNvGrpSpPr/>
          <p:nvPr/>
        </p:nvGrpSpPr>
        <p:grpSpPr bwMode="auto">
          <a:xfrm>
            <a:off x="4538663" y="4306888"/>
            <a:ext cx="1917700" cy="1014412"/>
            <a:chOff x="3261112" y="1012331"/>
            <a:chExt cx="2330179" cy="1040637"/>
          </a:xfrm>
        </p:grpSpPr>
        <p:sp>
          <p:nvSpPr>
            <p:cNvPr id="3" name="圆角矩形 2"/>
            <p:cNvSpPr/>
            <p:nvPr/>
          </p:nvSpPr>
          <p:spPr>
            <a:xfrm>
              <a:off x="3261112" y="1134471"/>
              <a:ext cx="2172005" cy="9184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280402" y="1012331"/>
              <a:ext cx="2310889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0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winter</a:t>
              </a:r>
              <a:endParaRPr lang="en-US" altLang="zh-CN" sz="4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9961" y="1719067"/>
            <a:ext cx="2114923" cy="175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3251" y="1784023"/>
            <a:ext cx="2258736" cy="186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60374" y="1896858"/>
            <a:ext cx="2009901" cy="160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88401" y="1719067"/>
            <a:ext cx="2325506" cy="17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586" name="组合 14"/>
          <p:cNvGrpSpPr/>
          <p:nvPr/>
        </p:nvGrpSpPr>
        <p:grpSpPr bwMode="auto">
          <a:xfrm>
            <a:off x="6326188" y="5262563"/>
            <a:ext cx="2349500" cy="1011237"/>
            <a:chOff x="3261112" y="941126"/>
            <a:chExt cx="2355153" cy="1111842"/>
          </a:xfrm>
        </p:grpSpPr>
        <p:sp>
          <p:nvSpPr>
            <p:cNvPr id="16" name="圆角矩形 15"/>
            <p:cNvSpPr/>
            <p:nvPr/>
          </p:nvSpPr>
          <p:spPr>
            <a:xfrm>
              <a:off x="3261112" y="1134869"/>
              <a:ext cx="2172151" cy="91809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3305669" y="941126"/>
              <a:ext cx="2310596" cy="98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autumn</a:t>
              </a:r>
            </a:p>
          </p:txBody>
        </p:sp>
      </p:grpSp>
      <p:grpSp>
        <p:nvGrpSpPr>
          <p:cNvPr id="24587" name="组合 17"/>
          <p:cNvGrpSpPr/>
          <p:nvPr/>
        </p:nvGrpSpPr>
        <p:grpSpPr bwMode="auto">
          <a:xfrm>
            <a:off x="719138" y="4321175"/>
            <a:ext cx="2425700" cy="971550"/>
            <a:chOff x="3165471" y="1070902"/>
            <a:chExt cx="2425420" cy="970739"/>
          </a:xfrm>
        </p:grpSpPr>
        <p:sp>
          <p:nvSpPr>
            <p:cNvPr id="19" name="圆角矩形 18"/>
            <p:cNvSpPr/>
            <p:nvPr/>
          </p:nvSpPr>
          <p:spPr>
            <a:xfrm>
              <a:off x="3190868" y="1172417"/>
              <a:ext cx="2198433" cy="8692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3165471" y="1070902"/>
              <a:ext cx="2425420" cy="9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0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summer</a:t>
              </a:r>
              <a:endParaRPr lang="en-US" altLang="zh-CN" sz="4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588" name="组合 21"/>
          <p:cNvGrpSpPr/>
          <p:nvPr/>
        </p:nvGrpSpPr>
        <p:grpSpPr bwMode="auto">
          <a:xfrm>
            <a:off x="2708275" y="5313363"/>
            <a:ext cx="2386013" cy="1028700"/>
            <a:chOff x="3130166" y="1057269"/>
            <a:chExt cx="2425420" cy="857904"/>
          </a:xfrm>
        </p:grpSpPr>
        <p:sp>
          <p:nvSpPr>
            <p:cNvPr id="24" name="圆角矩形 23"/>
            <p:cNvSpPr/>
            <p:nvPr/>
          </p:nvSpPr>
          <p:spPr>
            <a:xfrm>
              <a:off x="3189874" y="1172450"/>
              <a:ext cx="1900961" cy="7427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3130166" y="1057269"/>
              <a:ext cx="2425420" cy="75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0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 spring</a:t>
              </a:r>
              <a:endParaRPr lang="en-US" altLang="zh-CN" sz="40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 flipH="1">
            <a:off x="1843088" y="3462338"/>
            <a:ext cx="1857375" cy="906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1582738" y="3319463"/>
            <a:ext cx="1952625" cy="2063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394436" y="1266308"/>
            <a:ext cx="851821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599586" y="1259367"/>
            <a:ext cx="851821" cy="8092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50062" y="1332847"/>
            <a:ext cx="851821" cy="8092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16849" y="1314436"/>
            <a:ext cx="851821" cy="8092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5683250" y="3468688"/>
            <a:ext cx="1857375" cy="906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10" idx="2"/>
          </p:cNvCxnSpPr>
          <p:nvPr/>
        </p:nvCxnSpPr>
        <p:spPr>
          <a:xfrm flipH="1" flipV="1">
            <a:off x="5865813" y="3505200"/>
            <a:ext cx="1851025" cy="1890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1843088" y="1593850"/>
            <a:ext cx="5457825" cy="4173538"/>
            <a:chOff x="1285865" y="1259973"/>
            <a:chExt cx="5456905" cy="417396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85865" y="1259973"/>
              <a:ext cx="4917868" cy="39346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6646" name="组合 14"/>
            <p:cNvGrpSpPr/>
            <p:nvPr/>
          </p:nvGrpSpPr>
          <p:grpSpPr bwMode="auto">
            <a:xfrm>
              <a:off x="4393270" y="4422704"/>
              <a:ext cx="2349500" cy="1011237"/>
              <a:chOff x="3261112" y="941126"/>
              <a:chExt cx="2355153" cy="111184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3261509" y="1134774"/>
                <a:ext cx="2171785" cy="91819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3306058" y="941011"/>
                <a:ext cx="2310207" cy="982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4000" b="1" dirty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autumn</a:t>
                </a:r>
              </a:p>
            </p:txBody>
          </p:sp>
        </p:grpSp>
      </p:grpSp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 a game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 bwMode="auto">
          <a:xfrm>
            <a:off x="2030413" y="1536700"/>
            <a:ext cx="5268912" cy="4325938"/>
            <a:chOff x="2004101" y="1245043"/>
            <a:chExt cx="5154475" cy="4163611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004101" y="1245043"/>
              <a:ext cx="4925926" cy="37044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6642" name="组合 17"/>
            <p:cNvGrpSpPr/>
            <p:nvPr/>
          </p:nvGrpSpPr>
          <p:grpSpPr bwMode="auto">
            <a:xfrm>
              <a:off x="4714031" y="4421229"/>
              <a:ext cx="2444545" cy="987425"/>
              <a:chOff x="3190867" y="1055039"/>
              <a:chExt cx="2444264" cy="98660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3190958" y="1172973"/>
                <a:ext cx="2198824" cy="86866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3209592" y="1055421"/>
                <a:ext cx="2425539" cy="900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40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summer</a:t>
                </a:r>
                <a:endParaRPr lang="en-US" altLang="zh-CN" sz="4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 bwMode="auto">
          <a:xfrm>
            <a:off x="2097088" y="1595438"/>
            <a:ext cx="4987925" cy="4311650"/>
            <a:chOff x="2096617" y="1594929"/>
            <a:chExt cx="4988132" cy="4312666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096617" y="1594929"/>
              <a:ext cx="4765180" cy="39571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6638" name="组合 17"/>
            <p:cNvGrpSpPr/>
            <p:nvPr/>
          </p:nvGrpSpPr>
          <p:grpSpPr bwMode="auto">
            <a:xfrm>
              <a:off x="4781842" y="4919498"/>
              <a:ext cx="2302907" cy="988097"/>
              <a:chOff x="3190868" y="1054369"/>
              <a:chExt cx="2528894" cy="987272"/>
            </a:xfrm>
          </p:grpSpPr>
          <p:sp>
            <p:nvSpPr>
              <p:cNvPr id="52" name="圆角矩形 51"/>
              <p:cNvSpPr/>
              <p:nvPr/>
            </p:nvSpPr>
            <p:spPr>
              <a:xfrm>
                <a:off x="3190152" y="1172212"/>
                <a:ext cx="2198372" cy="86942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auto">
              <a:xfrm>
                <a:off x="3293011" y="1054808"/>
                <a:ext cx="2426751" cy="901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40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spring</a:t>
                </a:r>
                <a:endParaRPr lang="en-US" altLang="zh-CN" sz="4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 bwMode="auto">
          <a:xfrm>
            <a:off x="1828800" y="1608138"/>
            <a:ext cx="5561013" cy="4375150"/>
            <a:chOff x="1829294" y="1608070"/>
            <a:chExt cx="5560648" cy="437580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9294" y="1608070"/>
              <a:ext cx="5299825" cy="43758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6634" name="组合 4"/>
            <p:cNvGrpSpPr/>
            <p:nvPr/>
          </p:nvGrpSpPr>
          <p:grpSpPr bwMode="auto">
            <a:xfrm>
              <a:off x="4970515" y="4832830"/>
              <a:ext cx="2419427" cy="1014412"/>
              <a:chOff x="3261112" y="1012331"/>
              <a:chExt cx="2460656" cy="1040637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3261352" y="1134424"/>
                <a:ext cx="2171430" cy="91863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411495" y="1012264"/>
                <a:ext cx="2310273" cy="902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4000" b="1" dirty="0" smtClean="0">
                    <a:solidFill>
                      <a:schemeClr val="tx2">
                        <a:lumMod val="50000"/>
                      </a:schemeClr>
                    </a:solidFill>
                    <a:cs typeface="Arial" panose="020B0604020202020204" pitchFamily="34" charset="0"/>
                  </a:rPr>
                  <a:t>winter</a:t>
                </a:r>
                <a:endParaRPr lang="en-US" altLang="zh-CN" sz="4000" b="1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54384" y="1653633"/>
            <a:ext cx="3022399" cy="2495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41749" y="1653633"/>
            <a:ext cx="3023964" cy="227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06653" y="4005064"/>
            <a:ext cx="2970130" cy="262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41749" y="4005064"/>
            <a:ext cx="2998603" cy="249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3489325" y="623888"/>
            <a:ext cx="2963863" cy="1063625"/>
            <a:chOff x="3489325" y="623888"/>
            <a:chExt cx="2963405" cy="106362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489325" y="623888"/>
              <a:ext cx="25046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season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season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130" y="102999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36613"/>
            <a:ext cx="32400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12875"/>
            <a:ext cx="295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35150" y="1187450"/>
            <a:ext cx="6230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What’s your </a:t>
            </a:r>
            <a:r>
              <a:rPr lang="en-US" altLang="zh-CN" sz="3200" b="1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favourite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season?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5150" y="1855788"/>
            <a:ext cx="65436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can you do in spring/summer/autumn/winter?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8102" y="4533873"/>
            <a:ext cx="2839796" cy="212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721" y="3149805"/>
            <a:ext cx="2702583" cy="202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22503" y="3149805"/>
            <a:ext cx="2839797" cy="212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59892" y="4581128"/>
            <a:ext cx="2776790" cy="208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504" y="5589240"/>
            <a:ext cx="2124844" cy="126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05687" y="5214030"/>
            <a:ext cx="1738313" cy="17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10423" y="1382064"/>
            <a:ext cx="1486079" cy="156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chant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9100" y="1619250"/>
            <a:ext cx="8785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3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Seasons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Spring is gay with flower and song.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Summer is hot and the days are long.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Autumn is rich with fruit and grain.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Winter brings snow and a new year again.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97997" y="980728"/>
            <a:ext cx="1682515" cy="175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Unit2_PartB_Let’s_chant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5765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&gt;&gt;Summary</a:t>
            </a:r>
            <a:endParaRPr lang="zh-CN" altLang="en-US" sz="2400" i="1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45370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28713" y="1852613"/>
            <a:ext cx="1758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词组：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08188" y="4829175"/>
            <a:ext cx="4335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plant trees/ride a bike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92225" y="4030663"/>
            <a:ext cx="1530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微软雅黑" panose="020B0503020204020204" pitchFamily="34" charset="-122"/>
              </a:rPr>
              <a:t>spring</a:t>
            </a:r>
            <a:endParaRPr lang="zh-CN" altLang="en-US" sz="3200" dirty="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951163" y="2436813"/>
            <a:ext cx="17287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summer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710113" y="4068763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autumn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588125" y="2403475"/>
            <a:ext cx="13922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ea typeface="微软雅黑" panose="020B0503020204020204" pitchFamily="34" charset="-122"/>
              </a:rPr>
              <a:t>winter</a:t>
            </a:r>
            <a:endParaRPr lang="zh-CN" altLang="en-US" sz="3200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4961" y="2980980"/>
            <a:ext cx="6938739" cy="138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12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043607" y="2589441"/>
            <a:ext cx="720028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将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“ 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chant</a:t>
            </a:r>
            <a:r>
              <a:rPr lang="zh-CN" altLang="en-US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部分唱给你的朋友听。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learn</a:t>
            </a:r>
            <a:r>
              <a:rPr lang="zh-CN" altLang="en-US" sz="2800" dirty="0" smtClean="0"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28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00113" y="1536700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92200" y="1797050"/>
            <a:ext cx="809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days are there in a week?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&gt;&gt;Lead-in</a:t>
            </a:r>
            <a:endParaRPr lang="zh-CN" altLang="en-US" sz="2400" i="1" dirty="0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17287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28713" y="2716213"/>
            <a:ext cx="74755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months are there in a year?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92200" y="4367213"/>
            <a:ext cx="78359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</a:t>
            </a:r>
            <a:r>
              <a:rPr lang="en-US" altLang="zh-CN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seasons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are there in a year?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58800" y="1700213"/>
            <a:ext cx="8261350" cy="4537075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201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747838"/>
            <a:ext cx="923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2962275"/>
            <a:ext cx="923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4470400"/>
            <a:ext cx="9239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823" y="1412776"/>
            <a:ext cx="2595001" cy="208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58060" y="1484784"/>
            <a:ext cx="274289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88554" y="3899858"/>
            <a:ext cx="2428500" cy="209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0784" y="3822085"/>
            <a:ext cx="2559434" cy="218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group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881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12354" y="2521039"/>
            <a:ext cx="3671987" cy="239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等腰三角形 10"/>
          <p:cNvSpPr/>
          <p:nvPr/>
        </p:nvSpPr>
        <p:spPr>
          <a:xfrm>
            <a:off x="1476375" y="3357563"/>
            <a:ext cx="576263" cy="496887"/>
          </a:xfrm>
          <a:prstGeom prst="triangl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流程图: 决策 11"/>
          <p:cNvSpPr/>
          <p:nvPr/>
        </p:nvSpPr>
        <p:spPr>
          <a:xfrm>
            <a:off x="7148513" y="3284538"/>
            <a:ext cx="704850" cy="661987"/>
          </a:xfrm>
          <a:prstGeom prst="flowChartDecision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>
            <a:off x="1344613" y="5994400"/>
            <a:ext cx="708025" cy="544513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48513" y="5876925"/>
            <a:ext cx="595312" cy="58261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3348038" y="3556000"/>
            <a:ext cx="619125" cy="266700"/>
          </a:xfrm>
          <a:prstGeom prst="triangl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3363" y="2390999"/>
            <a:ext cx="3960812" cy="327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60189" y="2586020"/>
            <a:ext cx="3451995" cy="258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组合 4"/>
          <p:cNvGrpSpPr/>
          <p:nvPr/>
        </p:nvGrpSpPr>
        <p:grpSpPr bwMode="auto">
          <a:xfrm>
            <a:off x="3708400" y="1296988"/>
            <a:ext cx="2808288" cy="1200150"/>
            <a:chOff x="3708400" y="1296988"/>
            <a:chExt cx="2808288" cy="12001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708400" y="1296988"/>
              <a:ext cx="2503488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spring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" name="spring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088" y="169401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25923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39752" y="2060848"/>
            <a:ext cx="4683713" cy="321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85888" y="5084763"/>
            <a:ext cx="673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We can plant trees in spring.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916238" y="1108075"/>
            <a:ext cx="4002087" cy="1200150"/>
            <a:chOff x="2916238" y="1108075"/>
            <a:chExt cx="4001881" cy="12001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16238" y="1108075"/>
              <a:ext cx="3671698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plant trees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" name="plant_trees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519" y="1484313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301" y="2462084"/>
            <a:ext cx="3871053" cy="291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58567" y="267291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3244850" y="1412875"/>
            <a:ext cx="3757613" cy="1063625"/>
            <a:chOff x="3244850" y="1412875"/>
            <a:chExt cx="3757613" cy="106362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244850" y="1412875"/>
              <a:ext cx="3757613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summer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" name="summer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167" y="1830029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6933" y="2484162"/>
            <a:ext cx="4001051" cy="320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49938" y="1373188"/>
            <a:ext cx="2620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au-/</a:t>
            </a:r>
            <a:r>
              <a:rPr lang="en-US" altLang="zh-CN" sz="48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ɔ/</a:t>
            </a:r>
            <a:endParaRPr lang="en-US" altLang="zh-CN" sz="48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4" y="2780928"/>
            <a:ext cx="3682096" cy="276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 bwMode="auto">
          <a:xfrm>
            <a:off x="2643188" y="1373188"/>
            <a:ext cx="3046412" cy="1200150"/>
            <a:chOff x="2643188" y="1373188"/>
            <a:chExt cx="3046412" cy="12001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643188" y="1373188"/>
              <a:ext cx="262096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rgbClr val="0000FF"/>
                  </a:solidFill>
                  <a:cs typeface="Arial" panose="020B0604020202020204" pitchFamily="34" charset="0"/>
                </a:rPr>
                <a:t>au</a:t>
              </a: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tumn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" name="autumn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0" y="1792101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71800" y="2069140"/>
            <a:ext cx="3654928" cy="348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11313" y="5181600"/>
            <a:ext cx="6708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can ride a bike in autumn.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974975" y="1182688"/>
            <a:ext cx="3994150" cy="1063625"/>
            <a:chOff x="2974975" y="1182688"/>
            <a:chExt cx="3993753" cy="1063625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974975" y="1182688"/>
              <a:ext cx="3757240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ride a bike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ride_a_bike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128" y="15653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6510" y="2383485"/>
            <a:ext cx="3738729" cy="310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0032" y="2562107"/>
            <a:ext cx="3663294" cy="274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组合 4"/>
          <p:cNvGrpSpPr/>
          <p:nvPr/>
        </p:nvGrpSpPr>
        <p:grpSpPr bwMode="auto">
          <a:xfrm>
            <a:off x="3563938" y="1422400"/>
            <a:ext cx="2770187" cy="1200150"/>
            <a:chOff x="3563938" y="1422400"/>
            <a:chExt cx="2769790" cy="120015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563938" y="1422400"/>
              <a:ext cx="2309481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4800" b="1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winter</a:t>
              </a:r>
              <a:endParaRPr lang="en-US" altLang="zh-CN" sz="48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" name="winter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855001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4f3a7838f1a2dc2573c8236bf524c1f41c2c31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252</Words>
  <Application>Microsoft Office PowerPoint</Application>
  <PresentationFormat>全屏显示(4:3)</PresentationFormat>
  <Paragraphs>88</Paragraphs>
  <Slides>16</Slides>
  <Notes>15</Notes>
  <HiddenSlides>0</HiddenSlides>
  <MMClips>8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Wingdings</vt:lpstr>
      <vt:lpstr>WWW.2PPT.COM
</vt:lpstr>
      <vt:lpstr>Unit2 Spring is Coming!</vt:lpstr>
      <vt:lpstr>&gt;&gt;Lead-in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&gt;&gt;Presentation</vt:lpstr>
      <vt:lpstr>&gt;&gt;Presentation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A5B9487FE5624A82B2CA21622F7412F6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