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9" r:id="rId4"/>
    <p:sldId id="263" r:id="rId5"/>
    <p:sldId id="267" r:id="rId6"/>
    <p:sldId id="269" r:id="rId7"/>
    <p:sldId id="266" r:id="rId8"/>
    <p:sldId id="270" r:id="rId9"/>
    <p:sldId id="271" r:id="rId10"/>
    <p:sldId id="272" r:id="rId11"/>
    <p:sldId id="274" r:id="rId12"/>
    <p:sldId id="260" r:id="rId13"/>
    <p:sldId id="313" r:id="rId14"/>
    <p:sldId id="311" r:id="rId15"/>
  </p:sldIdLst>
  <p:sldSz cx="9144000" cy="6858000" type="screen4x3"/>
  <p:notesSz cx="6858000" cy="9144000"/>
  <p:custDataLst>
    <p:tags r:id="rId18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1"/>
        <p:guide pos="283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 smtClean="0">
                <a:cs typeface="+mn-ea"/>
              </a:defRPr>
            </a:lvl1pPr>
          </a:lstStyle>
          <a:p>
            <a:pPr>
              <a:defRPr/>
            </a:pPr>
            <a:fld id="{7AB7D1AA-E4A5-4D35-AC47-14B3C75F965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22532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fld id="{CE944E70-D32B-4228-B8A2-AEB41799DBB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944E70-D32B-4228-B8A2-AEB41799DBB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504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59600" y="5295600"/>
            <a:ext cx="7635600" cy="572400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59600" y="5893200"/>
            <a:ext cx="7635600" cy="36360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0F52E0-73E3-46AE-99F4-6D062E8FE4D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200" y="925975"/>
            <a:ext cx="7887600" cy="5293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35F24-67E3-41A9-8A92-650A1030953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1324800" y="2444400"/>
            <a:ext cx="6660000" cy="255960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/>
                </a:solidFill>
              </a:defRPr>
            </a:lvl1pPr>
            <a:lvl2pPr algn="l">
              <a:defRPr sz="2000">
                <a:solidFill>
                  <a:schemeClr val="tx1"/>
                </a:solidFill>
              </a:defRPr>
            </a:lvl2pPr>
          </a:lstStyle>
          <a:p>
            <a:pPr lvl="0"/>
            <a:r>
              <a:rPr lang="zh-CN" altLang="zh-CN" noProof="1" smtClean="0"/>
              <a:t>单击此处编辑母版文本样式</a:t>
            </a:r>
          </a:p>
          <a:p>
            <a:pPr lvl="1"/>
            <a:r>
              <a:rPr lang="zh-CN" altLang="zh-CN" noProof="1" smtClean="0"/>
              <a:t>第二级</a:t>
            </a:r>
          </a:p>
          <a:p>
            <a:pPr lvl="2"/>
            <a:r>
              <a:rPr lang="zh-CN" altLang="zh-CN" noProof="1" smtClean="0"/>
              <a:t>第三级</a:t>
            </a:r>
          </a:p>
          <a:p>
            <a:pPr lvl="3"/>
            <a:r>
              <a:rPr lang="zh-CN" altLang="zh-CN" noProof="1" smtClean="0"/>
              <a:t>第四级</a:t>
            </a:r>
          </a:p>
          <a:p>
            <a:pPr lvl="4"/>
            <a:r>
              <a:rPr lang="zh-CN" altLang="zh-CN" noProof="1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BC145-75DD-4C49-9C49-C9482140BC0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130400" y="1041057"/>
            <a:ext cx="6861600" cy="2222339"/>
          </a:xfrm>
        </p:spPr>
        <p:txBody>
          <a:bodyPr>
            <a:normAutofit/>
          </a:bodyPr>
          <a:lstStyle>
            <a:lvl1pPr algn="l">
              <a:defRPr sz="1800">
                <a:solidFill>
                  <a:schemeClr val="tx1"/>
                </a:solidFill>
              </a:defRPr>
            </a:lvl1pPr>
            <a:lvl2pPr algn="l">
              <a:defRPr sz="1800">
                <a:solidFill>
                  <a:schemeClr val="tx1"/>
                </a:solidFill>
              </a:defRPr>
            </a:lvl2pPr>
          </a:lstStyle>
          <a:p>
            <a:pPr lvl="0"/>
            <a:r>
              <a:rPr lang="zh-CN" altLang="zh-CN" noProof="1" smtClean="0"/>
              <a:t>单击此处编辑母版文本样式</a:t>
            </a:r>
          </a:p>
          <a:p>
            <a:pPr lvl="1"/>
            <a:r>
              <a:rPr lang="zh-CN" altLang="zh-CN" noProof="1" smtClean="0"/>
              <a:t>第二级</a:t>
            </a:r>
          </a:p>
          <a:p>
            <a:pPr lvl="2"/>
            <a:r>
              <a:rPr lang="zh-CN" altLang="zh-CN" noProof="1" smtClean="0"/>
              <a:t>第三级</a:t>
            </a:r>
          </a:p>
          <a:p>
            <a:pPr lvl="3"/>
            <a:r>
              <a:rPr lang="zh-CN" altLang="zh-CN" noProof="1" smtClean="0"/>
              <a:t>第四级</a:t>
            </a:r>
          </a:p>
          <a:p>
            <a:pPr lvl="4"/>
            <a:r>
              <a:rPr lang="zh-CN" altLang="zh-CN" noProof="1" smtClean="0"/>
              <a:t>第五级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1130400" y="3379807"/>
            <a:ext cx="6861600" cy="2222339"/>
          </a:xfrm>
        </p:spPr>
        <p:txBody>
          <a:bodyPr>
            <a:normAutofit/>
          </a:bodyPr>
          <a:lstStyle>
            <a:lvl1pPr algn="l">
              <a:defRPr sz="1800">
                <a:solidFill>
                  <a:schemeClr val="tx1"/>
                </a:solidFill>
              </a:defRPr>
            </a:lvl1pPr>
            <a:lvl2pPr algn="l">
              <a:defRPr sz="1800">
                <a:solidFill>
                  <a:schemeClr val="tx1"/>
                </a:solidFill>
              </a:defRPr>
            </a:lvl2pPr>
          </a:lstStyle>
          <a:p>
            <a:pPr lvl="0"/>
            <a:r>
              <a:rPr lang="zh-CN" altLang="zh-CN" noProof="1" smtClean="0"/>
              <a:t>单击此处编辑母版文本样式</a:t>
            </a:r>
          </a:p>
          <a:p>
            <a:pPr lvl="1"/>
            <a:r>
              <a:rPr lang="zh-CN" altLang="zh-CN" noProof="1" smtClean="0"/>
              <a:t>第二级</a:t>
            </a:r>
          </a:p>
          <a:p>
            <a:pPr lvl="2"/>
            <a:r>
              <a:rPr lang="zh-CN" altLang="zh-CN" noProof="1" smtClean="0"/>
              <a:t>第三级</a:t>
            </a:r>
          </a:p>
          <a:p>
            <a:pPr lvl="3"/>
            <a:r>
              <a:rPr lang="zh-CN" altLang="zh-CN" noProof="1" smtClean="0"/>
              <a:t>第四级</a:t>
            </a:r>
          </a:p>
          <a:p>
            <a:pPr lvl="4"/>
            <a:r>
              <a:rPr lang="zh-CN" altLang="zh-CN" noProof="1" smtClean="0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70A02-485B-4E25-BFF8-3A05847ED36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727199" y="118532"/>
            <a:ext cx="6984076" cy="71702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76" y="1376362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824576" y="2200274"/>
            <a:ext cx="3868340" cy="3684588"/>
          </a:xfrm>
        </p:spPr>
        <p:txBody>
          <a:bodyPr/>
          <a:lstStyle/>
          <a:p>
            <a:pPr lvl="0"/>
            <a:r>
              <a:rPr lang="zh-CN" altLang="zh-CN" noProof="1" smtClean="0"/>
              <a:t>单击此处编辑母版文本样式</a:t>
            </a:r>
          </a:p>
          <a:p>
            <a:pPr lvl="1"/>
            <a:r>
              <a:rPr lang="zh-CN" altLang="zh-CN" noProof="1" smtClean="0"/>
              <a:t>第二级</a:t>
            </a:r>
          </a:p>
          <a:p>
            <a:pPr lvl="2"/>
            <a:r>
              <a:rPr lang="zh-CN" altLang="zh-CN" noProof="1" smtClean="0"/>
              <a:t>第三级</a:t>
            </a:r>
          </a:p>
          <a:p>
            <a:pPr lvl="3"/>
            <a:r>
              <a:rPr lang="zh-CN" altLang="zh-CN" noProof="1" smtClean="0"/>
              <a:t>第四级</a:t>
            </a:r>
          </a:p>
          <a:p>
            <a:pPr lvl="4"/>
            <a:r>
              <a:rPr lang="zh-CN" altLang="zh-CN" noProof="1" smtClean="0"/>
              <a:t>第五级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884" y="1376362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4823884" y="2200274"/>
            <a:ext cx="3887391" cy="3684588"/>
          </a:xfrm>
        </p:spPr>
        <p:txBody>
          <a:bodyPr/>
          <a:lstStyle/>
          <a:p>
            <a:pPr lvl="0"/>
            <a:r>
              <a:rPr lang="zh-CN" altLang="zh-CN" noProof="1" smtClean="0"/>
              <a:t>单击此处编辑母版文本样式</a:t>
            </a:r>
          </a:p>
          <a:p>
            <a:pPr lvl="1"/>
            <a:r>
              <a:rPr lang="zh-CN" altLang="zh-CN" noProof="1" smtClean="0"/>
              <a:t>第二级</a:t>
            </a:r>
          </a:p>
          <a:p>
            <a:pPr lvl="2"/>
            <a:r>
              <a:rPr lang="zh-CN" altLang="zh-CN" noProof="1" smtClean="0"/>
              <a:t>第三级</a:t>
            </a:r>
          </a:p>
          <a:p>
            <a:pPr lvl="3"/>
            <a:r>
              <a:rPr lang="zh-CN" altLang="zh-CN" noProof="1" smtClean="0"/>
              <a:t>第四级</a:t>
            </a:r>
          </a:p>
          <a:p>
            <a:pPr lvl="4"/>
            <a:r>
              <a:rPr lang="zh-CN" altLang="zh-CN" noProof="1" smtClean="0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A8256-1219-46D7-8A7C-62A31F9A9C5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2700"/>
            <a:ext cx="91313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0" y="-12700"/>
            <a:ext cx="9144000" cy="6870700"/>
          </a:xfrm>
          <a:prstGeom prst="rect">
            <a:avLst/>
          </a:prstGeom>
          <a:solidFill>
            <a:srgbClr val="FFFFFF">
              <a:alpha val="9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5" name="任意多边形 4"/>
          <p:cNvSpPr/>
          <p:nvPr/>
        </p:nvSpPr>
        <p:spPr>
          <a:xfrm>
            <a:off x="2171700" y="2676525"/>
            <a:ext cx="4800600" cy="639763"/>
          </a:xfrm>
          <a:custGeom>
            <a:avLst/>
            <a:gdLst>
              <a:gd name="connsiteX0" fmla="*/ 304800 w 4800600"/>
              <a:gd name="connsiteY0" fmla="*/ 0 h 640080"/>
              <a:gd name="connsiteX1" fmla="*/ 4800600 w 4800600"/>
              <a:gd name="connsiteY1" fmla="*/ 7620 h 640080"/>
              <a:gd name="connsiteX2" fmla="*/ 4495800 w 4800600"/>
              <a:gd name="connsiteY2" fmla="*/ 640080 h 640080"/>
              <a:gd name="connsiteX3" fmla="*/ 0 w 4800600"/>
              <a:gd name="connsiteY3" fmla="*/ 640080 h 640080"/>
              <a:gd name="connsiteX4" fmla="*/ 304800 w 4800600"/>
              <a:gd name="connsiteY4" fmla="*/ 0 h 64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00600" h="640080">
                <a:moveTo>
                  <a:pt x="304800" y="0"/>
                </a:moveTo>
                <a:lnTo>
                  <a:pt x="4800600" y="7620"/>
                </a:lnTo>
                <a:lnTo>
                  <a:pt x="4495800" y="640080"/>
                </a:lnTo>
                <a:lnTo>
                  <a:pt x="0" y="640080"/>
                </a:lnTo>
                <a:lnTo>
                  <a:pt x="30480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lnSpc>
                <a:spcPct val="80000"/>
              </a:lnSpc>
              <a:defRPr/>
            </a:pPr>
            <a:endParaRPr lang="zh-CN" altLang="en-US" sz="4100" i="1">
              <a:solidFill>
                <a:srgbClr val="FFFFFF"/>
              </a:solidFill>
              <a:latin typeface="Bodoni MT Black" panose="02070A03080606020203" pitchFamily="18" charset="0"/>
              <a:ea typeface="HanWangWCL10" pitchFamily="18" charset="-120"/>
            </a:endParaRPr>
          </a:p>
        </p:txBody>
      </p:sp>
      <p:sp>
        <p:nvSpPr>
          <p:cNvPr id="6" name="任意多边形 5"/>
          <p:cNvSpPr/>
          <p:nvPr/>
        </p:nvSpPr>
        <p:spPr>
          <a:xfrm>
            <a:off x="6704013" y="2851150"/>
            <a:ext cx="693737" cy="549275"/>
          </a:xfrm>
          <a:custGeom>
            <a:avLst/>
            <a:gdLst>
              <a:gd name="connsiteX0" fmla="*/ 274320 w 693420"/>
              <a:gd name="connsiteY0" fmla="*/ 0 h 548640"/>
              <a:gd name="connsiteX1" fmla="*/ 693420 w 693420"/>
              <a:gd name="connsiteY1" fmla="*/ 7620 h 548640"/>
              <a:gd name="connsiteX2" fmla="*/ 449580 w 693420"/>
              <a:gd name="connsiteY2" fmla="*/ 259080 h 548640"/>
              <a:gd name="connsiteX3" fmla="*/ 571500 w 693420"/>
              <a:gd name="connsiteY3" fmla="*/ 548640 h 548640"/>
              <a:gd name="connsiteX4" fmla="*/ 0 w 693420"/>
              <a:gd name="connsiteY4" fmla="*/ 533400 h 548640"/>
              <a:gd name="connsiteX5" fmla="*/ 274320 w 693420"/>
              <a:gd name="connsiteY5" fmla="*/ 0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3420" h="548640">
                <a:moveTo>
                  <a:pt x="274320" y="0"/>
                </a:moveTo>
                <a:lnTo>
                  <a:pt x="693420" y="7620"/>
                </a:lnTo>
                <a:lnTo>
                  <a:pt x="449580" y="259080"/>
                </a:lnTo>
                <a:lnTo>
                  <a:pt x="571500" y="548640"/>
                </a:lnTo>
                <a:lnTo>
                  <a:pt x="0" y="533400"/>
                </a:lnTo>
                <a:lnTo>
                  <a:pt x="27432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>
              <a:solidFill>
                <a:srgbClr val="FFFFFF"/>
              </a:solidFill>
            </a:endParaRPr>
          </a:p>
        </p:txBody>
      </p:sp>
      <p:sp>
        <p:nvSpPr>
          <p:cNvPr id="7" name="任意多边形 6"/>
          <p:cNvSpPr/>
          <p:nvPr/>
        </p:nvSpPr>
        <p:spPr>
          <a:xfrm flipH="1" flipV="1">
            <a:off x="1762125" y="2570163"/>
            <a:ext cx="692150" cy="547687"/>
          </a:xfrm>
          <a:custGeom>
            <a:avLst/>
            <a:gdLst>
              <a:gd name="connsiteX0" fmla="*/ 274320 w 693420"/>
              <a:gd name="connsiteY0" fmla="*/ 0 h 548640"/>
              <a:gd name="connsiteX1" fmla="*/ 693420 w 693420"/>
              <a:gd name="connsiteY1" fmla="*/ 7620 h 548640"/>
              <a:gd name="connsiteX2" fmla="*/ 449580 w 693420"/>
              <a:gd name="connsiteY2" fmla="*/ 259080 h 548640"/>
              <a:gd name="connsiteX3" fmla="*/ 571500 w 693420"/>
              <a:gd name="connsiteY3" fmla="*/ 548640 h 548640"/>
              <a:gd name="connsiteX4" fmla="*/ 0 w 693420"/>
              <a:gd name="connsiteY4" fmla="*/ 533400 h 548640"/>
              <a:gd name="connsiteX5" fmla="*/ 274320 w 693420"/>
              <a:gd name="connsiteY5" fmla="*/ 0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3420" h="548640">
                <a:moveTo>
                  <a:pt x="274320" y="0"/>
                </a:moveTo>
                <a:lnTo>
                  <a:pt x="693420" y="7620"/>
                </a:lnTo>
                <a:lnTo>
                  <a:pt x="449580" y="259080"/>
                </a:lnTo>
                <a:lnTo>
                  <a:pt x="571500" y="548640"/>
                </a:lnTo>
                <a:lnTo>
                  <a:pt x="0" y="533400"/>
                </a:lnTo>
                <a:lnTo>
                  <a:pt x="27432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>
              <a:solidFill>
                <a:srgbClr val="FFFFFF"/>
              </a:solidFill>
            </a:endParaRPr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3110400" y="2707200"/>
            <a:ext cx="3067200" cy="594000"/>
          </a:xfrm>
        </p:spPr>
        <p:txBody>
          <a:bodyPr anchor="t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8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093259-C1ED-4E95-8363-1F276CB29BB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2700"/>
            <a:ext cx="91313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0" y="-12700"/>
            <a:ext cx="9144000" cy="6870700"/>
          </a:xfrm>
          <a:prstGeom prst="rect">
            <a:avLst/>
          </a:prstGeom>
          <a:solidFill>
            <a:srgbClr val="FFFFFF">
              <a:alpha val="9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DF5BB8-30B4-42A0-8BA0-9EB84074B18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2700"/>
            <a:ext cx="91313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0" y="-12700"/>
            <a:ext cx="9144000" cy="6870700"/>
          </a:xfrm>
          <a:prstGeom prst="rect">
            <a:avLst/>
          </a:prstGeom>
          <a:solidFill>
            <a:srgbClr val="FFFFFF">
              <a:alpha val="9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3" name="KSO_BC1"/>
          <p:cNvSpPr>
            <a:spLocks noGrp="1"/>
          </p:cNvSpPr>
          <p:nvPr>
            <p:ph type="pic" idx="1"/>
          </p:nvPr>
        </p:nvSpPr>
        <p:spPr>
          <a:xfrm>
            <a:off x="0" y="694800"/>
            <a:ext cx="9144000" cy="3970800"/>
          </a:xfrm>
        </p:spPr>
        <p:txBody>
          <a:bodyPr anchor="ctr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1" smtClean="0"/>
              <a:t>单击图标添加图片</a:t>
            </a:r>
            <a:endParaRPr lang="en-US" noProof="1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108800" y="5018400"/>
            <a:ext cx="7041600" cy="1188000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123200" y="694800"/>
            <a:ext cx="2703600" cy="3970800"/>
          </a:xfrm>
          <a:solidFill>
            <a:schemeClr val="bg1">
              <a:alpha val="66000"/>
            </a:schemeClr>
          </a:solidFill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D87B98-727D-4113-8A76-E5802F0813A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2700"/>
            <a:ext cx="91313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0" y="-12700"/>
            <a:ext cx="9144000" cy="6870700"/>
          </a:xfrm>
          <a:prstGeom prst="rect">
            <a:avLst/>
          </a:prstGeom>
          <a:solidFill>
            <a:srgbClr val="FFFFFF">
              <a:alpha val="9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7628467" y="365125"/>
            <a:ext cx="886883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1585381" y="365125"/>
            <a:ext cx="5949952" cy="5811838"/>
          </a:xfrm>
        </p:spPr>
        <p:txBody>
          <a:bodyPr vert="eaVert"/>
          <a:lstStyle/>
          <a:p>
            <a:pPr lvl="0"/>
            <a:r>
              <a:rPr lang="zh-CN" altLang="zh-CN" noProof="1" smtClean="0"/>
              <a:t>单击此处编辑母版文本样式</a:t>
            </a:r>
          </a:p>
          <a:p>
            <a:pPr lvl="1"/>
            <a:r>
              <a:rPr lang="zh-CN" altLang="zh-CN" noProof="1" smtClean="0"/>
              <a:t>第二级</a:t>
            </a:r>
          </a:p>
          <a:p>
            <a:pPr lvl="2"/>
            <a:r>
              <a:rPr lang="zh-CN" altLang="zh-CN" noProof="1" smtClean="0"/>
              <a:t>第三级</a:t>
            </a:r>
          </a:p>
          <a:p>
            <a:pPr lvl="3"/>
            <a:r>
              <a:rPr lang="zh-CN" altLang="zh-CN" noProof="1" smtClean="0"/>
              <a:t>第四级</a:t>
            </a:r>
          </a:p>
          <a:p>
            <a:pPr lvl="4"/>
            <a:r>
              <a:rPr lang="zh-CN" altLang="zh-CN" noProof="1" smtClean="0"/>
              <a:t>第五级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810252-1484-49AB-806E-EB1C947A95A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组合 10"/>
          <p:cNvGrpSpPr/>
          <p:nvPr/>
        </p:nvGrpSpPr>
        <p:grpSpPr bwMode="auto">
          <a:xfrm>
            <a:off x="0" y="0"/>
            <a:ext cx="9144000" cy="871538"/>
            <a:chOff x="0" y="0"/>
            <a:chExt cx="9144000" cy="872197"/>
          </a:xfrm>
        </p:grpSpPr>
        <p:pic>
          <p:nvPicPr>
            <p:cNvPr id="1032" name="Picture 2" descr="D:\wang\office图表模板\背景素材2\06628\slide.jpg"/>
            <p:cNvPicPr>
              <a:picLocks noChangeAspect="1" noChangeArrowheads="1"/>
            </p:cNvPicPr>
            <p:nvPr/>
          </p:nvPicPr>
          <p:blipFill>
            <a:blip r:embed="rId12" cstate="email"/>
            <a:srcRect/>
            <a:stretch>
              <a:fillRect/>
            </a:stretch>
          </p:blipFill>
          <p:spPr bwMode="auto">
            <a:xfrm>
              <a:off x="2695481" y="0"/>
              <a:ext cx="6448519" cy="872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矩形 8"/>
            <p:cNvSpPr/>
            <p:nvPr/>
          </p:nvSpPr>
          <p:spPr>
            <a:xfrm>
              <a:off x="0" y="0"/>
              <a:ext cx="9144000" cy="872197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  <a:alpha val="0"/>
                  </a:schemeClr>
                </a:gs>
                <a:gs pos="20000">
                  <a:srgbClr val="C0C0C0"/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noProof="1"/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0" y="872197"/>
              <a:ext cx="9144000" cy="0"/>
            </a:xfrm>
            <a:prstGeom prst="line">
              <a:avLst/>
            </a:prstGeom>
            <a:ln w="28575">
              <a:solidFill>
                <a:srgbClr val="B8B8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7" name="KSO_BT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34975" y="153988"/>
            <a:ext cx="6992938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en-US" smtClean="0"/>
          </a:p>
        </p:txBody>
      </p:sp>
      <p:sp>
        <p:nvSpPr>
          <p:cNvPr id="1028" name="KSO_BC1"/>
          <p:cNvSpPr>
            <a:spLocks noGrp="1" noChangeArrowheads="1"/>
          </p:cNvSpPr>
          <p:nvPr>
            <p:ph type="body" idx="9"/>
          </p:nvPr>
        </p:nvSpPr>
        <p:spPr bwMode="auto">
          <a:xfrm>
            <a:off x="434975" y="1149350"/>
            <a:ext cx="8266113" cy="512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 smtClean="0"/>
              <a:t>单击此处编辑母版文本样式</a:t>
            </a:r>
          </a:p>
          <a:p>
            <a:pPr lvl="1"/>
            <a:r>
              <a:rPr lang="zh-CN" altLang="zh-CN" smtClean="0"/>
              <a:t>第二级</a:t>
            </a:r>
          </a:p>
          <a:p>
            <a:pPr lvl="2"/>
            <a:r>
              <a:rPr lang="zh-CN" altLang="zh-CN" smtClean="0"/>
              <a:t>第三级</a:t>
            </a:r>
          </a:p>
          <a:p>
            <a:pPr lvl="3"/>
            <a:r>
              <a:rPr lang="zh-CN" altLang="zh-CN" smtClean="0"/>
              <a:t>第四级</a:t>
            </a:r>
          </a:p>
          <a:p>
            <a:pPr lvl="4"/>
            <a:r>
              <a:rPr lang="zh-CN" altLang="zh-CN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 sz="1200" noProof="1">
                <a:solidFill>
                  <a:srgbClr val="919293"/>
                </a:solidFill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 smtClean="0">
                <a:solidFill>
                  <a:srgbClr val="919293"/>
                </a:solidFill>
              </a:defRPr>
            </a:lvl1pPr>
          </a:lstStyle>
          <a:p>
            <a:pPr>
              <a:defRPr/>
            </a:pPr>
            <a:fld id="{A46A2549-0E2B-4C9F-A069-F0AA44500B0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9pPr>
    </p:titleStyle>
    <p:bodyStyle>
      <a:lvl1pPr marL="357505" indent="-357505" algn="just" rtl="0" eaLnBrk="0" fontAlgn="base" hangingPunct="0">
        <a:lnSpc>
          <a:spcPct val="110000"/>
        </a:lnSpc>
        <a:spcBef>
          <a:spcPts val="18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"/>
        <a:defRPr sz="2400" kern="1200">
          <a:solidFill>
            <a:schemeClr val="tx1"/>
          </a:solidFill>
          <a:latin typeface="+mn-ea"/>
          <a:ea typeface="+mn-ea"/>
          <a:cs typeface="+mn-cs"/>
        </a:defRPr>
      </a:lvl1pPr>
      <a:lvl2pPr marL="717550" indent="-342900" algn="just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1F202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ea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ea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ea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5" Type="http://schemas.openxmlformats.org/officeDocument/2006/relationships/slideLayout" Target="../slideLayouts/slideLayout5.xml"/><Relationship Id="rId4" Type="http://schemas.openxmlformats.org/officeDocument/2006/relationships/tags" Target="../tags/tag3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12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slideLayout" Target="../slideLayouts/slideLayout2.xml"/><Relationship Id="rId5" Type="http://schemas.openxmlformats.org/officeDocument/2006/relationships/audio" Target="file:///H:\11111\jj9u10lesson56_2213546rvf.mp3" TargetMode="External"/><Relationship Id="rId4" Type="http://schemas.microsoft.com/office/2007/relationships/media" Target="file:///H:\11111\jj9u10lesson56_2213546rvf.mp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0" y="4748213"/>
            <a:ext cx="9144000" cy="1065212"/>
          </a:xfrm>
        </p:spPr>
        <p:txBody>
          <a:bodyPr>
            <a:normAutofit/>
          </a:bodyPr>
          <a:lstStyle/>
          <a:p>
            <a:pPr eaLnBrk="1" fontAlgn="auto" hangingPunct="1">
              <a:defRPr/>
            </a:pPr>
            <a:r>
              <a:rPr lang="en-US" altLang="en-US" sz="4800" i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Manage Your Time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6021288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Language notes</a:t>
            </a:r>
            <a:endParaRPr lang="zh-CN" altLang="en-US" smtClean="0"/>
          </a:p>
        </p:txBody>
      </p:sp>
      <p:sp>
        <p:nvSpPr>
          <p:cNvPr id="17411" name="内容占位符 4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354013" y="1270000"/>
            <a:ext cx="8435975" cy="5114925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buFont typeface="Wingdings" panose="05000000000000000000" pitchFamily="2" charset="2"/>
              <a:buChar char="•"/>
            </a:pPr>
            <a:r>
              <a:rPr lang="en-US" altLang="zh-CN" sz="2800" dirty="0" smtClean="0">
                <a:solidFill>
                  <a:srgbClr val="1F2021"/>
                </a:solidFill>
                <a:latin typeface="Arial" panose="020B0604020202020204" pitchFamily="34" charset="0"/>
              </a:rPr>
              <a:t>4. You are </a:t>
            </a:r>
            <a:r>
              <a:rPr lang="en-US" altLang="zh-CN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such</a:t>
            </a:r>
            <a:r>
              <a:rPr lang="en-US" altLang="zh-CN" sz="2800" dirty="0" smtClean="0">
                <a:solidFill>
                  <a:srgbClr val="1F2021"/>
                </a:solidFill>
                <a:latin typeface="Arial" panose="020B0604020202020204" pitchFamily="34" charset="0"/>
              </a:rPr>
              <a:t> a busy kid.</a:t>
            </a:r>
          </a:p>
          <a:p>
            <a:pPr marL="342900" indent="-342900" eaLnBrk="1" hangingPunct="1">
              <a:lnSpc>
                <a:spcPct val="90000"/>
              </a:lnSpc>
              <a:buFont typeface="Wingdings" panose="05000000000000000000" pitchFamily="2" charset="2"/>
              <a:buChar char="•"/>
            </a:pPr>
            <a:r>
              <a:rPr lang="en-US" altLang="zh-CN" sz="2800" dirty="0" smtClean="0">
                <a:solidFill>
                  <a:srgbClr val="1F2021"/>
                </a:solidFill>
                <a:latin typeface="Arial" panose="020B0604020202020204" pitchFamily="34" charset="0"/>
              </a:rPr>
              <a:t>such/so </a:t>
            </a:r>
            <a:r>
              <a:rPr lang="en-US" altLang="zh-CN" sz="2800" dirty="0" err="1" smtClean="0">
                <a:solidFill>
                  <a:srgbClr val="1F2021"/>
                </a:solidFill>
                <a:latin typeface="Arial" panose="020B0604020202020204" pitchFamily="34" charset="0"/>
              </a:rPr>
              <a:t>如此，结构为</a:t>
            </a:r>
            <a:r>
              <a:rPr lang="en-US" altLang="zh-CN" sz="2800" dirty="0" smtClean="0">
                <a:solidFill>
                  <a:srgbClr val="1F2021"/>
                </a:solidFill>
                <a:latin typeface="Arial" panose="020B0604020202020204" pitchFamily="34" charset="0"/>
              </a:rPr>
              <a:t>：</a:t>
            </a:r>
          </a:p>
          <a:p>
            <a:pPr marL="342900" indent="-342900" eaLnBrk="1" hangingPunct="1">
              <a:lnSpc>
                <a:spcPct val="90000"/>
              </a:lnSpc>
              <a:buFont typeface="Wingdings" panose="05000000000000000000" pitchFamily="2" charset="2"/>
              <a:buChar char="•"/>
            </a:pPr>
            <a:r>
              <a:rPr lang="en-US" altLang="zh-CN" sz="2800" dirty="0" smtClean="0">
                <a:solidFill>
                  <a:srgbClr val="1F2021"/>
                </a:solidFill>
                <a:latin typeface="Arial" panose="020B0604020202020204" pitchFamily="34" charset="0"/>
              </a:rPr>
              <a:t>such + a/an +adj. +n. = so +adj. + a/an +n.</a:t>
            </a:r>
          </a:p>
          <a:p>
            <a:pPr marL="342900" indent="-342900" eaLnBrk="1" hangingPunct="1">
              <a:lnSpc>
                <a:spcPct val="90000"/>
              </a:lnSpc>
              <a:buFont typeface="Wingdings" panose="05000000000000000000" pitchFamily="2" charset="2"/>
              <a:buChar char="•"/>
            </a:pPr>
            <a:r>
              <a:rPr lang="en-US" altLang="zh-CN" sz="2800" dirty="0" err="1" smtClean="0">
                <a:solidFill>
                  <a:srgbClr val="1F2021"/>
                </a:solidFill>
                <a:latin typeface="Arial" panose="020B0604020202020204" pitchFamily="34" charset="0"/>
              </a:rPr>
              <a:t>eg</a:t>
            </a:r>
            <a:r>
              <a:rPr lang="en-US" altLang="zh-CN" sz="2800" dirty="0" smtClean="0">
                <a:solidFill>
                  <a:srgbClr val="1F2021"/>
                </a:solidFill>
                <a:latin typeface="Arial" panose="020B0604020202020204" pitchFamily="34" charset="0"/>
              </a:rPr>
              <a:t>. He is </a:t>
            </a:r>
            <a:r>
              <a:rPr lang="en-US" altLang="zh-CN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such</a:t>
            </a:r>
            <a:r>
              <a:rPr lang="en-US" altLang="zh-CN" sz="2800" dirty="0" smtClean="0">
                <a:solidFill>
                  <a:srgbClr val="1F2021"/>
                </a:solidFill>
                <a:latin typeface="Arial" panose="020B0604020202020204" pitchFamily="34" charset="0"/>
              </a:rPr>
              <a:t> a clever boy. = </a:t>
            </a:r>
          </a:p>
          <a:p>
            <a:pPr marL="342900" indent="-342900" eaLnBrk="1" hangingPunct="1">
              <a:lnSpc>
                <a:spcPct val="90000"/>
              </a:lnSpc>
              <a:buFont typeface="Wingdings" panose="05000000000000000000" pitchFamily="2" charset="2"/>
              <a:buChar char="•"/>
            </a:pPr>
            <a:r>
              <a:rPr lang="en-US" altLang="zh-CN" sz="2800" dirty="0" smtClean="0">
                <a:solidFill>
                  <a:srgbClr val="1F2021"/>
                </a:solidFill>
                <a:latin typeface="Arial" panose="020B0604020202020204" pitchFamily="34" charset="0"/>
              </a:rPr>
              <a:t>      He is </a:t>
            </a:r>
            <a:r>
              <a:rPr lang="en-US" altLang="zh-CN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so</a:t>
            </a:r>
            <a:r>
              <a:rPr lang="en-US" altLang="zh-CN" sz="2800" dirty="0" smtClean="0">
                <a:solidFill>
                  <a:srgbClr val="1F2021"/>
                </a:solidFill>
                <a:latin typeface="Arial" panose="020B0604020202020204" pitchFamily="34" charset="0"/>
              </a:rPr>
              <a:t> clever a boy.</a:t>
            </a:r>
          </a:p>
          <a:p>
            <a:pPr marL="342900" indent="-342900" eaLnBrk="1" hangingPunct="1">
              <a:lnSpc>
                <a:spcPct val="90000"/>
              </a:lnSpc>
              <a:buFont typeface="Wingdings" panose="05000000000000000000" pitchFamily="2" charset="2"/>
              <a:buChar char="•"/>
            </a:pPr>
            <a:r>
              <a:rPr lang="en-US" altLang="zh-CN" sz="2800" dirty="0" err="1" smtClean="0">
                <a:solidFill>
                  <a:srgbClr val="1F2021"/>
                </a:solidFill>
                <a:latin typeface="Arial" panose="020B0604020202020204" pitchFamily="34" charset="0"/>
              </a:rPr>
              <a:t>当复数名词、不可数名词前有many,much,little,few修饰时，用so。如</a:t>
            </a:r>
            <a:r>
              <a:rPr lang="en-US" altLang="zh-CN" sz="2800" dirty="0" smtClean="0">
                <a:solidFill>
                  <a:srgbClr val="1F2021"/>
                </a:solidFill>
                <a:latin typeface="Arial" panose="020B0604020202020204" pitchFamily="34" charset="0"/>
              </a:rPr>
              <a:t>：</a:t>
            </a:r>
          </a:p>
          <a:p>
            <a:pPr marL="342900" indent="-342900" eaLnBrk="1" hangingPunct="1">
              <a:lnSpc>
                <a:spcPct val="90000"/>
              </a:lnSpc>
              <a:buFont typeface="Wingdings" panose="05000000000000000000" pitchFamily="2" charset="2"/>
              <a:buChar char="•"/>
            </a:pPr>
            <a:r>
              <a:rPr lang="en-US" altLang="zh-CN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so</a:t>
            </a:r>
            <a:r>
              <a:rPr lang="en-US" altLang="zh-CN" sz="2800" dirty="0" smtClean="0">
                <a:solidFill>
                  <a:srgbClr val="1F2021"/>
                </a:solidFill>
                <a:latin typeface="Arial" panose="020B0604020202020204" pitchFamily="34" charset="0"/>
              </a:rPr>
              <a:t> many books,</a:t>
            </a:r>
            <a:r>
              <a:rPr lang="en-US" altLang="zh-CN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 so</a:t>
            </a:r>
            <a:r>
              <a:rPr lang="en-US" altLang="zh-CN" sz="2800" dirty="0" smtClean="0">
                <a:solidFill>
                  <a:srgbClr val="1F2021"/>
                </a:solidFill>
                <a:latin typeface="Arial" panose="020B0604020202020204" pitchFamily="34" charset="0"/>
              </a:rPr>
              <a:t> much water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 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Exercise</a:t>
            </a:r>
          </a:p>
        </p:txBody>
      </p:sp>
      <p:sp>
        <p:nvSpPr>
          <p:cNvPr id="5" name="内容占位符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276225" y="920750"/>
            <a:ext cx="8591550" cy="5630863"/>
          </a:xfrm>
        </p:spPr>
        <p:txBody>
          <a:bodyPr>
            <a:noAutofit/>
          </a:bodyPr>
          <a:lstStyle/>
          <a:p>
            <a:pPr marL="342900" indent="-342900" eaLnBrk="1" fontAlgn="auto" hangingPunct="1">
              <a:lnSpc>
                <a:spcPct val="70000"/>
              </a:lnSpc>
              <a:buSzTx/>
              <a:buFont typeface="Wingdings" panose="05000000000000000000" pitchFamily="2" charset="2"/>
              <a:buChar char="•"/>
              <a:defRPr/>
            </a:pPr>
            <a:r>
              <a:rPr lang="en-US" altLang="zh-CN" sz="2800" noProof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1. </a:t>
            </a:r>
            <a:r>
              <a:rPr lang="zh-CN" altLang="en-US" sz="2800" noProof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在陇县除了关山草原，你也可以参观龙门洞。</a:t>
            </a:r>
          </a:p>
          <a:p>
            <a:pPr marL="342900" indent="-342900" eaLnBrk="1" fontAlgn="auto" hangingPunct="1">
              <a:lnSpc>
                <a:spcPct val="70000"/>
              </a:lnSpc>
              <a:buSzTx/>
              <a:buFont typeface="Wingdings" panose="05000000000000000000" pitchFamily="2" charset="2"/>
              <a:buChar char="•"/>
              <a:defRPr/>
            </a:pPr>
            <a:r>
              <a:rPr lang="en-US" altLang="zh-CN" sz="2800" noProof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   _______Guanshan Grassland, you can also visit Longmen Dong in Longxian.</a:t>
            </a:r>
          </a:p>
          <a:p>
            <a:pPr marL="342900" indent="-342900" eaLnBrk="1" fontAlgn="auto" hangingPunct="1">
              <a:lnSpc>
                <a:spcPct val="70000"/>
              </a:lnSpc>
              <a:buSzTx/>
              <a:buFont typeface="Wingdings" panose="05000000000000000000" pitchFamily="2" charset="2"/>
              <a:buChar char="•"/>
              <a:defRPr/>
            </a:pPr>
            <a:r>
              <a:rPr lang="en-US" altLang="zh-CN" sz="2800" noProof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2. </a:t>
            </a:r>
            <a:r>
              <a:rPr lang="zh-CN" altLang="en-US" sz="2800" noProof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他躺在沙发上很快就睡着了。</a:t>
            </a:r>
          </a:p>
          <a:p>
            <a:pPr marL="342900" indent="-342900" eaLnBrk="1" fontAlgn="auto" hangingPunct="1">
              <a:lnSpc>
                <a:spcPct val="70000"/>
              </a:lnSpc>
              <a:buSzTx/>
              <a:buFont typeface="Wingdings" panose="05000000000000000000" pitchFamily="2" charset="2"/>
              <a:buChar char="•"/>
              <a:defRPr/>
            </a:pPr>
            <a:r>
              <a:rPr lang="en-US" altLang="zh-CN" sz="2800" noProof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   He lay down on the sofa and soon __________.</a:t>
            </a:r>
          </a:p>
          <a:p>
            <a:pPr marL="342900" indent="-342900" eaLnBrk="1" fontAlgn="auto" hangingPunct="1">
              <a:lnSpc>
                <a:spcPct val="70000"/>
              </a:lnSpc>
              <a:buSzTx/>
              <a:buFont typeface="Wingdings" panose="05000000000000000000" pitchFamily="2" charset="2"/>
              <a:buChar char="•"/>
              <a:defRPr/>
            </a:pPr>
            <a:r>
              <a:rPr lang="en-US" altLang="zh-CN" sz="2800" noProof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3. </a:t>
            </a:r>
            <a:r>
              <a:rPr lang="zh-CN" altLang="en-US" sz="2800" noProof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我弟弟在数学方面有一些困难。</a:t>
            </a:r>
          </a:p>
          <a:p>
            <a:pPr marL="342900" indent="-342900" eaLnBrk="1" fontAlgn="auto" hangingPunct="1">
              <a:lnSpc>
                <a:spcPct val="70000"/>
              </a:lnSpc>
              <a:buSzTx/>
              <a:buFont typeface="Wingdings" panose="05000000000000000000" pitchFamily="2" charset="2"/>
              <a:buChar char="•"/>
              <a:defRPr/>
            </a:pPr>
            <a:r>
              <a:rPr lang="en-US" altLang="zh-CN" sz="2800" noProof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   My brother ___________________ math.</a:t>
            </a:r>
          </a:p>
          <a:p>
            <a:pPr marL="342900" indent="-342900" eaLnBrk="1" fontAlgn="auto" hangingPunct="1">
              <a:lnSpc>
                <a:spcPct val="70000"/>
              </a:lnSpc>
              <a:buSzTx/>
              <a:buFont typeface="Wingdings" panose="05000000000000000000" pitchFamily="2" charset="2"/>
              <a:buChar char="•"/>
              <a:defRPr/>
            </a:pPr>
            <a:r>
              <a:rPr lang="en-US" altLang="zh-CN" sz="2800" noProof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4. </a:t>
            </a:r>
            <a:r>
              <a:rPr lang="zh-CN" altLang="en-US" sz="2800" noProof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每天我们应该对我们的学习做一个回顾。</a:t>
            </a:r>
          </a:p>
          <a:p>
            <a:pPr marL="342900" indent="-342900" eaLnBrk="1" fontAlgn="auto" hangingPunct="1">
              <a:lnSpc>
                <a:spcPct val="70000"/>
              </a:lnSpc>
              <a:buSzTx/>
              <a:buFont typeface="Wingdings" panose="05000000000000000000" pitchFamily="2" charset="2"/>
              <a:buChar char="•"/>
              <a:defRPr/>
            </a:pPr>
            <a:r>
              <a:rPr lang="en-US" altLang="zh-CN" sz="2800" noProof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   Every day we should __________ for our study.</a:t>
            </a:r>
          </a:p>
          <a:p>
            <a:pPr marL="342900" indent="-342900" eaLnBrk="1" fontAlgn="auto" hangingPunct="1">
              <a:lnSpc>
                <a:spcPct val="70000"/>
              </a:lnSpc>
              <a:buSzTx/>
              <a:buFont typeface="Wingdings" panose="05000000000000000000" pitchFamily="2" charset="2"/>
              <a:buChar char="•"/>
              <a:defRPr/>
            </a:pPr>
            <a:r>
              <a:rPr lang="en-US" altLang="zh-CN" sz="2800" noProof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5. </a:t>
            </a:r>
            <a:r>
              <a:rPr lang="en-US" altLang="zh-CN" sz="2800" noProof="1" smtClean="0">
                <a:solidFill>
                  <a:schemeClr val="tx1">
                    <a:lumMod val="50000"/>
                  </a:schemeClr>
                </a:solidFill>
                <a:latin typeface="+mn-lt"/>
                <a:sym typeface="+mn-ea"/>
              </a:rPr>
              <a:t>他迟到了，而且也没有把</a:t>
            </a:r>
            <a:r>
              <a:rPr lang="zh-CN" altLang="en-US" sz="2800" noProof="1" smtClean="0">
                <a:solidFill>
                  <a:schemeClr val="tx1">
                    <a:lumMod val="50000"/>
                  </a:schemeClr>
                </a:solidFill>
                <a:latin typeface="+mn-lt"/>
                <a:sym typeface="+mn-ea"/>
              </a:rPr>
              <a:t>作业</a:t>
            </a:r>
            <a:r>
              <a:rPr lang="en-US" altLang="zh-CN" sz="2800" noProof="1" smtClean="0">
                <a:solidFill>
                  <a:schemeClr val="tx1">
                    <a:lumMod val="50000"/>
                  </a:schemeClr>
                </a:solidFill>
                <a:latin typeface="+mn-lt"/>
                <a:sym typeface="+mn-ea"/>
              </a:rPr>
              <a:t>带来。</a:t>
            </a:r>
          </a:p>
          <a:p>
            <a:pPr marL="342900" indent="-342900" eaLnBrk="1" fontAlgn="auto" hangingPunct="1">
              <a:lnSpc>
                <a:spcPct val="70000"/>
              </a:lnSpc>
              <a:buSzTx/>
              <a:buFont typeface="Wingdings" panose="05000000000000000000" pitchFamily="2" charset="2"/>
              <a:buChar char="•"/>
              <a:defRPr/>
            </a:pPr>
            <a:r>
              <a:rPr lang="en-US" altLang="zh-CN" sz="2800" noProof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   He was late, and_________that he didn't bring the homework．</a:t>
            </a:r>
          </a:p>
        </p:txBody>
      </p:sp>
      <p:sp>
        <p:nvSpPr>
          <p:cNvPr id="21507" name="文本框 1"/>
          <p:cNvSpPr txBox="1">
            <a:spLocks noChangeArrowheads="1"/>
          </p:cNvSpPr>
          <p:nvPr/>
        </p:nvSpPr>
        <p:spPr bwMode="auto">
          <a:xfrm>
            <a:off x="1054100" y="1238250"/>
            <a:ext cx="1447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ea typeface="微软雅黑" panose="020B0503020204020204" charset="-122"/>
              </a:rPr>
              <a:t>Besides</a:t>
            </a:r>
          </a:p>
        </p:txBody>
      </p:sp>
      <p:sp>
        <p:nvSpPr>
          <p:cNvPr id="21508" name="文本框 3"/>
          <p:cNvSpPr txBox="1">
            <a:spLocks noChangeArrowheads="1"/>
          </p:cNvSpPr>
          <p:nvPr/>
        </p:nvSpPr>
        <p:spPr bwMode="auto">
          <a:xfrm>
            <a:off x="3848100" y="5705475"/>
            <a:ext cx="15668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ea typeface="微软雅黑" panose="020B0503020204020204" charset="-122"/>
              </a:rPr>
              <a:t>on top of</a:t>
            </a:r>
          </a:p>
        </p:txBody>
      </p:sp>
      <p:sp>
        <p:nvSpPr>
          <p:cNvPr id="21509" name="文本框 5"/>
          <p:cNvSpPr txBox="1">
            <a:spLocks noChangeArrowheads="1"/>
          </p:cNvSpPr>
          <p:nvPr/>
        </p:nvSpPr>
        <p:spPr bwMode="auto">
          <a:xfrm>
            <a:off x="4473575" y="4648200"/>
            <a:ext cx="2000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ea typeface="微软雅黑" panose="020B0503020204020204" charset="-122"/>
              </a:rPr>
              <a:t>do a review</a:t>
            </a:r>
          </a:p>
        </p:txBody>
      </p:sp>
      <p:sp>
        <p:nvSpPr>
          <p:cNvPr id="21510" name="文本框 6"/>
          <p:cNvSpPr txBox="1">
            <a:spLocks noChangeArrowheads="1"/>
          </p:cNvSpPr>
          <p:nvPr/>
        </p:nvSpPr>
        <p:spPr bwMode="auto">
          <a:xfrm>
            <a:off x="2882900" y="3600450"/>
            <a:ext cx="37496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ea typeface="微软雅黑" panose="020B0503020204020204" charset="-122"/>
              </a:rPr>
              <a:t>has some difficulties in</a:t>
            </a:r>
          </a:p>
        </p:txBody>
      </p:sp>
      <p:sp>
        <p:nvSpPr>
          <p:cNvPr id="21511" name="文本框 7"/>
          <p:cNvSpPr txBox="1">
            <a:spLocks noChangeArrowheads="1"/>
          </p:cNvSpPr>
          <p:nvPr/>
        </p:nvSpPr>
        <p:spPr bwMode="auto">
          <a:xfrm>
            <a:off x="6616700" y="2511425"/>
            <a:ext cx="178117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ea typeface="微软雅黑" panose="020B0503020204020204" charset="-122"/>
              </a:rPr>
              <a:t>fell asleep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8" grpId="0"/>
      <p:bldP spid="21509" grpId="0"/>
      <p:bldP spid="21510" grpId="0"/>
      <p:bldP spid="215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6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85775" y="-33338"/>
            <a:ext cx="8148638" cy="1042988"/>
          </a:xfrm>
        </p:spPr>
        <p:txBody>
          <a:bodyPr/>
          <a:lstStyle/>
          <a:p>
            <a:pPr eaLnBrk="1" hangingPunct="1"/>
            <a:r>
              <a:rPr lang="en-US" altLang="zh-CN" smtClean="0"/>
              <a:t>Match the sayings with its Chinese meaning</a:t>
            </a:r>
          </a:p>
        </p:txBody>
      </p:sp>
      <p:sp>
        <p:nvSpPr>
          <p:cNvPr id="8" name="内容占位符 7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77800" y="1290638"/>
            <a:ext cx="4130675" cy="4824412"/>
          </a:xfrm>
        </p:spPr>
        <p:txBody>
          <a:bodyPr>
            <a:noAutofit/>
          </a:bodyPr>
          <a:lstStyle/>
          <a:p>
            <a:pPr marL="342900" indent="-342900" eaLnBrk="1" fontAlgn="auto" hangingPunct="1">
              <a:lnSpc>
                <a:spcPct val="90000"/>
              </a:lnSpc>
              <a:buSzTx/>
              <a:buFont typeface="Wingdings" panose="05000000000000000000" pitchFamily="2" charset="2"/>
              <a:buChar char="•"/>
              <a:defRPr/>
            </a:pPr>
            <a:r>
              <a:rPr lang="en-US" altLang="zh-CN" sz="2800" noProof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One today is worth two tomorrow.</a:t>
            </a:r>
          </a:p>
          <a:p>
            <a:pPr marL="342900" indent="-342900" eaLnBrk="1" fontAlgn="auto" hangingPunct="1">
              <a:lnSpc>
                <a:spcPct val="90000"/>
              </a:lnSpc>
              <a:buSzTx/>
              <a:buFont typeface="Wingdings" panose="05000000000000000000" pitchFamily="2" charset="2"/>
              <a:buChar char="•"/>
              <a:defRPr/>
            </a:pPr>
            <a:r>
              <a:rPr lang="en-US" altLang="zh-CN" sz="2800" noProof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Time and tide wait for no man.</a:t>
            </a:r>
          </a:p>
          <a:p>
            <a:pPr marL="342900" indent="-342900" eaLnBrk="1" fontAlgn="auto" hangingPunct="1">
              <a:lnSpc>
                <a:spcPct val="90000"/>
              </a:lnSpc>
              <a:buSzTx/>
              <a:buFont typeface="Wingdings" panose="05000000000000000000" pitchFamily="2" charset="2"/>
              <a:buChar char="•"/>
              <a:defRPr/>
            </a:pPr>
            <a:r>
              <a:rPr lang="en-US" altLang="zh-CN" sz="2800" noProof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Time flies.</a:t>
            </a:r>
          </a:p>
          <a:p>
            <a:pPr marL="342900" indent="-342900" eaLnBrk="1" fontAlgn="auto" hangingPunct="1">
              <a:lnSpc>
                <a:spcPct val="90000"/>
              </a:lnSpc>
              <a:buSzTx/>
              <a:buFont typeface="Wingdings" panose="05000000000000000000" pitchFamily="2" charset="2"/>
              <a:buChar char="•"/>
              <a:defRPr/>
            </a:pPr>
            <a:r>
              <a:rPr lang="en-US" altLang="zh-CN" sz="2800" noProof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To save time is to lengthen life.</a:t>
            </a:r>
          </a:p>
          <a:p>
            <a:pPr marL="342900" indent="-342900" eaLnBrk="1" fontAlgn="auto" hangingPunct="1">
              <a:lnSpc>
                <a:spcPct val="90000"/>
              </a:lnSpc>
              <a:buSzTx/>
              <a:buFont typeface="Wingdings" panose="05000000000000000000" pitchFamily="2" charset="2"/>
              <a:buChar char="•"/>
              <a:defRPr/>
            </a:pPr>
            <a:r>
              <a:rPr lang="en-US" altLang="zh-CN" sz="2800" noProof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Don't put off till tomorrow what should be done today.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4"/>
            <p:custDataLst>
              <p:tags r:id="rId4"/>
            </p:custDataLst>
          </p:nvPr>
        </p:nvSpPr>
        <p:spPr>
          <a:xfrm>
            <a:off x="4757738" y="1290638"/>
            <a:ext cx="4183062" cy="4824412"/>
          </a:xfrm>
        </p:spPr>
        <p:txBody>
          <a:bodyPr>
            <a:normAutofit/>
          </a:bodyPr>
          <a:lstStyle/>
          <a:p>
            <a:pPr marL="342900" indent="-342900" eaLnBrk="1" fontAlgn="auto" hangingPunct="1">
              <a:lnSpc>
                <a:spcPct val="70000"/>
              </a:lnSpc>
              <a:buSzTx/>
              <a:buFont typeface="Wingdings" panose="05000000000000000000" pitchFamily="2" charset="2"/>
              <a:buChar char="•"/>
              <a:defRPr/>
            </a:pPr>
            <a:r>
              <a:rPr lang="zh-CN" altLang="en-US" sz="2800" noProof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光阴似箭，日月如梭。</a:t>
            </a:r>
          </a:p>
          <a:p>
            <a:pPr marL="342900" indent="-342900" eaLnBrk="1" fontAlgn="auto" hangingPunct="1">
              <a:lnSpc>
                <a:spcPct val="70000"/>
              </a:lnSpc>
              <a:buSzTx/>
              <a:buFont typeface="Wingdings" panose="05000000000000000000" pitchFamily="2" charset="2"/>
              <a:buChar char="•"/>
              <a:defRPr/>
            </a:pPr>
            <a:endParaRPr lang="zh-CN" altLang="en-US" sz="2800" noProof="1" smtClean="0">
              <a:solidFill>
                <a:schemeClr val="tx1">
                  <a:lumMod val="50000"/>
                </a:schemeClr>
              </a:solidFill>
              <a:latin typeface="+mn-lt"/>
            </a:endParaRPr>
          </a:p>
          <a:p>
            <a:pPr marL="342900" indent="-342900" eaLnBrk="1" fontAlgn="auto" hangingPunct="1">
              <a:lnSpc>
                <a:spcPct val="70000"/>
              </a:lnSpc>
              <a:buSzTx/>
              <a:buFont typeface="Wingdings" panose="05000000000000000000" pitchFamily="2" charset="2"/>
              <a:buChar char="•"/>
              <a:defRPr/>
            </a:pPr>
            <a:r>
              <a:rPr lang="zh-CN" altLang="en-US" sz="2800" noProof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节省时间就是延长生命。</a:t>
            </a:r>
          </a:p>
          <a:p>
            <a:pPr marL="342900" indent="-342900" eaLnBrk="1" fontAlgn="auto" hangingPunct="1">
              <a:lnSpc>
                <a:spcPct val="70000"/>
              </a:lnSpc>
              <a:buSzTx/>
              <a:buFont typeface="Wingdings" panose="05000000000000000000" pitchFamily="2" charset="2"/>
              <a:buChar char="•"/>
              <a:defRPr/>
            </a:pPr>
            <a:endParaRPr lang="zh-CN" altLang="en-US" sz="2800" noProof="1" smtClean="0">
              <a:solidFill>
                <a:schemeClr val="tx1">
                  <a:lumMod val="50000"/>
                </a:schemeClr>
              </a:solidFill>
              <a:latin typeface="+mn-lt"/>
              <a:sym typeface="+mn-ea"/>
            </a:endParaRPr>
          </a:p>
          <a:p>
            <a:pPr marL="342900" indent="-342900" eaLnBrk="1" fontAlgn="auto" hangingPunct="1">
              <a:lnSpc>
                <a:spcPct val="70000"/>
              </a:lnSpc>
              <a:buSzTx/>
              <a:buFont typeface="Wingdings" panose="05000000000000000000" pitchFamily="2" charset="2"/>
              <a:buChar char="•"/>
              <a:defRPr/>
            </a:pPr>
            <a:r>
              <a:rPr lang="zh-CN" altLang="en-US" sz="2800" noProof="1" smtClean="0">
                <a:solidFill>
                  <a:schemeClr val="tx1">
                    <a:lumMod val="50000"/>
                  </a:schemeClr>
                </a:solidFill>
                <a:latin typeface="+mn-lt"/>
                <a:sym typeface="+mn-ea"/>
              </a:rPr>
              <a:t>一个今日胜似两个明天。</a:t>
            </a:r>
            <a:endParaRPr lang="zh-CN" altLang="en-US" sz="2800" noProof="1" smtClean="0">
              <a:solidFill>
                <a:schemeClr val="tx1">
                  <a:lumMod val="50000"/>
                </a:schemeClr>
              </a:solidFill>
              <a:latin typeface="+mn-lt"/>
            </a:endParaRPr>
          </a:p>
          <a:p>
            <a:pPr marL="342900" indent="-342900" eaLnBrk="1" fontAlgn="auto" hangingPunct="1">
              <a:lnSpc>
                <a:spcPct val="70000"/>
              </a:lnSpc>
              <a:buSzTx/>
              <a:buFont typeface="Wingdings" panose="05000000000000000000" pitchFamily="2" charset="2"/>
              <a:buChar char="•"/>
              <a:defRPr/>
            </a:pPr>
            <a:endParaRPr lang="zh-CN" altLang="en-US" sz="2800" noProof="1" smtClean="0">
              <a:solidFill>
                <a:schemeClr val="tx1">
                  <a:lumMod val="50000"/>
                </a:schemeClr>
              </a:solidFill>
              <a:latin typeface="+mn-lt"/>
            </a:endParaRPr>
          </a:p>
          <a:p>
            <a:pPr marL="342900" indent="-342900" eaLnBrk="1" fontAlgn="auto" hangingPunct="1">
              <a:lnSpc>
                <a:spcPct val="70000"/>
              </a:lnSpc>
              <a:buSzTx/>
              <a:buFont typeface="Wingdings" panose="05000000000000000000" pitchFamily="2" charset="2"/>
              <a:buChar char="•"/>
              <a:defRPr/>
            </a:pPr>
            <a:r>
              <a:rPr lang="zh-CN" altLang="en-US" sz="2800" noProof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今日事，今日毕。</a:t>
            </a:r>
          </a:p>
          <a:p>
            <a:pPr marL="342900" indent="-342900" eaLnBrk="1" fontAlgn="auto" hangingPunct="1">
              <a:lnSpc>
                <a:spcPct val="70000"/>
              </a:lnSpc>
              <a:buSzTx/>
              <a:buFont typeface="Wingdings" panose="05000000000000000000" pitchFamily="2" charset="2"/>
              <a:buChar char="•"/>
              <a:defRPr/>
            </a:pPr>
            <a:endParaRPr lang="zh-CN" altLang="en-US" sz="2800" noProof="1" smtClean="0">
              <a:solidFill>
                <a:schemeClr val="tx1">
                  <a:lumMod val="50000"/>
                </a:schemeClr>
              </a:solidFill>
              <a:latin typeface="+mn-lt"/>
              <a:sym typeface="+mn-ea"/>
            </a:endParaRPr>
          </a:p>
          <a:p>
            <a:pPr marL="342900" indent="-342900" eaLnBrk="1" fontAlgn="auto" hangingPunct="1">
              <a:lnSpc>
                <a:spcPct val="70000"/>
              </a:lnSpc>
              <a:buSzTx/>
              <a:buFont typeface="Wingdings" panose="05000000000000000000" pitchFamily="2" charset="2"/>
              <a:buChar char="•"/>
              <a:defRPr/>
            </a:pPr>
            <a:r>
              <a:rPr lang="zh-CN" altLang="en-US" sz="2800" noProof="1" smtClean="0">
                <a:solidFill>
                  <a:schemeClr val="tx1">
                    <a:lumMod val="50000"/>
                  </a:schemeClr>
                </a:solidFill>
                <a:latin typeface="+mn-lt"/>
                <a:sym typeface="+mn-ea"/>
              </a:rPr>
              <a:t>岁月不待人。</a:t>
            </a:r>
            <a:endParaRPr lang="zh-CN" altLang="en-US" sz="2800" noProof="1" smtClean="0">
              <a:solidFill>
                <a:schemeClr val="tx1">
                  <a:lumMod val="50000"/>
                </a:schemeClr>
              </a:solidFill>
              <a:latin typeface="+mn-lt"/>
            </a:endParaRPr>
          </a:p>
          <a:p>
            <a:pPr marL="342900" indent="-342900" eaLnBrk="1" fontAlgn="auto" hangingPunct="1">
              <a:buSzTx/>
              <a:buFont typeface="Wingdings" panose="05000000000000000000" pitchFamily="2" charset="2"/>
              <a:buChar char="•"/>
              <a:defRPr/>
            </a:pPr>
            <a:endParaRPr lang="zh-CN" altLang="en-US" sz="2800" noProof="1" smtClean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5" name="直接箭头连接符 4"/>
          <p:cNvCxnSpPr/>
          <p:nvPr/>
        </p:nvCxnSpPr>
        <p:spPr>
          <a:xfrm>
            <a:off x="4283075" y="1773238"/>
            <a:ext cx="1081088" cy="1728787"/>
          </a:xfrm>
          <a:prstGeom prst="straightConnector1">
            <a:avLst/>
          </a:prstGeom>
          <a:ln w="28575">
            <a:solidFill>
              <a:srgbClr val="FF0000"/>
            </a:solidFill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直接箭头连接符 5"/>
          <p:cNvCxnSpPr/>
          <p:nvPr/>
        </p:nvCxnSpPr>
        <p:spPr>
          <a:xfrm>
            <a:off x="3719513" y="2781300"/>
            <a:ext cx="1428750" cy="2736850"/>
          </a:xfrm>
          <a:prstGeom prst="straightConnector1">
            <a:avLst/>
          </a:prstGeom>
          <a:ln w="28575">
            <a:solidFill>
              <a:srgbClr val="FF0000"/>
            </a:solidFill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 flipV="1">
            <a:off x="4308475" y="4581525"/>
            <a:ext cx="839788" cy="936625"/>
          </a:xfrm>
          <a:prstGeom prst="straightConnector1">
            <a:avLst/>
          </a:prstGeom>
          <a:ln w="28575">
            <a:solidFill>
              <a:srgbClr val="FF0000"/>
            </a:solidFill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 flipV="1">
            <a:off x="4137025" y="2781300"/>
            <a:ext cx="1409700" cy="1560513"/>
          </a:xfrm>
          <a:prstGeom prst="straightConnector1">
            <a:avLst/>
          </a:prstGeom>
          <a:ln w="28575">
            <a:solidFill>
              <a:srgbClr val="FF0000"/>
            </a:solidFill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 flipV="1">
            <a:off x="3492500" y="1701800"/>
            <a:ext cx="1655763" cy="1727200"/>
          </a:xfrm>
          <a:prstGeom prst="straightConnector1">
            <a:avLst/>
          </a:prstGeom>
          <a:ln w="28575">
            <a:solidFill>
              <a:srgbClr val="FF0000"/>
            </a:solidFill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A letter to mum and dad</a:t>
            </a:r>
          </a:p>
        </p:txBody>
      </p:sp>
      <p:sp>
        <p:nvSpPr>
          <p:cNvPr id="26626" name="内容占位符 2"/>
          <p:cNvSpPr>
            <a:spLocks noGrp="1"/>
          </p:cNvSpPr>
          <p:nvPr>
            <p:ph idx="1"/>
          </p:nvPr>
        </p:nvSpPr>
        <p:spPr>
          <a:xfrm>
            <a:off x="334963" y="1235075"/>
            <a:ext cx="7937500" cy="4954588"/>
          </a:xfrm>
        </p:spPr>
        <p:txBody>
          <a:bodyPr/>
          <a:lstStyle/>
          <a:p>
            <a:pPr eaLnBrk="1" fontAlgn="auto" hangingPunct="1">
              <a:defRPr/>
            </a:pPr>
            <a:r>
              <a:rPr lang="en-US" altLang="zh-CN" sz="2800" b="1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sym typeface="+mn-ea"/>
              </a:rPr>
              <a:t>Dear mum and dad,</a:t>
            </a:r>
          </a:p>
          <a:p>
            <a:pPr eaLnBrk="1" fontAlgn="auto" hangingPunct="1">
              <a:defRPr/>
            </a:pPr>
            <a:r>
              <a:rPr lang="en-US" altLang="zh-CN" sz="2800" b="1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sym typeface="+mn-ea"/>
              </a:rPr>
              <a:t>Yesterday, you took good care of me.</a:t>
            </a:r>
          </a:p>
          <a:p>
            <a:pPr eaLnBrk="1" fontAlgn="auto" hangingPunct="1">
              <a:defRPr/>
            </a:pPr>
            <a:r>
              <a:rPr lang="en-US" altLang="zh-CN" sz="2800" b="1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sym typeface="+mn-ea"/>
              </a:rPr>
              <a:t>Today, I grow up.</a:t>
            </a:r>
          </a:p>
          <a:p>
            <a:pPr eaLnBrk="1" fontAlgn="auto" hangingPunct="1">
              <a:defRPr/>
            </a:pPr>
            <a:r>
              <a:rPr lang="en-US" altLang="zh-CN" sz="2800" b="1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sym typeface="+mn-ea"/>
              </a:rPr>
              <a:t>Tomorrow, I will look after you </a:t>
            </a:r>
          </a:p>
          <a:p>
            <a:pPr eaLnBrk="1" fontAlgn="auto" hangingPunct="1">
              <a:defRPr/>
            </a:pPr>
            <a:r>
              <a:rPr lang="en-US" altLang="zh-CN" sz="2800" b="1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sym typeface="+mn-ea"/>
              </a:rPr>
              <a:t>while you are growing old.</a:t>
            </a:r>
          </a:p>
          <a:p>
            <a:pPr eaLnBrk="1" fontAlgn="auto" hangingPunct="1">
              <a:defRPr/>
            </a:pPr>
            <a:r>
              <a:rPr lang="en-US" altLang="zh-CN" sz="2800" b="1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sym typeface="+mn-ea"/>
              </a:rPr>
              <a:t>Yours,</a:t>
            </a:r>
          </a:p>
          <a:p>
            <a:pPr eaLnBrk="1" fontAlgn="auto" hangingPunct="1">
              <a:defRPr/>
            </a:pPr>
            <a:r>
              <a:rPr lang="en-US" altLang="zh-CN" sz="2800" b="1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sym typeface="+mn-ea"/>
              </a:rPr>
              <a:t>(your name)</a:t>
            </a:r>
          </a:p>
          <a:p>
            <a:pPr eaLnBrk="1" fontAlgn="auto" hangingPunct="1">
              <a:defRPr/>
            </a:pPr>
            <a:endParaRPr lang="en-US" altLang="zh-CN" sz="2800" b="1" noProof="1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sym typeface="+mn-ea"/>
            </a:endParaRPr>
          </a:p>
        </p:txBody>
      </p:sp>
      <p:pic>
        <p:nvPicPr>
          <p:cNvPr id="20484" name="图片 2" descr="W[M}Z4]5[(9R_W9}K8G`74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40425" y="2409825"/>
            <a:ext cx="318770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Homework </a:t>
            </a:r>
          </a:p>
        </p:txBody>
      </p:sp>
      <p:sp>
        <p:nvSpPr>
          <p:cNvPr id="24578" name="内容占位符 6"/>
          <p:cNvSpPr>
            <a:spLocks noGrp="1"/>
          </p:cNvSpPr>
          <p:nvPr>
            <p:ph idx="1"/>
          </p:nvPr>
        </p:nvSpPr>
        <p:spPr>
          <a:xfrm>
            <a:off x="683568" y="2204864"/>
            <a:ext cx="7632848" cy="2735262"/>
          </a:xfrm>
        </p:spPr>
        <p:txBody>
          <a:bodyPr>
            <a:normAutofit/>
          </a:bodyPr>
          <a:lstStyle/>
          <a:p>
            <a:pPr eaLnBrk="1" fontAlgn="auto" hangingPunct="1">
              <a:defRPr/>
            </a:pPr>
            <a:r>
              <a:rPr lang="en-US" altLang="zh-CN" sz="3200" noProof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1.Make a timetable for your weekends.</a:t>
            </a:r>
          </a:p>
          <a:p>
            <a:pPr eaLnBrk="1" fontAlgn="auto" hangingPunct="1">
              <a:defRPr/>
            </a:pPr>
            <a:endParaRPr lang="en-US" altLang="zh-CN" sz="3200" noProof="1" smtClean="0">
              <a:solidFill>
                <a:schemeClr val="tx1">
                  <a:lumMod val="50000"/>
                </a:schemeClr>
              </a:solidFill>
              <a:latin typeface="+mn-lt"/>
            </a:endParaRPr>
          </a:p>
          <a:p>
            <a:pPr eaLnBrk="1" fontAlgn="auto" hangingPunct="1">
              <a:defRPr/>
            </a:pPr>
            <a:r>
              <a:rPr lang="en-US" altLang="zh-CN" sz="3200" noProof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2.Finish exercises for lesson56.  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Teaching aims</a:t>
            </a:r>
          </a:p>
        </p:txBody>
      </p:sp>
      <p:sp>
        <p:nvSpPr>
          <p:cNvPr id="10242" name="内容占位符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298450" y="854075"/>
            <a:ext cx="8547100" cy="5322888"/>
          </a:xfrm>
        </p:spPr>
        <p:txBody>
          <a:bodyPr>
            <a:normAutofit lnSpcReduction="10000"/>
          </a:bodyPr>
          <a:lstStyle/>
          <a:p>
            <a:pPr marL="342900" indent="-342900" eaLnBrk="1" hangingPunct="1">
              <a:lnSpc>
                <a:spcPct val="100000"/>
              </a:lnSpc>
              <a:defRPr/>
            </a:pPr>
            <a:r>
              <a:rPr lang="en-US" altLang="zh-CN" sz="2800" b="1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1. Knowledge and skills</a:t>
            </a:r>
            <a:r>
              <a:rPr lang="zh-CN" altLang="en-US" sz="2800" b="1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（知识与技能）</a:t>
            </a:r>
          </a:p>
          <a:p>
            <a:pPr marL="342900" indent="-342900" eaLnBrk="1" hangingPunct="1">
              <a:lnSpc>
                <a:spcPct val="100000"/>
              </a:lnSpc>
              <a:defRPr/>
            </a:pP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Read and use the key words and expressions: weekday, asleep, review, primary, notebook, itself, on top of, fall asleep</a:t>
            </a:r>
          </a:p>
          <a:p>
            <a:pPr marL="342900" indent="-342900" eaLnBrk="1" hangingPunct="1">
              <a:lnSpc>
                <a:spcPct val="100000"/>
              </a:lnSpc>
              <a:defRPr/>
            </a:pPr>
            <a:r>
              <a:rPr lang="en-US" altLang="zh-CN" sz="2800" b="1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2. Process and methods </a:t>
            </a:r>
            <a:r>
              <a:rPr lang="zh-CN" altLang="en-US" sz="2800" b="1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（过程与方法）</a:t>
            </a:r>
          </a:p>
          <a:p>
            <a:pPr marL="342900" indent="-342900" eaLnBrk="1" hangingPunct="1">
              <a:lnSpc>
                <a:spcPct val="100000"/>
              </a:lnSpc>
              <a:defRPr/>
            </a:pPr>
            <a:r>
              <a:rPr lang="zh-CN" altLang="en-US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利用教学图片、课件来开展问答式口语交际活动和阅读训练。</a:t>
            </a:r>
          </a:p>
          <a:p>
            <a:pPr marL="342900" indent="-342900" eaLnBrk="1" hangingPunct="1">
              <a:lnSpc>
                <a:spcPct val="100000"/>
              </a:lnSpc>
              <a:defRPr/>
            </a:pPr>
            <a:r>
              <a:rPr lang="en-US" altLang="zh-CN" sz="2800" b="1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3.Emotional attitude </a:t>
            </a:r>
            <a:r>
              <a:rPr lang="zh-CN" altLang="en-US" sz="2800" b="1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（情感态度与价值观）</a:t>
            </a:r>
          </a:p>
          <a:p>
            <a:pPr marL="342900" indent="-342900" eaLnBrk="1" hangingPunct="1">
              <a:lnSpc>
                <a:spcPct val="100000"/>
              </a:lnSpc>
              <a:defRPr/>
            </a:pP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1)</a:t>
            </a:r>
            <a:r>
              <a:rPr lang="zh-CN" altLang="en-US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能够在小组活动中与其他同学积极完成。</a:t>
            </a:r>
          </a:p>
          <a:p>
            <a:pPr marL="342900" indent="-342900" eaLnBrk="1" hangingPunct="1">
              <a:lnSpc>
                <a:spcPct val="100000"/>
              </a:lnSpc>
              <a:defRPr/>
            </a:pP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2)</a:t>
            </a:r>
            <a:r>
              <a:rPr lang="zh-CN" altLang="en-US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学生能珍惜时间，把握时间的积极情感。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Review words</a:t>
            </a:r>
          </a:p>
        </p:txBody>
      </p:sp>
      <p:sp>
        <p:nvSpPr>
          <p:cNvPr id="11266" name="内容占位符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95536" y="1124744"/>
            <a:ext cx="8261350" cy="5564187"/>
          </a:xfrm>
        </p:spPr>
        <p:txBody>
          <a:bodyPr>
            <a:normAutofit lnSpcReduction="10000"/>
          </a:bodyPr>
          <a:lstStyle/>
          <a:p>
            <a:pPr marL="342900" indent="-342900" eaLnBrk="1" hangingPunct="1">
              <a:lnSpc>
                <a:spcPct val="70000"/>
              </a:lnSpc>
              <a:defRPr/>
            </a:pP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1. besides  </a:t>
            </a:r>
            <a:r>
              <a:rPr lang="en-US" altLang="zh-CN" i="1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prep</a:t>
            </a: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.</a:t>
            </a:r>
            <a:r>
              <a:rPr lang="zh-CN" altLang="en-US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除</a:t>
            </a: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……</a:t>
            </a:r>
            <a:r>
              <a:rPr lang="zh-CN" altLang="en-US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之外还（包括除去的部分）</a:t>
            </a:r>
          </a:p>
          <a:p>
            <a:pPr marL="342900" indent="-342900" eaLnBrk="1" hangingPunct="1">
              <a:lnSpc>
                <a:spcPct val="70000"/>
              </a:lnSpc>
              <a:defRPr/>
            </a:pPr>
            <a:r>
              <a:rPr lang="zh-CN" altLang="en-US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    </a:t>
            </a: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except  </a:t>
            </a:r>
            <a:r>
              <a:rPr lang="en-US" altLang="zh-CN" i="1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prep</a:t>
            </a: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. </a:t>
            </a:r>
            <a:r>
              <a:rPr lang="zh-CN" altLang="en-US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sym typeface="黑体" panose="02010609060101010101" pitchFamily="49" charset="-122"/>
              </a:rPr>
              <a:t>除</a:t>
            </a: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sym typeface="黑体" panose="02010609060101010101" pitchFamily="49" charset="-122"/>
              </a:rPr>
              <a:t>……</a:t>
            </a:r>
            <a:r>
              <a:rPr lang="zh-CN" altLang="en-US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sym typeface="黑体" panose="02010609060101010101" pitchFamily="49" charset="-122"/>
              </a:rPr>
              <a:t>之外（不包括除去的部分）</a:t>
            </a:r>
          </a:p>
          <a:p>
            <a:pPr marL="342900" indent="-342900" eaLnBrk="1" hangingPunct="1">
              <a:lnSpc>
                <a:spcPct val="70000"/>
              </a:lnSpc>
              <a:defRPr/>
            </a:pP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2. weekday  </a:t>
            </a:r>
            <a:r>
              <a:rPr lang="en-US" altLang="zh-CN" i="1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n</a:t>
            </a: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. </a:t>
            </a:r>
            <a:r>
              <a:rPr lang="zh-CN" altLang="en-US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工作日（周一到周五的任何一天）</a:t>
            </a:r>
          </a:p>
          <a:p>
            <a:pPr marL="342900" indent="-342900" eaLnBrk="1" hangingPunct="1">
              <a:lnSpc>
                <a:spcPct val="70000"/>
              </a:lnSpc>
              <a:defRPr/>
            </a:pPr>
            <a:r>
              <a:rPr lang="zh-CN" altLang="en-US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    </a:t>
            </a: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weekend  </a:t>
            </a:r>
            <a:r>
              <a:rPr lang="en-US" altLang="zh-CN" i="1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n</a:t>
            </a: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. </a:t>
            </a:r>
            <a:r>
              <a:rPr lang="zh-CN" altLang="en-US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周末（周六周日）</a:t>
            </a:r>
          </a:p>
          <a:p>
            <a:pPr marL="342900" indent="-342900" eaLnBrk="1" hangingPunct="1">
              <a:lnSpc>
                <a:spcPct val="70000"/>
              </a:lnSpc>
              <a:defRPr/>
            </a:pP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3. primary  </a:t>
            </a:r>
            <a:r>
              <a:rPr lang="en-US" altLang="zh-CN" i="1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adj</a:t>
            </a: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. </a:t>
            </a:r>
            <a:r>
              <a:rPr lang="zh-CN" altLang="en-US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小学的，基本的</a:t>
            </a:r>
          </a:p>
          <a:p>
            <a:pPr marL="342900" indent="-342900" eaLnBrk="1" hangingPunct="1">
              <a:lnSpc>
                <a:spcPct val="70000"/>
              </a:lnSpc>
              <a:defRPr/>
            </a:pP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4. asleep  </a:t>
            </a:r>
            <a:r>
              <a:rPr lang="en-US" altLang="zh-CN" i="1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adj.</a:t>
            </a: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zh-CN" altLang="en-US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睡着的  </a:t>
            </a:r>
          </a:p>
          <a:p>
            <a:pPr marL="342900" indent="-342900" eaLnBrk="1" hangingPunct="1">
              <a:lnSpc>
                <a:spcPct val="70000"/>
              </a:lnSpc>
              <a:defRPr/>
            </a:pPr>
            <a:r>
              <a:rPr lang="zh-CN" altLang="en-US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    </a:t>
            </a: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sleepy  </a:t>
            </a:r>
            <a:r>
              <a:rPr lang="en-US" altLang="zh-CN" i="1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adj.</a:t>
            </a: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zh-CN" altLang="en-US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困倦的，瞌睡的</a:t>
            </a:r>
          </a:p>
          <a:p>
            <a:pPr marL="342900" indent="-342900" eaLnBrk="1" hangingPunct="1">
              <a:lnSpc>
                <a:spcPct val="70000"/>
              </a:lnSpc>
              <a:defRPr/>
            </a:pP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5. notebook </a:t>
            </a:r>
            <a:r>
              <a:rPr lang="en-US" altLang="zh-CN" i="1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 n</a:t>
            </a: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. </a:t>
            </a:r>
            <a:r>
              <a:rPr lang="zh-CN" altLang="en-US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笔记本</a:t>
            </a:r>
          </a:p>
          <a:p>
            <a:pPr marL="342900" indent="-342900" eaLnBrk="1" hangingPunct="1">
              <a:lnSpc>
                <a:spcPct val="70000"/>
              </a:lnSpc>
              <a:defRPr/>
            </a:pP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6. review  </a:t>
            </a:r>
            <a:r>
              <a:rPr lang="en-US" altLang="zh-CN" i="1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n.</a:t>
            </a: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zh-CN" altLang="en-US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复习；回顾；评论</a:t>
            </a:r>
          </a:p>
          <a:p>
            <a:pPr marL="342900" indent="-342900" eaLnBrk="1" hangingPunct="1">
              <a:lnSpc>
                <a:spcPct val="70000"/>
              </a:lnSpc>
              <a:defRPr/>
            </a:pPr>
            <a:r>
              <a:rPr lang="zh-CN" altLang="en-US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                </a:t>
            </a:r>
            <a:r>
              <a:rPr lang="en-US" altLang="zh-CN" i="1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v</a:t>
            </a: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. </a:t>
            </a:r>
            <a:r>
              <a:rPr lang="zh-CN" altLang="en-US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回顾；反思；评论</a:t>
            </a:r>
          </a:p>
          <a:p>
            <a:pPr marL="342900" indent="-342900" eaLnBrk="1" hangingPunct="1">
              <a:lnSpc>
                <a:spcPct val="70000"/>
              </a:lnSpc>
              <a:defRPr/>
            </a:pP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7. itself  </a:t>
            </a:r>
            <a:r>
              <a:rPr lang="en-US" altLang="zh-CN" i="1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pron.</a:t>
            </a: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zh-CN" altLang="en-US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它本身（自己）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Listen and fill in the blanks</a:t>
            </a:r>
          </a:p>
        </p:txBody>
      </p:sp>
      <p:sp>
        <p:nvSpPr>
          <p:cNvPr id="12290" name="内容占位符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01650" y="1116013"/>
            <a:ext cx="8064500" cy="5357812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defRPr/>
            </a:pP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1. _______ my schoolwork every _______, I go to a chess club twice a week.</a:t>
            </a:r>
          </a:p>
          <a:p>
            <a:pPr marL="342900" indent="-342900" eaLnBrk="1" hangingPunct="1">
              <a:lnSpc>
                <a:spcPct val="90000"/>
              </a:lnSpc>
              <a:defRPr/>
            </a:pP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2. She just started ________ school and has some difficulties in math.</a:t>
            </a:r>
          </a:p>
          <a:p>
            <a:pPr marL="342900" indent="-342900" eaLnBrk="1" hangingPunct="1">
              <a:lnSpc>
                <a:spcPct val="90000"/>
              </a:lnSpc>
              <a:defRPr/>
            </a:pP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3. Yesterday, I fell ______ during class.</a:t>
            </a:r>
          </a:p>
          <a:p>
            <a:pPr marL="342900" indent="-342900" eaLnBrk="1" hangingPunct="1">
              <a:lnSpc>
                <a:spcPct val="90000"/>
              </a:lnSpc>
              <a:defRPr/>
            </a:pP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4. You can list all the things you need to do each week in a ________.</a:t>
            </a:r>
          </a:p>
          <a:p>
            <a:pPr marL="342900" indent="-342900" eaLnBrk="1" hangingPunct="1">
              <a:lnSpc>
                <a:spcPct val="90000"/>
              </a:lnSpc>
              <a:defRPr/>
            </a:pP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5. Plan your study time for each subject and do a _______ every weekend.</a:t>
            </a:r>
          </a:p>
          <a:p>
            <a:pPr marL="342900" indent="-342900" eaLnBrk="1" hangingPunct="1">
              <a:lnSpc>
                <a:spcPct val="90000"/>
              </a:lnSpc>
              <a:defRPr/>
            </a:pP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6. Making a good plan is half the work_____.</a:t>
            </a:r>
          </a:p>
        </p:txBody>
      </p:sp>
      <p:sp>
        <p:nvSpPr>
          <p:cNvPr id="12291" name="文本框 5"/>
          <p:cNvSpPr txBox="1">
            <a:spLocks noChangeArrowheads="1"/>
          </p:cNvSpPr>
          <p:nvPr/>
        </p:nvSpPr>
        <p:spPr bwMode="auto">
          <a:xfrm>
            <a:off x="1271588" y="931863"/>
            <a:ext cx="144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ea typeface="微软雅黑" panose="020B0503020204020204" charset="-122"/>
              </a:rPr>
              <a:t>Besides</a:t>
            </a:r>
          </a:p>
        </p:txBody>
      </p:sp>
      <p:sp>
        <p:nvSpPr>
          <p:cNvPr id="12292" name="文本框 6"/>
          <p:cNvSpPr txBox="1">
            <a:spLocks noChangeArrowheads="1"/>
          </p:cNvSpPr>
          <p:nvPr/>
        </p:nvSpPr>
        <p:spPr bwMode="auto">
          <a:xfrm>
            <a:off x="6875463" y="5584825"/>
            <a:ext cx="9144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ea typeface="微软雅黑" panose="020B0503020204020204" charset="-122"/>
              </a:rPr>
              <a:t>itself</a:t>
            </a:r>
          </a:p>
        </p:txBody>
      </p:sp>
      <p:sp>
        <p:nvSpPr>
          <p:cNvPr id="12293" name="文本框 7"/>
          <p:cNvSpPr txBox="1">
            <a:spLocks noChangeArrowheads="1"/>
          </p:cNvSpPr>
          <p:nvPr/>
        </p:nvSpPr>
        <p:spPr bwMode="auto">
          <a:xfrm>
            <a:off x="1271588" y="4938713"/>
            <a:ext cx="12096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ea typeface="微软雅黑" panose="020B0503020204020204" charset="-122"/>
              </a:rPr>
              <a:t>review</a:t>
            </a:r>
          </a:p>
        </p:txBody>
      </p:sp>
      <p:sp>
        <p:nvSpPr>
          <p:cNvPr id="12294" name="文本框 8"/>
          <p:cNvSpPr txBox="1">
            <a:spLocks noChangeArrowheads="1"/>
          </p:cNvSpPr>
          <p:nvPr/>
        </p:nvSpPr>
        <p:spPr bwMode="auto">
          <a:xfrm>
            <a:off x="3409950" y="3946525"/>
            <a:ext cx="16446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ea typeface="微软雅黑" panose="020B0503020204020204" charset="-122"/>
              </a:rPr>
              <a:t>notebook</a:t>
            </a:r>
          </a:p>
        </p:txBody>
      </p:sp>
      <p:sp>
        <p:nvSpPr>
          <p:cNvPr id="12295" name="文本框 9"/>
          <p:cNvSpPr txBox="1">
            <a:spLocks noChangeArrowheads="1"/>
          </p:cNvSpPr>
          <p:nvPr/>
        </p:nvSpPr>
        <p:spPr bwMode="auto">
          <a:xfrm>
            <a:off x="3752850" y="2897188"/>
            <a:ext cx="12287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ea typeface="微软雅黑" panose="020B0503020204020204" charset="-122"/>
              </a:rPr>
              <a:t>asleep</a:t>
            </a:r>
          </a:p>
        </p:txBody>
      </p:sp>
      <p:sp>
        <p:nvSpPr>
          <p:cNvPr id="12296" name="文本框 10"/>
          <p:cNvSpPr txBox="1">
            <a:spLocks noChangeArrowheads="1"/>
          </p:cNvSpPr>
          <p:nvPr/>
        </p:nvSpPr>
        <p:spPr bwMode="auto">
          <a:xfrm>
            <a:off x="3965575" y="1925638"/>
            <a:ext cx="1365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ea typeface="微软雅黑" panose="020B0503020204020204" charset="-122"/>
              </a:rPr>
              <a:t>primary</a:t>
            </a:r>
          </a:p>
        </p:txBody>
      </p:sp>
      <p:sp>
        <p:nvSpPr>
          <p:cNvPr id="12297" name="文本框 11"/>
          <p:cNvSpPr txBox="1">
            <a:spLocks noChangeArrowheads="1"/>
          </p:cNvSpPr>
          <p:nvPr/>
        </p:nvSpPr>
        <p:spPr bwMode="auto">
          <a:xfrm>
            <a:off x="6091238" y="931863"/>
            <a:ext cx="15843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ea typeface="微软雅黑" panose="020B0503020204020204" charset="-122"/>
              </a:rPr>
              <a:t>weekday</a:t>
            </a:r>
          </a:p>
        </p:txBody>
      </p:sp>
      <p:pic>
        <p:nvPicPr>
          <p:cNvPr id="2" name="jj9u10lesson56_2213546rvf.mp3">
            <a:hlinkClick r:id="" action="ppaction://media"/>
          </p:cNvPr>
          <p:cNvPicPr>
            <a:picLocks noRot="1" noChangeArrowheads="1"/>
          </p:cNvPicPr>
          <p:nvPr>
            <a:audioFile r:link="rId5"/>
            <p:extLst>
              <p:ext uri="{DAA4B4D4-6D71-4841-9C94-3DE7FCFB9230}">
                <p14:media xmlns:p14="http://schemas.microsoft.com/office/powerpoint/2010/main" r:link="rId4"/>
              </p:ext>
            </p:ext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2600" y="5610225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7" dur="9469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8" fill="hold" display="1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12291" grpId="0"/>
      <p:bldP spid="12292" grpId="0"/>
      <p:bldP spid="12293" grpId="0"/>
      <p:bldP spid="12294" grpId="0"/>
      <p:bldP spid="12295" grpId="0"/>
      <p:bldP spid="12296" grpId="0"/>
      <p:bldP spid="1229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46088" y="-52388"/>
            <a:ext cx="7156450" cy="1071563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Read the lesson and find out the following words and expressions.</a:t>
            </a:r>
          </a:p>
        </p:txBody>
      </p:sp>
      <p:sp>
        <p:nvSpPr>
          <p:cNvPr id="13314" name="内容占位符 4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622300" y="919163"/>
            <a:ext cx="8404225" cy="5708650"/>
          </a:xfrm>
        </p:spPr>
        <p:txBody>
          <a:bodyPr>
            <a:noAutofit/>
          </a:bodyPr>
          <a:lstStyle/>
          <a:p>
            <a:pPr marL="342900" indent="-342900" eaLnBrk="1" hangingPunct="1">
              <a:lnSpc>
                <a:spcPts val="2400"/>
              </a:lnSpc>
              <a:buFont typeface="Wingdings" panose="05000000000000000000" pitchFamily="2" charset="2"/>
              <a:buChar char="•"/>
              <a:defRPr/>
            </a:pPr>
            <a:r>
              <a:rPr lang="en-US" altLang="zh-CN" dirty="0" smtClean="0">
                <a:latin typeface="Arial" panose="020B0604020202020204" pitchFamily="34" charset="0"/>
              </a:rPr>
              <a:t>Words: </a:t>
            </a:r>
          </a:p>
          <a:p>
            <a:pPr marL="342900" indent="-342900" eaLnBrk="1" hangingPunct="1">
              <a:lnSpc>
                <a:spcPts val="2400"/>
              </a:lnSpc>
              <a:buFont typeface="Wingdings" panose="05000000000000000000" pitchFamily="2" charset="2"/>
              <a:buChar char="•"/>
              <a:defRPr/>
            </a:pPr>
            <a:r>
              <a:rPr lang="en-US" altLang="zh-CN" dirty="0" smtClean="0">
                <a:latin typeface="Arial" panose="020B0604020202020204" pitchFamily="34" charset="0"/>
              </a:rPr>
              <a:t>1. </a:t>
            </a:r>
            <a:r>
              <a:rPr lang="zh-CN" altLang="en-US" dirty="0" smtClean="0">
                <a:latin typeface="Arial" panose="020B0604020202020204" pitchFamily="34" charset="0"/>
              </a:rPr>
              <a:t>困难</a:t>
            </a:r>
            <a:r>
              <a:rPr lang="en-US" altLang="zh-CN" dirty="0" smtClean="0">
                <a:latin typeface="Arial" panose="020B0604020202020204" pitchFamily="34" charset="0"/>
              </a:rPr>
              <a:t>________2. </a:t>
            </a:r>
            <a:r>
              <a:rPr lang="zh-CN" altLang="en-US" dirty="0" smtClean="0">
                <a:latin typeface="Arial" panose="020B0604020202020204" pitchFamily="34" charset="0"/>
              </a:rPr>
              <a:t>尴尬的</a:t>
            </a:r>
            <a:r>
              <a:rPr lang="en-US" altLang="zh-CN" dirty="0" smtClean="0">
                <a:latin typeface="Arial" panose="020B0604020202020204" pitchFamily="34" charset="0"/>
              </a:rPr>
              <a:t>_____________</a:t>
            </a:r>
          </a:p>
          <a:p>
            <a:pPr marL="342900" indent="-342900" eaLnBrk="1" hangingPunct="1">
              <a:lnSpc>
                <a:spcPts val="2400"/>
              </a:lnSpc>
              <a:buFont typeface="Wingdings" panose="05000000000000000000" pitchFamily="2" charset="2"/>
              <a:buChar char="•"/>
              <a:defRPr/>
            </a:pPr>
            <a:r>
              <a:rPr lang="en-US" altLang="zh-CN" dirty="0" smtClean="0">
                <a:latin typeface="Arial" panose="020B0604020202020204" pitchFamily="34" charset="0"/>
              </a:rPr>
              <a:t>3.</a:t>
            </a:r>
            <a:r>
              <a:rPr lang="zh-CN" altLang="en-US" dirty="0" smtClean="0">
                <a:latin typeface="Arial" panose="020B0604020202020204" pitchFamily="34" charset="0"/>
              </a:rPr>
              <a:t>认真地</a:t>
            </a:r>
            <a:r>
              <a:rPr lang="en-US" altLang="zh-CN" dirty="0" smtClean="0">
                <a:latin typeface="Arial" panose="020B0604020202020204" pitchFamily="34" charset="0"/>
              </a:rPr>
              <a:t> _______4. </a:t>
            </a:r>
            <a:r>
              <a:rPr lang="zh-CN" altLang="en-US" dirty="0" smtClean="0">
                <a:latin typeface="Arial" panose="020B0604020202020204" pitchFamily="34" charset="0"/>
              </a:rPr>
              <a:t>决定</a:t>
            </a:r>
            <a:r>
              <a:rPr lang="en-US" altLang="zh-CN" dirty="0" smtClean="0">
                <a:latin typeface="Arial" panose="020B0604020202020204" pitchFamily="34" charset="0"/>
              </a:rPr>
              <a:t>_______5.</a:t>
            </a:r>
            <a:r>
              <a:rPr lang="zh-CN" altLang="en-US" dirty="0" smtClean="0">
                <a:latin typeface="Arial" panose="020B0604020202020204" pitchFamily="34" charset="0"/>
              </a:rPr>
              <a:t>科目</a:t>
            </a:r>
            <a:r>
              <a:rPr lang="en-US" altLang="zh-CN" dirty="0" smtClean="0">
                <a:latin typeface="Arial" panose="020B0604020202020204" pitchFamily="34" charset="0"/>
              </a:rPr>
              <a:t>_______</a:t>
            </a:r>
          </a:p>
          <a:p>
            <a:pPr marL="342900" indent="-342900" eaLnBrk="1" hangingPunct="1">
              <a:lnSpc>
                <a:spcPts val="2400"/>
              </a:lnSpc>
              <a:buFont typeface="Wingdings" panose="05000000000000000000" pitchFamily="2" charset="2"/>
              <a:buChar char="•"/>
              <a:defRPr/>
            </a:pPr>
            <a:r>
              <a:rPr lang="en-US" altLang="zh-CN" dirty="0" smtClean="0">
                <a:latin typeface="Arial" panose="020B0604020202020204" pitchFamily="34" charset="0"/>
              </a:rPr>
              <a:t>6. </a:t>
            </a:r>
            <a:r>
              <a:rPr lang="zh-CN" altLang="en-US" dirty="0" smtClean="0">
                <a:latin typeface="Arial" panose="020B0604020202020204" pitchFamily="34" charset="0"/>
              </a:rPr>
              <a:t>组织</a:t>
            </a:r>
            <a:r>
              <a:rPr lang="en-US" altLang="zh-CN" dirty="0" smtClean="0">
                <a:latin typeface="Arial" panose="020B0604020202020204" pitchFamily="34" charset="0"/>
              </a:rPr>
              <a:t>__________ 7.</a:t>
            </a:r>
            <a:r>
              <a:rPr lang="zh-CN" altLang="en-US" dirty="0" smtClean="0">
                <a:latin typeface="Arial" panose="020B0604020202020204" pitchFamily="34" charset="0"/>
              </a:rPr>
              <a:t>检查</a:t>
            </a:r>
            <a:r>
              <a:rPr lang="en-US" altLang="zh-CN" dirty="0" smtClean="0">
                <a:latin typeface="Arial" panose="020B0604020202020204" pitchFamily="34" charset="0"/>
              </a:rPr>
              <a:t>_______</a:t>
            </a:r>
          </a:p>
          <a:p>
            <a:pPr marL="342900" indent="-342900" eaLnBrk="1" hangingPunct="1">
              <a:lnSpc>
                <a:spcPts val="2400"/>
              </a:lnSpc>
              <a:buFont typeface="Wingdings" panose="05000000000000000000" pitchFamily="2" charset="2"/>
              <a:buChar char="•"/>
              <a:defRPr/>
            </a:pPr>
            <a:r>
              <a:rPr lang="en-US" altLang="zh-CN" dirty="0" smtClean="0">
                <a:latin typeface="Arial" panose="020B0604020202020204" pitchFamily="34" charset="0"/>
              </a:rPr>
              <a:t>Expressions: </a:t>
            </a:r>
          </a:p>
          <a:p>
            <a:pPr marL="342900" indent="-342900" eaLnBrk="1" hangingPunct="1">
              <a:lnSpc>
                <a:spcPts val="2400"/>
              </a:lnSpc>
              <a:buFont typeface="Wingdings" panose="05000000000000000000" pitchFamily="2" charset="2"/>
              <a:buChar char="•"/>
              <a:defRPr/>
            </a:pPr>
            <a:r>
              <a:rPr lang="en-US" altLang="zh-CN" dirty="0" smtClean="0">
                <a:latin typeface="Arial" panose="020B0604020202020204" pitchFamily="34" charset="0"/>
              </a:rPr>
              <a:t>1.</a:t>
            </a:r>
            <a:r>
              <a:rPr lang="zh-CN" altLang="en-US" dirty="0" smtClean="0">
                <a:latin typeface="Arial" panose="020B0604020202020204" pitchFamily="34" charset="0"/>
                <a:sym typeface="宋体" panose="02010600030101010101" pitchFamily="2" charset="-122"/>
              </a:rPr>
              <a:t>除</a:t>
            </a:r>
            <a:r>
              <a:rPr lang="en-US" altLang="zh-CN" dirty="0" smtClean="0">
                <a:latin typeface="Arial" panose="020B0604020202020204" pitchFamily="34" charset="0"/>
                <a:sym typeface="宋体" panose="02010600030101010101" pitchFamily="2" charset="-122"/>
              </a:rPr>
              <a:t>……</a:t>
            </a:r>
            <a:r>
              <a:rPr lang="zh-CN" altLang="en-US" dirty="0" smtClean="0">
                <a:latin typeface="Arial" panose="020B0604020202020204" pitchFamily="34" charset="0"/>
                <a:sym typeface="宋体" panose="02010600030101010101" pitchFamily="2" charset="-122"/>
              </a:rPr>
              <a:t>之外，更重要的是 </a:t>
            </a:r>
            <a:r>
              <a:rPr lang="en-US" altLang="zh-CN" dirty="0" smtClean="0">
                <a:latin typeface="Arial" panose="020B0604020202020204" pitchFamily="34" charset="0"/>
                <a:sym typeface="宋体" panose="02010600030101010101" pitchFamily="2" charset="-122"/>
              </a:rPr>
              <a:t>___________</a:t>
            </a:r>
          </a:p>
          <a:p>
            <a:pPr marL="342900" indent="-342900" eaLnBrk="1" hangingPunct="1">
              <a:lnSpc>
                <a:spcPts val="2400"/>
              </a:lnSpc>
              <a:buFont typeface="Wingdings" panose="05000000000000000000" pitchFamily="2" charset="2"/>
              <a:buChar char="•"/>
              <a:defRPr/>
            </a:pPr>
            <a:r>
              <a:rPr lang="en-US" altLang="zh-CN" dirty="0" smtClean="0">
                <a:latin typeface="Arial" panose="020B0604020202020204" pitchFamily="34" charset="0"/>
              </a:rPr>
              <a:t>2.</a:t>
            </a:r>
            <a:r>
              <a:rPr lang="zh-CN" altLang="en-US" dirty="0" smtClean="0">
                <a:latin typeface="Arial" panose="020B0604020202020204" pitchFamily="34" charset="0"/>
                <a:sym typeface="宋体" panose="02010600030101010101" pitchFamily="2" charset="-122"/>
              </a:rPr>
              <a:t>入睡，睡着</a:t>
            </a:r>
            <a:r>
              <a:rPr lang="en-US" altLang="zh-CN" dirty="0" smtClean="0">
                <a:latin typeface="Arial" panose="020B0604020202020204" pitchFamily="34" charset="0"/>
                <a:sym typeface="宋体" panose="02010600030101010101" pitchFamily="2" charset="-122"/>
              </a:rPr>
              <a:t>_____________</a:t>
            </a:r>
          </a:p>
          <a:p>
            <a:pPr marL="342900" indent="-342900" eaLnBrk="1" hangingPunct="1">
              <a:lnSpc>
                <a:spcPts val="2400"/>
              </a:lnSpc>
              <a:buFont typeface="Wingdings" panose="05000000000000000000" pitchFamily="2" charset="2"/>
              <a:buChar char="•"/>
              <a:defRPr/>
            </a:pPr>
            <a:r>
              <a:rPr lang="en-US" altLang="zh-CN" dirty="0" smtClean="0">
                <a:latin typeface="Arial" panose="020B0604020202020204" pitchFamily="34" charset="0"/>
              </a:rPr>
              <a:t>3.</a:t>
            </a:r>
            <a:r>
              <a:rPr lang="zh-CN" altLang="en-US" dirty="0" smtClean="0">
                <a:latin typeface="Arial" panose="020B0604020202020204" pitchFamily="34" charset="0"/>
              </a:rPr>
              <a:t>认真考虑</a:t>
            </a:r>
            <a:r>
              <a:rPr lang="en-US" altLang="zh-CN" dirty="0" smtClean="0">
                <a:latin typeface="Arial" panose="020B0604020202020204" pitchFamily="34" charset="0"/>
              </a:rPr>
              <a:t>___________________</a:t>
            </a:r>
          </a:p>
          <a:p>
            <a:pPr marL="342900" indent="-342900" eaLnBrk="1" hangingPunct="1">
              <a:lnSpc>
                <a:spcPts val="2400"/>
              </a:lnSpc>
              <a:buFont typeface="Wingdings" panose="05000000000000000000" pitchFamily="2" charset="2"/>
              <a:buChar char="•"/>
              <a:defRPr/>
            </a:pPr>
            <a:r>
              <a:rPr lang="en-US" altLang="zh-CN" dirty="0" smtClean="0">
                <a:latin typeface="Arial" panose="020B0604020202020204" pitchFamily="34" charset="0"/>
              </a:rPr>
              <a:t>4.</a:t>
            </a:r>
            <a:r>
              <a:rPr lang="zh-CN" altLang="en-US" dirty="0" smtClean="0">
                <a:latin typeface="Arial" panose="020B0604020202020204" pitchFamily="34" charset="0"/>
              </a:rPr>
              <a:t>进行复习</a:t>
            </a:r>
            <a:r>
              <a:rPr lang="en-US" altLang="zh-CN" dirty="0" smtClean="0">
                <a:latin typeface="Arial" panose="020B0604020202020204" pitchFamily="34" charset="0"/>
              </a:rPr>
              <a:t>_______________</a:t>
            </a:r>
          </a:p>
          <a:p>
            <a:pPr marL="342900" indent="-342900" eaLnBrk="1" hangingPunct="1">
              <a:lnSpc>
                <a:spcPts val="2400"/>
              </a:lnSpc>
              <a:buFont typeface="Wingdings" panose="05000000000000000000" pitchFamily="2" charset="2"/>
              <a:buChar char="•"/>
              <a:defRPr/>
            </a:pPr>
            <a:r>
              <a:rPr lang="en-US" altLang="zh-CN" dirty="0" smtClean="0">
                <a:latin typeface="Arial" panose="020B0604020202020204" pitchFamily="34" charset="0"/>
              </a:rPr>
              <a:t>5.</a:t>
            </a:r>
            <a:r>
              <a:rPr lang="zh-CN" altLang="en-US" dirty="0" smtClean="0">
                <a:latin typeface="Arial" panose="020B0604020202020204" pitchFamily="34" charset="0"/>
              </a:rPr>
              <a:t>制定计划</a:t>
            </a:r>
            <a:r>
              <a:rPr lang="en-US" altLang="zh-CN" dirty="0" smtClean="0">
                <a:latin typeface="Arial" panose="020B0604020202020204" pitchFamily="34" charset="0"/>
              </a:rPr>
              <a:t>_______________</a:t>
            </a:r>
          </a:p>
          <a:p>
            <a:pPr marL="342900" indent="-342900" eaLnBrk="1" hangingPunct="1">
              <a:lnSpc>
                <a:spcPts val="2400"/>
              </a:lnSpc>
              <a:buFont typeface="Wingdings" panose="05000000000000000000" pitchFamily="2" charset="2"/>
              <a:buChar char="•"/>
              <a:defRPr/>
            </a:pPr>
            <a:r>
              <a:rPr lang="en-US" altLang="zh-CN" dirty="0" smtClean="0">
                <a:latin typeface="Arial" panose="020B0604020202020204" pitchFamily="34" charset="0"/>
              </a:rPr>
              <a:t>6.</a:t>
            </a:r>
            <a:r>
              <a:rPr lang="zh-CN" altLang="en-US" dirty="0" smtClean="0">
                <a:latin typeface="Arial" panose="020B0604020202020204" pitchFamily="34" charset="0"/>
              </a:rPr>
              <a:t>祝好运</a:t>
            </a:r>
            <a:r>
              <a:rPr lang="en-US" altLang="zh-CN" dirty="0" smtClean="0">
                <a:latin typeface="Arial" panose="020B0604020202020204" pitchFamily="34" charset="0"/>
              </a:rPr>
              <a:t>_________________</a:t>
            </a:r>
          </a:p>
        </p:txBody>
      </p:sp>
      <p:sp>
        <p:nvSpPr>
          <p:cNvPr id="13315" name="文本框 5"/>
          <p:cNvSpPr txBox="1">
            <a:spLocks noChangeArrowheads="1"/>
          </p:cNvSpPr>
          <p:nvPr/>
        </p:nvSpPr>
        <p:spPr bwMode="auto">
          <a:xfrm>
            <a:off x="2085975" y="1217613"/>
            <a:ext cx="14589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ea typeface="微软雅黑" panose="020B0503020204020204" charset="-122"/>
              </a:rPr>
              <a:t>difficulty</a:t>
            </a:r>
          </a:p>
        </p:txBody>
      </p:sp>
      <p:sp>
        <p:nvSpPr>
          <p:cNvPr id="13316" name="文本框 6"/>
          <p:cNvSpPr txBox="1">
            <a:spLocks noChangeArrowheads="1"/>
          </p:cNvSpPr>
          <p:nvPr/>
        </p:nvSpPr>
        <p:spPr bwMode="auto">
          <a:xfrm>
            <a:off x="2311400" y="1725613"/>
            <a:ext cx="15049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ea typeface="微软雅黑" panose="020B0503020204020204" charset="-122"/>
              </a:rPr>
              <a:t>carefully</a:t>
            </a:r>
          </a:p>
        </p:txBody>
      </p:sp>
      <p:sp>
        <p:nvSpPr>
          <p:cNvPr id="13317" name="文本框 7"/>
          <p:cNvSpPr txBox="1">
            <a:spLocks noChangeArrowheads="1"/>
          </p:cNvSpPr>
          <p:nvPr/>
        </p:nvSpPr>
        <p:spPr bwMode="auto">
          <a:xfrm>
            <a:off x="4719638" y="1725613"/>
            <a:ext cx="12303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ea typeface="微软雅黑" panose="020B0503020204020204" charset="-122"/>
              </a:rPr>
              <a:t>decide</a:t>
            </a:r>
          </a:p>
        </p:txBody>
      </p:sp>
      <p:sp>
        <p:nvSpPr>
          <p:cNvPr id="13318" name="文本框 8"/>
          <p:cNvSpPr txBox="1">
            <a:spLocks noChangeArrowheads="1"/>
          </p:cNvSpPr>
          <p:nvPr/>
        </p:nvSpPr>
        <p:spPr bwMode="auto">
          <a:xfrm>
            <a:off x="2085975" y="2244725"/>
            <a:ext cx="15446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ea typeface="微软雅黑" panose="020B0503020204020204" charset="-122"/>
              </a:rPr>
              <a:t>organize</a:t>
            </a:r>
          </a:p>
        </p:txBody>
      </p:sp>
      <p:sp>
        <p:nvSpPr>
          <p:cNvPr id="13319" name="文本框 9"/>
          <p:cNvSpPr txBox="1">
            <a:spLocks noChangeArrowheads="1"/>
          </p:cNvSpPr>
          <p:nvPr/>
        </p:nvSpPr>
        <p:spPr bwMode="auto">
          <a:xfrm>
            <a:off x="2466975" y="5981700"/>
            <a:ext cx="20208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ea typeface="微软雅黑" panose="020B0503020204020204" charset="-122"/>
              </a:rPr>
              <a:t>Best of luck</a:t>
            </a:r>
          </a:p>
        </p:txBody>
      </p:sp>
      <p:sp>
        <p:nvSpPr>
          <p:cNvPr id="13320" name="文本框 10"/>
          <p:cNvSpPr txBox="1">
            <a:spLocks noChangeArrowheads="1"/>
          </p:cNvSpPr>
          <p:nvPr/>
        </p:nvSpPr>
        <p:spPr bwMode="auto">
          <a:xfrm>
            <a:off x="2720975" y="5451475"/>
            <a:ext cx="2117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ea typeface="微软雅黑" panose="020B0503020204020204" charset="-122"/>
              </a:rPr>
              <a:t>make a plan</a:t>
            </a:r>
          </a:p>
        </p:txBody>
      </p:sp>
      <p:sp>
        <p:nvSpPr>
          <p:cNvPr id="13321" name="文本框 11"/>
          <p:cNvSpPr txBox="1">
            <a:spLocks noChangeArrowheads="1"/>
          </p:cNvSpPr>
          <p:nvPr/>
        </p:nvSpPr>
        <p:spPr bwMode="auto">
          <a:xfrm>
            <a:off x="2720975" y="4941888"/>
            <a:ext cx="19986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ea typeface="微软雅黑" panose="020B0503020204020204" charset="-122"/>
              </a:rPr>
              <a:t>do a review</a:t>
            </a:r>
          </a:p>
        </p:txBody>
      </p:sp>
      <p:sp>
        <p:nvSpPr>
          <p:cNvPr id="13322" name="文本框 12"/>
          <p:cNvSpPr txBox="1">
            <a:spLocks noChangeArrowheads="1"/>
          </p:cNvSpPr>
          <p:nvPr/>
        </p:nvSpPr>
        <p:spPr bwMode="auto">
          <a:xfrm>
            <a:off x="2720975" y="4389438"/>
            <a:ext cx="33432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ea typeface="微软雅黑" panose="020B0503020204020204" charset="-122"/>
              </a:rPr>
              <a:t>think carefully about</a:t>
            </a:r>
          </a:p>
        </p:txBody>
      </p:sp>
      <p:sp>
        <p:nvSpPr>
          <p:cNvPr id="13323" name="文本框 13"/>
          <p:cNvSpPr txBox="1">
            <a:spLocks noChangeArrowheads="1"/>
          </p:cNvSpPr>
          <p:nvPr/>
        </p:nvSpPr>
        <p:spPr bwMode="auto">
          <a:xfrm>
            <a:off x="3041650" y="3846513"/>
            <a:ext cx="17811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ea typeface="微软雅黑" panose="020B0503020204020204" charset="-122"/>
              </a:rPr>
              <a:t>fall asleep</a:t>
            </a:r>
          </a:p>
        </p:txBody>
      </p:sp>
      <p:sp>
        <p:nvSpPr>
          <p:cNvPr id="13324" name="文本框 14"/>
          <p:cNvSpPr txBox="1">
            <a:spLocks noChangeArrowheads="1"/>
          </p:cNvSpPr>
          <p:nvPr/>
        </p:nvSpPr>
        <p:spPr bwMode="auto">
          <a:xfrm>
            <a:off x="5286375" y="3336925"/>
            <a:ext cx="15668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ea typeface="微软雅黑" panose="020B0503020204020204" charset="-122"/>
              </a:rPr>
              <a:t>on top of</a:t>
            </a:r>
          </a:p>
        </p:txBody>
      </p:sp>
      <p:sp>
        <p:nvSpPr>
          <p:cNvPr id="13325" name="文本框 15"/>
          <p:cNvSpPr txBox="1">
            <a:spLocks noChangeArrowheads="1"/>
          </p:cNvSpPr>
          <p:nvPr/>
        </p:nvSpPr>
        <p:spPr bwMode="auto">
          <a:xfrm>
            <a:off x="4941888" y="2244725"/>
            <a:ext cx="1111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 dirty="0">
                <a:solidFill>
                  <a:srgbClr val="FF0000"/>
                </a:solidFill>
                <a:ea typeface="微软雅黑" panose="020B0503020204020204" charset="-122"/>
              </a:rPr>
              <a:t>check</a:t>
            </a:r>
          </a:p>
        </p:txBody>
      </p:sp>
      <p:sp>
        <p:nvSpPr>
          <p:cNvPr id="13326" name="文本框 16"/>
          <p:cNvSpPr txBox="1">
            <a:spLocks noChangeArrowheads="1"/>
          </p:cNvSpPr>
          <p:nvPr/>
        </p:nvSpPr>
        <p:spPr bwMode="auto">
          <a:xfrm>
            <a:off x="6853238" y="1725613"/>
            <a:ext cx="13081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ea typeface="微软雅黑" panose="020B0503020204020204" charset="-122"/>
              </a:rPr>
              <a:t>subject</a:t>
            </a:r>
          </a:p>
        </p:txBody>
      </p:sp>
      <p:sp>
        <p:nvSpPr>
          <p:cNvPr id="13327" name="文本框 17"/>
          <p:cNvSpPr txBox="1">
            <a:spLocks noChangeArrowheads="1"/>
          </p:cNvSpPr>
          <p:nvPr/>
        </p:nvSpPr>
        <p:spPr bwMode="auto">
          <a:xfrm>
            <a:off x="4941888" y="1206500"/>
            <a:ext cx="22558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ea typeface="微软雅黑" panose="020B0503020204020204" charset="-122"/>
              </a:rPr>
              <a:t>embarrassed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  <p:bldP spid="13317" grpId="0"/>
      <p:bldP spid="13318" grpId="0"/>
      <p:bldP spid="13319" grpId="0"/>
      <p:bldP spid="13320" grpId="0"/>
      <p:bldP spid="13321" grpId="0"/>
      <p:bldP spid="13322" grpId="0"/>
      <p:bldP spid="13323" grpId="0"/>
      <p:bldP spid="13324" grpId="0"/>
      <p:bldP spid="13325" grpId="0"/>
      <p:bldP spid="13326" grpId="0"/>
      <p:bldP spid="133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内容占位符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76225" y="980728"/>
            <a:ext cx="8589963" cy="5740400"/>
          </a:xfrm>
        </p:spPr>
        <p:txBody>
          <a:bodyPr/>
          <a:lstStyle/>
          <a:p>
            <a:pPr marL="342900" indent="-342900" eaLnBrk="1" hangingPunct="1">
              <a:lnSpc>
                <a:spcPct val="70000"/>
              </a:lnSpc>
              <a:defRPr/>
            </a:pP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1. </a:t>
            </a:r>
            <a:r>
              <a:rPr lang="zh-CN" altLang="en-US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我每天有许多事情要去做。</a:t>
            </a:r>
          </a:p>
          <a:p>
            <a:pPr marL="342900" indent="-342900" eaLnBrk="1" hangingPunct="1">
              <a:lnSpc>
                <a:spcPct val="70000"/>
              </a:lnSpc>
              <a:defRPr/>
            </a:pP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   I _____ so many _____  _____  ____every day.</a:t>
            </a:r>
          </a:p>
          <a:p>
            <a:pPr marL="342900" indent="-342900" eaLnBrk="1" hangingPunct="1">
              <a:lnSpc>
                <a:spcPct val="70000"/>
              </a:lnSpc>
              <a:defRPr/>
            </a:pP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2. </a:t>
            </a:r>
            <a:r>
              <a:rPr lang="zh-CN" altLang="en-US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她刚上小学，在数学方面有一些困难。</a:t>
            </a:r>
          </a:p>
          <a:p>
            <a:pPr marL="342900" indent="-342900" eaLnBrk="1" hangingPunct="1">
              <a:lnSpc>
                <a:spcPct val="70000"/>
              </a:lnSpc>
              <a:defRPr/>
            </a:pP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   She just started _______  ______ and _____</a:t>
            </a:r>
          </a:p>
          <a:p>
            <a:pPr marL="342900" indent="-342900" eaLnBrk="1" hangingPunct="1">
              <a:lnSpc>
                <a:spcPct val="70000"/>
              </a:lnSpc>
              <a:defRPr/>
            </a:pP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    _____ _________ ____ math.</a:t>
            </a:r>
          </a:p>
          <a:p>
            <a:pPr marL="342900" indent="-342900" eaLnBrk="1" hangingPunct="1">
              <a:lnSpc>
                <a:spcPct val="70000"/>
              </a:lnSpc>
              <a:defRPr/>
            </a:pP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3. </a:t>
            </a:r>
            <a:r>
              <a:rPr lang="zh-CN" altLang="en-US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听说你的麻烦我很难过。</a:t>
            </a:r>
          </a:p>
          <a:p>
            <a:pPr marL="342900" indent="-342900" eaLnBrk="1" hangingPunct="1">
              <a:lnSpc>
                <a:spcPct val="70000"/>
              </a:lnSpc>
              <a:defRPr/>
            </a:pP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   ______ ____ hear about your ______.</a:t>
            </a:r>
          </a:p>
          <a:p>
            <a:pPr marL="342900" indent="-342900" eaLnBrk="1" hangingPunct="1">
              <a:lnSpc>
                <a:spcPct val="70000"/>
              </a:lnSpc>
              <a:defRPr/>
            </a:pP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4. </a:t>
            </a:r>
            <a:r>
              <a:rPr lang="zh-CN" altLang="en-US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你是一个如此忙碌的孩子。</a:t>
            </a:r>
          </a:p>
          <a:p>
            <a:pPr marL="342900" indent="-342900" eaLnBrk="1" hangingPunct="1">
              <a:lnSpc>
                <a:spcPct val="70000"/>
              </a:lnSpc>
              <a:defRPr/>
            </a:pP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   You are ______ _____ ______ kid.</a:t>
            </a:r>
          </a:p>
          <a:p>
            <a:pPr marL="342900" indent="-342900" eaLnBrk="1" hangingPunct="1">
              <a:lnSpc>
                <a:spcPct val="70000"/>
              </a:lnSpc>
              <a:defRPr/>
            </a:pP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5. </a:t>
            </a:r>
            <a:r>
              <a:rPr lang="zh-CN" altLang="en-US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你的计划进展的怎样？</a:t>
            </a:r>
          </a:p>
          <a:p>
            <a:pPr marL="342900" indent="-342900" eaLnBrk="1" hangingPunct="1">
              <a:lnSpc>
                <a:spcPct val="70000"/>
              </a:lnSpc>
              <a:defRPr/>
            </a:pP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   _____ is your plan </a:t>
            </a:r>
            <a:r>
              <a:rPr lang="en-US" altLang="zh-CN" sz="2800" noProof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______?</a:t>
            </a:r>
            <a:endParaRPr lang="en-US" altLang="zh-CN" sz="2800" noProof="1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5363" name="文本框 5"/>
          <p:cNvSpPr txBox="1">
            <a:spLocks noChangeArrowheads="1"/>
          </p:cNvSpPr>
          <p:nvPr/>
        </p:nvSpPr>
        <p:spPr bwMode="auto">
          <a:xfrm>
            <a:off x="1252538" y="1249363"/>
            <a:ext cx="9525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ea typeface="微软雅黑" panose="020B0503020204020204" charset="-122"/>
              </a:rPr>
              <a:t>have</a:t>
            </a:r>
          </a:p>
        </p:txBody>
      </p:sp>
      <p:sp>
        <p:nvSpPr>
          <p:cNvPr id="15364" name="文本框 6"/>
          <p:cNvSpPr txBox="1">
            <a:spLocks noChangeArrowheads="1"/>
          </p:cNvSpPr>
          <p:nvPr/>
        </p:nvSpPr>
        <p:spPr bwMode="auto">
          <a:xfrm>
            <a:off x="5767388" y="3736975"/>
            <a:ext cx="12684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ea typeface="微软雅黑" panose="020B0503020204020204" charset="-122"/>
              </a:rPr>
              <a:t>trouble</a:t>
            </a:r>
          </a:p>
        </p:txBody>
      </p:sp>
      <p:sp>
        <p:nvSpPr>
          <p:cNvPr id="15365" name="文本框 7"/>
          <p:cNvSpPr txBox="1">
            <a:spLocks noChangeArrowheads="1"/>
          </p:cNvSpPr>
          <p:nvPr/>
        </p:nvSpPr>
        <p:spPr bwMode="auto">
          <a:xfrm>
            <a:off x="2449513" y="3736975"/>
            <a:ext cx="4794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ea typeface="微软雅黑" panose="020B0503020204020204" charset="-122"/>
              </a:rPr>
              <a:t>to</a:t>
            </a:r>
          </a:p>
        </p:txBody>
      </p:sp>
      <p:sp>
        <p:nvSpPr>
          <p:cNvPr id="15366" name="文本框 8"/>
          <p:cNvSpPr txBox="1">
            <a:spLocks noChangeArrowheads="1"/>
          </p:cNvSpPr>
          <p:nvPr/>
        </p:nvSpPr>
        <p:spPr bwMode="auto">
          <a:xfrm>
            <a:off x="1109663" y="3736975"/>
            <a:ext cx="1031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ea typeface="微软雅黑" panose="020B0503020204020204" charset="-122"/>
              </a:rPr>
              <a:t>Sorry</a:t>
            </a:r>
          </a:p>
        </p:txBody>
      </p:sp>
      <p:sp>
        <p:nvSpPr>
          <p:cNvPr id="15367" name="文本框 9"/>
          <p:cNvSpPr txBox="1">
            <a:spLocks noChangeArrowheads="1"/>
          </p:cNvSpPr>
          <p:nvPr/>
        </p:nvSpPr>
        <p:spPr bwMode="auto">
          <a:xfrm>
            <a:off x="4265613" y="2784475"/>
            <a:ext cx="4587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ea typeface="微软雅黑" panose="020B0503020204020204" charset="-122"/>
              </a:rPr>
              <a:t>in</a:t>
            </a:r>
          </a:p>
        </p:txBody>
      </p:sp>
      <p:sp>
        <p:nvSpPr>
          <p:cNvPr id="15368" name="文本框 10"/>
          <p:cNvSpPr txBox="1">
            <a:spLocks noChangeArrowheads="1"/>
          </p:cNvSpPr>
          <p:nvPr/>
        </p:nvSpPr>
        <p:spPr bwMode="auto">
          <a:xfrm>
            <a:off x="7264400" y="2276475"/>
            <a:ext cx="774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ea typeface="微软雅黑" panose="020B0503020204020204" charset="-122"/>
              </a:rPr>
              <a:t>had</a:t>
            </a:r>
          </a:p>
        </p:txBody>
      </p:sp>
      <p:sp>
        <p:nvSpPr>
          <p:cNvPr id="15369" name="文本框 11"/>
          <p:cNvSpPr txBox="1">
            <a:spLocks noChangeArrowheads="1"/>
          </p:cNvSpPr>
          <p:nvPr/>
        </p:nvSpPr>
        <p:spPr bwMode="auto">
          <a:xfrm>
            <a:off x="5191125" y="2276475"/>
            <a:ext cx="12096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ea typeface="微软雅黑" panose="020B0503020204020204" charset="-122"/>
              </a:rPr>
              <a:t>school</a:t>
            </a:r>
          </a:p>
        </p:txBody>
      </p:sp>
      <p:sp>
        <p:nvSpPr>
          <p:cNvPr id="15370" name="文本框 12"/>
          <p:cNvSpPr txBox="1">
            <a:spLocks noChangeArrowheads="1"/>
          </p:cNvSpPr>
          <p:nvPr/>
        </p:nvSpPr>
        <p:spPr bwMode="auto">
          <a:xfrm>
            <a:off x="3629025" y="2276475"/>
            <a:ext cx="13668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ea typeface="微软雅黑" panose="020B0503020204020204" charset="-122"/>
              </a:rPr>
              <a:t>primary</a:t>
            </a:r>
          </a:p>
        </p:txBody>
      </p:sp>
      <p:sp>
        <p:nvSpPr>
          <p:cNvPr id="15371" name="文本框 13"/>
          <p:cNvSpPr txBox="1">
            <a:spLocks noChangeArrowheads="1"/>
          </p:cNvSpPr>
          <p:nvPr/>
        </p:nvSpPr>
        <p:spPr bwMode="auto">
          <a:xfrm>
            <a:off x="2205038" y="2784475"/>
            <a:ext cx="1736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ea typeface="微软雅黑" panose="020B0503020204020204" charset="-122"/>
              </a:rPr>
              <a:t>difficulties</a:t>
            </a:r>
          </a:p>
        </p:txBody>
      </p:sp>
      <p:sp>
        <p:nvSpPr>
          <p:cNvPr id="15372" name="文本框 14"/>
          <p:cNvSpPr txBox="1">
            <a:spLocks noChangeArrowheads="1"/>
          </p:cNvSpPr>
          <p:nvPr/>
        </p:nvSpPr>
        <p:spPr bwMode="auto">
          <a:xfrm>
            <a:off x="1089025" y="2784475"/>
            <a:ext cx="10525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ea typeface="微软雅黑" panose="020B0503020204020204" charset="-122"/>
              </a:rPr>
              <a:t>some</a:t>
            </a:r>
          </a:p>
        </p:txBody>
      </p:sp>
      <p:sp>
        <p:nvSpPr>
          <p:cNvPr id="15373" name="文本框 15"/>
          <p:cNvSpPr txBox="1">
            <a:spLocks noChangeArrowheads="1"/>
          </p:cNvSpPr>
          <p:nvPr/>
        </p:nvSpPr>
        <p:spPr bwMode="auto">
          <a:xfrm>
            <a:off x="6264275" y="1238250"/>
            <a:ext cx="5778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ea typeface="微软雅黑" panose="020B0503020204020204" charset="-122"/>
              </a:rPr>
              <a:t>do</a:t>
            </a:r>
          </a:p>
        </p:txBody>
      </p:sp>
      <p:sp>
        <p:nvSpPr>
          <p:cNvPr id="15374" name="文本框 16"/>
          <p:cNvSpPr txBox="1">
            <a:spLocks noChangeArrowheads="1"/>
          </p:cNvSpPr>
          <p:nvPr/>
        </p:nvSpPr>
        <p:spPr bwMode="auto">
          <a:xfrm>
            <a:off x="5191125" y="1238250"/>
            <a:ext cx="4794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ea typeface="微软雅黑" panose="020B0503020204020204" charset="-122"/>
              </a:rPr>
              <a:t>to</a:t>
            </a:r>
          </a:p>
        </p:txBody>
      </p:sp>
      <p:sp>
        <p:nvSpPr>
          <p:cNvPr id="15375" name="文本框 17"/>
          <p:cNvSpPr txBox="1">
            <a:spLocks noChangeArrowheads="1"/>
          </p:cNvSpPr>
          <p:nvPr/>
        </p:nvSpPr>
        <p:spPr bwMode="auto">
          <a:xfrm>
            <a:off x="3698875" y="1249363"/>
            <a:ext cx="12287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ea typeface="微软雅黑" panose="020B0503020204020204" charset="-122"/>
              </a:rPr>
              <a:t>things</a:t>
            </a:r>
          </a:p>
        </p:txBody>
      </p:sp>
      <p:sp>
        <p:nvSpPr>
          <p:cNvPr id="15376" name="文本框 18"/>
          <p:cNvSpPr txBox="1">
            <a:spLocks noChangeArrowheads="1"/>
          </p:cNvSpPr>
          <p:nvPr/>
        </p:nvSpPr>
        <p:spPr bwMode="auto">
          <a:xfrm>
            <a:off x="4140200" y="5952827"/>
            <a:ext cx="105092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 dirty="0">
                <a:solidFill>
                  <a:srgbClr val="FF0000"/>
                </a:solidFill>
                <a:ea typeface="微软雅黑" panose="020B0503020204020204" charset="-122"/>
              </a:rPr>
              <a:t>going</a:t>
            </a:r>
          </a:p>
        </p:txBody>
      </p:sp>
      <p:sp>
        <p:nvSpPr>
          <p:cNvPr id="15377" name="文本框 19"/>
          <p:cNvSpPr txBox="1">
            <a:spLocks noChangeArrowheads="1"/>
          </p:cNvSpPr>
          <p:nvPr/>
        </p:nvSpPr>
        <p:spPr bwMode="auto">
          <a:xfrm>
            <a:off x="1109663" y="5952827"/>
            <a:ext cx="893762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 dirty="0">
                <a:solidFill>
                  <a:srgbClr val="FF0000"/>
                </a:solidFill>
                <a:ea typeface="微软雅黑" panose="020B0503020204020204" charset="-122"/>
              </a:rPr>
              <a:t>How</a:t>
            </a:r>
          </a:p>
        </p:txBody>
      </p:sp>
      <p:sp>
        <p:nvSpPr>
          <p:cNvPr id="15378" name="文本框 20"/>
          <p:cNvSpPr txBox="1">
            <a:spLocks noChangeArrowheads="1"/>
          </p:cNvSpPr>
          <p:nvPr/>
        </p:nvSpPr>
        <p:spPr bwMode="auto">
          <a:xfrm>
            <a:off x="4833938" y="4871119"/>
            <a:ext cx="9334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 dirty="0">
                <a:solidFill>
                  <a:srgbClr val="FF0000"/>
                </a:solidFill>
                <a:ea typeface="微软雅黑" panose="020B0503020204020204" charset="-122"/>
              </a:rPr>
              <a:t>busy</a:t>
            </a:r>
          </a:p>
        </p:txBody>
      </p:sp>
      <p:sp>
        <p:nvSpPr>
          <p:cNvPr id="15379" name="文本框 21"/>
          <p:cNvSpPr txBox="1">
            <a:spLocks noChangeArrowheads="1"/>
          </p:cNvSpPr>
          <p:nvPr/>
        </p:nvSpPr>
        <p:spPr bwMode="auto">
          <a:xfrm>
            <a:off x="3884613" y="4871119"/>
            <a:ext cx="381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ea typeface="微软雅黑" panose="020B0503020204020204" charset="-122"/>
              </a:rPr>
              <a:t>a</a:t>
            </a:r>
          </a:p>
        </p:txBody>
      </p:sp>
      <p:sp>
        <p:nvSpPr>
          <p:cNvPr id="15380" name="文本框 22"/>
          <p:cNvSpPr txBox="1">
            <a:spLocks noChangeArrowheads="1"/>
          </p:cNvSpPr>
          <p:nvPr/>
        </p:nvSpPr>
        <p:spPr bwMode="auto">
          <a:xfrm>
            <a:off x="2449513" y="4871119"/>
            <a:ext cx="9334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 dirty="0">
                <a:solidFill>
                  <a:srgbClr val="FF0000"/>
                </a:solidFill>
                <a:ea typeface="微软雅黑" panose="020B0503020204020204" charset="-122"/>
              </a:rPr>
              <a:t>such</a:t>
            </a:r>
          </a:p>
        </p:txBody>
      </p:sp>
      <p:sp>
        <p:nvSpPr>
          <p:cNvPr id="13333" name="标题 1"/>
          <p:cNvSpPr>
            <a:spLocks noGrp="1" noChangeArrowheads="1"/>
          </p:cNvSpPr>
          <p:nvPr/>
        </p:nvSpPr>
        <p:spPr bwMode="auto">
          <a:xfrm>
            <a:off x="434975" y="153988"/>
            <a:ext cx="75977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zh-CN" sz="3200" b="1" dirty="0">
                <a:sym typeface="黑体" panose="02010609060101010101" pitchFamily="49" charset="-122"/>
              </a:rPr>
              <a:t>Read the lesson and finish the sentences.</a:t>
            </a:r>
            <a:endParaRPr lang="zh-CN" altLang="en-US" sz="3200" b="1" dirty="0">
              <a:ea typeface="黑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4" grpId="0"/>
      <p:bldP spid="15365" grpId="0"/>
      <p:bldP spid="15366" grpId="0"/>
      <p:bldP spid="15367" grpId="0"/>
      <p:bldP spid="15368" grpId="0"/>
      <p:bldP spid="15369" grpId="0"/>
      <p:bldP spid="15370" grpId="0"/>
      <p:bldP spid="15371" grpId="0"/>
      <p:bldP spid="15372" grpId="0"/>
      <p:bldP spid="15373" grpId="0"/>
      <p:bldP spid="15374" grpId="0"/>
      <p:bldP spid="15375" grpId="0"/>
      <p:bldP spid="15376" grpId="0"/>
      <p:bldP spid="15377" grpId="0"/>
      <p:bldP spid="15378" grpId="0"/>
      <p:bldP spid="15379" grpId="0"/>
      <p:bldP spid="153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Language notes</a:t>
            </a:r>
          </a:p>
        </p:txBody>
      </p:sp>
      <p:sp>
        <p:nvSpPr>
          <p:cNvPr id="14339" name="内容占位符 4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358775" y="1500188"/>
            <a:ext cx="8228013" cy="4522787"/>
          </a:xfrm>
        </p:spPr>
        <p:txBody>
          <a:bodyPr/>
          <a:lstStyle/>
          <a:p>
            <a:pPr marL="342900" indent="-342900" eaLnBrk="1" hangingPunct="1">
              <a:buFont typeface="Wingdings" panose="05000000000000000000" pitchFamily="2" charset="2"/>
              <a:buChar char="•"/>
            </a:pPr>
            <a:r>
              <a:rPr lang="en-US" altLang="zh-CN" sz="2800" dirty="0" smtClean="0">
                <a:solidFill>
                  <a:srgbClr val="1F2021"/>
                </a:solidFill>
                <a:latin typeface="Arial" panose="020B0604020202020204" pitchFamily="34" charset="0"/>
              </a:rPr>
              <a:t>1. She just started primary school and </a:t>
            </a:r>
            <a:r>
              <a:rPr lang="en-US" altLang="zh-CN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has </a:t>
            </a:r>
            <a:r>
              <a:rPr lang="en-US" altLang="zh-CN" sz="2800" dirty="0" smtClean="0">
                <a:solidFill>
                  <a:srgbClr val="1F2021"/>
                </a:solidFill>
                <a:latin typeface="Arial" panose="020B0604020202020204" pitchFamily="34" charset="0"/>
              </a:rPr>
              <a:t>some </a:t>
            </a:r>
            <a:r>
              <a:rPr lang="en-US" altLang="zh-CN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difficulties in</a:t>
            </a:r>
            <a:r>
              <a:rPr lang="en-US" altLang="zh-CN" sz="2800" dirty="0" smtClean="0">
                <a:solidFill>
                  <a:srgbClr val="1F2021"/>
                </a:solidFill>
                <a:latin typeface="Arial" panose="020B0604020202020204" pitchFamily="34" charset="0"/>
              </a:rPr>
              <a:t> math.</a:t>
            </a:r>
          </a:p>
          <a:p>
            <a:pPr marL="342900" indent="-342900" eaLnBrk="1" hangingPunct="1">
              <a:buFont typeface="Wingdings" panose="05000000000000000000" pitchFamily="2" charset="2"/>
              <a:buChar char="•"/>
            </a:pPr>
            <a:r>
              <a:rPr lang="en-US" altLang="zh-CN" sz="2800" dirty="0" smtClean="0">
                <a:solidFill>
                  <a:srgbClr val="1F2021"/>
                </a:solidFill>
                <a:latin typeface="Arial" panose="020B0604020202020204" pitchFamily="34" charset="0"/>
              </a:rPr>
              <a:t>have difficulty in </a:t>
            </a:r>
            <a:r>
              <a:rPr lang="en-US" altLang="zh-CN" sz="2800" dirty="0" err="1" smtClean="0">
                <a:solidFill>
                  <a:srgbClr val="1F2021"/>
                </a:solidFill>
                <a:latin typeface="Arial" panose="020B0604020202020204" pitchFamily="34" charset="0"/>
              </a:rPr>
              <a:t>sth</a:t>
            </a:r>
            <a:r>
              <a:rPr lang="en-US" altLang="zh-CN" sz="2800" dirty="0" smtClean="0">
                <a:solidFill>
                  <a:srgbClr val="1F2021"/>
                </a:solidFill>
                <a:latin typeface="Arial" panose="020B0604020202020204" pitchFamily="34" charset="0"/>
              </a:rPr>
              <a:t>. / doing </a:t>
            </a:r>
            <a:r>
              <a:rPr lang="en-US" altLang="zh-CN" sz="2800" dirty="0" err="1" smtClean="0">
                <a:solidFill>
                  <a:srgbClr val="1F2021"/>
                </a:solidFill>
                <a:latin typeface="Arial" panose="020B0604020202020204" pitchFamily="34" charset="0"/>
              </a:rPr>
              <a:t>sth</a:t>
            </a:r>
            <a:r>
              <a:rPr lang="en-US" altLang="zh-CN" sz="2800" dirty="0" smtClean="0">
                <a:solidFill>
                  <a:srgbClr val="1F2021"/>
                </a:solidFill>
                <a:latin typeface="Arial" panose="020B0604020202020204" pitchFamily="34" charset="0"/>
              </a:rPr>
              <a:t>. </a:t>
            </a:r>
            <a:r>
              <a:rPr lang="zh-CN" altLang="en-US" sz="2800" dirty="0" smtClean="0">
                <a:solidFill>
                  <a:srgbClr val="1F2021"/>
                </a:solidFill>
                <a:latin typeface="Arial" panose="020B0604020202020204" pitchFamily="34" charset="0"/>
              </a:rPr>
              <a:t>在</a:t>
            </a:r>
            <a:r>
              <a:rPr lang="en-US" altLang="zh-CN" sz="2800" dirty="0" smtClean="0">
                <a:solidFill>
                  <a:srgbClr val="1F2021"/>
                </a:solidFill>
                <a:latin typeface="Arial" panose="020B0604020202020204" pitchFamily="34" charset="0"/>
              </a:rPr>
              <a:t>……</a:t>
            </a:r>
            <a:r>
              <a:rPr lang="zh-CN" altLang="en-US" sz="2800" dirty="0" smtClean="0">
                <a:solidFill>
                  <a:srgbClr val="1F2021"/>
                </a:solidFill>
                <a:latin typeface="Arial" panose="020B0604020202020204" pitchFamily="34" charset="0"/>
              </a:rPr>
              <a:t>方面有困难</a:t>
            </a:r>
          </a:p>
          <a:p>
            <a:pPr marL="342900" indent="-342900" eaLnBrk="1" hangingPunct="1">
              <a:buFont typeface="Wingdings" panose="05000000000000000000" pitchFamily="2" charset="2"/>
              <a:buChar char="•"/>
            </a:pPr>
            <a:r>
              <a:rPr lang="en-US" altLang="zh-CN" sz="2800" dirty="0" err="1" smtClean="0">
                <a:solidFill>
                  <a:srgbClr val="1F2021"/>
                </a:solidFill>
                <a:latin typeface="Arial" panose="020B0604020202020204" pitchFamily="34" charset="0"/>
              </a:rPr>
              <a:t>eg</a:t>
            </a:r>
            <a:r>
              <a:rPr lang="en-US" altLang="zh-CN" sz="2800" dirty="0" smtClean="0">
                <a:solidFill>
                  <a:srgbClr val="1F2021"/>
                </a:solidFill>
                <a:latin typeface="Arial" panose="020B0604020202020204" pitchFamily="34" charset="0"/>
              </a:rPr>
              <a:t>. He </a:t>
            </a:r>
            <a:r>
              <a:rPr lang="en-US" altLang="zh-CN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has</a:t>
            </a:r>
            <a:r>
              <a:rPr lang="en-US" altLang="zh-CN" sz="2800" dirty="0" smtClean="0">
                <a:solidFill>
                  <a:srgbClr val="1F2021"/>
                </a:solidFill>
                <a:latin typeface="Arial" panose="020B0604020202020204" pitchFamily="34" charset="0"/>
              </a:rPr>
              <a:t> no </a:t>
            </a:r>
            <a:r>
              <a:rPr lang="en-US" altLang="zh-CN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difficulties in</a:t>
            </a:r>
            <a:r>
              <a:rPr lang="en-US" altLang="zh-CN" sz="2800" dirty="0" smtClean="0">
                <a:solidFill>
                  <a:srgbClr val="1F2021"/>
                </a:solidFill>
                <a:latin typeface="Arial" panose="020B0604020202020204" pitchFamily="34" charset="0"/>
              </a:rPr>
              <a:t> English./learning English.</a:t>
            </a:r>
          </a:p>
          <a:p>
            <a:pPr marL="342900" indent="-342900" eaLnBrk="1" hangingPunct="1">
              <a:buFont typeface="Wingdings" panose="05000000000000000000" pitchFamily="2" charset="2"/>
              <a:buChar char="•"/>
            </a:pPr>
            <a:endParaRPr lang="en-US" altLang="zh-CN" sz="2800" dirty="0" smtClean="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Language notes</a:t>
            </a:r>
            <a:endParaRPr lang="zh-CN" altLang="en-US" smtClean="0"/>
          </a:p>
        </p:txBody>
      </p:sp>
      <p:sp>
        <p:nvSpPr>
          <p:cNvPr id="15363" name="内容占位符 4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434975" y="1479550"/>
            <a:ext cx="8120063" cy="4905375"/>
          </a:xfrm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buFont typeface="Wingdings" panose="05000000000000000000" pitchFamily="2" charset="2"/>
              <a:buChar char="•"/>
            </a:pPr>
            <a:r>
              <a:rPr lang="en-US" altLang="zh-CN" sz="2800" dirty="0" smtClean="0">
                <a:solidFill>
                  <a:srgbClr val="1F2021"/>
                </a:solidFill>
                <a:latin typeface="Arial" panose="020B0604020202020204" pitchFamily="34" charset="0"/>
              </a:rPr>
              <a:t>2. </a:t>
            </a:r>
            <a:r>
              <a:rPr lang="en-US" altLang="zh-CN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On top of</a:t>
            </a:r>
            <a:r>
              <a:rPr lang="en-US" altLang="zh-CN" sz="2800" dirty="0" smtClean="0">
                <a:solidFill>
                  <a:srgbClr val="1F2021"/>
                </a:solidFill>
                <a:latin typeface="Arial" panose="020B0604020202020204" pitchFamily="34" charset="0"/>
              </a:rPr>
              <a:t> all that, I have classes in dance, piano, art...</a:t>
            </a:r>
          </a:p>
          <a:p>
            <a:pPr marL="342900" indent="-342900" eaLnBrk="1" hangingPunct="1">
              <a:lnSpc>
                <a:spcPct val="80000"/>
              </a:lnSpc>
              <a:buFont typeface="Wingdings" panose="05000000000000000000" pitchFamily="2" charset="2"/>
              <a:buChar char="•"/>
            </a:pPr>
            <a:r>
              <a:rPr lang="en-US" altLang="zh-CN" sz="2800" dirty="0" smtClean="0">
                <a:solidFill>
                  <a:srgbClr val="1F2021"/>
                </a:solidFill>
                <a:latin typeface="Arial" panose="020B0604020202020204" pitchFamily="34" charset="0"/>
              </a:rPr>
              <a:t>on top of ...  “</a:t>
            </a:r>
            <a:r>
              <a:rPr lang="zh-CN" altLang="en-US" sz="2800" dirty="0" smtClean="0">
                <a:solidFill>
                  <a:srgbClr val="1F2021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除</a:t>
            </a:r>
            <a:r>
              <a:rPr lang="en-US" altLang="zh-CN" sz="2800" dirty="0" smtClean="0">
                <a:solidFill>
                  <a:srgbClr val="1F2021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……</a:t>
            </a:r>
            <a:r>
              <a:rPr lang="zh-CN" altLang="en-US" sz="2800" dirty="0" smtClean="0">
                <a:solidFill>
                  <a:srgbClr val="1F2021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之外，另外，更重要的是</a:t>
            </a:r>
            <a:r>
              <a:rPr lang="en-US" altLang="zh-CN" sz="2800" dirty="0" smtClean="0">
                <a:solidFill>
                  <a:srgbClr val="1F2021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”</a:t>
            </a:r>
            <a:r>
              <a:rPr lang="zh-CN" altLang="en-US" sz="2800" dirty="0" smtClean="0">
                <a:solidFill>
                  <a:srgbClr val="1F2021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。</a:t>
            </a:r>
            <a:r>
              <a:rPr lang="en-US" altLang="zh-CN" sz="2800" dirty="0" smtClean="0">
                <a:solidFill>
                  <a:srgbClr val="1F2021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of</a:t>
            </a:r>
            <a:r>
              <a:rPr lang="zh-CN" altLang="en-US" sz="2800" dirty="0" smtClean="0">
                <a:solidFill>
                  <a:srgbClr val="1F2021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后可加</a:t>
            </a:r>
            <a:r>
              <a:rPr lang="en-US" altLang="zh-CN" sz="2800" dirty="0" smtClean="0">
                <a:solidFill>
                  <a:srgbClr val="1F2021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this, these, that, those, everything</a:t>
            </a:r>
            <a:r>
              <a:rPr lang="zh-CN" altLang="en-US" sz="2800" dirty="0" smtClean="0">
                <a:solidFill>
                  <a:srgbClr val="1F2021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等词。还有</a:t>
            </a:r>
            <a:r>
              <a:rPr lang="en-US" altLang="zh-CN" sz="2800" dirty="0" smtClean="0">
                <a:solidFill>
                  <a:srgbClr val="1F2021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“</a:t>
            </a:r>
            <a:r>
              <a:rPr lang="zh-CN" altLang="en-US" sz="2800" dirty="0" smtClean="0">
                <a:solidFill>
                  <a:srgbClr val="1F2021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在</a:t>
            </a:r>
            <a:r>
              <a:rPr lang="en-US" altLang="zh-CN" sz="2800" dirty="0" smtClean="0">
                <a:solidFill>
                  <a:srgbClr val="1F2021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……</a:t>
            </a:r>
            <a:r>
              <a:rPr lang="zh-CN" altLang="en-US" sz="2800" dirty="0" smtClean="0">
                <a:solidFill>
                  <a:srgbClr val="1F2021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上方 </a:t>
            </a:r>
            <a:r>
              <a:rPr lang="en-US" altLang="zh-CN" sz="2800" dirty="0" smtClean="0">
                <a:solidFill>
                  <a:srgbClr val="1F2021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”</a:t>
            </a:r>
            <a:r>
              <a:rPr lang="zh-CN" altLang="en-US" sz="2800" dirty="0" smtClean="0">
                <a:solidFill>
                  <a:srgbClr val="1F2021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的意思。</a:t>
            </a:r>
          </a:p>
          <a:p>
            <a:pPr marL="342900" indent="-342900" eaLnBrk="1" hangingPunct="1">
              <a:lnSpc>
                <a:spcPct val="80000"/>
              </a:lnSpc>
              <a:buFont typeface="Wingdings" panose="05000000000000000000" pitchFamily="2" charset="2"/>
              <a:buChar char="•"/>
            </a:pPr>
            <a:r>
              <a:rPr lang="en-US" altLang="zh-CN" sz="2800" dirty="0" err="1" smtClean="0">
                <a:solidFill>
                  <a:srgbClr val="1F2021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eg</a:t>
            </a:r>
            <a:r>
              <a:rPr lang="en-US" altLang="zh-CN" sz="2800" dirty="0" smtClean="0">
                <a:solidFill>
                  <a:srgbClr val="1F2021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. He lost his job and </a:t>
            </a:r>
            <a:r>
              <a:rPr lang="en-US" altLang="zh-CN" sz="2800" dirty="0" smtClean="0">
                <a:solidFill>
                  <a:srgbClr val="FF0000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on top of</a:t>
            </a:r>
            <a:r>
              <a:rPr lang="en-US" altLang="zh-CN" sz="2800" dirty="0" smtClean="0">
                <a:solidFill>
                  <a:srgbClr val="1F2021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 that, his wife was ill.</a:t>
            </a:r>
          </a:p>
          <a:p>
            <a:pPr marL="342900" indent="-342900" eaLnBrk="1" hangingPunct="1">
              <a:lnSpc>
                <a:spcPct val="80000"/>
              </a:lnSpc>
              <a:buFont typeface="Wingdings" panose="05000000000000000000" pitchFamily="2" charset="2"/>
              <a:buChar char="•"/>
            </a:pPr>
            <a:r>
              <a:rPr lang="en-US" altLang="zh-CN" sz="2800" dirty="0" smtClean="0">
                <a:solidFill>
                  <a:srgbClr val="1F2021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Put this book </a:t>
            </a:r>
            <a:r>
              <a:rPr lang="en-US" altLang="zh-CN" sz="2800" dirty="0" smtClean="0">
                <a:solidFill>
                  <a:srgbClr val="FF0000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on top of</a:t>
            </a:r>
            <a:r>
              <a:rPr lang="en-US" altLang="zh-CN" sz="2800" dirty="0" smtClean="0">
                <a:solidFill>
                  <a:srgbClr val="1F2021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 the others.</a:t>
            </a:r>
          </a:p>
          <a:p>
            <a:pPr marL="342900" indent="-342900" eaLnBrk="1" hangingPunct="1">
              <a:lnSpc>
                <a:spcPct val="80000"/>
              </a:lnSpc>
              <a:buFont typeface="Wingdings" panose="05000000000000000000" pitchFamily="2" charset="2"/>
              <a:buChar char="•"/>
            </a:pPr>
            <a:endParaRPr lang="en-US" altLang="zh-CN" dirty="0" smtClean="0">
              <a:latin typeface="Arial" panose="020B0604020202020204" pitchFamily="34" charset="0"/>
              <a:sym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Language notes</a:t>
            </a:r>
            <a:endParaRPr lang="zh-CN" altLang="en-US" smtClean="0"/>
          </a:p>
        </p:txBody>
      </p:sp>
      <p:sp>
        <p:nvSpPr>
          <p:cNvPr id="16387" name="内容占位符 4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436563" y="1444625"/>
            <a:ext cx="8335962" cy="4205288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buFont typeface="Wingdings" panose="05000000000000000000" pitchFamily="2" charset="2"/>
              <a:buChar char="•"/>
            </a:pPr>
            <a:r>
              <a:rPr lang="en-US" altLang="zh-CN" sz="2800" dirty="0" smtClean="0">
                <a:solidFill>
                  <a:srgbClr val="1F2021"/>
                </a:solidFill>
                <a:latin typeface="Arial" panose="020B0604020202020204" pitchFamily="34" charset="0"/>
              </a:rPr>
              <a:t>3. Yesterday, I </a:t>
            </a:r>
            <a:r>
              <a:rPr lang="en-US" altLang="zh-CN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fell asleep</a:t>
            </a:r>
            <a:r>
              <a:rPr lang="en-US" altLang="zh-CN" sz="2800" dirty="0" smtClean="0">
                <a:solidFill>
                  <a:srgbClr val="1F2021"/>
                </a:solidFill>
                <a:latin typeface="Arial" panose="020B0604020202020204" pitchFamily="34" charset="0"/>
              </a:rPr>
              <a:t> during class.</a:t>
            </a:r>
          </a:p>
          <a:p>
            <a:pPr marL="342900" indent="-342900" eaLnBrk="1" hangingPunct="1">
              <a:lnSpc>
                <a:spcPct val="90000"/>
              </a:lnSpc>
              <a:buFont typeface="Wingdings" panose="05000000000000000000" pitchFamily="2" charset="2"/>
              <a:buChar char="•"/>
            </a:pPr>
            <a:r>
              <a:rPr lang="en-US" altLang="zh-CN" sz="2800" dirty="0" smtClean="0">
                <a:solidFill>
                  <a:srgbClr val="1F2021"/>
                </a:solidFill>
                <a:latin typeface="Arial" panose="020B0604020202020204" pitchFamily="34" charset="0"/>
              </a:rPr>
              <a:t>fall asleep </a:t>
            </a:r>
            <a:r>
              <a:rPr lang="en-US" altLang="zh-CN" sz="2800" dirty="0" err="1" smtClean="0">
                <a:solidFill>
                  <a:srgbClr val="1F2021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入睡，睡着</a:t>
            </a:r>
            <a:r>
              <a:rPr lang="zh-CN" altLang="en-US" sz="2800" dirty="0" smtClean="0">
                <a:solidFill>
                  <a:srgbClr val="1F2021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（强调动作）</a:t>
            </a:r>
          </a:p>
          <a:p>
            <a:pPr marL="342900" indent="-342900" eaLnBrk="1" hangingPunct="1">
              <a:lnSpc>
                <a:spcPct val="90000"/>
              </a:lnSpc>
              <a:buFont typeface="Wingdings" panose="05000000000000000000" pitchFamily="2" charset="2"/>
              <a:buChar char="•"/>
            </a:pPr>
            <a:r>
              <a:rPr lang="en-US" altLang="zh-CN" sz="2800" dirty="0" smtClean="0">
                <a:solidFill>
                  <a:srgbClr val="1F2021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be asleep </a:t>
            </a:r>
            <a:r>
              <a:rPr lang="zh-CN" altLang="en-US" sz="2800" dirty="0" smtClean="0">
                <a:solidFill>
                  <a:srgbClr val="1F2021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睡着了（强调状态）</a:t>
            </a:r>
          </a:p>
          <a:p>
            <a:pPr marL="342900" indent="-342900" eaLnBrk="1" hangingPunct="1">
              <a:lnSpc>
                <a:spcPct val="90000"/>
              </a:lnSpc>
              <a:buFont typeface="Wingdings" panose="05000000000000000000" pitchFamily="2" charset="2"/>
              <a:buChar char="•"/>
            </a:pPr>
            <a:r>
              <a:rPr lang="en-US" altLang="zh-CN" sz="2800" dirty="0" err="1" smtClean="0">
                <a:solidFill>
                  <a:srgbClr val="1F2021"/>
                </a:solidFill>
                <a:latin typeface="Arial" panose="020B0604020202020204" pitchFamily="34" charset="0"/>
              </a:rPr>
              <a:t>eg</a:t>
            </a:r>
            <a:r>
              <a:rPr lang="en-US" altLang="zh-CN" sz="2800" dirty="0" smtClean="0">
                <a:solidFill>
                  <a:srgbClr val="1F2021"/>
                </a:solidFill>
                <a:latin typeface="Arial" panose="020B0604020202020204" pitchFamily="34" charset="0"/>
              </a:rPr>
              <a:t>. I </a:t>
            </a:r>
            <a:r>
              <a:rPr lang="en-US" altLang="zh-CN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fell asleep</a:t>
            </a:r>
            <a:r>
              <a:rPr lang="en-US" altLang="zh-CN" sz="2800" dirty="0" smtClean="0">
                <a:solidFill>
                  <a:srgbClr val="1F2021"/>
                </a:solidFill>
                <a:latin typeface="Arial" panose="020B0604020202020204" pitchFamily="34" charset="0"/>
              </a:rPr>
              <a:t> while doing my homework last night.</a:t>
            </a:r>
          </a:p>
          <a:p>
            <a:pPr marL="342900" indent="-342900" eaLnBrk="1" hangingPunct="1">
              <a:lnSpc>
                <a:spcPct val="90000"/>
              </a:lnSpc>
              <a:buFont typeface="Wingdings" panose="05000000000000000000" pitchFamily="2" charset="2"/>
              <a:buChar char="•"/>
            </a:pPr>
            <a:r>
              <a:rPr lang="en-US" altLang="zh-CN" sz="2800" dirty="0" smtClean="0">
                <a:solidFill>
                  <a:srgbClr val="1F2021"/>
                </a:solidFill>
                <a:latin typeface="Arial" panose="020B0604020202020204" pitchFamily="34" charset="0"/>
              </a:rPr>
              <a:t>My younger sister was asleep while I was doing my homework last night.</a:t>
            </a:r>
            <a:endParaRPr lang="zh-CN" altLang="en-US" sz="2800" dirty="0" smtClean="0">
              <a:solidFill>
                <a:srgbClr val="1F2021"/>
              </a:solidFill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DOCER_TEMPLATE_OPEN_ONCE_MARK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30"/>
  <p:tag name="KSO_WM_TAG_VERSION" val="1.0"/>
  <p:tag name="KSO_WM_SLIDE_ID" val="custom130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104*192"/>
  <p:tag name="KSO_WM_SLIDE_SIZE" val="524*202"/>
  <p:tag name="KSO_WM_SPECIAL_SOURCE" val="bdnul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30"/>
  <p:tag name="KSO_WM_UNIT_TYPE" val="a"/>
  <p:tag name="KSO_WM_UNIT_INDEX" val="1"/>
  <p:tag name="KSO_WM_UNIT_ID" val="custom130_2*a*1"/>
  <p:tag name="KSO_WM_UNIT_CLEAR" val="1"/>
  <p:tag name="KSO_WM_UNIT_LAYERLEVEL" val="1"/>
  <p:tag name="KSO_WM_UNIT_VALUE" val="19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30"/>
  <p:tag name="KSO_WM_UNIT_TYPE" val="f"/>
  <p:tag name="KSO_WM_UNIT_INDEX" val="1"/>
  <p:tag name="KSO_WM_UNIT_ID" val="custom130_2*f*1"/>
  <p:tag name="KSO_WM_UNIT_CLEAR" val="1"/>
  <p:tag name="KSO_WM_UNIT_LAYERLEVEL" val="1"/>
  <p:tag name="KSO_WM_UNIT_VALUE" val="126"/>
  <p:tag name="KSO_WM_UNIT_HIGHLIGHT" val="0"/>
  <p:tag name="KSO_WM_UNIT_COMPATIBLE" val="0"/>
  <p:tag name="KSO_WM_UNIT_PRESET_TEXT_INDEX" val="5"/>
  <p:tag name="KSO_WM_UNIT_PRESET_TEXT_LEN" val="23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30"/>
  <p:tag name="KSO_WM_TAG_VERSION" val="1.0"/>
  <p:tag name="KSO_WM_SLIDE_ID" val="custom130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104*192"/>
  <p:tag name="KSO_WM_SLIDE_SIZE" val="524*202"/>
  <p:tag name="KSO_WM_SPECIAL_SOURCE" val="bdnul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30"/>
  <p:tag name="KSO_WM_UNIT_TYPE" val="a"/>
  <p:tag name="KSO_WM_UNIT_INDEX" val="1"/>
  <p:tag name="KSO_WM_UNIT_ID" val="custom130_2*a*1"/>
  <p:tag name="KSO_WM_UNIT_CLEAR" val="1"/>
  <p:tag name="KSO_WM_UNIT_LAYERLEVEL" val="1"/>
  <p:tag name="KSO_WM_UNIT_VALUE" val="19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30"/>
  <p:tag name="KSO_WM_UNIT_TYPE" val="f"/>
  <p:tag name="KSO_WM_UNIT_INDEX" val="1"/>
  <p:tag name="KSO_WM_UNIT_ID" val="custom130_2*f*1"/>
  <p:tag name="KSO_WM_UNIT_CLEAR" val="1"/>
  <p:tag name="KSO_WM_UNIT_LAYERLEVEL" val="1"/>
  <p:tag name="KSO_WM_UNIT_VALUE" val="126"/>
  <p:tag name="KSO_WM_UNIT_HIGHLIGHT" val="0"/>
  <p:tag name="KSO_WM_UNIT_COMPATIBLE" val="0"/>
  <p:tag name="KSO_WM_UNIT_PRESET_TEXT_INDEX" val="5"/>
  <p:tag name="KSO_WM_UNIT_PRESET_TEXT_LEN" val="23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30"/>
  <p:tag name="KSO_WM_TAG_VERSION" val="1.0"/>
  <p:tag name="KSO_WM_SLIDE_ID" val="custom130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104*192"/>
  <p:tag name="KSO_WM_SLIDE_SIZE" val="524*202"/>
  <p:tag name="KSO_WM_SPECIAL_SOURCE" val="bdnul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30"/>
  <p:tag name="KSO_WM_UNIT_TYPE" val="f"/>
  <p:tag name="KSO_WM_UNIT_INDEX" val="1"/>
  <p:tag name="KSO_WM_UNIT_ID" val="custom130_2*f*1"/>
  <p:tag name="KSO_WM_UNIT_CLEAR" val="1"/>
  <p:tag name="KSO_WM_UNIT_LAYERLEVEL" val="1"/>
  <p:tag name="KSO_WM_UNIT_VALUE" val="126"/>
  <p:tag name="KSO_WM_UNIT_HIGHLIGHT" val="0"/>
  <p:tag name="KSO_WM_UNIT_COMPATIBLE" val="0"/>
  <p:tag name="KSO_WM_UNIT_PRESET_TEXT_INDEX" val="5"/>
  <p:tag name="KSO_WM_UNIT_PRESET_TEXT_LEN" val="23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30"/>
  <p:tag name="KSO_WM_TAG_VERSION" val="1.0"/>
  <p:tag name="KSO_WM_SLIDE_ID" val="custom130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104*192"/>
  <p:tag name="KSO_WM_SLIDE_SIZE" val="524*202"/>
  <p:tag name="KSO_WM_SPECIAL_SOURCE" val="bdnul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30"/>
  <p:tag name="KSO_WM_UNIT_TYPE" val="a"/>
  <p:tag name="KSO_WM_UNIT_INDEX" val="1"/>
  <p:tag name="KSO_WM_UNIT_ID" val="custom130_2*a*1"/>
  <p:tag name="KSO_WM_UNIT_CLEAR" val="1"/>
  <p:tag name="KSO_WM_UNIT_LAYERLEVEL" val="1"/>
  <p:tag name="KSO_WM_UNIT_VALUE" val="19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8、12、15、16、20、27、30、32"/>
  <p:tag name="KSO_WM_TEMPLATE_CATEGORY" val="custom"/>
  <p:tag name="KSO_WM_TEMPLATE_INDEX" val="130"/>
  <p:tag name="KSO_WM_TAG_VERSION" val="1.0"/>
  <p:tag name="KSO_WM_SLIDE_ID" val="custom130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  <p:tag name="KSO_WM_SPECIAL_SOURCE" val="bdnul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30"/>
  <p:tag name="KSO_WM_UNIT_TYPE" val="f"/>
  <p:tag name="KSO_WM_UNIT_INDEX" val="1"/>
  <p:tag name="KSO_WM_UNIT_ID" val="custom130_2*f*1"/>
  <p:tag name="KSO_WM_UNIT_CLEAR" val="1"/>
  <p:tag name="KSO_WM_UNIT_LAYERLEVEL" val="1"/>
  <p:tag name="KSO_WM_UNIT_VALUE" val="126"/>
  <p:tag name="KSO_WM_UNIT_HIGHLIGHT" val="0"/>
  <p:tag name="KSO_WM_UNIT_COMPATIBLE" val="0"/>
  <p:tag name="KSO_WM_UNIT_PRESET_TEXT_INDEX" val="5"/>
  <p:tag name="KSO_WM_UNIT_PRESET_TEXT_LEN" val="23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30"/>
  <p:tag name="KSO_WM_TAG_VERSION" val="1.0"/>
  <p:tag name="KSO_WM_SLIDE_ID" val="custom130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104*192"/>
  <p:tag name="KSO_WM_SLIDE_SIZE" val="524*202"/>
  <p:tag name="KSO_WM_SPECIAL_SOURCE" val="bdnul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30"/>
  <p:tag name="KSO_WM_UNIT_TYPE" val="a"/>
  <p:tag name="KSO_WM_UNIT_INDEX" val="1"/>
  <p:tag name="KSO_WM_UNIT_ID" val="custom130_2*a*1"/>
  <p:tag name="KSO_WM_UNIT_CLEAR" val="1"/>
  <p:tag name="KSO_WM_UNIT_LAYERLEVEL" val="1"/>
  <p:tag name="KSO_WM_UNIT_VALUE" val="19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30"/>
  <p:tag name="KSO_WM_UNIT_TYPE" val="f"/>
  <p:tag name="KSO_WM_UNIT_INDEX" val="1"/>
  <p:tag name="KSO_WM_UNIT_ID" val="custom130_2*f*1"/>
  <p:tag name="KSO_WM_UNIT_CLEAR" val="1"/>
  <p:tag name="KSO_WM_UNIT_LAYERLEVEL" val="1"/>
  <p:tag name="KSO_WM_UNIT_VALUE" val="126"/>
  <p:tag name="KSO_WM_UNIT_HIGHLIGHT" val="0"/>
  <p:tag name="KSO_WM_UNIT_COMPATIBLE" val="0"/>
  <p:tag name="KSO_WM_UNIT_PRESET_TEXT_INDEX" val="5"/>
  <p:tag name="KSO_WM_UNIT_PRESET_TEXT_LEN" val="23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30"/>
  <p:tag name="KSO_WM_TAG_VERSION" val="1.0"/>
  <p:tag name="KSO_WM_SLIDE_ID" val="custom130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104*192"/>
  <p:tag name="KSO_WM_SLIDE_SIZE" val="524*202"/>
  <p:tag name="KSO_WM_SPECIAL_SOURCE" val="bdnul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30"/>
  <p:tag name="KSO_WM_UNIT_TYPE" val="a"/>
  <p:tag name="KSO_WM_UNIT_INDEX" val="1"/>
  <p:tag name="KSO_WM_UNIT_ID" val="custom130_2*a*1"/>
  <p:tag name="KSO_WM_UNIT_CLEAR" val="1"/>
  <p:tag name="KSO_WM_UNIT_LAYERLEVEL" val="1"/>
  <p:tag name="KSO_WM_UNIT_VALUE" val="19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30"/>
  <p:tag name="KSO_WM_UNIT_TYPE" val="f"/>
  <p:tag name="KSO_WM_UNIT_INDEX" val="1"/>
  <p:tag name="KSO_WM_UNIT_ID" val="custom130_2*f*1"/>
  <p:tag name="KSO_WM_UNIT_CLEAR" val="1"/>
  <p:tag name="KSO_WM_UNIT_LAYERLEVEL" val="1"/>
  <p:tag name="KSO_WM_UNIT_VALUE" val="126"/>
  <p:tag name="KSO_WM_UNIT_HIGHLIGHT" val="0"/>
  <p:tag name="KSO_WM_UNIT_COMPATIBLE" val="0"/>
  <p:tag name="KSO_WM_UNIT_PRESET_TEXT_INDEX" val="5"/>
  <p:tag name="KSO_WM_UNIT_PRESET_TEXT_LEN" val="23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30"/>
  <p:tag name="KSO_WM_TAG_VERSION" val="1.0"/>
  <p:tag name="KSO_WM_SLIDE_ID" val="custom130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104*192"/>
  <p:tag name="KSO_WM_SLIDE_SIZE" val="524*202"/>
  <p:tag name="KSO_WM_SPECIAL_SOURCE" val="bdnul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30"/>
  <p:tag name="KSO_WM_UNIT_TYPE" val="a"/>
  <p:tag name="KSO_WM_UNIT_INDEX" val="1"/>
  <p:tag name="KSO_WM_UNIT_ID" val="custom130_2*a*1"/>
  <p:tag name="KSO_WM_UNIT_CLEAR" val="1"/>
  <p:tag name="KSO_WM_UNIT_LAYERLEVEL" val="1"/>
  <p:tag name="KSO_WM_UNIT_VALUE" val="19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30"/>
  <p:tag name="KSO_WM_UNIT_TYPE" val="f"/>
  <p:tag name="KSO_WM_UNIT_INDEX" val="1"/>
  <p:tag name="KSO_WM_UNIT_ID" val="custom130_2*f*1"/>
  <p:tag name="KSO_WM_UNIT_CLEAR" val="1"/>
  <p:tag name="KSO_WM_UNIT_LAYERLEVEL" val="1"/>
  <p:tag name="KSO_WM_UNIT_VALUE" val="126"/>
  <p:tag name="KSO_WM_UNIT_HIGHLIGHT" val="0"/>
  <p:tag name="KSO_WM_UNIT_COMPATIBLE" val="0"/>
  <p:tag name="KSO_WM_UNIT_PRESET_TEXT_INDEX" val="5"/>
  <p:tag name="KSO_WM_UNIT_PRESET_TEXT_LEN" val="23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30"/>
  <p:tag name="KSO_WM_UNIT_TYPE" val="a"/>
  <p:tag name="KSO_WM_UNIT_INDEX" val="1"/>
  <p:tag name="KSO_WM_UNIT_ID" val="custom130_1*a*1"/>
  <p:tag name="KSO_WM_UNIT_CLEAR" val="1"/>
  <p:tag name="KSO_WM_UNIT_LAYERLEVEL" val="1"/>
  <p:tag name="KSO_WM_UNIT_VALUE" val="20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30"/>
  <p:tag name="KSO_WM_TAG_VERSION" val="1.0"/>
  <p:tag name="KSO_WM_SLIDE_ID" val="custom130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104*192"/>
  <p:tag name="KSO_WM_SLIDE_SIZE" val="524*202"/>
  <p:tag name="KSO_WM_SPECIAL_SOURCE" val="bdnul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30"/>
  <p:tag name="KSO_WM_UNIT_TYPE" val="a"/>
  <p:tag name="KSO_WM_UNIT_INDEX" val="1"/>
  <p:tag name="KSO_WM_UNIT_ID" val="custom130_2*a*1"/>
  <p:tag name="KSO_WM_UNIT_CLEAR" val="1"/>
  <p:tag name="KSO_WM_UNIT_LAYERLEVEL" val="1"/>
  <p:tag name="KSO_WM_UNIT_VALUE" val="19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30"/>
  <p:tag name="KSO_WM_UNIT_TYPE" val="f"/>
  <p:tag name="KSO_WM_UNIT_INDEX" val="1"/>
  <p:tag name="KSO_WM_UNIT_ID" val="custom130_2*f*1"/>
  <p:tag name="KSO_WM_UNIT_CLEAR" val="1"/>
  <p:tag name="KSO_WM_UNIT_LAYERLEVEL" val="1"/>
  <p:tag name="KSO_WM_UNIT_VALUE" val="126"/>
  <p:tag name="KSO_WM_UNIT_HIGHLIGHT" val="0"/>
  <p:tag name="KSO_WM_UNIT_COMPATIBLE" val="0"/>
  <p:tag name="KSO_WM_UNIT_PRESET_TEXT_INDEX" val="5"/>
  <p:tag name="KSO_WM_UNIT_PRESET_TEXT_LEN" val="23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30"/>
  <p:tag name="KSO_WM_TAG_VERSION" val="1.0"/>
  <p:tag name="KSO_WM_SLIDE_ID" val="custom130_3"/>
  <p:tag name="KSO_WM_SLIDE_INDEX" val="3"/>
  <p:tag name="KSO_WM_SLIDE_ITEM_CNT" val="2"/>
  <p:tag name="KSO_WM_SLIDE_LAYOUT" val="a_f"/>
  <p:tag name="KSO_WM_SLIDE_LAYOUT_CNT" val="1_2"/>
  <p:tag name="KSO_WM_SLIDE_TYPE" val="text"/>
  <p:tag name="KSO_WM_BEAUTIFY_FLAG" val="#wm#"/>
  <p:tag name="KSO_WM_SLIDE_POSITION" val="89*82"/>
  <p:tag name="KSO_WM_SLIDE_SIZE" val="540*359"/>
  <p:tag name="KSO_WM_SPECIAL_SOURCE" val="bdnul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30"/>
  <p:tag name="KSO_WM_UNIT_TYPE" val="a"/>
  <p:tag name="KSO_WM_UNIT_INDEX" val="1"/>
  <p:tag name="KSO_WM_UNIT_ID" val="custom130_3*a*1"/>
  <p:tag name="KSO_WM_UNIT_CLEAR" val="1"/>
  <p:tag name="KSO_WM_UNIT_LAYERLEVEL" val="1"/>
  <p:tag name="KSO_WM_UNIT_VALUE" val="19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30"/>
  <p:tag name="KSO_WM_UNIT_TYPE" val="f"/>
  <p:tag name="KSO_WM_UNIT_INDEX" val="1"/>
  <p:tag name="KSO_WM_UNIT_ID" val="custom130_3*f*1"/>
  <p:tag name="KSO_WM_UNIT_CLEAR" val="1"/>
  <p:tag name="KSO_WM_UNIT_LAYERLEVEL" val="1"/>
  <p:tag name="KSO_WM_UNIT_VALUE" val="203"/>
  <p:tag name="KSO_WM_UNIT_HIGHLIGHT" val="0"/>
  <p:tag name="KSO_WM_UNIT_COMPATIBLE" val="0"/>
  <p:tag name="KSO_WM_UNIT_PRESET_TEXT_INDEX" val="5"/>
  <p:tag name="KSO_WM_UNIT_PRESET_TEXT_LEN" val="23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30"/>
  <p:tag name="KSO_WM_UNIT_TYPE" val="f"/>
  <p:tag name="KSO_WM_UNIT_INDEX" val="2"/>
  <p:tag name="KSO_WM_UNIT_ID" val="custom130_3*f*2"/>
  <p:tag name="KSO_WM_UNIT_CLEAR" val="1"/>
  <p:tag name="KSO_WM_UNIT_LAYERLEVEL" val="1"/>
  <p:tag name="KSO_WM_UNIT_VALUE" val="203"/>
  <p:tag name="KSO_WM_UNIT_HIGHLIGHT" val="0"/>
  <p:tag name="KSO_WM_UNIT_COMPATIBLE" val="0"/>
  <p:tag name="KSO_WM_UNIT_PRESET_TEXT_INDEX" val="5"/>
  <p:tag name="KSO_WM_UNIT_PRESET_TEXT_LEN" val="23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30"/>
  <p:tag name="KSO_WM_TAG_VERSION" val="1.0"/>
  <p:tag name="KSO_WM_SLIDE_ID" val="custom130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104*192"/>
  <p:tag name="KSO_WM_SLIDE_SIZE" val="524*202"/>
  <p:tag name="KSO_WM_SPECIAL_SOURCE" val="bdnul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30"/>
  <p:tag name="KSO_WM_UNIT_TYPE" val="a"/>
  <p:tag name="KSO_WM_UNIT_INDEX" val="1"/>
  <p:tag name="KSO_WM_UNIT_ID" val="custom130_2*a*1"/>
  <p:tag name="KSO_WM_UNIT_CLEAR" val="1"/>
  <p:tag name="KSO_WM_UNIT_LAYERLEVEL" val="1"/>
  <p:tag name="KSO_WM_UNIT_VALUE" val="19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30"/>
  <p:tag name="KSO_WM_UNIT_TYPE" val="f"/>
  <p:tag name="KSO_WM_UNIT_INDEX" val="1"/>
  <p:tag name="KSO_WM_UNIT_ID" val="custom130_2*f*1"/>
  <p:tag name="KSO_WM_UNIT_CLEAR" val="1"/>
  <p:tag name="KSO_WM_UNIT_LAYERLEVEL" val="1"/>
  <p:tag name="KSO_WM_UNIT_VALUE" val="126"/>
  <p:tag name="KSO_WM_UNIT_HIGHLIGHT" val="0"/>
  <p:tag name="KSO_WM_UNIT_COMPATIBLE" val="0"/>
  <p:tag name="KSO_WM_UNIT_PRESET_TEXT_INDEX" val="5"/>
  <p:tag name="KSO_WM_UNIT_PRESET_TEXT_LEN" val="23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30"/>
  <p:tag name="KSO_WM_TAG_VERSION" val="1.0"/>
  <p:tag name="KSO_WM_SLIDE_ID" val="custom130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104*192"/>
  <p:tag name="KSO_WM_SLIDE_SIZE" val="524*202"/>
  <p:tag name="KSO_WM_SPECIAL_SOURCE" val="bdnu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30"/>
  <p:tag name="KSO_WM_UNIT_TYPE" val="a"/>
  <p:tag name="KSO_WM_UNIT_INDEX" val="1"/>
  <p:tag name="KSO_WM_UNIT_ID" val="custom130_2*a*1"/>
  <p:tag name="KSO_WM_UNIT_CLEAR" val="1"/>
  <p:tag name="KSO_WM_UNIT_LAYERLEVEL" val="1"/>
  <p:tag name="KSO_WM_UNIT_VALUE" val="19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30"/>
  <p:tag name="KSO_WM_UNIT_TYPE" val="f"/>
  <p:tag name="KSO_WM_UNIT_INDEX" val="1"/>
  <p:tag name="KSO_WM_UNIT_ID" val="custom130_2*f*1"/>
  <p:tag name="KSO_WM_UNIT_CLEAR" val="1"/>
  <p:tag name="KSO_WM_UNIT_LAYERLEVEL" val="1"/>
  <p:tag name="KSO_WM_UNIT_VALUE" val="126"/>
  <p:tag name="KSO_WM_UNIT_HIGHLIGHT" val="0"/>
  <p:tag name="KSO_WM_UNIT_COMPATIBLE" val="0"/>
  <p:tag name="KSO_WM_UNIT_PRESET_TEXT_INDEX" val="5"/>
  <p:tag name="KSO_WM_UNIT_PRESET_TEXT_LEN" val="232"/>
</p:tagLst>
</file>

<file path=ppt/theme/theme1.xml><?xml version="1.0" encoding="utf-8"?>
<a:theme xmlns:a="http://schemas.openxmlformats.org/drawingml/2006/main" name="WWW.2PPT.COM&#10;">
  <a:themeElements>
    <a:clrScheme name="自定义 1">
      <a:dk1>
        <a:srgbClr val="3D3F41"/>
      </a:dk1>
      <a:lt1>
        <a:srgbClr val="FFFFFF"/>
      </a:lt1>
      <a:dk2>
        <a:srgbClr val="3D3F41"/>
      </a:dk2>
      <a:lt2>
        <a:srgbClr val="FFFFFF"/>
      </a:lt2>
      <a:accent1>
        <a:srgbClr val="4F5A71"/>
      </a:accent1>
      <a:accent2>
        <a:srgbClr val="8B695B"/>
      </a:accent2>
      <a:accent3>
        <a:srgbClr val="6A8F94"/>
      </a:accent3>
      <a:accent4>
        <a:srgbClr val="4E6363"/>
      </a:accent4>
      <a:accent5>
        <a:srgbClr val="B2C6D2"/>
      </a:accent5>
      <a:accent6>
        <a:srgbClr val="FA9921"/>
      </a:accent6>
      <a:hlink>
        <a:srgbClr val="00B0F0"/>
      </a:hlink>
      <a:folHlink>
        <a:srgbClr val="AFB2B4"/>
      </a:folHlink>
    </a:clrScheme>
    <a:fontScheme name="KSO主题文字4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1062</Words>
  <Application>Microsoft Office PowerPoint</Application>
  <PresentationFormat>全屏显示(4:3)</PresentationFormat>
  <Paragraphs>158</Paragraphs>
  <Slides>14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HanWangWCL10</vt:lpstr>
      <vt:lpstr>黑体</vt:lpstr>
      <vt:lpstr>宋体</vt:lpstr>
      <vt:lpstr>微软雅黑</vt:lpstr>
      <vt:lpstr>Arial</vt:lpstr>
      <vt:lpstr>Bodoni MT Black</vt:lpstr>
      <vt:lpstr>Calibri</vt:lpstr>
      <vt:lpstr>Wingdings</vt:lpstr>
      <vt:lpstr>WWW.2PPT.COM
</vt:lpstr>
      <vt:lpstr>Manage Your Time</vt:lpstr>
      <vt:lpstr>Teaching aims</vt:lpstr>
      <vt:lpstr>Review words</vt:lpstr>
      <vt:lpstr>Listen and fill in the blanks</vt:lpstr>
      <vt:lpstr>Read the lesson and find out the following words and expressions.</vt:lpstr>
      <vt:lpstr>PowerPoint 演示文稿</vt:lpstr>
      <vt:lpstr>Language notes</vt:lpstr>
      <vt:lpstr>Language notes</vt:lpstr>
      <vt:lpstr>Language notes</vt:lpstr>
      <vt:lpstr>Language notes</vt:lpstr>
      <vt:lpstr>Exercise</vt:lpstr>
      <vt:lpstr>Match the sayings with its Chinese meaning</vt:lpstr>
      <vt:lpstr>A letter to mum and dad</vt:lpstr>
      <vt:lpstr>Homework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2017-03-06T10:45:00Z</dcterms:created>
  <dcterms:modified xsi:type="dcterms:W3CDTF">2023-01-16T23:22:17Z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5E7F07722D4749129B339E39622F62EF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