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0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notesSlides/notesSlide13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6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7.xml" ContentType="application/vnd.openxmlformats-officedocument.presentationml.notesSlide+xml"/>
  <Override PartName="/ppt/tags/tag84.xml" ContentType="application/vnd.openxmlformats-officedocument.presentationml.tags+xml"/>
  <Override PartName="/ppt/notesSlides/notesSlide1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9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20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93" r:id="rId4"/>
    <p:sldId id="260" r:id="rId5"/>
    <p:sldId id="278" r:id="rId6"/>
    <p:sldId id="279" r:id="rId7"/>
    <p:sldId id="295" r:id="rId8"/>
    <p:sldId id="280" r:id="rId9"/>
    <p:sldId id="292" r:id="rId10"/>
    <p:sldId id="282" r:id="rId11"/>
    <p:sldId id="281" r:id="rId12"/>
    <p:sldId id="283" r:id="rId13"/>
    <p:sldId id="291" r:id="rId14"/>
    <p:sldId id="284" r:id="rId15"/>
    <p:sldId id="285" r:id="rId16"/>
    <p:sldId id="286" r:id="rId17"/>
    <p:sldId id="287" r:id="rId18"/>
    <p:sldId id="264" r:id="rId19"/>
    <p:sldId id="288" r:id="rId20"/>
    <p:sldId id="290" r:id="rId21"/>
    <p:sldId id="294" r:id="rId22"/>
    <p:sldId id="258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485"/>
    <a:srgbClr val="E9ECFB"/>
    <a:srgbClr val="E1E6FA"/>
    <a:srgbClr val="375D81"/>
    <a:srgbClr val="18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9035" autoAdjust="0"/>
  </p:normalViewPr>
  <p:slideViewPr>
    <p:cSldViewPr snapToGrid="0">
      <p:cViewPr>
        <p:scale>
          <a:sx n="75" d="100"/>
          <a:sy n="75" d="100"/>
        </p:scale>
        <p:origin x="-150" y="-1602"/>
      </p:cViewPr>
      <p:guideLst>
        <p:guide orient="horz" pos="160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A8133-3F33-4670-9F5F-1EDDAE60BB83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775A4-DBCA-43D6-BDA5-B5DAC751E2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2836718" y="15325923"/>
            <a:ext cx="33705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第一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模板网：</a:t>
            </a:r>
            <a:r>
              <a:rPr lang="en-US" altLang="zh-CN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  <a:hlinkClick r:id="rId2"/>
              </a:rPr>
              <a:t>www.2Ppt.com</a:t>
            </a:r>
            <a:r>
              <a:rPr lang="en-US" altLang="zh-CN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dirty="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278505" y="-6350"/>
            <a:ext cx="2587625" cy="5149850"/>
          </a:xfrm>
          <a:prstGeom prst="rect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 userDrawn="1"/>
        </p:nvSpPr>
        <p:spPr>
          <a:xfrm>
            <a:off x="3278505" y="-6985"/>
            <a:ext cx="2587625" cy="5150485"/>
          </a:xfrm>
          <a:prstGeom prst="rect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35" y="-7620"/>
            <a:ext cx="9134475" cy="51485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10" Type="http://schemas.openxmlformats.org/officeDocument/2006/relationships/tags" Target="../tags/tag69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10" Type="http://schemas.openxmlformats.org/officeDocument/2006/relationships/tags" Target="../tags/tag94.xml"/><Relationship Id="rId19" Type="http://schemas.openxmlformats.org/officeDocument/2006/relationships/notesSlide" Target="../notesSlides/notesSlide19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7706" y="1281715"/>
            <a:ext cx="5328590" cy="2475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3678253" y="4206853"/>
            <a:ext cx="1759320" cy="222250"/>
          </a:xfrm>
          <a:prstGeom prst="rect">
            <a:avLst/>
          </a:prstGeom>
          <a:noFill/>
        </p:spPr>
        <p:txBody>
          <a:bodyPr wrap="square" lIns="38567" tIns="19283" rIns="38567" bIns="19283" rtlCol="0">
            <a:spAutoFit/>
          </a:bodyPr>
          <a:lstStyle>
            <a:defPPr>
              <a:defRPr lang="zh-CN"/>
            </a:defPPr>
            <a:lvl1pPr>
              <a:defRPr sz="50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algn="ctr"/>
            <a:r>
              <a:rPr lang="zh-CN" altLang="en-US" sz="1200" b="0" smtClean="0">
                <a:latin typeface="+mn-lt"/>
                <a:cs typeface="+mn-ea"/>
                <a:sym typeface="+mn-lt"/>
              </a:rPr>
              <a:t>竞聘人：</a:t>
            </a:r>
            <a:r>
              <a:rPr lang="en-US" altLang="zh-CN" sz="1200" b="0" smtClean="0">
                <a:latin typeface="+mn-lt"/>
                <a:cs typeface="+mn-ea"/>
                <a:sym typeface="+mn-lt"/>
              </a:rPr>
              <a:t>PPT818</a:t>
            </a:r>
            <a:endParaRPr lang="zh-CN" altLang="en-US" sz="1200" b="0" dirty="0">
              <a:latin typeface="+mn-lt"/>
              <a:cs typeface="+mn-ea"/>
              <a:sym typeface="+mn-lt"/>
            </a:endParaRPr>
          </a:p>
        </p:txBody>
      </p:sp>
      <p:sp>
        <p:nvSpPr>
          <p:cNvPr id="46" name="TextBox 7"/>
          <p:cNvSpPr txBox="1"/>
          <p:nvPr/>
        </p:nvSpPr>
        <p:spPr>
          <a:xfrm>
            <a:off x="3431227" y="4453561"/>
            <a:ext cx="2253373" cy="222250"/>
          </a:xfrm>
          <a:prstGeom prst="rect">
            <a:avLst/>
          </a:prstGeom>
          <a:noFill/>
        </p:spPr>
        <p:txBody>
          <a:bodyPr wrap="square" lIns="38567" tIns="19283" rIns="38567" bIns="19283" rtlCol="0">
            <a:spAutoFit/>
          </a:bodyPr>
          <a:lstStyle>
            <a:defPPr>
              <a:defRPr lang="zh-CN"/>
            </a:defPPr>
            <a:lvl1pPr>
              <a:defRPr sz="50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algn="ctr"/>
            <a:r>
              <a:rPr lang="zh-CN" altLang="en-US" sz="1200" b="0" dirty="0" smtClean="0">
                <a:latin typeface="+mn-lt"/>
                <a:cs typeface="+mn-ea"/>
                <a:sym typeface="+mn-lt"/>
              </a:rPr>
              <a:t>时间</a:t>
            </a:r>
            <a:r>
              <a:rPr lang="zh-CN" altLang="en-US" sz="1200" b="0" dirty="0">
                <a:latin typeface="+mn-lt"/>
                <a:cs typeface="+mn-ea"/>
                <a:sym typeface="+mn-lt"/>
              </a:rPr>
              <a:t>：</a:t>
            </a:r>
            <a:r>
              <a:rPr lang="en-US" altLang="zh-CN" sz="1200" b="0" dirty="0" smtClean="0">
                <a:latin typeface="+mn-lt"/>
                <a:cs typeface="+mn-ea"/>
                <a:sym typeface="+mn-lt"/>
              </a:rPr>
              <a:t>2030.12.12</a:t>
            </a:r>
            <a:endParaRPr lang="zh-CN" altLang="zh-CN" sz="1200" dirty="0">
              <a:latin typeface="+mn-lt"/>
              <a:cs typeface="+mn-ea"/>
              <a:sym typeface="+mn-lt"/>
            </a:endParaRPr>
          </a:p>
        </p:txBody>
      </p:sp>
      <p:sp>
        <p:nvSpPr>
          <p:cNvPr id="51" name="文本框 31"/>
          <p:cNvSpPr txBox="1"/>
          <p:nvPr/>
        </p:nvSpPr>
        <p:spPr>
          <a:xfrm>
            <a:off x="3275858" y="976504"/>
            <a:ext cx="2592286" cy="2522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kern="100" dirty="0">
                <a:solidFill>
                  <a:srgbClr val="FFFFFF"/>
                </a:solidFill>
                <a:cs typeface="+mn-ea"/>
                <a:sym typeface="+mn-lt"/>
              </a:rPr>
              <a:t>THE COMPETITION FOR JOBS</a:t>
            </a:r>
            <a:endParaRPr lang="zh-CN" sz="1100" kern="100" dirty="0">
              <a:effectLst/>
              <a:cs typeface="+mn-ea"/>
              <a:sym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9666" y="2804401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竞聘岗位：部门经理</a:t>
            </a:r>
          </a:p>
        </p:txBody>
      </p:sp>
      <p:sp>
        <p:nvSpPr>
          <p:cNvPr id="52" name="文本框 31"/>
          <p:cNvSpPr txBox="1"/>
          <p:nvPr/>
        </p:nvSpPr>
        <p:spPr>
          <a:xfrm>
            <a:off x="2771802" y="1818878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6000" b="1" kern="100" dirty="0">
                <a:solidFill>
                  <a:srgbClr val="335485"/>
                </a:solidFill>
                <a:effectLst/>
                <a:cs typeface="+mn-ea"/>
                <a:sym typeface="+mn-lt"/>
              </a:rPr>
              <a:t>岗位竞聘</a:t>
            </a:r>
            <a:endParaRPr lang="zh-CN" sz="60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926400" y="1761393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064823" y="2755090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2978690" y="1364666"/>
            <a:ext cx="5179192" cy="3131565"/>
          </a:xfrm>
          <a:prstGeom prst="rect">
            <a:avLst/>
          </a:prstGeom>
          <a:solidFill>
            <a:srgbClr val="335485"/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岗位职责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62723" y="1123034"/>
            <a:ext cx="4035167" cy="29110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194521" y="1672390"/>
            <a:ext cx="2163177" cy="2105945"/>
            <a:chOff x="2194521" y="1672390"/>
            <a:chExt cx="2163177" cy="2105945"/>
          </a:xfrm>
        </p:grpSpPr>
        <p:sp>
          <p:nvSpPr>
            <p:cNvPr id="495" name="MH_Other_1"/>
            <p:cNvSpPr/>
            <p:nvPr>
              <p:custDataLst>
                <p:tags r:id="rId3"/>
              </p:custDataLst>
            </p:nvPr>
          </p:nvSpPr>
          <p:spPr bwMode="auto">
            <a:xfrm rot="3843633">
              <a:off x="3633689" y="2651582"/>
              <a:ext cx="646546" cy="478559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6" name="MH_Other_2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2505504" y="2591284"/>
              <a:ext cx="1607137" cy="0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7" name="MH_Other_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2767394" y="1967588"/>
              <a:ext cx="576659" cy="1611285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8" name="MH_Other_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44050" y="1967588"/>
              <a:ext cx="524623" cy="1611285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9" name="MH_Other_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2767377" y="2591286"/>
              <a:ext cx="1362314" cy="987589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0" name="MH_Other_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505492" y="2591286"/>
              <a:ext cx="1363166" cy="987589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1" name="MH_Other_7"/>
            <p:cNvSpPr/>
            <p:nvPr>
              <p:custDataLst>
                <p:tags r:id="rId9"/>
              </p:custDataLst>
            </p:nvPr>
          </p:nvSpPr>
          <p:spPr bwMode="auto">
            <a:xfrm rot="8181971">
              <a:off x="2988316" y="3127835"/>
              <a:ext cx="650873" cy="644006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2" name="MH_Other_9"/>
            <p:cNvSpPr/>
            <p:nvPr>
              <p:custDataLst>
                <p:tags r:id="rId10"/>
              </p:custDataLst>
            </p:nvPr>
          </p:nvSpPr>
          <p:spPr bwMode="auto">
            <a:xfrm rot="12426840">
              <a:off x="2388651" y="2671679"/>
              <a:ext cx="650874" cy="644007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3" name="MH_Other_10"/>
            <p:cNvSpPr/>
            <p:nvPr>
              <p:custDataLst>
                <p:tags r:id="rId11"/>
              </p:custDataLst>
            </p:nvPr>
          </p:nvSpPr>
          <p:spPr bwMode="auto">
            <a:xfrm rot="16765840">
              <a:off x="2617283" y="1967566"/>
              <a:ext cx="645699" cy="649168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4" name="MH_Other_11"/>
            <p:cNvSpPr/>
            <p:nvPr>
              <p:custDataLst>
                <p:tags r:id="rId12"/>
              </p:custDataLst>
            </p:nvPr>
          </p:nvSpPr>
          <p:spPr bwMode="auto">
            <a:xfrm rot="21229832">
              <a:off x="3350884" y="1984516"/>
              <a:ext cx="650874" cy="596616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5" name="椭圆 504"/>
            <p:cNvSpPr/>
            <p:nvPr/>
          </p:nvSpPr>
          <p:spPr bwMode="auto">
            <a:xfrm>
              <a:off x="2910827" y="2416796"/>
              <a:ext cx="847132" cy="846779"/>
            </a:xfrm>
            <a:prstGeom prst="ellipse">
              <a:avLst/>
            </a:prstGeom>
            <a:solidFill>
              <a:srgbClr val="335485"/>
            </a:soli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700" b="1" dirty="0">
                  <a:solidFill>
                    <a:schemeClr val="bg1"/>
                  </a:solidFill>
                  <a:cs typeface="+mn-ea"/>
                  <a:sym typeface="+mn-lt"/>
                </a:rPr>
                <a:t>统筹力</a:t>
              </a:r>
            </a:p>
          </p:txBody>
        </p:sp>
        <p:sp>
          <p:nvSpPr>
            <p:cNvPr id="506" name="椭圆 505"/>
            <p:cNvSpPr/>
            <p:nvPr/>
          </p:nvSpPr>
          <p:spPr bwMode="auto">
            <a:xfrm>
              <a:off x="3111041" y="1672390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向心力</a:t>
              </a:r>
            </a:p>
          </p:txBody>
        </p:sp>
        <p:sp>
          <p:nvSpPr>
            <p:cNvPr id="507" name="椭圆 506"/>
            <p:cNvSpPr/>
            <p:nvPr/>
          </p:nvSpPr>
          <p:spPr bwMode="auto">
            <a:xfrm>
              <a:off x="2194521" y="2375540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决策力</a:t>
              </a:r>
            </a:p>
          </p:txBody>
        </p:sp>
        <p:sp>
          <p:nvSpPr>
            <p:cNvPr id="508" name="椭圆 507"/>
            <p:cNvSpPr/>
            <p:nvPr/>
          </p:nvSpPr>
          <p:spPr bwMode="auto">
            <a:xfrm>
              <a:off x="2548046" y="3317754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执行力</a:t>
              </a:r>
            </a:p>
          </p:txBody>
        </p:sp>
        <p:sp>
          <p:nvSpPr>
            <p:cNvPr id="509" name="椭圆 508"/>
            <p:cNvSpPr/>
            <p:nvPr/>
          </p:nvSpPr>
          <p:spPr bwMode="auto">
            <a:xfrm>
              <a:off x="3592623" y="3317754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领导力</a:t>
              </a:r>
            </a:p>
          </p:txBody>
        </p:sp>
        <p:sp>
          <p:nvSpPr>
            <p:cNvPr id="510" name="椭圆 509"/>
            <p:cNvSpPr/>
            <p:nvPr/>
          </p:nvSpPr>
          <p:spPr bwMode="auto">
            <a:xfrm>
              <a:off x="3897117" y="2375540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协调力</a:t>
              </a:r>
            </a:p>
          </p:txBody>
        </p:sp>
      </p:grpSp>
      <p:sp>
        <p:nvSpPr>
          <p:cNvPr id="511" name="TextBox 510"/>
          <p:cNvSpPr txBox="1"/>
          <p:nvPr/>
        </p:nvSpPr>
        <p:spPr>
          <a:xfrm>
            <a:off x="2764784" y="1280205"/>
            <a:ext cx="1231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观测执行公司的企业文化</a:t>
            </a:r>
          </a:p>
        </p:txBody>
      </p:sp>
      <p:sp>
        <p:nvSpPr>
          <p:cNvPr id="512" name="TextBox 511"/>
          <p:cNvSpPr txBox="1"/>
          <p:nvPr/>
        </p:nvSpPr>
        <p:spPr>
          <a:xfrm>
            <a:off x="4347440" y="2421136"/>
            <a:ext cx="654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管理销售市场</a:t>
            </a:r>
          </a:p>
        </p:txBody>
      </p:sp>
      <p:sp>
        <p:nvSpPr>
          <p:cNvPr id="513" name="TextBox 512"/>
          <p:cNvSpPr txBox="1"/>
          <p:nvPr/>
        </p:nvSpPr>
        <p:spPr>
          <a:xfrm>
            <a:off x="4061166" y="3381772"/>
            <a:ext cx="818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团队建设与人才培养</a:t>
            </a:r>
          </a:p>
        </p:txBody>
      </p:sp>
      <p:sp>
        <p:nvSpPr>
          <p:cNvPr id="514" name="TextBox 513"/>
          <p:cNvSpPr txBox="1"/>
          <p:nvPr/>
        </p:nvSpPr>
        <p:spPr>
          <a:xfrm>
            <a:off x="1613647" y="3353363"/>
            <a:ext cx="973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执行公司的各项制度和流程</a:t>
            </a:r>
          </a:p>
        </p:txBody>
      </p:sp>
      <p:sp>
        <p:nvSpPr>
          <p:cNvPr id="515" name="TextBox 514"/>
          <p:cNvSpPr txBox="1"/>
          <p:nvPr/>
        </p:nvSpPr>
        <p:spPr>
          <a:xfrm>
            <a:off x="1385398" y="2406526"/>
            <a:ext cx="818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全面负责日常管理工作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68285" y="2132971"/>
            <a:ext cx="2442653" cy="1898015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岗位名称：销售经理  </a:t>
            </a:r>
            <a:endParaRPr lang="en-US" altLang="zh-CN" sz="1100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所在部门：销售部   </a:t>
            </a:r>
            <a:endParaRPr lang="en-US" altLang="zh-CN" sz="1100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直接上级：销售总监  </a:t>
            </a:r>
            <a:endParaRPr lang="en-US" altLang="zh-CN" sz="1100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直接下级：销售、后勤</a:t>
            </a: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本职：经总公司授权，全面负贵子公司的管理工作，保证子公司经营目标的实现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知识技能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8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91576" y="1796067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19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91576" y="1589271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良好的心态</a:t>
            </a:r>
          </a:p>
        </p:txBody>
      </p:sp>
      <p:sp>
        <p:nvSpPr>
          <p:cNvPr id="420" name="MH_Text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91576" y="2621238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1" name="MH_SubTitle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91576" y="2440272"/>
            <a:ext cx="1564884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全面的知识结构</a:t>
            </a:r>
          </a:p>
        </p:txBody>
      </p:sp>
      <p:sp>
        <p:nvSpPr>
          <p:cNvPr id="422" name="MH_Text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91576" y="3476604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3" name="MH_SubTitle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91576" y="3269808"/>
            <a:ext cx="1475062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专业的知识技能</a:t>
            </a:r>
          </a:p>
        </p:txBody>
      </p:sp>
      <p:sp>
        <p:nvSpPr>
          <p:cNvPr id="424" name="MH_Text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7125" y="3476604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5" name="MH_SubTitle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7125" y="3280139"/>
            <a:ext cx="1763315" cy="25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良好的人文素质修养</a:t>
            </a:r>
          </a:p>
        </p:txBody>
      </p:sp>
      <p:sp>
        <p:nvSpPr>
          <p:cNvPr id="426" name="MH_Text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87125" y="2621238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7" name="MH_SubTitle_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7125" y="2424773"/>
            <a:ext cx="1421639" cy="25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持之以恒的毅力</a:t>
            </a:r>
          </a:p>
        </p:txBody>
      </p:sp>
      <p:sp>
        <p:nvSpPr>
          <p:cNvPr id="428" name="MH_Text_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7125" y="1722790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9" name="MH_SubTitle_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87125" y="1526325"/>
            <a:ext cx="1564884" cy="25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人力资源管理意识</a:t>
            </a:r>
          </a:p>
        </p:txBody>
      </p:sp>
      <p:sp>
        <p:nvSpPr>
          <p:cNvPr id="430" name="泪滴形 429"/>
          <p:cNvSpPr/>
          <p:nvPr/>
        </p:nvSpPr>
        <p:spPr>
          <a:xfrm>
            <a:off x="1988948" y="1581493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1" name="泪滴形 430"/>
          <p:cNvSpPr/>
          <p:nvPr/>
        </p:nvSpPr>
        <p:spPr>
          <a:xfrm>
            <a:off x="1988948" y="2476716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2" name="泪滴形 431"/>
          <p:cNvSpPr/>
          <p:nvPr/>
        </p:nvSpPr>
        <p:spPr>
          <a:xfrm>
            <a:off x="1988948" y="3309710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3" name="泪滴形 432"/>
          <p:cNvSpPr/>
          <p:nvPr/>
        </p:nvSpPr>
        <p:spPr>
          <a:xfrm>
            <a:off x="4788696" y="1581493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4" name="泪滴形 433"/>
          <p:cNvSpPr/>
          <p:nvPr/>
        </p:nvSpPr>
        <p:spPr>
          <a:xfrm>
            <a:off x="4788696" y="2476716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5" name="泪滴形 434"/>
          <p:cNvSpPr/>
          <p:nvPr/>
        </p:nvSpPr>
        <p:spPr>
          <a:xfrm>
            <a:off x="4788696" y="3309710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矩形 408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0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解决问题能力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35" name="组合 434"/>
          <p:cNvGrpSpPr/>
          <p:nvPr/>
        </p:nvGrpSpPr>
        <p:grpSpPr>
          <a:xfrm>
            <a:off x="3729758" y="1303594"/>
            <a:ext cx="1668310" cy="2864794"/>
            <a:chOff x="3753648" y="1314883"/>
            <a:chExt cx="1668310" cy="2864794"/>
          </a:xfrm>
          <a:solidFill>
            <a:srgbClr val="335485"/>
          </a:solidFill>
          <a:effectLst/>
        </p:grpSpPr>
        <p:sp>
          <p:nvSpPr>
            <p:cNvPr id="436" name="MH_Other_1"/>
            <p:cNvSpPr/>
            <p:nvPr>
              <p:custDataLst>
                <p:tags r:id="rId12"/>
              </p:custDataLst>
            </p:nvPr>
          </p:nvSpPr>
          <p:spPr>
            <a:xfrm>
              <a:off x="4204973" y="3372803"/>
              <a:ext cx="780082" cy="158544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7" name="MH_Other_2"/>
            <p:cNvSpPr/>
            <p:nvPr>
              <p:custDataLst>
                <p:tags r:id="rId13"/>
              </p:custDataLst>
            </p:nvPr>
          </p:nvSpPr>
          <p:spPr>
            <a:xfrm>
              <a:off x="4272743" y="3608661"/>
              <a:ext cx="644542" cy="144000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8" name="MH_Other_3"/>
            <p:cNvSpPr/>
            <p:nvPr>
              <p:custDataLst>
                <p:tags r:id="rId14"/>
              </p:custDataLst>
            </p:nvPr>
          </p:nvSpPr>
          <p:spPr>
            <a:xfrm>
              <a:off x="4204973" y="3830032"/>
              <a:ext cx="780082" cy="158544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9" name="MH_Other_4"/>
            <p:cNvSpPr/>
            <p:nvPr>
              <p:custDataLst>
                <p:tags r:id="rId15"/>
              </p:custDataLst>
            </p:nvPr>
          </p:nvSpPr>
          <p:spPr>
            <a:xfrm>
              <a:off x="4349167" y="4059354"/>
              <a:ext cx="491697" cy="120323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0" name="MH_Title_1"/>
            <p:cNvSpPr/>
            <p:nvPr>
              <p:custDataLst>
                <p:tags r:id="rId16"/>
              </p:custDataLst>
            </p:nvPr>
          </p:nvSpPr>
          <p:spPr>
            <a:xfrm>
              <a:off x="3753648" y="1314883"/>
              <a:ext cx="1668310" cy="1899692"/>
            </a:xfrm>
            <a:custGeom>
              <a:avLst/>
              <a:gdLst/>
              <a:ahLst/>
              <a:cxnLst/>
              <a:rect l="l" t="t" r="r" b="b"/>
              <a:pathLst>
                <a:path w="3240360" h="3757972">
                  <a:moveTo>
                    <a:pt x="1620180" y="0"/>
                  </a:moveTo>
                  <a:cubicBezTo>
                    <a:pt x="2514981" y="0"/>
                    <a:pt x="3240360" y="725379"/>
                    <a:pt x="3240360" y="1620180"/>
                  </a:cubicBezTo>
                  <a:cubicBezTo>
                    <a:pt x="3240360" y="2212023"/>
                    <a:pt x="2923020" y="2729746"/>
                    <a:pt x="2448272" y="3010903"/>
                  </a:cubicBezTo>
                  <a:lnTo>
                    <a:pt x="2448272" y="3511913"/>
                  </a:lnTo>
                  <a:cubicBezTo>
                    <a:pt x="2448272" y="3647808"/>
                    <a:pt x="2338108" y="3757972"/>
                    <a:pt x="2202213" y="3757972"/>
                  </a:cubicBezTo>
                  <a:lnTo>
                    <a:pt x="1038147" y="3757972"/>
                  </a:lnTo>
                  <a:cubicBezTo>
                    <a:pt x="902252" y="3757972"/>
                    <a:pt x="792088" y="3647808"/>
                    <a:pt x="792088" y="3511913"/>
                  </a:cubicBezTo>
                  <a:lnTo>
                    <a:pt x="792088" y="3010903"/>
                  </a:lnTo>
                  <a:cubicBezTo>
                    <a:pt x="317340" y="2729746"/>
                    <a:pt x="0" y="2212023"/>
                    <a:pt x="0" y="1620180"/>
                  </a:cubicBezTo>
                  <a:cubicBezTo>
                    <a:pt x="0" y="725379"/>
                    <a:pt x="725379" y="0"/>
                    <a:pt x="1620180" y="0"/>
                  </a:cubicBezTo>
                  <a:close/>
                </a:path>
              </a:pathLst>
            </a:cu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20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41" name="MH_Other_9"/>
          <p:cNvSpPr/>
          <p:nvPr>
            <p:custDataLst>
              <p:tags r:id="rId3"/>
            </p:custDataLst>
          </p:nvPr>
        </p:nvSpPr>
        <p:spPr>
          <a:xfrm>
            <a:off x="4110313" y="1680803"/>
            <a:ext cx="907200" cy="9087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solidFill>
                  <a:srgbClr val="335485"/>
                </a:solidFill>
                <a:ea typeface="微软雅黑" panose="020B0503020204020204" pitchFamily="34" charset="-122"/>
              </a:rPr>
              <a:t>?</a:t>
            </a:r>
            <a:endParaRPr lang="zh-CN" altLang="en-US" sz="5400" b="1" dirty="0">
              <a:solidFill>
                <a:srgbClr val="335485"/>
              </a:solidFill>
              <a:ea typeface="微软雅黑" panose="020B0503020204020204" pitchFamily="34" charset="-122"/>
            </a:endParaRPr>
          </a:p>
        </p:txBody>
      </p:sp>
      <p:sp>
        <p:nvSpPr>
          <p:cNvPr id="850" name="MH_Text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4977" y="2033136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851" name="MH_SubTitle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43430" y="1826340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发现问题</a:t>
            </a:r>
          </a:p>
        </p:txBody>
      </p:sp>
      <p:sp>
        <p:nvSpPr>
          <p:cNvPr id="852" name="椭圆 851"/>
          <p:cNvSpPr/>
          <p:nvPr/>
        </p:nvSpPr>
        <p:spPr>
          <a:xfrm>
            <a:off x="3168488" y="1818562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3" name="MH_Text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04221" y="3440274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854" name="MH_SubTitle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02674" y="3233478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解决问题</a:t>
            </a:r>
          </a:p>
        </p:txBody>
      </p:sp>
      <p:sp>
        <p:nvSpPr>
          <p:cNvPr id="855" name="椭圆 854"/>
          <p:cNvSpPr/>
          <p:nvPr/>
        </p:nvSpPr>
        <p:spPr>
          <a:xfrm>
            <a:off x="3539021" y="3225700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6" name="MH_Text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65963" y="2033136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857" name="MH_SubTitle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65963" y="1826340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分析问题</a:t>
            </a:r>
          </a:p>
        </p:txBody>
      </p:sp>
      <p:sp>
        <p:nvSpPr>
          <p:cNvPr id="858" name="椭圆 857"/>
          <p:cNvSpPr/>
          <p:nvPr/>
        </p:nvSpPr>
        <p:spPr>
          <a:xfrm>
            <a:off x="5556245" y="1818562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9" name="MH_Text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48123" y="3440274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860" name="MH_SubTitle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48123" y="3233478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总结思考</a:t>
            </a:r>
          </a:p>
        </p:txBody>
      </p:sp>
      <p:sp>
        <p:nvSpPr>
          <p:cNvPr id="861" name="椭圆 860"/>
          <p:cNvSpPr/>
          <p:nvPr/>
        </p:nvSpPr>
        <p:spPr>
          <a:xfrm>
            <a:off x="5247710" y="3225700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对自己能力的分析</a:t>
            </a:r>
          </a:p>
        </p:txBody>
      </p:sp>
      <p:sp>
        <p:nvSpPr>
          <p:cNvPr id="23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胜任能力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PART 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专业技能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512609" y="1478347"/>
            <a:ext cx="382718" cy="382718"/>
            <a:chOff x="4229236" y="3968984"/>
            <a:chExt cx="792000" cy="792000"/>
          </a:xfrm>
          <a:effectLst/>
        </p:grpSpPr>
        <p:sp>
          <p:nvSpPr>
            <p:cNvPr id="25" name="MH_Other_2"/>
            <p:cNvSpPr/>
            <p:nvPr>
              <p:custDataLst>
                <p:tags r:id="rId17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MH_Title_1"/>
            <p:cNvSpPr/>
            <p:nvPr>
              <p:custDataLst>
                <p:tags r:id="rId18"/>
              </p:custDataLst>
            </p:nvPr>
          </p:nvSpPr>
          <p:spPr>
            <a:xfrm>
              <a:off x="4229236" y="4094984"/>
              <a:ext cx="792000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535346" y="3503629"/>
            <a:ext cx="431988" cy="382718"/>
            <a:chOff x="4178255" y="3968984"/>
            <a:chExt cx="893960" cy="792000"/>
          </a:xfrm>
          <a:effectLst/>
        </p:grpSpPr>
        <p:sp>
          <p:nvSpPr>
            <p:cNvPr id="28" name="MH_Other_2"/>
            <p:cNvSpPr/>
            <p:nvPr>
              <p:custDataLst>
                <p:tags r:id="rId15"/>
              </p:custDataLst>
            </p:nvPr>
          </p:nvSpPr>
          <p:spPr>
            <a:xfrm>
              <a:off x="4229235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MH_Title_1"/>
            <p:cNvSpPr/>
            <p:nvPr>
              <p:custDataLst>
                <p:tags r:id="rId16"/>
              </p:custDataLst>
            </p:nvPr>
          </p:nvSpPr>
          <p:spPr>
            <a:xfrm>
              <a:off x="4178255" y="4094984"/>
              <a:ext cx="893960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177219" y="1478347"/>
            <a:ext cx="382718" cy="382718"/>
            <a:chOff x="4229236" y="3968984"/>
            <a:chExt cx="792000" cy="792000"/>
          </a:xfrm>
          <a:effectLst/>
        </p:grpSpPr>
        <p:sp>
          <p:nvSpPr>
            <p:cNvPr id="31" name="MH_Other_2"/>
            <p:cNvSpPr/>
            <p:nvPr>
              <p:custDataLst>
                <p:tags r:id="rId13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MH_Title_1"/>
            <p:cNvSpPr/>
            <p:nvPr>
              <p:custDataLst>
                <p:tags r:id="rId14"/>
              </p:custDataLst>
            </p:nvPr>
          </p:nvSpPr>
          <p:spPr>
            <a:xfrm>
              <a:off x="4295865" y="4094984"/>
              <a:ext cx="658742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095625" y="3503629"/>
            <a:ext cx="432114" cy="382718"/>
            <a:chOff x="4178126" y="3968984"/>
            <a:chExt cx="894221" cy="792000"/>
          </a:xfrm>
          <a:effectLst/>
        </p:grpSpPr>
        <p:sp>
          <p:nvSpPr>
            <p:cNvPr id="34" name="MH_Other_2"/>
            <p:cNvSpPr/>
            <p:nvPr>
              <p:custDataLst>
                <p:tags r:id="rId11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MH_Title_1"/>
            <p:cNvSpPr/>
            <p:nvPr>
              <p:custDataLst>
                <p:tags r:id="rId12"/>
              </p:custDataLst>
            </p:nvPr>
          </p:nvSpPr>
          <p:spPr>
            <a:xfrm>
              <a:off x="4178126" y="4094984"/>
              <a:ext cx="894221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02</a:t>
              </a:r>
            </a:p>
          </p:txBody>
        </p:sp>
      </p:grpSp>
      <p:sp>
        <p:nvSpPr>
          <p:cNvPr id="36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86755" y="1575287"/>
            <a:ext cx="1517665" cy="1110142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37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8598" y="1367035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技能进修</a:t>
            </a:r>
          </a:p>
        </p:txBody>
      </p:sp>
      <p:sp>
        <p:nvSpPr>
          <p:cNvPr id="38" name="MH_Text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86755" y="3253973"/>
            <a:ext cx="1517665" cy="90305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39" name="MH_SubTitle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8598" y="3028902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消化技能</a:t>
            </a:r>
          </a:p>
        </p:txBody>
      </p:sp>
      <p:sp>
        <p:nvSpPr>
          <p:cNvPr id="40" name="MH_Text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84838" y="1575287"/>
            <a:ext cx="1515825" cy="120584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1" name="MH_SubTitle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84838" y="1367035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总结经验</a:t>
            </a:r>
          </a:p>
        </p:txBody>
      </p:sp>
      <p:sp>
        <p:nvSpPr>
          <p:cNvPr id="42" name="MH_Text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84838" y="3253973"/>
            <a:ext cx="1515825" cy="90305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3" name="MH_SubTitle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84838" y="3028902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结合实践</a:t>
            </a:r>
          </a:p>
          <a:p>
            <a:pPr marL="0" indent="0">
              <a:buNone/>
            </a:pPr>
            <a:endParaRPr lang="en-US" altLang="zh-CN" sz="1300" dirty="0">
              <a:solidFill>
                <a:srgbClr val="335485"/>
              </a:solidFill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380862" y="1796822"/>
            <a:ext cx="1143356" cy="948873"/>
            <a:chOff x="4380863" y="1881504"/>
            <a:chExt cx="1143356" cy="948873"/>
          </a:xfrm>
          <a:effectLst/>
        </p:grpSpPr>
        <p:sp>
          <p:nvSpPr>
            <p:cNvPr id="45" name="椭圆 11"/>
            <p:cNvSpPr/>
            <p:nvPr/>
          </p:nvSpPr>
          <p:spPr>
            <a:xfrm rot="2700000">
              <a:off x="4478104" y="1784263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7" name="KSO_Shape"/>
            <p:cNvSpPr/>
            <p:nvPr/>
          </p:nvSpPr>
          <p:spPr bwMode="auto">
            <a:xfrm>
              <a:off x="4816870" y="2003452"/>
              <a:ext cx="475210" cy="534612"/>
            </a:xfrm>
            <a:custGeom>
              <a:avLst/>
              <a:gdLst>
                <a:gd name="T0" fmla="*/ 1419560 w 2038350"/>
                <a:gd name="T1" fmla="*/ 1731487 h 2176463"/>
                <a:gd name="T2" fmla="*/ 364790 w 2038350"/>
                <a:gd name="T3" fmla="*/ 1731487 h 2176463"/>
                <a:gd name="T4" fmla="*/ 340752 w 2038350"/>
                <a:gd name="T5" fmla="*/ 1485372 h 2176463"/>
                <a:gd name="T6" fmla="*/ 363678 w 2038350"/>
                <a:gd name="T7" fmla="*/ 1746772 h 2176463"/>
                <a:gd name="T8" fmla="*/ 1432829 w 2038350"/>
                <a:gd name="T9" fmla="*/ 1738608 h 2176463"/>
                <a:gd name="T10" fmla="*/ 138073 w 2038350"/>
                <a:gd name="T11" fmla="*/ 1485372 h 2176463"/>
                <a:gd name="T12" fmla="*/ 1504392 w 2038350"/>
                <a:gd name="T13" fmla="*/ 1285639 h 2176463"/>
                <a:gd name="T14" fmla="*/ 241440 w 2038350"/>
                <a:gd name="T15" fmla="*/ 1459308 h 2176463"/>
                <a:gd name="T16" fmla="*/ 318734 w 2038350"/>
                <a:gd name="T17" fmla="*/ 1145347 h 2176463"/>
                <a:gd name="T18" fmla="*/ 1413482 w 2038350"/>
                <a:gd name="T19" fmla="*/ 946602 h 2176463"/>
                <a:gd name="T20" fmla="*/ 354369 w 2038350"/>
                <a:gd name="T21" fmla="*/ 976165 h 2176463"/>
                <a:gd name="T22" fmla="*/ 380769 w 2038350"/>
                <a:gd name="T23" fmla="*/ 942254 h 2176463"/>
                <a:gd name="T24" fmla="*/ 765419 w 2038350"/>
                <a:gd name="T25" fmla="*/ 880354 h 2176463"/>
                <a:gd name="T26" fmla="*/ 892958 w 2038350"/>
                <a:gd name="T27" fmla="*/ 907934 h 2176463"/>
                <a:gd name="T28" fmla="*/ 1020496 w 2038350"/>
                <a:gd name="T29" fmla="*/ 880354 h 2176463"/>
                <a:gd name="T30" fmla="*/ 1153420 w 2038350"/>
                <a:gd name="T31" fmla="*/ 900952 h 2176463"/>
                <a:gd name="T32" fmla="*/ 1078818 w 2038350"/>
                <a:gd name="T33" fmla="*/ 189133 h 2176463"/>
                <a:gd name="T34" fmla="*/ 1129688 w 2038350"/>
                <a:gd name="T35" fmla="*/ 267561 h 2176463"/>
                <a:gd name="T36" fmla="*/ 1182816 w 2038350"/>
                <a:gd name="T37" fmla="*/ 417998 h 2176463"/>
                <a:gd name="T38" fmla="*/ 1218581 w 2038350"/>
                <a:gd name="T39" fmla="*/ 450792 h 2176463"/>
                <a:gd name="T40" fmla="*/ 1226915 w 2038350"/>
                <a:gd name="T41" fmla="*/ 489833 h 2176463"/>
                <a:gd name="T42" fmla="*/ 1209553 w 2038350"/>
                <a:gd name="T43" fmla="*/ 535467 h 2176463"/>
                <a:gd name="T44" fmla="*/ 1160419 w 2038350"/>
                <a:gd name="T45" fmla="*/ 584052 h 2176463"/>
                <a:gd name="T46" fmla="*/ 1095833 w 2038350"/>
                <a:gd name="T47" fmla="*/ 742470 h 2176463"/>
                <a:gd name="T48" fmla="*/ 1043052 w 2038350"/>
                <a:gd name="T49" fmla="*/ 808405 h 2176463"/>
                <a:gd name="T50" fmla="*/ 977945 w 2038350"/>
                <a:gd name="T51" fmla="*/ 854387 h 2176463"/>
                <a:gd name="T52" fmla="*/ 902073 w 2038350"/>
                <a:gd name="T53" fmla="*/ 873820 h 2176463"/>
                <a:gd name="T54" fmla="*/ 824639 w 2038350"/>
                <a:gd name="T55" fmla="*/ 859244 h 2176463"/>
                <a:gd name="T56" fmla="*/ 757448 w 2038350"/>
                <a:gd name="T57" fmla="*/ 816907 h 2176463"/>
                <a:gd name="T58" fmla="*/ 702585 w 2038350"/>
                <a:gd name="T59" fmla="*/ 753748 h 2176463"/>
                <a:gd name="T60" fmla="*/ 639040 w 2038350"/>
                <a:gd name="T61" fmla="*/ 601403 h 2176463"/>
                <a:gd name="T62" fmla="*/ 587128 w 2038350"/>
                <a:gd name="T63" fmla="*/ 542929 h 2176463"/>
                <a:gd name="T64" fmla="*/ 565425 w 2038350"/>
                <a:gd name="T65" fmla="*/ 496600 h 2176463"/>
                <a:gd name="T66" fmla="*/ 569940 w 2038350"/>
                <a:gd name="T67" fmla="*/ 456171 h 2176463"/>
                <a:gd name="T68" fmla="*/ 597545 w 2038350"/>
                <a:gd name="T69" fmla="*/ 424245 h 2176463"/>
                <a:gd name="T70" fmla="*/ 653624 w 2038350"/>
                <a:gd name="T71" fmla="*/ 299661 h 2176463"/>
                <a:gd name="T72" fmla="*/ 710050 w 2038350"/>
                <a:gd name="T73" fmla="*/ 242402 h 2176463"/>
                <a:gd name="T74" fmla="*/ 850682 w 2038350"/>
                <a:gd name="T75" fmla="*/ 253854 h 2176463"/>
                <a:gd name="T76" fmla="*/ 947041 w 2038350"/>
                <a:gd name="T77" fmla="*/ 233899 h 2176463"/>
                <a:gd name="T78" fmla="*/ 1050344 w 2038350"/>
                <a:gd name="T79" fmla="*/ 182193 h 2176463"/>
                <a:gd name="T80" fmla="*/ 974340 w 2038350"/>
                <a:gd name="T81" fmla="*/ 7632 h 2176463"/>
                <a:gd name="T82" fmla="*/ 1055984 w 2038350"/>
                <a:gd name="T83" fmla="*/ 37470 h 2176463"/>
                <a:gd name="T84" fmla="*/ 1116782 w 2038350"/>
                <a:gd name="T85" fmla="*/ 71816 h 2176463"/>
                <a:gd name="T86" fmla="*/ 1172890 w 2038350"/>
                <a:gd name="T87" fmla="*/ 120041 h 2176463"/>
                <a:gd name="T88" fmla="*/ 1200337 w 2038350"/>
                <a:gd name="T89" fmla="*/ 205042 h 2176463"/>
                <a:gd name="T90" fmla="*/ 1205374 w 2038350"/>
                <a:gd name="T91" fmla="*/ 372613 h 2176463"/>
                <a:gd name="T92" fmla="*/ 1160210 w 2038350"/>
                <a:gd name="T93" fmla="*/ 343297 h 2176463"/>
                <a:gd name="T94" fmla="*/ 1127379 w 2038350"/>
                <a:gd name="T95" fmla="*/ 226552 h 2176463"/>
                <a:gd name="T96" fmla="*/ 1052162 w 2038350"/>
                <a:gd name="T97" fmla="*/ 166705 h 2176463"/>
                <a:gd name="T98" fmla="*/ 944983 w 2038350"/>
                <a:gd name="T99" fmla="*/ 221001 h 2176463"/>
                <a:gd name="T100" fmla="*/ 845447 w 2038350"/>
                <a:gd name="T101" fmla="*/ 241817 h 2176463"/>
                <a:gd name="T102" fmla="*/ 709432 w 2038350"/>
                <a:gd name="T103" fmla="*/ 231756 h 2176463"/>
                <a:gd name="T104" fmla="*/ 647765 w 2038350"/>
                <a:gd name="T105" fmla="*/ 267665 h 2176463"/>
                <a:gd name="T106" fmla="*/ 604164 w 2038350"/>
                <a:gd name="T107" fmla="*/ 409563 h 2176463"/>
                <a:gd name="T108" fmla="*/ 580887 w 2038350"/>
                <a:gd name="T109" fmla="*/ 314328 h 2176463"/>
                <a:gd name="T110" fmla="*/ 596868 w 2038350"/>
                <a:gd name="T111" fmla="*/ 200358 h 2176463"/>
                <a:gd name="T112" fmla="*/ 655582 w 2038350"/>
                <a:gd name="T113" fmla="*/ 90031 h 2176463"/>
                <a:gd name="T114" fmla="*/ 722113 w 2038350"/>
                <a:gd name="T115" fmla="*/ 37643 h 2176463"/>
                <a:gd name="T116" fmla="*/ 797677 w 2038350"/>
                <a:gd name="T117" fmla="*/ 10061 h 21764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38350" h="2176463">
                  <a:moveTo>
                    <a:pt x="404813" y="1898650"/>
                  </a:moveTo>
                  <a:lnTo>
                    <a:pt x="1633538" y="1898650"/>
                  </a:lnTo>
                  <a:lnTo>
                    <a:pt x="1633538" y="1955602"/>
                  </a:lnTo>
                  <a:lnTo>
                    <a:pt x="1633339" y="1958380"/>
                  </a:lnTo>
                  <a:lnTo>
                    <a:pt x="1632943" y="1961158"/>
                  </a:lnTo>
                  <a:lnTo>
                    <a:pt x="1632347" y="1963738"/>
                  </a:lnTo>
                  <a:lnTo>
                    <a:pt x="1631355" y="1966318"/>
                  </a:lnTo>
                  <a:lnTo>
                    <a:pt x="1630363" y="1968699"/>
                  </a:lnTo>
                  <a:lnTo>
                    <a:pt x="1628974" y="1970882"/>
                  </a:lnTo>
                  <a:lnTo>
                    <a:pt x="1627387" y="1972866"/>
                  </a:lnTo>
                  <a:lnTo>
                    <a:pt x="1625602" y="1974851"/>
                  </a:lnTo>
                  <a:lnTo>
                    <a:pt x="1623618" y="1976637"/>
                  </a:lnTo>
                  <a:lnTo>
                    <a:pt x="1621633" y="1978224"/>
                  </a:lnTo>
                  <a:lnTo>
                    <a:pt x="1619451" y="1979613"/>
                  </a:lnTo>
                  <a:lnTo>
                    <a:pt x="1617070" y="1980605"/>
                  </a:lnTo>
                  <a:lnTo>
                    <a:pt x="1614491" y="1981598"/>
                  </a:lnTo>
                  <a:lnTo>
                    <a:pt x="1611912" y="1982193"/>
                  </a:lnTo>
                  <a:lnTo>
                    <a:pt x="1609134" y="1982590"/>
                  </a:lnTo>
                  <a:lnTo>
                    <a:pt x="1606356" y="1982788"/>
                  </a:lnTo>
                  <a:lnTo>
                    <a:pt x="431796" y="1982788"/>
                  </a:lnTo>
                  <a:lnTo>
                    <a:pt x="429217" y="1982590"/>
                  </a:lnTo>
                  <a:lnTo>
                    <a:pt x="426637" y="1982193"/>
                  </a:lnTo>
                  <a:lnTo>
                    <a:pt x="423860" y="1981598"/>
                  </a:lnTo>
                  <a:lnTo>
                    <a:pt x="421479" y="1980605"/>
                  </a:lnTo>
                  <a:lnTo>
                    <a:pt x="419098" y="1979613"/>
                  </a:lnTo>
                  <a:lnTo>
                    <a:pt x="416717" y="1978224"/>
                  </a:lnTo>
                  <a:lnTo>
                    <a:pt x="414733" y="1976637"/>
                  </a:lnTo>
                  <a:lnTo>
                    <a:pt x="412749" y="1974851"/>
                  </a:lnTo>
                  <a:lnTo>
                    <a:pt x="410963" y="1972866"/>
                  </a:lnTo>
                  <a:lnTo>
                    <a:pt x="409376" y="1970882"/>
                  </a:lnTo>
                  <a:lnTo>
                    <a:pt x="408186" y="1968699"/>
                  </a:lnTo>
                  <a:lnTo>
                    <a:pt x="406995" y="1966318"/>
                  </a:lnTo>
                  <a:lnTo>
                    <a:pt x="406202" y="1963738"/>
                  </a:lnTo>
                  <a:lnTo>
                    <a:pt x="405408" y="1961158"/>
                  </a:lnTo>
                  <a:lnTo>
                    <a:pt x="405011" y="1958380"/>
                  </a:lnTo>
                  <a:lnTo>
                    <a:pt x="404813" y="1955602"/>
                  </a:lnTo>
                  <a:lnTo>
                    <a:pt x="404813" y="1898650"/>
                  </a:lnTo>
                  <a:close/>
                  <a:moveTo>
                    <a:pt x="157727" y="1697038"/>
                  </a:moveTo>
                  <a:lnTo>
                    <a:pt x="389258" y="1697038"/>
                  </a:lnTo>
                  <a:lnTo>
                    <a:pt x="389258" y="1955999"/>
                  </a:lnTo>
                  <a:lnTo>
                    <a:pt x="389457" y="1960365"/>
                  </a:lnTo>
                  <a:lnTo>
                    <a:pt x="390052" y="1964532"/>
                  </a:lnTo>
                  <a:lnTo>
                    <a:pt x="391242" y="1968898"/>
                  </a:lnTo>
                  <a:lnTo>
                    <a:pt x="392433" y="1972866"/>
                  </a:lnTo>
                  <a:lnTo>
                    <a:pt x="394218" y="1976438"/>
                  </a:lnTo>
                  <a:lnTo>
                    <a:pt x="396599" y="1980010"/>
                  </a:lnTo>
                  <a:lnTo>
                    <a:pt x="398980" y="1983185"/>
                  </a:lnTo>
                  <a:lnTo>
                    <a:pt x="401758" y="1986360"/>
                  </a:lnTo>
                  <a:lnTo>
                    <a:pt x="404932" y="1989337"/>
                  </a:lnTo>
                  <a:lnTo>
                    <a:pt x="408106" y="1991718"/>
                  </a:lnTo>
                  <a:lnTo>
                    <a:pt x="411678" y="1993702"/>
                  </a:lnTo>
                  <a:lnTo>
                    <a:pt x="415447" y="1995687"/>
                  </a:lnTo>
                  <a:lnTo>
                    <a:pt x="419415" y="1997076"/>
                  </a:lnTo>
                  <a:lnTo>
                    <a:pt x="423383" y="1998068"/>
                  </a:lnTo>
                  <a:lnTo>
                    <a:pt x="427748" y="1998862"/>
                  </a:lnTo>
                  <a:lnTo>
                    <a:pt x="431914" y="1999060"/>
                  </a:lnTo>
                  <a:lnTo>
                    <a:pt x="1606435" y="1999060"/>
                  </a:lnTo>
                  <a:lnTo>
                    <a:pt x="1610800" y="1998862"/>
                  </a:lnTo>
                  <a:lnTo>
                    <a:pt x="1615165" y="1998068"/>
                  </a:lnTo>
                  <a:lnTo>
                    <a:pt x="1619331" y="1997076"/>
                  </a:lnTo>
                  <a:lnTo>
                    <a:pt x="1623299" y="1995687"/>
                  </a:lnTo>
                  <a:lnTo>
                    <a:pt x="1627069" y="1993702"/>
                  </a:lnTo>
                  <a:lnTo>
                    <a:pt x="1630640" y="1991718"/>
                  </a:lnTo>
                  <a:lnTo>
                    <a:pt x="1633616" y="1989337"/>
                  </a:lnTo>
                  <a:lnTo>
                    <a:pt x="1636790" y="1986360"/>
                  </a:lnTo>
                  <a:lnTo>
                    <a:pt x="1639766" y="1983185"/>
                  </a:lnTo>
                  <a:lnTo>
                    <a:pt x="1642147" y="1980010"/>
                  </a:lnTo>
                  <a:lnTo>
                    <a:pt x="1644330" y="1976438"/>
                  </a:lnTo>
                  <a:lnTo>
                    <a:pt x="1646115" y="1972866"/>
                  </a:lnTo>
                  <a:lnTo>
                    <a:pt x="1647504" y="1968898"/>
                  </a:lnTo>
                  <a:lnTo>
                    <a:pt x="1648496" y="1964532"/>
                  </a:lnTo>
                  <a:lnTo>
                    <a:pt x="1649290" y="1960365"/>
                  </a:lnTo>
                  <a:lnTo>
                    <a:pt x="1649488" y="1955999"/>
                  </a:lnTo>
                  <a:lnTo>
                    <a:pt x="1649488" y="1697038"/>
                  </a:lnTo>
                  <a:lnTo>
                    <a:pt x="1880821" y="1697038"/>
                  </a:lnTo>
                  <a:lnTo>
                    <a:pt x="2038350" y="2176463"/>
                  </a:lnTo>
                  <a:lnTo>
                    <a:pt x="0" y="2176463"/>
                  </a:lnTo>
                  <a:lnTo>
                    <a:pt x="157727" y="1697038"/>
                  </a:lnTo>
                  <a:close/>
                  <a:moveTo>
                    <a:pt x="1649413" y="1239838"/>
                  </a:moveTo>
                  <a:lnTo>
                    <a:pt x="1654208" y="1251557"/>
                  </a:lnTo>
                  <a:lnTo>
                    <a:pt x="1659203" y="1264467"/>
                  </a:lnTo>
                  <a:lnTo>
                    <a:pt x="1664198" y="1278171"/>
                  </a:lnTo>
                  <a:lnTo>
                    <a:pt x="1669192" y="1293067"/>
                  </a:lnTo>
                  <a:lnTo>
                    <a:pt x="1674187" y="1308559"/>
                  </a:lnTo>
                  <a:lnTo>
                    <a:pt x="1679381" y="1324846"/>
                  </a:lnTo>
                  <a:lnTo>
                    <a:pt x="1684376" y="1341728"/>
                  </a:lnTo>
                  <a:lnTo>
                    <a:pt x="1689371" y="1359008"/>
                  </a:lnTo>
                  <a:lnTo>
                    <a:pt x="1694565" y="1376883"/>
                  </a:lnTo>
                  <a:lnTo>
                    <a:pt x="1699360" y="1394957"/>
                  </a:lnTo>
                  <a:lnTo>
                    <a:pt x="1709150" y="1431900"/>
                  </a:lnTo>
                  <a:lnTo>
                    <a:pt x="1718540" y="1468843"/>
                  </a:lnTo>
                  <a:lnTo>
                    <a:pt x="1727330" y="1505189"/>
                  </a:lnTo>
                  <a:lnTo>
                    <a:pt x="1735721" y="1540146"/>
                  </a:lnTo>
                  <a:lnTo>
                    <a:pt x="1743114" y="1573116"/>
                  </a:lnTo>
                  <a:lnTo>
                    <a:pt x="1749906" y="1602710"/>
                  </a:lnTo>
                  <a:lnTo>
                    <a:pt x="1755700" y="1628927"/>
                  </a:lnTo>
                  <a:lnTo>
                    <a:pt x="1763891" y="1667260"/>
                  </a:lnTo>
                  <a:lnTo>
                    <a:pt x="1766888" y="1681163"/>
                  </a:lnTo>
                  <a:lnTo>
                    <a:pt x="1649413" y="1681163"/>
                  </a:lnTo>
                  <a:lnTo>
                    <a:pt x="1649413" y="1239838"/>
                  </a:lnTo>
                  <a:close/>
                  <a:moveTo>
                    <a:pt x="388938" y="1239838"/>
                  </a:moveTo>
                  <a:lnTo>
                    <a:pt x="388938" y="1681163"/>
                  </a:lnTo>
                  <a:lnTo>
                    <a:pt x="273050" y="1681163"/>
                  </a:lnTo>
                  <a:lnTo>
                    <a:pt x="275809" y="1667260"/>
                  </a:lnTo>
                  <a:lnTo>
                    <a:pt x="284087" y="1628927"/>
                  </a:lnTo>
                  <a:lnTo>
                    <a:pt x="289802" y="1602710"/>
                  </a:lnTo>
                  <a:lnTo>
                    <a:pt x="296306" y="1573116"/>
                  </a:lnTo>
                  <a:lnTo>
                    <a:pt x="303599" y="1540146"/>
                  </a:lnTo>
                  <a:lnTo>
                    <a:pt x="312073" y="1505189"/>
                  </a:lnTo>
                  <a:lnTo>
                    <a:pt x="320548" y="1468843"/>
                  </a:lnTo>
                  <a:lnTo>
                    <a:pt x="329811" y="1431900"/>
                  </a:lnTo>
                  <a:lnTo>
                    <a:pt x="339469" y="1394957"/>
                  </a:lnTo>
                  <a:lnTo>
                    <a:pt x="344396" y="1376883"/>
                  </a:lnTo>
                  <a:lnTo>
                    <a:pt x="349126" y="1359008"/>
                  </a:lnTo>
                  <a:lnTo>
                    <a:pt x="354250" y="1341728"/>
                  </a:lnTo>
                  <a:lnTo>
                    <a:pt x="359375" y="1324846"/>
                  </a:lnTo>
                  <a:lnTo>
                    <a:pt x="364105" y="1308559"/>
                  </a:lnTo>
                  <a:lnTo>
                    <a:pt x="369229" y="1293067"/>
                  </a:lnTo>
                  <a:lnTo>
                    <a:pt x="374353" y="1278171"/>
                  </a:lnTo>
                  <a:lnTo>
                    <a:pt x="379083" y="1264467"/>
                  </a:lnTo>
                  <a:lnTo>
                    <a:pt x="384011" y="1251557"/>
                  </a:lnTo>
                  <a:lnTo>
                    <a:pt x="388938" y="1239838"/>
                  </a:lnTo>
                  <a:close/>
                  <a:moveTo>
                    <a:pt x="447668" y="1074738"/>
                  </a:moveTo>
                  <a:lnTo>
                    <a:pt x="1590881" y="1074738"/>
                  </a:lnTo>
                  <a:lnTo>
                    <a:pt x="1595246" y="1074936"/>
                  </a:lnTo>
                  <a:lnTo>
                    <a:pt x="1599412" y="1075532"/>
                  </a:lnTo>
                  <a:lnTo>
                    <a:pt x="1603380" y="1076526"/>
                  </a:lnTo>
                  <a:lnTo>
                    <a:pt x="1607547" y="1077718"/>
                  </a:lnTo>
                  <a:lnTo>
                    <a:pt x="1611316" y="1079506"/>
                  </a:lnTo>
                  <a:lnTo>
                    <a:pt x="1614689" y="1081493"/>
                  </a:lnTo>
                  <a:lnTo>
                    <a:pt x="1617864" y="1084076"/>
                  </a:lnTo>
                  <a:lnTo>
                    <a:pt x="1621038" y="1086460"/>
                  </a:lnTo>
                  <a:lnTo>
                    <a:pt x="1623816" y="1089242"/>
                  </a:lnTo>
                  <a:lnTo>
                    <a:pt x="1626395" y="1092619"/>
                  </a:lnTo>
                  <a:lnTo>
                    <a:pt x="1628379" y="1095997"/>
                  </a:lnTo>
                  <a:lnTo>
                    <a:pt x="1630363" y="1099573"/>
                  </a:lnTo>
                  <a:lnTo>
                    <a:pt x="1631554" y="1103149"/>
                  </a:lnTo>
                  <a:lnTo>
                    <a:pt x="1632744" y="1107123"/>
                  </a:lnTo>
                  <a:lnTo>
                    <a:pt x="1633339" y="1111096"/>
                  </a:lnTo>
                  <a:lnTo>
                    <a:pt x="1633538" y="1115269"/>
                  </a:lnTo>
                  <a:lnTo>
                    <a:pt x="1633538" y="1882776"/>
                  </a:lnTo>
                  <a:lnTo>
                    <a:pt x="404813" y="1882776"/>
                  </a:lnTo>
                  <a:lnTo>
                    <a:pt x="404813" y="1115269"/>
                  </a:lnTo>
                  <a:lnTo>
                    <a:pt x="405011" y="1111096"/>
                  </a:lnTo>
                  <a:lnTo>
                    <a:pt x="405606" y="1107123"/>
                  </a:lnTo>
                  <a:lnTo>
                    <a:pt x="406797" y="1103149"/>
                  </a:lnTo>
                  <a:lnTo>
                    <a:pt x="408384" y="1099573"/>
                  </a:lnTo>
                  <a:lnTo>
                    <a:pt x="410170" y="1095997"/>
                  </a:lnTo>
                  <a:lnTo>
                    <a:pt x="412154" y="1092619"/>
                  </a:lnTo>
                  <a:lnTo>
                    <a:pt x="414535" y="1089242"/>
                  </a:lnTo>
                  <a:lnTo>
                    <a:pt x="417511" y="1086460"/>
                  </a:lnTo>
                  <a:lnTo>
                    <a:pt x="420487" y="1084076"/>
                  </a:lnTo>
                  <a:lnTo>
                    <a:pt x="423661" y="1081493"/>
                  </a:lnTo>
                  <a:lnTo>
                    <a:pt x="427233" y="1079506"/>
                  </a:lnTo>
                  <a:lnTo>
                    <a:pt x="431002" y="1077718"/>
                  </a:lnTo>
                  <a:lnTo>
                    <a:pt x="434971" y="1076526"/>
                  </a:lnTo>
                  <a:lnTo>
                    <a:pt x="438939" y="1075532"/>
                  </a:lnTo>
                  <a:lnTo>
                    <a:pt x="443105" y="1074936"/>
                  </a:lnTo>
                  <a:lnTo>
                    <a:pt x="447668" y="1074738"/>
                  </a:lnTo>
                  <a:close/>
                  <a:moveTo>
                    <a:pt x="831105" y="981075"/>
                  </a:moveTo>
                  <a:lnTo>
                    <a:pt x="833883" y="983667"/>
                  </a:lnTo>
                  <a:lnTo>
                    <a:pt x="837059" y="986061"/>
                  </a:lnTo>
                  <a:lnTo>
                    <a:pt x="840632" y="988653"/>
                  </a:lnTo>
                  <a:lnTo>
                    <a:pt x="844602" y="991246"/>
                  </a:lnTo>
                  <a:lnTo>
                    <a:pt x="848770" y="993639"/>
                  </a:lnTo>
                  <a:lnTo>
                    <a:pt x="853534" y="996232"/>
                  </a:lnTo>
                  <a:lnTo>
                    <a:pt x="858298" y="998824"/>
                  </a:lnTo>
                  <a:lnTo>
                    <a:pt x="863459" y="1001218"/>
                  </a:lnTo>
                  <a:lnTo>
                    <a:pt x="874376" y="1005805"/>
                  </a:lnTo>
                  <a:lnTo>
                    <a:pt x="886087" y="1010591"/>
                  </a:lnTo>
                  <a:lnTo>
                    <a:pt x="898790" y="1014979"/>
                  </a:lnTo>
                  <a:lnTo>
                    <a:pt x="911891" y="1019167"/>
                  </a:lnTo>
                  <a:lnTo>
                    <a:pt x="925388" y="1022956"/>
                  </a:lnTo>
                  <a:lnTo>
                    <a:pt x="939282" y="1026546"/>
                  </a:lnTo>
                  <a:lnTo>
                    <a:pt x="953375" y="1029537"/>
                  </a:lnTo>
                  <a:lnTo>
                    <a:pt x="967270" y="1032130"/>
                  </a:lnTo>
                  <a:lnTo>
                    <a:pt x="981164" y="1034324"/>
                  </a:lnTo>
                  <a:lnTo>
                    <a:pt x="994662" y="1035919"/>
                  </a:lnTo>
                  <a:lnTo>
                    <a:pt x="1001212" y="1036518"/>
                  </a:lnTo>
                  <a:lnTo>
                    <a:pt x="1007762" y="1036916"/>
                  </a:lnTo>
                  <a:lnTo>
                    <a:pt x="1013915" y="1037116"/>
                  </a:lnTo>
                  <a:lnTo>
                    <a:pt x="1020069" y="1037315"/>
                  </a:lnTo>
                  <a:lnTo>
                    <a:pt x="1026023" y="1037116"/>
                  </a:lnTo>
                  <a:lnTo>
                    <a:pt x="1032375" y="1036916"/>
                  </a:lnTo>
                  <a:lnTo>
                    <a:pt x="1038727" y="1036518"/>
                  </a:lnTo>
                  <a:lnTo>
                    <a:pt x="1045476" y="1035919"/>
                  </a:lnTo>
                  <a:lnTo>
                    <a:pt x="1058973" y="1034324"/>
                  </a:lnTo>
                  <a:lnTo>
                    <a:pt x="1072669" y="1032130"/>
                  </a:lnTo>
                  <a:lnTo>
                    <a:pt x="1086762" y="1029537"/>
                  </a:lnTo>
                  <a:lnTo>
                    <a:pt x="1100656" y="1026546"/>
                  </a:lnTo>
                  <a:lnTo>
                    <a:pt x="1114352" y="1022956"/>
                  </a:lnTo>
                  <a:lnTo>
                    <a:pt x="1128247" y="1019167"/>
                  </a:lnTo>
                  <a:lnTo>
                    <a:pt x="1141347" y="1014979"/>
                  </a:lnTo>
                  <a:lnTo>
                    <a:pt x="1153654" y="1010591"/>
                  </a:lnTo>
                  <a:lnTo>
                    <a:pt x="1165762" y="1005805"/>
                  </a:lnTo>
                  <a:lnTo>
                    <a:pt x="1176480" y="1001218"/>
                  </a:lnTo>
                  <a:lnTo>
                    <a:pt x="1181641" y="998824"/>
                  </a:lnTo>
                  <a:lnTo>
                    <a:pt x="1186603" y="996232"/>
                  </a:lnTo>
                  <a:lnTo>
                    <a:pt x="1191168" y="993639"/>
                  </a:lnTo>
                  <a:lnTo>
                    <a:pt x="1195337" y="991246"/>
                  </a:lnTo>
                  <a:lnTo>
                    <a:pt x="1199108" y="988653"/>
                  </a:lnTo>
                  <a:lnTo>
                    <a:pt x="1202879" y="986061"/>
                  </a:lnTo>
                  <a:lnTo>
                    <a:pt x="1206055" y="983667"/>
                  </a:lnTo>
                  <a:lnTo>
                    <a:pt x="1208834" y="981075"/>
                  </a:lnTo>
                  <a:lnTo>
                    <a:pt x="1223126" y="987058"/>
                  </a:lnTo>
                  <a:lnTo>
                    <a:pt x="1261831" y="1004010"/>
                  </a:lnTo>
                  <a:lnTo>
                    <a:pt x="1287834" y="1015976"/>
                  </a:lnTo>
                  <a:lnTo>
                    <a:pt x="1317608" y="1029338"/>
                  </a:lnTo>
                  <a:lnTo>
                    <a:pt x="1349962" y="1044296"/>
                  </a:lnTo>
                  <a:lnTo>
                    <a:pt x="1384301" y="1060450"/>
                  </a:lnTo>
                  <a:lnTo>
                    <a:pt x="655638" y="1060450"/>
                  </a:lnTo>
                  <a:lnTo>
                    <a:pt x="689778" y="1044296"/>
                  </a:lnTo>
                  <a:lnTo>
                    <a:pt x="722133" y="1029338"/>
                  </a:lnTo>
                  <a:lnTo>
                    <a:pt x="751906" y="1015976"/>
                  </a:lnTo>
                  <a:lnTo>
                    <a:pt x="778306" y="1004010"/>
                  </a:lnTo>
                  <a:lnTo>
                    <a:pt x="816813" y="987058"/>
                  </a:lnTo>
                  <a:lnTo>
                    <a:pt x="831105" y="981075"/>
                  </a:lnTo>
                  <a:close/>
                  <a:moveTo>
                    <a:pt x="1208983" y="201613"/>
                  </a:moveTo>
                  <a:lnTo>
                    <a:pt x="1217313" y="206172"/>
                  </a:lnTo>
                  <a:lnTo>
                    <a:pt x="1225048" y="210930"/>
                  </a:lnTo>
                  <a:lnTo>
                    <a:pt x="1232386" y="216084"/>
                  </a:lnTo>
                  <a:lnTo>
                    <a:pt x="1239129" y="221437"/>
                  </a:lnTo>
                  <a:lnTo>
                    <a:pt x="1245278" y="226987"/>
                  </a:lnTo>
                  <a:lnTo>
                    <a:pt x="1251228" y="232935"/>
                  </a:lnTo>
                  <a:lnTo>
                    <a:pt x="1256583" y="238882"/>
                  </a:lnTo>
                  <a:lnTo>
                    <a:pt x="1261739" y="245424"/>
                  </a:lnTo>
                  <a:lnTo>
                    <a:pt x="1266301" y="251966"/>
                  </a:lnTo>
                  <a:lnTo>
                    <a:pt x="1270664" y="258904"/>
                  </a:lnTo>
                  <a:lnTo>
                    <a:pt x="1274829" y="266239"/>
                  </a:lnTo>
                  <a:lnTo>
                    <a:pt x="1278201" y="273574"/>
                  </a:lnTo>
                  <a:lnTo>
                    <a:pt x="1281573" y="281305"/>
                  </a:lnTo>
                  <a:lnTo>
                    <a:pt x="1284944" y="289037"/>
                  </a:lnTo>
                  <a:lnTo>
                    <a:pt x="1287919" y="297164"/>
                  </a:lnTo>
                  <a:lnTo>
                    <a:pt x="1290498" y="305689"/>
                  </a:lnTo>
                  <a:lnTo>
                    <a:pt x="1292878" y="314213"/>
                  </a:lnTo>
                  <a:lnTo>
                    <a:pt x="1295059" y="323134"/>
                  </a:lnTo>
                  <a:lnTo>
                    <a:pt x="1297439" y="332055"/>
                  </a:lnTo>
                  <a:lnTo>
                    <a:pt x="1299423" y="341372"/>
                  </a:lnTo>
                  <a:lnTo>
                    <a:pt x="1303389" y="360601"/>
                  </a:lnTo>
                  <a:lnTo>
                    <a:pt x="1306959" y="380425"/>
                  </a:lnTo>
                  <a:lnTo>
                    <a:pt x="1314298" y="423047"/>
                  </a:lnTo>
                  <a:lnTo>
                    <a:pt x="1318264" y="445448"/>
                  </a:lnTo>
                  <a:lnTo>
                    <a:pt x="1322826" y="468642"/>
                  </a:lnTo>
                  <a:lnTo>
                    <a:pt x="1330164" y="470228"/>
                  </a:lnTo>
                  <a:lnTo>
                    <a:pt x="1337503" y="472210"/>
                  </a:lnTo>
                  <a:lnTo>
                    <a:pt x="1344643" y="474589"/>
                  </a:lnTo>
                  <a:lnTo>
                    <a:pt x="1351188" y="477563"/>
                  </a:lnTo>
                  <a:lnTo>
                    <a:pt x="1357733" y="480933"/>
                  </a:lnTo>
                  <a:lnTo>
                    <a:pt x="1363881" y="484700"/>
                  </a:lnTo>
                  <a:lnTo>
                    <a:pt x="1369633" y="488863"/>
                  </a:lnTo>
                  <a:lnTo>
                    <a:pt x="1372211" y="491043"/>
                  </a:lnTo>
                  <a:lnTo>
                    <a:pt x="1374988" y="493422"/>
                  </a:lnTo>
                  <a:lnTo>
                    <a:pt x="1377566" y="495801"/>
                  </a:lnTo>
                  <a:lnTo>
                    <a:pt x="1380144" y="498378"/>
                  </a:lnTo>
                  <a:lnTo>
                    <a:pt x="1382326" y="500757"/>
                  </a:lnTo>
                  <a:lnTo>
                    <a:pt x="1384508" y="503532"/>
                  </a:lnTo>
                  <a:lnTo>
                    <a:pt x="1386491" y="506308"/>
                  </a:lnTo>
                  <a:lnTo>
                    <a:pt x="1388474" y="509083"/>
                  </a:lnTo>
                  <a:lnTo>
                    <a:pt x="1390458" y="511858"/>
                  </a:lnTo>
                  <a:lnTo>
                    <a:pt x="1392044" y="515030"/>
                  </a:lnTo>
                  <a:lnTo>
                    <a:pt x="1393829" y="518202"/>
                  </a:lnTo>
                  <a:lnTo>
                    <a:pt x="1395218" y="521176"/>
                  </a:lnTo>
                  <a:lnTo>
                    <a:pt x="1396408" y="524348"/>
                  </a:lnTo>
                  <a:lnTo>
                    <a:pt x="1397796" y="527718"/>
                  </a:lnTo>
                  <a:lnTo>
                    <a:pt x="1398590" y="530889"/>
                  </a:lnTo>
                  <a:lnTo>
                    <a:pt x="1399581" y="534260"/>
                  </a:lnTo>
                  <a:lnTo>
                    <a:pt x="1400375" y="537828"/>
                  </a:lnTo>
                  <a:lnTo>
                    <a:pt x="1401168" y="541396"/>
                  </a:lnTo>
                  <a:lnTo>
                    <a:pt x="1401565" y="544965"/>
                  </a:lnTo>
                  <a:lnTo>
                    <a:pt x="1401763" y="548533"/>
                  </a:lnTo>
                  <a:lnTo>
                    <a:pt x="1401763" y="552101"/>
                  </a:lnTo>
                  <a:lnTo>
                    <a:pt x="1401763" y="555868"/>
                  </a:lnTo>
                  <a:lnTo>
                    <a:pt x="1401565" y="559634"/>
                  </a:lnTo>
                  <a:lnTo>
                    <a:pt x="1401366" y="563401"/>
                  </a:lnTo>
                  <a:lnTo>
                    <a:pt x="1400573" y="567366"/>
                  </a:lnTo>
                  <a:lnTo>
                    <a:pt x="1399978" y="571132"/>
                  </a:lnTo>
                  <a:lnTo>
                    <a:pt x="1398986" y="575097"/>
                  </a:lnTo>
                  <a:lnTo>
                    <a:pt x="1397796" y="579062"/>
                  </a:lnTo>
                  <a:lnTo>
                    <a:pt x="1396606" y="583027"/>
                  </a:lnTo>
                  <a:lnTo>
                    <a:pt x="1395218" y="586991"/>
                  </a:lnTo>
                  <a:lnTo>
                    <a:pt x="1393433" y="591154"/>
                  </a:lnTo>
                  <a:lnTo>
                    <a:pt x="1391648" y="595318"/>
                  </a:lnTo>
                  <a:lnTo>
                    <a:pt x="1389268" y="599481"/>
                  </a:lnTo>
                  <a:lnTo>
                    <a:pt x="1387086" y="603445"/>
                  </a:lnTo>
                  <a:lnTo>
                    <a:pt x="1384706" y="607608"/>
                  </a:lnTo>
                  <a:lnTo>
                    <a:pt x="1381731" y="611771"/>
                  </a:lnTo>
                  <a:lnTo>
                    <a:pt x="1378954" y="616133"/>
                  </a:lnTo>
                  <a:lnTo>
                    <a:pt x="1375781" y="620296"/>
                  </a:lnTo>
                  <a:lnTo>
                    <a:pt x="1372608" y="624459"/>
                  </a:lnTo>
                  <a:lnTo>
                    <a:pt x="1368839" y="628820"/>
                  </a:lnTo>
                  <a:lnTo>
                    <a:pt x="1364873" y="633181"/>
                  </a:lnTo>
                  <a:lnTo>
                    <a:pt x="1360906" y="637344"/>
                  </a:lnTo>
                  <a:lnTo>
                    <a:pt x="1356543" y="641507"/>
                  </a:lnTo>
                  <a:lnTo>
                    <a:pt x="1352179" y="646067"/>
                  </a:lnTo>
                  <a:lnTo>
                    <a:pt x="1347221" y="650230"/>
                  </a:lnTo>
                  <a:lnTo>
                    <a:pt x="1342064" y="654393"/>
                  </a:lnTo>
                  <a:lnTo>
                    <a:pt x="1336908" y="658556"/>
                  </a:lnTo>
                  <a:lnTo>
                    <a:pt x="1331354" y="663116"/>
                  </a:lnTo>
                  <a:lnTo>
                    <a:pt x="1325603" y="667279"/>
                  </a:lnTo>
                  <a:lnTo>
                    <a:pt x="1319454" y="671442"/>
                  </a:lnTo>
                  <a:lnTo>
                    <a:pt x="1316281" y="687103"/>
                  </a:lnTo>
                  <a:lnTo>
                    <a:pt x="1312711" y="702962"/>
                  </a:lnTo>
                  <a:lnTo>
                    <a:pt x="1308348" y="718425"/>
                  </a:lnTo>
                  <a:lnTo>
                    <a:pt x="1303786" y="733689"/>
                  </a:lnTo>
                  <a:lnTo>
                    <a:pt x="1298828" y="748954"/>
                  </a:lnTo>
                  <a:lnTo>
                    <a:pt x="1293274" y="764020"/>
                  </a:lnTo>
                  <a:lnTo>
                    <a:pt x="1287523" y="778690"/>
                  </a:lnTo>
                  <a:lnTo>
                    <a:pt x="1281176" y="793359"/>
                  </a:lnTo>
                  <a:lnTo>
                    <a:pt x="1274433" y="807434"/>
                  </a:lnTo>
                  <a:lnTo>
                    <a:pt x="1267491" y="821509"/>
                  </a:lnTo>
                  <a:lnTo>
                    <a:pt x="1259954" y="834990"/>
                  </a:lnTo>
                  <a:lnTo>
                    <a:pt x="1251823" y="848272"/>
                  </a:lnTo>
                  <a:lnTo>
                    <a:pt x="1247856" y="854814"/>
                  </a:lnTo>
                  <a:lnTo>
                    <a:pt x="1243691" y="861157"/>
                  </a:lnTo>
                  <a:lnTo>
                    <a:pt x="1239526" y="867303"/>
                  </a:lnTo>
                  <a:lnTo>
                    <a:pt x="1234964" y="873647"/>
                  </a:lnTo>
                  <a:lnTo>
                    <a:pt x="1230601" y="879594"/>
                  </a:lnTo>
                  <a:lnTo>
                    <a:pt x="1226039" y="885541"/>
                  </a:lnTo>
                  <a:lnTo>
                    <a:pt x="1221279" y="891290"/>
                  </a:lnTo>
                  <a:lnTo>
                    <a:pt x="1216718" y="897039"/>
                  </a:lnTo>
                  <a:lnTo>
                    <a:pt x="1211759" y="902590"/>
                  </a:lnTo>
                  <a:lnTo>
                    <a:pt x="1206999" y="908140"/>
                  </a:lnTo>
                  <a:lnTo>
                    <a:pt x="1202041" y="913493"/>
                  </a:lnTo>
                  <a:lnTo>
                    <a:pt x="1196884" y="918845"/>
                  </a:lnTo>
                  <a:lnTo>
                    <a:pt x="1191529" y="923603"/>
                  </a:lnTo>
                  <a:lnTo>
                    <a:pt x="1186571" y="928757"/>
                  </a:lnTo>
                  <a:lnTo>
                    <a:pt x="1181017" y="933317"/>
                  </a:lnTo>
                  <a:lnTo>
                    <a:pt x="1175662" y="938075"/>
                  </a:lnTo>
                  <a:lnTo>
                    <a:pt x="1170109" y="942634"/>
                  </a:lnTo>
                  <a:lnTo>
                    <a:pt x="1164556" y="946995"/>
                  </a:lnTo>
                  <a:lnTo>
                    <a:pt x="1158804" y="951158"/>
                  </a:lnTo>
                  <a:lnTo>
                    <a:pt x="1153251" y="955321"/>
                  </a:lnTo>
                  <a:lnTo>
                    <a:pt x="1147301" y="959088"/>
                  </a:lnTo>
                  <a:lnTo>
                    <a:pt x="1141549" y="962855"/>
                  </a:lnTo>
                  <a:lnTo>
                    <a:pt x="1135599" y="966423"/>
                  </a:lnTo>
                  <a:lnTo>
                    <a:pt x="1129451" y="969991"/>
                  </a:lnTo>
                  <a:lnTo>
                    <a:pt x="1123302" y="972965"/>
                  </a:lnTo>
                  <a:lnTo>
                    <a:pt x="1117154" y="976137"/>
                  </a:lnTo>
                  <a:lnTo>
                    <a:pt x="1111006" y="979110"/>
                  </a:lnTo>
                  <a:lnTo>
                    <a:pt x="1104461" y="981687"/>
                  </a:lnTo>
                  <a:lnTo>
                    <a:pt x="1098114" y="984066"/>
                  </a:lnTo>
                  <a:lnTo>
                    <a:pt x="1091569" y="986643"/>
                  </a:lnTo>
                  <a:lnTo>
                    <a:pt x="1085024" y="988626"/>
                  </a:lnTo>
                  <a:lnTo>
                    <a:pt x="1078479" y="990608"/>
                  </a:lnTo>
                  <a:lnTo>
                    <a:pt x="1071736" y="992392"/>
                  </a:lnTo>
                  <a:lnTo>
                    <a:pt x="1064992" y="993780"/>
                  </a:lnTo>
                  <a:lnTo>
                    <a:pt x="1058249" y="995168"/>
                  </a:lnTo>
                  <a:lnTo>
                    <a:pt x="1051307" y="996357"/>
                  </a:lnTo>
                  <a:lnTo>
                    <a:pt x="1044366" y="997150"/>
                  </a:lnTo>
                  <a:lnTo>
                    <a:pt x="1037226" y="997943"/>
                  </a:lnTo>
                  <a:lnTo>
                    <a:pt x="1030482" y="998340"/>
                  </a:lnTo>
                  <a:lnTo>
                    <a:pt x="1023144" y="998538"/>
                  </a:lnTo>
                  <a:lnTo>
                    <a:pt x="1016004" y="998340"/>
                  </a:lnTo>
                  <a:lnTo>
                    <a:pt x="1008864" y="997943"/>
                  </a:lnTo>
                  <a:lnTo>
                    <a:pt x="1002120" y="997150"/>
                  </a:lnTo>
                  <a:lnTo>
                    <a:pt x="994980" y="996357"/>
                  </a:lnTo>
                  <a:lnTo>
                    <a:pt x="988039" y="995168"/>
                  </a:lnTo>
                  <a:lnTo>
                    <a:pt x="981494" y="993780"/>
                  </a:lnTo>
                  <a:lnTo>
                    <a:pt x="974552" y="992392"/>
                  </a:lnTo>
                  <a:lnTo>
                    <a:pt x="968007" y="990608"/>
                  </a:lnTo>
                  <a:lnTo>
                    <a:pt x="961264" y="988626"/>
                  </a:lnTo>
                  <a:lnTo>
                    <a:pt x="954917" y="986643"/>
                  </a:lnTo>
                  <a:lnTo>
                    <a:pt x="948174" y="984066"/>
                  </a:lnTo>
                  <a:lnTo>
                    <a:pt x="942025" y="981687"/>
                  </a:lnTo>
                  <a:lnTo>
                    <a:pt x="935480" y="979110"/>
                  </a:lnTo>
                  <a:lnTo>
                    <a:pt x="929332" y="976137"/>
                  </a:lnTo>
                  <a:lnTo>
                    <a:pt x="923184" y="972965"/>
                  </a:lnTo>
                  <a:lnTo>
                    <a:pt x="917035" y="969991"/>
                  </a:lnTo>
                  <a:lnTo>
                    <a:pt x="910887" y="966423"/>
                  </a:lnTo>
                  <a:lnTo>
                    <a:pt x="904937" y="962855"/>
                  </a:lnTo>
                  <a:lnTo>
                    <a:pt x="898987" y="959088"/>
                  </a:lnTo>
                  <a:lnTo>
                    <a:pt x="893235" y="955321"/>
                  </a:lnTo>
                  <a:lnTo>
                    <a:pt x="887484" y="951158"/>
                  </a:lnTo>
                  <a:lnTo>
                    <a:pt x="881930" y="946995"/>
                  </a:lnTo>
                  <a:lnTo>
                    <a:pt x="876179" y="942634"/>
                  </a:lnTo>
                  <a:lnTo>
                    <a:pt x="870824" y="938075"/>
                  </a:lnTo>
                  <a:lnTo>
                    <a:pt x="865270" y="933317"/>
                  </a:lnTo>
                  <a:lnTo>
                    <a:pt x="859915" y="928757"/>
                  </a:lnTo>
                  <a:lnTo>
                    <a:pt x="854560" y="923603"/>
                  </a:lnTo>
                  <a:lnTo>
                    <a:pt x="849602" y="918845"/>
                  </a:lnTo>
                  <a:lnTo>
                    <a:pt x="844445" y="913493"/>
                  </a:lnTo>
                  <a:lnTo>
                    <a:pt x="839289" y="908140"/>
                  </a:lnTo>
                  <a:lnTo>
                    <a:pt x="834529" y="902590"/>
                  </a:lnTo>
                  <a:lnTo>
                    <a:pt x="829570" y="897039"/>
                  </a:lnTo>
                  <a:lnTo>
                    <a:pt x="825009" y="891290"/>
                  </a:lnTo>
                  <a:lnTo>
                    <a:pt x="820249" y="885541"/>
                  </a:lnTo>
                  <a:lnTo>
                    <a:pt x="815885" y="879594"/>
                  </a:lnTo>
                  <a:lnTo>
                    <a:pt x="811125" y="873647"/>
                  </a:lnTo>
                  <a:lnTo>
                    <a:pt x="806960" y="867303"/>
                  </a:lnTo>
                  <a:lnTo>
                    <a:pt x="802597" y="861157"/>
                  </a:lnTo>
                  <a:lnTo>
                    <a:pt x="798432" y="854814"/>
                  </a:lnTo>
                  <a:lnTo>
                    <a:pt x="794267" y="848272"/>
                  </a:lnTo>
                  <a:lnTo>
                    <a:pt x="786333" y="834990"/>
                  </a:lnTo>
                  <a:lnTo>
                    <a:pt x="778797" y="821509"/>
                  </a:lnTo>
                  <a:lnTo>
                    <a:pt x="771657" y="807434"/>
                  </a:lnTo>
                  <a:lnTo>
                    <a:pt x="765112" y="793359"/>
                  </a:lnTo>
                  <a:lnTo>
                    <a:pt x="758963" y="778690"/>
                  </a:lnTo>
                  <a:lnTo>
                    <a:pt x="752815" y="764020"/>
                  </a:lnTo>
                  <a:lnTo>
                    <a:pt x="747658" y="748954"/>
                  </a:lnTo>
                  <a:lnTo>
                    <a:pt x="742502" y="733689"/>
                  </a:lnTo>
                  <a:lnTo>
                    <a:pt x="737742" y="718425"/>
                  </a:lnTo>
                  <a:lnTo>
                    <a:pt x="733775" y="702962"/>
                  </a:lnTo>
                  <a:lnTo>
                    <a:pt x="730007" y="687103"/>
                  </a:lnTo>
                  <a:lnTo>
                    <a:pt x="727032" y="671442"/>
                  </a:lnTo>
                  <a:lnTo>
                    <a:pt x="720685" y="667279"/>
                  </a:lnTo>
                  <a:lnTo>
                    <a:pt x="714933" y="663116"/>
                  </a:lnTo>
                  <a:lnTo>
                    <a:pt x="709380" y="658556"/>
                  </a:lnTo>
                  <a:lnTo>
                    <a:pt x="704025" y="654393"/>
                  </a:lnTo>
                  <a:lnTo>
                    <a:pt x="699067" y="650230"/>
                  </a:lnTo>
                  <a:lnTo>
                    <a:pt x="694307" y="646067"/>
                  </a:lnTo>
                  <a:lnTo>
                    <a:pt x="689745" y="641507"/>
                  </a:lnTo>
                  <a:lnTo>
                    <a:pt x="685580" y="637344"/>
                  </a:lnTo>
                  <a:lnTo>
                    <a:pt x="681415" y="633181"/>
                  </a:lnTo>
                  <a:lnTo>
                    <a:pt x="677448" y="628820"/>
                  </a:lnTo>
                  <a:lnTo>
                    <a:pt x="673878" y="624459"/>
                  </a:lnTo>
                  <a:lnTo>
                    <a:pt x="670705" y="620296"/>
                  </a:lnTo>
                  <a:lnTo>
                    <a:pt x="667532" y="616133"/>
                  </a:lnTo>
                  <a:lnTo>
                    <a:pt x="664358" y="611771"/>
                  </a:lnTo>
                  <a:lnTo>
                    <a:pt x="661780" y="607608"/>
                  </a:lnTo>
                  <a:lnTo>
                    <a:pt x="659400" y="603445"/>
                  </a:lnTo>
                  <a:lnTo>
                    <a:pt x="656822" y="599481"/>
                  </a:lnTo>
                  <a:lnTo>
                    <a:pt x="654838" y="595318"/>
                  </a:lnTo>
                  <a:lnTo>
                    <a:pt x="652855" y="591154"/>
                  </a:lnTo>
                  <a:lnTo>
                    <a:pt x="651268" y="586991"/>
                  </a:lnTo>
                  <a:lnTo>
                    <a:pt x="649880" y="583027"/>
                  </a:lnTo>
                  <a:lnTo>
                    <a:pt x="648492" y="579062"/>
                  </a:lnTo>
                  <a:lnTo>
                    <a:pt x="647302" y="575097"/>
                  </a:lnTo>
                  <a:lnTo>
                    <a:pt x="646508" y="571132"/>
                  </a:lnTo>
                  <a:lnTo>
                    <a:pt x="645913" y="567366"/>
                  </a:lnTo>
                  <a:lnTo>
                    <a:pt x="645120" y="563401"/>
                  </a:lnTo>
                  <a:lnTo>
                    <a:pt x="644723" y="559634"/>
                  </a:lnTo>
                  <a:lnTo>
                    <a:pt x="644525" y="555868"/>
                  </a:lnTo>
                  <a:lnTo>
                    <a:pt x="644525" y="552101"/>
                  </a:lnTo>
                  <a:lnTo>
                    <a:pt x="644723" y="548533"/>
                  </a:lnTo>
                  <a:lnTo>
                    <a:pt x="644922" y="544965"/>
                  </a:lnTo>
                  <a:lnTo>
                    <a:pt x="645318" y="541396"/>
                  </a:lnTo>
                  <a:lnTo>
                    <a:pt x="646112" y="537828"/>
                  </a:lnTo>
                  <a:lnTo>
                    <a:pt x="646707" y="534260"/>
                  </a:lnTo>
                  <a:lnTo>
                    <a:pt x="647500" y="530889"/>
                  </a:lnTo>
                  <a:lnTo>
                    <a:pt x="648690" y="527718"/>
                  </a:lnTo>
                  <a:lnTo>
                    <a:pt x="649880" y="524348"/>
                  </a:lnTo>
                  <a:lnTo>
                    <a:pt x="651070" y="521176"/>
                  </a:lnTo>
                  <a:lnTo>
                    <a:pt x="652657" y="518202"/>
                  </a:lnTo>
                  <a:lnTo>
                    <a:pt x="654243" y="515030"/>
                  </a:lnTo>
                  <a:lnTo>
                    <a:pt x="656028" y="511858"/>
                  </a:lnTo>
                  <a:lnTo>
                    <a:pt x="657813" y="509083"/>
                  </a:lnTo>
                  <a:lnTo>
                    <a:pt x="659797" y="506308"/>
                  </a:lnTo>
                  <a:lnTo>
                    <a:pt x="661978" y="503532"/>
                  </a:lnTo>
                  <a:lnTo>
                    <a:pt x="664160" y="500757"/>
                  </a:lnTo>
                  <a:lnTo>
                    <a:pt x="666342" y="498378"/>
                  </a:lnTo>
                  <a:lnTo>
                    <a:pt x="668920" y="495801"/>
                  </a:lnTo>
                  <a:lnTo>
                    <a:pt x="671498" y="493422"/>
                  </a:lnTo>
                  <a:lnTo>
                    <a:pt x="673878" y="491043"/>
                  </a:lnTo>
                  <a:lnTo>
                    <a:pt x="676853" y="488863"/>
                  </a:lnTo>
                  <a:lnTo>
                    <a:pt x="682605" y="484700"/>
                  </a:lnTo>
                  <a:lnTo>
                    <a:pt x="688555" y="480933"/>
                  </a:lnTo>
                  <a:lnTo>
                    <a:pt x="695100" y="477563"/>
                  </a:lnTo>
                  <a:lnTo>
                    <a:pt x="701843" y="474589"/>
                  </a:lnTo>
                  <a:lnTo>
                    <a:pt x="708785" y="472210"/>
                  </a:lnTo>
                  <a:lnTo>
                    <a:pt x="716123" y="470228"/>
                  </a:lnTo>
                  <a:lnTo>
                    <a:pt x="723660" y="468642"/>
                  </a:lnTo>
                  <a:lnTo>
                    <a:pt x="726833" y="453179"/>
                  </a:lnTo>
                  <a:lnTo>
                    <a:pt x="729610" y="438113"/>
                  </a:lnTo>
                  <a:lnTo>
                    <a:pt x="734767" y="409170"/>
                  </a:lnTo>
                  <a:lnTo>
                    <a:pt x="739328" y="381416"/>
                  </a:lnTo>
                  <a:lnTo>
                    <a:pt x="741907" y="367936"/>
                  </a:lnTo>
                  <a:lnTo>
                    <a:pt x="744287" y="355051"/>
                  </a:lnTo>
                  <a:lnTo>
                    <a:pt x="746667" y="342363"/>
                  </a:lnTo>
                  <a:lnTo>
                    <a:pt x="749642" y="330271"/>
                  </a:lnTo>
                  <a:lnTo>
                    <a:pt x="752418" y="318178"/>
                  </a:lnTo>
                  <a:lnTo>
                    <a:pt x="755592" y="306680"/>
                  </a:lnTo>
                  <a:lnTo>
                    <a:pt x="759162" y="295777"/>
                  </a:lnTo>
                  <a:lnTo>
                    <a:pt x="763128" y="285270"/>
                  </a:lnTo>
                  <a:lnTo>
                    <a:pt x="765112" y="279918"/>
                  </a:lnTo>
                  <a:lnTo>
                    <a:pt x="767293" y="274763"/>
                  </a:lnTo>
                  <a:lnTo>
                    <a:pt x="769673" y="270006"/>
                  </a:lnTo>
                  <a:lnTo>
                    <a:pt x="772252" y="265050"/>
                  </a:lnTo>
                  <a:lnTo>
                    <a:pt x="781970" y="268420"/>
                  </a:lnTo>
                  <a:lnTo>
                    <a:pt x="795060" y="272583"/>
                  </a:lnTo>
                  <a:lnTo>
                    <a:pt x="802795" y="274565"/>
                  </a:lnTo>
                  <a:lnTo>
                    <a:pt x="811125" y="276944"/>
                  </a:lnTo>
                  <a:lnTo>
                    <a:pt x="820447" y="279323"/>
                  </a:lnTo>
                  <a:lnTo>
                    <a:pt x="830562" y="281305"/>
                  </a:lnTo>
                  <a:lnTo>
                    <a:pt x="841272" y="283486"/>
                  </a:lnTo>
                  <a:lnTo>
                    <a:pt x="852577" y="285468"/>
                  </a:lnTo>
                  <a:lnTo>
                    <a:pt x="864675" y="287252"/>
                  </a:lnTo>
                  <a:lnTo>
                    <a:pt x="877170" y="288838"/>
                  </a:lnTo>
                  <a:lnTo>
                    <a:pt x="890260" y="290028"/>
                  </a:lnTo>
                  <a:lnTo>
                    <a:pt x="904144" y="291019"/>
                  </a:lnTo>
                  <a:lnTo>
                    <a:pt x="918225" y="291614"/>
                  </a:lnTo>
                  <a:lnTo>
                    <a:pt x="932902" y="291614"/>
                  </a:lnTo>
                  <a:lnTo>
                    <a:pt x="948174" y="291415"/>
                  </a:lnTo>
                  <a:lnTo>
                    <a:pt x="963644" y="290821"/>
                  </a:lnTo>
                  <a:lnTo>
                    <a:pt x="971775" y="290028"/>
                  </a:lnTo>
                  <a:lnTo>
                    <a:pt x="979709" y="289433"/>
                  </a:lnTo>
                  <a:lnTo>
                    <a:pt x="987840" y="288640"/>
                  </a:lnTo>
                  <a:lnTo>
                    <a:pt x="996170" y="287451"/>
                  </a:lnTo>
                  <a:lnTo>
                    <a:pt x="1004302" y="286261"/>
                  </a:lnTo>
                  <a:lnTo>
                    <a:pt x="1012632" y="284874"/>
                  </a:lnTo>
                  <a:lnTo>
                    <a:pt x="1021161" y="283288"/>
                  </a:lnTo>
                  <a:lnTo>
                    <a:pt x="1029491" y="281702"/>
                  </a:lnTo>
                  <a:lnTo>
                    <a:pt x="1038217" y="279719"/>
                  </a:lnTo>
                  <a:lnTo>
                    <a:pt x="1046944" y="277737"/>
                  </a:lnTo>
                  <a:lnTo>
                    <a:pt x="1055472" y="275556"/>
                  </a:lnTo>
                  <a:lnTo>
                    <a:pt x="1064397" y="272781"/>
                  </a:lnTo>
                  <a:lnTo>
                    <a:pt x="1072926" y="270204"/>
                  </a:lnTo>
                  <a:lnTo>
                    <a:pt x="1081851" y="267230"/>
                  </a:lnTo>
                  <a:lnTo>
                    <a:pt x="1090776" y="264257"/>
                  </a:lnTo>
                  <a:lnTo>
                    <a:pt x="1099899" y="260887"/>
                  </a:lnTo>
                  <a:lnTo>
                    <a:pt x="1108626" y="257318"/>
                  </a:lnTo>
                  <a:lnTo>
                    <a:pt x="1117749" y="253552"/>
                  </a:lnTo>
                  <a:lnTo>
                    <a:pt x="1126872" y="249587"/>
                  </a:lnTo>
                  <a:lnTo>
                    <a:pt x="1135996" y="245424"/>
                  </a:lnTo>
                  <a:lnTo>
                    <a:pt x="1145119" y="240666"/>
                  </a:lnTo>
                  <a:lnTo>
                    <a:pt x="1154242" y="236107"/>
                  </a:lnTo>
                  <a:lnTo>
                    <a:pt x="1163167" y="230952"/>
                  </a:lnTo>
                  <a:lnTo>
                    <a:pt x="1172291" y="225600"/>
                  </a:lnTo>
                  <a:lnTo>
                    <a:pt x="1181612" y="220049"/>
                  </a:lnTo>
                  <a:lnTo>
                    <a:pt x="1190736" y="214102"/>
                  </a:lnTo>
                  <a:lnTo>
                    <a:pt x="1199859" y="208155"/>
                  </a:lnTo>
                  <a:lnTo>
                    <a:pt x="1208983" y="201613"/>
                  </a:lnTo>
                  <a:close/>
                  <a:moveTo>
                    <a:pt x="1013222" y="0"/>
                  </a:moveTo>
                  <a:lnTo>
                    <a:pt x="1022747" y="0"/>
                  </a:lnTo>
                  <a:lnTo>
                    <a:pt x="1032272" y="0"/>
                  </a:lnTo>
                  <a:lnTo>
                    <a:pt x="1041599" y="198"/>
                  </a:lnTo>
                  <a:lnTo>
                    <a:pt x="1050925" y="594"/>
                  </a:lnTo>
                  <a:lnTo>
                    <a:pt x="1060252" y="1387"/>
                  </a:lnTo>
                  <a:lnTo>
                    <a:pt x="1069380" y="2180"/>
                  </a:lnTo>
                  <a:lnTo>
                    <a:pt x="1078111" y="3171"/>
                  </a:lnTo>
                  <a:lnTo>
                    <a:pt x="1087041" y="4360"/>
                  </a:lnTo>
                  <a:lnTo>
                    <a:pt x="1095970" y="5549"/>
                  </a:lnTo>
                  <a:lnTo>
                    <a:pt x="1104503" y="7135"/>
                  </a:lnTo>
                  <a:lnTo>
                    <a:pt x="1113036" y="8720"/>
                  </a:lnTo>
                  <a:lnTo>
                    <a:pt x="1121172" y="10702"/>
                  </a:lnTo>
                  <a:lnTo>
                    <a:pt x="1129506" y="12486"/>
                  </a:lnTo>
                  <a:lnTo>
                    <a:pt x="1137444" y="14666"/>
                  </a:lnTo>
                  <a:lnTo>
                    <a:pt x="1145183" y="16846"/>
                  </a:lnTo>
                  <a:lnTo>
                    <a:pt x="1152724" y="19026"/>
                  </a:lnTo>
                  <a:lnTo>
                    <a:pt x="1160264" y="21801"/>
                  </a:lnTo>
                  <a:lnTo>
                    <a:pt x="1167606" y="24377"/>
                  </a:lnTo>
                  <a:lnTo>
                    <a:pt x="1174353" y="26954"/>
                  </a:lnTo>
                  <a:lnTo>
                    <a:pt x="1181299" y="29926"/>
                  </a:lnTo>
                  <a:lnTo>
                    <a:pt x="1188046" y="33097"/>
                  </a:lnTo>
                  <a:lnTo>
                    <a:pt x="1194396" y="36070"/>
                  </a:lnTo>
                  <a:lnTo>
                    <a:pt x="1200547" y="39440"/>
                  </a:lnTo>
                  <a:lnTo>
                    <a:pt x="1206302" y="42809"/>
                  </a:lnTo>
                  <a:lnTo>
                    <a:pt x="1212056" y="46376"/>
                  </a:lnTo>
                  <a:lnTo>
                    <a:pt x="1217414" y="49944"/>
                  </a:lnTo>
                  <a:lnTo>
                    <a:pt x="1222772" y="53709"/>
                  </a:lnTo>
                  <a:lnTo>
                    <a:pt x="1227733" y="57475"/>
                  </a:lnTo>
                  <a:lnTo>
                    <a:pt x="1232099" y="61240"/>
                  </a:lnTo>
                  <a:lnTo>
                    <a:pt x="1236464" y="65204"/>
                  </a:lnTo>
                  <a:lnTo>
                    <a:pt x="1240631" y="69366"/>
                  </a:lnTo>
                  <a:lnTo>
                    <a:pt x="1244402" y="73528"/>
                  </a:lnTo>
                  <a:lnTo>
                    <a:pt x="1247577" y="77690"/>
                  </a:lnTo>
                  <a:lnTo>
                    <a:pt x="1255117" y="78087"/>
                  </a:lnTo>
                  <a:lnTo>
                    <a:pt x="1262261" y="78879"/>
                  </a:lnTo>
                  <a:lnTo>
                    <a:pt x="1269207" y="80267"/>
                  </a:lnTo>
                  <a:lnTo>
                    <a:pt x="1275755" y="82050"/>
                  </a:lnTo>
                  <a:lnTo>
                    <a:pt x="1282105" y="84032"/>
                  </a:lnTo>
                  <a:lnTo>
                    <a:pt x="1288257" y="86609"/>
                  </a:lnTo>
                  <a:lnTo>
                    <a:pt x="1294011" y="89582"/>
                  </a:lnTo>
                  <a:lnTo>
                    <a:pt x="1299766" y="92753"/>
                  </a:lnTo>
                  <a:lnTo>
                    <a:pt x="1305124" y="96320"/>
                  </a:lnTo>
                  <a:lnTo>
                    <a:pt x="1310283" y="100284"/>
                  </a:lnTo>
                  <a:lnTo>
                    <a:pt x="1315046" y="104842"/>
                  </a:lnTo>
                  <a:lnTo>
                    <a:pt x="1319808" y="109401"/>
                  </a:lnTo>
                  <a:lnTo>
                    <a:pt x="1324174" y="114553"/>
                  </a:lnTo>
                  <a:lnTo>
                    <a:pt x="1328341" y="119706"/>
                  </a:lnTo>
                  <a:lnTo>
                    <a:pt x="1332508" y="125454"/>
                  </a:lnTo>
                  <a:lnTo>
                    <a:pt x="1336278" y="131201"/>
                  </a:lnTo>
                  <a:lnTo>
                    <a:pt x="1339850" y="137147"/>
                  </a:lnTo>
                  <a:lnTo>
                    <a:pt x="1343422" y="143489"/>
                  </a:lnTo>
                  <a:lnTo>
                    <a:pt x="1346597" y="150228"/>
                  </a:lnTo>
                  <a:lnTo>
                    <a:pt x="1349574" y="156768"/>
                  </a:lnTo>
                  <a:lnTo>
                    <a:pt x="1352550" y="163903"/>
                  </a:lnTo>
                  <a:lnTo>
                    <a:pt x="1355130" y="171236"/>
                  </a:lnTo>
                  <a:lnTo>
                    <a:pt x="1357908" y="178569"/>
                  </a:lnTo>
                  <a:lnTo>
                    <a:pt x="1360091" y="186100"/>
                  </a:lnTo>
                  <a:lnTo>
                    <a:pt x="1362274" y="193829"/>
                  </a:lnTo>
                  <a:lnTo>
                    <a:pt x="1364258" y="201559"/>
                  </a:lnTo>
                  <a:lnTo>
                    <a:pt x="1366243" y="209486"/>
                  </a:lnTo>
                  <a:lnTo>
                    <a:pt x="1368028" y="217810"/>
                  </a:lnTo>
                  <a:lnTo>
                    <a:pt x="1369616" y="225936"/>
                  </a:lnTo>
                  <a:lnTo>
                    <a:pt x="1371203" y="234260"/>
                  </a:lnTo>
                  <a:lnTo>
                    <a:pt x="1372593" y="242584"/>
                  </a:lnTo>
                  <a:lnTo>
                    <a:pt x="1373585" y="251106"/>
                  </a:lnTo>
                  <a:lnTo>
                    <a:pt x="1375569" y="267754"/>
                  </a:lnTo>
                  <a:lnTo>
                    <a:pt x="1377157" y="284997"/>
                  </a:lnTo>
                  <a:lnTo>
                    <a:pt x="1378347" y="302041"/>
                  </a:lnTo>
                  <a:lnTo>
                    <a:pt x="1379141" y="319085"/>
                  </a:lnTo>
                  <a:lnTo>
                    <a:pt x="1379339" y="335733"/>
                  </a:lnTo>
                  <a:lnTo>
                    <a:pt x="1379538" y="352183"/>
                  </a:lnTo>
                  <a:lnTo>
                    <a:pt x="1379339" y="368236"/>
                  </a:lnTo>
                  <a:lnTo>
                    <a:pt x="1379141" y="383695"/>
                  </a:lnTo>
                  <a:lnTo>
                    <a:pt x="1378546" y="398559"/>
                  </a:lnTo>
                  <a:lnTo>
                    <a:pt x="1377752" y="412433"/>
                  </a:lnTo>
                  <a:lnTo>
                    <a:pt x="1376958" y="425711"/>
                  </a:lnTo>
                  <a:lnTo>
                    <a:pt x="1376164" y="438197"/>
                  </a:lnTo>
                  <a:lnTo>
                    <a:pt x="1373982" y="459404"/>
                  </a:lnTo>
                  <a:lnTo>
                    <a:pt x="1372394" y="475853"/>
                  </a:lnTo>
                  <a:lnTo>
                    <a:pt x="1368028" y="473475"/>
                  </a:lnTo>
                  <a:lnTo>
                    <a:pt x="1363861" y="471493"/>
                  </a:lnTo>
                  <a:lnTo>
                    <a:pt x="1359496" y="469511"/>
                  </a:lnTo>
                  <a:lnTo>
                    <a:pt x="1354733" y="467728"/>
                  </a:lnTo>
                  <a:lnTo>
                    <a:pt x="1350169" y="466142"/>
                  </a:lnTo>
                  <a:lnTo>
                    <a:pt x="1345407" y="464557"/>
                  </a:lnTo>
                  <a:lnTo>
                    <a:pt x="1340644" y="463367"/>
                  </a:lnTo>
                  <a:lnTo>
                    <a:pt x="1335683" y="462575"/>
                  </a:lnTo>
                  <a:lnTo>
                    <a:pt x="1328539" y="414811"/>
                  </a:lnTo>
                  <a:lnTo>
                    <a:pt x="1325364" y="392217"/>
                  </a:lnTo>
                  <a:lnTo>
                    <a:pt x="1321594" y="370416"/>
                  </a:lnTo>
                  <a:lnTo>
                    <a:pt x="1319808" y="359714"/>
                  </a:lnTo>
                  <a:lnTo>
                    <a:pt x="1317427" y="349607"/>
                  </a:lnTo>
                  <a:lnTo>
                    <a:pt x="1315442" y="339499"/>
                  </a:lnTo>
                  <a:lnTo>
                    <a:pt x="1313061" y="329391"/>
                  </a:lnTo>
                  <a:lnTo>
                    <a:pt x="1310680" y="319878"/>
                  </a:lnTo>
                  <a:lnTo>
                    <a:pt x="1307902" y="310365"/>
                  </a:lnTo>
                  <a:lnTo>
                    <a:pt x="1305322" y="301050"/>
                  </a:lnTo>
                  <a:lnTo>
                    <a:pt x="1302147" y="292131"/>
                  </a:lnTo>
                  <a:lnTo>
                    <a:pt x="1299171" y="283609"/>
                  </a:lnTo>
                  <a:lnTo>
                    <a:pt x="1295599" y="274889"/>
                  </a:lnTo>
                  <a:lnTo>
                    <a:pt x="1291828" y="266763"/>
                  </a:lnTo>
                  <a:lnTo>
                    <a:pt x="1287860" y="258836"/>
                  </a:lnTo>
                  <a:lnTo>
                    <a:pt x="1283296" y="251106"/>
                  </a:lnTo>
                  <a:lnTo>
                    <a:pt x="1278930" y="243773"/>
                  </a:lnTo>
                  <a:lnTo>
                    <a:pt x="1273771" y="236440"/>
                  </a:lnTo>
                  <a:lnTo>
                    <a:pt x="1268413" y="229504"/>
                  </a:lnTo>
                  <a:lnTo>
                    <a:pt x="1262857" y="222963"/>
                  </a:lnTo>
                  <a:lnTo>
                    <a:pt x="1256903" y="216423"/>
                  </a:lnTo>
                  <a:lnTo>
                    <a:pt x="1250553" y="210279"/>
                  </a:lnTo>
                  <a:lnTo>
                    <a:pt x="1243608" y="204532"/>
                  </a:lnTo>
                  <a:lnTo>
                    <a:pt x="1236266" y="198982"/>
                  </a:lnTo>
                  <a:lnTo>
                    <a:pt x="1228527" y="193631"/>
                  </a:lnTo>
                  <a:lnTo>
                    <a:pt x="1220391" y="188478"/>
                  </a:lnTo>
                  <a:lnTo>
                    <a:pt x="1211660" y="183920"/>
                  </a:lnTo>
                  <a:lnTo>
                    <a:pt x="1201936" y="190460"/>
                  </a:lnTo>
                  <a:lnTo>
                    <a:pt x="1192411" y="197000"/>
                  </a:lnTo>
                  <a:lnTo>
                    <a:pt x="1182886" y="203144"/>
                  </a:lnTo>
                  <a:lnTo>
                    <a:pt x="1173361" y="208892"/>
                  </a:lnTo>
                  <a:lnTo>
                    <a:pt x="1164035" y="214441"/>
                  </a:lnTo>
                  <a:lnTo>
                    <a:pt x="1154510" y="219792"/>
                  </a:lnTo>
                  <a:lnTo>
                    <a:pt x="1144985" y="224549"/>
                  </a:lnTo>
                  <a:lnTo>
                    <a:pt x="1135460" y="229504"/>
                  </a:lnTo>
                  <a:lnTo>
                    <a:pt x="1126133" y="233864"/>
                  </a:lnTo>
                  <a:lnTo>
                    <a:pt x="1116806" y="238224"/>
                  </a:lnTo>
                  <a:lnTo>
                    <a:pt x="1107480" y="242188"/>
                  </a:lnTo>
                  <a:lnTo>
                    <a:pt x="1098153" y="245755"/>
                  </a:lnTo>
                  <a:lnTo>
                    <a:pt x="1088827" y="249322"/>
                  </a:lnTo>
                  <a:lnTo>
                    <a:pt x="1079500" y="252494"/>
                  </a:lnTo>
                  <a:lnTo>
                    <a:pt x="1070372" y="255466"/>
                  </a:lnTo>
                  <a:lnTo>
                    <a:pt x="1061244" y="258241"/>
                  </a:lnTo>
                  <a:lnTo>
                    <a:pt x="1052314" y="260817"/>
                  </a:lnTo>
                  <a:lnTo>
                    <a:pt x="1043384" y="263196"/>
                  </a:lnTo>
                  <a:lnTo>
                    <a:pt x="1034256" y="265376"/>
                  </a:lnTo>
                  <a:lnTo>
                    <a:pt x="1025327" y="267358"/>
                  </a:lnTo>
                  <a:lnTo>
                    <a:pt x="1016794" y="269141"/>
                  </a:lnTo>
                  <a:lnTo>
                    <a:pt x="1008063" y="270727"/>
                  </a:lnTo>
                  <a:lnTo>
                    <a:pt x="999530" y="272312"/>
                  </a:lnTo>
                  <a:lnTo>
                    <a:pt x="990799" y="273303"/>
                  </a:lnTo>
                  <a:lnTo>
                    <a:pt x="982464" y="274493"/>
                  </a:lnTo>
                  <a:lnTo>
                    <a:pt x="973931" y="275285"/>
                  </a:lnTo>
                  <a:lnTo>
                    <a:pt x="965795" y="276276"/>
                  </a:lnTo>
                  <a:lnTo>
                    <a:pt x="957461" y="276673"/>
                  </a:lnTo>
                  <a:lnTo>
                    <a:pt x="949523" y="277465"/>
                  </a:lnTo>
                  <a:lnTo>
                    <a:pt x="941586" y="277664"/>
                  </a:lnTo>
                  <a:lnTo>
                    <a:pt x="926108" y="277862"/>
                  </a:lnTo>
                  <a:lnTo>
                    <a:pt x="911027" y="277862"/>
                  </a:lnTo>
                  <a:lnTo>
                    <a:pt x="896342" y="277069"/>
                  </a:lnTo>
                  <a:lnTo>
                    <a:pt x="882055" y="276078"/>
                  </a:lnTo>
                  <a:lnTo>
                    <a:pt x="868759" y="274691"/>
                  </a:lnTo>
                  <a:lnTo>
                    <a:pt x="855663" y="273105"/>
                  </a:lnTo>
                  <a:lnTo>
                    <a:pt x="843558" y="271322"/>
                  </a:lnTo>
                  <a:lnTo>
                    <a:pt x="831850" y="269141"/>
                  </a:lnTo>
                  <a:lnTo>
                    <a:pt x="820936" y="267160"/>
                  </a:lnTo>
                  <a:lnTo>
                    <a:pt x="810419" y="264781"/>
                  </a:lnTo>
                  <a:lnTo>
                    <a:pt x="800894" y="262601"/>
                  </a:lnTo>
                  <a:lnTo>
                    <a:pt x="792361" y="260025"/>
                  </a:lnTo>
                  <a:lnTo>
                    <a:pt x="784225" y="257845"/>
                  </a:lnTo>
                  <a:lnTo>
                    <a:pt x="770731" y="253683"/>
                  </a:lnTo>
                  <a:lnTo>
                    <a:pt x="760809" y="250115"/>
                  </a:lnTo>
                  <a:lnTo>
                    <a:pt x="758031" y="255268"/>
                  </a:lnTo>
                  <a:lnTo>
                    <a:pt x="755650" y="260223"/>
                  </a:lnTo>
                  <a:lnTo>
                    <a:pt x="753467" y="265574"/>
                  </a:lnTo>
                  <a:lnTo>
                    <a:pt x="751284" y="270925"/>
                  </a:lnTo>
                  <a:lnTo>
                    <a:pt x="749101" y="276474"/>
                  </a:lnTo>
                  <a:lnTo>
                    <a:pt x="747117" y="282222"/>
                  </a:lnTo>
                  <a:lnTo>
                    <a:pt x="743347" y="293717"/>
                  </a:lnTo>
                  <a:lnTo>
                    <a:pt x="739973" y="305807"/>
                  </a:lnTo>
                  <a:lnTo>
                    <a:pt x="736997" y="317896"/>
                  </a:lnTo>
                  <a:lnTo>
                    <a:pt x="734219" y="330778"/>
                  </a:lnTo>
                  <a:lnTo>
                    <a:pt x="731441" y="343859"/>
                  </a:lnTo>
                  <a:lnTo>
                    <a:pt x="728861" y="357336"/>
                  </a:lnTo>
                  <a:lnTo>
                    <a:pt x="726480" y="371209"/>
                  </a:lnTo>
                  <a:lnTo>
                    <a:pt x="721519" y="400343"/>
                  </a:lnTo>
                  <a:lnTo>
                    <a:pt x="716161" y="430666"/>
                  </a:lnTo>
                  <a:lnTo>
                    <a:pt x="713383" y="446323"/>
                  </a:lnTo>
                  <a:lnTo>
                    <a:pt x="710009" y="462575"/>
                  </a:lnTo>
                  <a:lnTo>
                    <a:pt x="704850" y="463367"/>
                  </a:lnTo>
                  <a:lnTo>
                    <a:pt x="700087" y="464755"/>
                  </a:lnTo>
                  <a:lnTo>
                    <a:pt x="695126" y="466142"/>
                  </a:lnTo>
                  <a:lnTo>
                    <a:pt x="690166" y="467926"/>
                  </a:lnTo>
                  <a:lnTo>
                    <a:pt x="685601" y="469710"/>
                  </a:lnTo>
                  <a:lnTo>
                    <a:pt x="681236" y="471691"/>
                  </a:lnTo>
                  <a:lnTo>
                    <a:pt x="676672" y="473871"/>
                  </a:lnTo>
                  <a:lnTo>
                    <a:pt x="672306" y="476250"/>
                  </a:lnTo>
                  <a:lnTo>
                    <a:pt x="670917" y="467926"/>
                  </a:lnTo>
                  <a:lnTo>
                    <a:pt x="669528" y="458016"/>
                  </a:lnTo>
                  <a:lnTo>
                    <a:pt x="668139" y="446125"/>
                  </a:lnTo>
                  <a:lnTo>
                    <a:pt x="666750" y="432846"/>
                  </a:lnTo>
                  <a:lnTo>
                    <a:pt x="665361" y="418577"/>
                  </a:lnTo>
                  <a:lnTo>
                    <a:pt x="664567" y="402721"/>
                  </a:lnTo>
                  <a:lnTo>
                    <a:pt x="663773" y="385875"/>
                  </a:lnTo>
                  <a:lnTo>
                    <a:pt x="663575" y="368236"/>
                  </a:lnTo>
                  <a:lnTo>
                    <a:pt x="663575" y="359120"/>
                  </a:lnTo>
                  <a:lnTo>
                    <a:pt x="663773" y="349805"/>
                  </a:lnTo>
                  <a:lnTo>
                    <a:pt x="664369" y="340292"/>
                  </a:lnTo>
                  <a:lnTo>
                    <a:pt x="664766" y="330580"/>
                  </a:lnTo>
                  <a:lnTo>
                    <a:pt x="665559" y="320869"/>
                  </a:lnTo>
                  <a:lnTo>
                    <a:pt x="666551" y="310761"/>
                  </a:lnTo>
                  <a:lnTo>
                    <a:pt x="667544" y="300654"/>
                  </a:lnTo>
                  <a:lnTo>
                    <a:pt x="668933" y="290744"/>
                  </a:lnTo>
                  <a:lnTo>
                    <a:pt x="670520" y="280438"/>
                  </a:lnTo>
                  <a:lnTo>
                    <a:pt x="672306" y="270132"/>
                  </a:lnTo>
                  <a:lnTo>
                    <a:pt x="674291" y="259827"/>
                  </a:lnTo>
                  <a:lnTo>
                    <a:pt x="676473" y="249521"/>
                  </a:lnTo>
                  <a:lnTo>
                    <a:pt x="678855" y="239215"/>
                  </a:lnTo>
                  <a:lnTo>
                    <a:pt x="681831" y="228909"/>
                  </a:lnTo>
                  <a:lnTo>
                    <a:pt x="685006" y="218405"/>
                  </a:lnTo>
                  <a:lnTo>
                    <a:pt x="688181" y="208297"/>
                  </a:lnTo>
                  <a:lnTo>
                    <a:pt x="691951" y="197991"/>
                  </a:lnTo>
                  <a:lnTo>
                    <a:pt x="695920" y="187884"/>
                  </a:lnTo>
                  <a:lnTo>
                    <a:pt x="700484" y="177974"/>
                  </a:lnTo>
                  <a:lnTo>
                    <a:pt x="705048" y="167866"/>
                  </a:lnTo>
                  <a:lnTo>
                    <a:pt x="710208" y="158155"/>
                  </a:lnTo>
                  <a:lnTo>
                    <a:pt x="715566" y="148444"/>
                  </a:lnTo>
                  <a:lnTo>
                    <a:pt x="721519" y="138931"/>
                  </a:lnTo>
                  <a:lnTo>
                    <a:pt x="727670" y="129616"/>
                  </a:lnTo>
                  <a:lnTo>
                    <a:pt x="734219" y="120499"/>
                  </a:lnTo>
                  <a:lnTo>
                    <a:pt x="741362" y="111581"/>
                  </a:lnTo>
                  <a:lnTo>
                    <a:pt x="748903" y="102860"/>
                  </a:lnTo>
                  <a:lnTo>
                    <a:pt x="756642" y="94338"/>
                  </a:lnTo>
                  <a:lnTo>
                    <a:pt x="764977" y="86212"/>
                  </a:lnTo>
                  <a:lnTo>
                    <a:pt x="773708" y="78285"/>
                  </a:lnTo>
                  <a:lnTo>
                    <a:pt x="778272" y="74519"/>
                  </a:lnTo>
                  <a:lnTo>
                    <a:pt x="783034" y="70555"/>
                  </a:lnTo>
                  <a:lnTo>
                    <a:pt x="787797" y="66988"/>
                  </a:lnTo>
                  <a:lnTo>
                    <a:pt x="792758" y="63222"/>
                  </a:lnTo>
                  <a:lnTo>
                    <a:pt x="797917" y="59655"/>
                  </a:lnTo>
                  <a:lnTo>
                    <a:pt x="802878" y="56087"/>
                  </a:lnTo>
                  <a:lnTo>
                    <a:pt x="808236" y="52718"/>
                  </a:lnTo>
                  <a:lnTo>
                    <a:pt x="813594" y="49349"/>
                  </a:lnTo>
                  <a:lnTo>
                    <a:pt x="819150" y="46178"/>
                  </a:lnTo>
                  <a:lnTo>
                    <a:pt x="824905" y="43007"/>
                  </a:lnTo>
                  <a:lnTo>
                    <a:pt x="830659" y="40034"/>
                  </a:lnTo>
                  <a:lnTo>
                    <a:pt x="836612" y="37061"/>
                  </a:lnTo>
                  <a:lnTo>
                    <a:pt x="842566" y="34088"/>
                  </a:lnTo>
                  <a:lnTo>
                    <a:pt x="848916" y="31512"/>
                  </a:lnTo>
                  <a:lnTo>
                    <a:pt x="855266" y="28737"/>
                  </a:lnTo>
                  <a:lnTo>
                    <a:pt x="861616" y="26359"/>
                  </a:lnTo>
                  <a:lnTo>
                    <a:pt x="868363" y="23981"/>
                  </a:lnTo>
                  <a:lnTo>
                    <a:pt x="875308" y="21404"/>
                  </a:lnTo>
                  <a:lnTo>
                    <a:pt x="882055" y="19224"/>
                  </a:lnTo>
                  <a:lnTo>
                    <a:pt x="889198" y="17044"/>
                  </a:lnTo>
                  <a:lnTo>
                    <a:pt x="896342" y="15062"/>
                  </a:lnTo>
                  <a:lnTo>
                    <a:pt x="903684" y="13278"/>
                  </a:lnTo>
                  <a:lnTo>
                    <a:pt x="911225" y="11495"/>
                  </a:lnTo>
                  <a:lnTo>
                    <a:pt x="918964" y="9711"/>
                  </a:lnTo>
                  <a:lnTo>
                    <a:pt x="926703" y="8126"/>
                  </a:lnTo>
                  <a:lnTo>
                    <a:pt x="934641" y="6936"/>
                  </a:lnTo>
                  <a:lnTo>
                    <a:pt x="942578" y="5549"/>
                  </a:lnTo>
                  <a:lnTo>
                    <a:pt x="950913" y="4360"/>
                  </a:lnTo>
                  <a:lnTo>
                    <a:pt x="959247" y="3369"/>
                  </a:lnTo>
                  <a:lnTo>
                    <a:pt x="967978" y="2378"/>
                  </a:lnTo>
                  <a:lnTo>
                    <a:pt x="976511" y="1783"/>
                  </a:lnTo>
                  <a:lnTo>
                    <a:pt x="985639" y="1189"/>
                  </a:lnTo>
                  <a:lnTo>
                    <a:pt x="994569" y="594"/>
                  </a:lnTo>
                  <a:lnTo>
                    <a:pt x="1003895" y="198"/>
                  </a:lnTo>
                  <a:lnTo>
                    <a:pt x="101322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478107" y="2586457"/>
            <a:ext cx="948873" cy="1143356"/>
            <a:chOff x="4478104" y="2671140"/>
            <a:chExt cx="948873" cy="1143356"/>
          </a:xfrm>
          <a:effectLst/>
        </p:grpSpPr>
        <p:sp>
          <p:nvSpPr>
            <p:cNvPr id="49" name="椭圆 11"/>
            <p:cNvSpPr/>
            <p:nvPr/>
          </p:nvSpPr>
          <p:spPr>
            <a:xfrm rot="8100000">
              <a:off x="4478104" y="2671140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" name="KSO_Shape"/>
            <p:cNvSpPr/>
            <p:nvPr/>
          </p:nvSpPr>
          <p:spPr bwMode="auto">
            <a:xfrm>
              <a:off x="4687599" y="3136523"/>
              <a:ext cx="676486" cy="367910"/>
            </a:xfrm>
            <a:custGeom>
              <a:avLst/>
              <a:gdLst>
                <a:gd name="T0" fmla="*/ 1064190 w 4529137"/>
                <a:gd name="T1" fmla="*/ 757398 h 2211388"/>
                <a:gd name="T2" fmla="*/ 1187209 w 4529137"/>
                <a:gd name="T3" fmla="*/ 776390 h 2211388"/>
                <a:gd name="T4" fmla="*/ 765205 w 4529137"/>
                <a:gd name="T5" fmla="*/ 645019 h 2211388"/>
                <a:gd name="T6" fmla="*/ 846226 w 4529137"/>
                <a:gd name="T7" fmla="*/ 630930 h 2211388"/>
                <a:gd name="T8" fmla="*/ 387846 w 4529137"/>
                <a:gd name="T9" fmla="*/ 603839 h 2211388"/>
                <a:gd name="T10" fmla="*/ 382406 w 4529137"/>
                <a:gd name="T11" fmla="*/ 667180 h 2211388"/>
                <a:gd name="T12" fmla="*/ 881438 w 4529137"/>
                <a:gd name="T13" fmla="*/ 621868 h 2211388"/>
                <a:gd name="T14" fmla="*/ 1532434 w 4529137"/>
                <a:gd name="T15" fmla="*/ 564369 h 2211388"/>
                <a:gd name="T16" fmla="*/ 1644899 w 4529137"/>
                <a:gd name="T17" fmla="*/ 617514 h 2211388"/>
                <a:gd name="T18" fmla="*/ 325527 w 4529137"/>
                <a:gd name="T19" fmla="*/ 469049 h 2211388"/>
                <a:gd name="T20" fmla="*/ 1244776 w 4529137"/>
                <a:gd name="T21" fmla="*/ 814170 h 2211388"/>
                <a:gd name="T22" fmla="*/ 1365484 w 4529137"/>
                <a:gd name="T23" fmla="*/ 855916 h 2211388"/>
                <a:gd name="T24" fmla="*/ 1388802 w 4529137"/>
                <a:gd name="T25" fmla="*/ 514277 h 2211388"/>
                <a:gd name="T26" fmla="*/ 1151764 w 4529137"/>
                <a:gd name="T27" fmla="*/ 319165 h 2211388"/>
                <a:gd name="T28" fmla="*/ 230379 w 4529137"/>
                <a:gd name="T29" fmla="*/ 121531 h 2211388"/>
                <a:gd name="T30" fmla="*/ 367041 w 4529137"/>
                <a:gd name="T31" fmla="*/ 120005 h 2211388"/>
                <a:gd name="T32" fmla="*/ 307681 w 4529137"/>
                <a:gd name="T33" fmla="*/ 196224 h 2211388"/>
                <a:gd name="T34" fmla="*/ 590835 w 4529137"/>
                <a:gd name="T35" fmla="*/ 219119 h 2211388"/>
                <a:gd name="T36" fmla="*/ 744597 w 4529137"/>
                <a:gd name="T37" fmla="*/ 110468 h 2211388"/>
                <a:gd name="T38" fmla="*/ 854718 w 4529137"/>
                <a:gd name="T39" fmla="*/ 45410 h 2211388"/>
                <a:gd name="T40" fmla="*/ 864547 w 4529137"/>
                <a:gd name="T41" fmla="*/ 162743 h 2211388"/>
                <a:gd name="T42" fmla="*/ 819506 w 4529137"/>
                <a:gd name="T43" fmla="*/ 296293 h 2211388"/>
                <a:gd name="T44" fmla="*/ 957126 w 4529137"/>
                <a:gd name="T45" fmla="*/ 262494 h 2211388"/>
                <a:gd name="T46" fmla="*/ 1072739 w 4529137"/>
                <a:gd name="T47" fmla="*/ 45506 h 2211388"/>
                <a:gd name="T48" fmla="*/ 1121920 w 4529137"/>
                <a:gd name="T49" fmla="*/ 183711 h 2211388"/>
                <a:gd name="T50" fmla="*/ 1461047 w 4529137"/>
                <a:gd name="T51" fmla="*/ 304654 h 2211388"/>
                <a:gd name="T52" fmla="*/ 1490593 w 4529137"/>
                <a:gd name="T53" fmla="*/ 143215 h 2211388"/>
                <a:gd name="T54" fmla="*/ 1494024 w 4529137"/>
                <a:gd name="T55" fmla="*/ 29482 h 2211388"/>
                <a:gd name="T56" fmla="*/ 1684644 w 4529137"/>
                <a:gd name="T57" fmla="*/ 141879 h 2211388"/>
                <a:gd name="T58" fmla="*/ 1883841 w 4529137"/>
                <a:gd name="T59" fmla="*/ 298643 h 2211388"/>
                <a:gd name="T60" fmla="*/ 1760510 w 4529137"/>
                <a:gd name="T61" fmla="*/ 582497 h 2211388"/>
                <a:gd name="T62" fmla="*/ 1856868 w 4529137"/>
                <a:gd name="T63" fmla="*/ 814543 h 2211388"/>
                <a:gd name="T64" fmla="*/ 1823605 w 4529137"/>
                <a:gd name="T65" fmla="*/ 844025 h 2211388"/>
                <a:gd name="T66" fmla="*/ 1767468 w 4529137"/>
                <a:gd name="T67" fmla="*/ 853662 h 2211388"/>
                <a:gd name="T68" fmla="*/ 1718860 w 4529137"/>
                <a:gd name="T69" fmla="*/ 807196 h 2211388"/>
                <a:gd name="T70" fmla="*/ 1653763 w 4529137"/>
                <a:gd name="T71" fmla="*/ 769030 h 2211388"/>
                <a:gd name="T72" fmla="*/ 1523379 w 4529137"/>
                <a:gd name="T73" fmla="*/ 884671 h 2211388"/>
                <a:gd name="T74" fmla="*/ 1341340 w 4529137"/>
                <a:gd name="T75" fmla="*/ 900420 h 2211388"/>
                <a:gd name="T76" fmla="*/ 1225396 w 4529137"/>
                <a:gd name="T77" fmla="*/ 877803 h 2211388"/>
                <a:gd name="T78" fmla="*/ 1165636 w 4529137"/>
                <a:gd name="T79" fmla="*/ 824440 h 2211388"/>
                <a:gd name="T80" fmla="*/ 1119000 w 4529137"/>
                <a:gd name="T81" fmla="*/ 868727 h 2211388"/>
                <a:gd name="T82" fmla="*/ 1053055 w 4529137"/>
                <a:gd name="T83" fmla="*/ 778539 h 2211388"/>
                <a:gd name="T84" fmla="*/ 971434 w 4529137"/>
                <a:gd name="T85" fmla="*/ 798599 h 2211388"/>
                <a:gd name="T86" fmla="*/ 942891 w 4529137"/>
                <a:gd name="T87" fmla="*/ 822182 h 2211388"/>
                <a:gd name="T88" fmla="*/ 934399 w 4529137"/>
                <a:gd name="T89" fmla="*/ 893355 h 2211388"/>
                <a:gd name="T90" fmla="*/ 863020 w 4529137"/>
                <a:gd name="T91" fmla="*/ 879714 h 2211388"/>
                <a:gd name="T92" fmla="*/ 821987 w 4529137"/>
                <a:gd name="T93" fmla="*/ 833830 h 2211388"/>
                <a:gd name="T94" fmla="*/ 649743 w 4529137"/>
                <a:gd name="T95" fmla="*/ 865214 h 2211388"/>
                <a:gd name="T96" fmla="*/ 658618 w 4529137"/>
                <a:gd name="T97" fmla="*/ 834212 h 2211388"/>
                <a:gd name="T98" fmla="*/ 610428 w 4529137"/>
                <a:gd name="T99" fmla="*/ 861589 h 2211388"/>
                <a:gd name="T100" fmla="*/ 608329 w 4529137"/>
                <a:gd name="T101" fmla="*/ 585046 h 2211388"/>
                <a:gd name="T102" fmla="*/ 514143 w 4529137"/>
                <a:gd name="T103" fmla="*/ 436138 h 2211388"/>
                <a:gd name="T104" fmla="*/ 393668 w 4529137"/>
                <a:gd name="T105" fmla="*/ 501005 h 2211388"/>
                <a:gd name="T106" fmla="*/ 431937 w 4529137"/>
                <a:gd name="T107" fmla="*/ 829635 h 2211388"/>
                <a:gd name="T108" fmla="*/ 369141 w 4529137"/>
                <a:gd name="T109" fmla="*/ 921594 h 2211388"/>
                <a:gd name="T110" fmla="*/ 304150 w 4529137"/>
                <a:gd name="T111" fmla="*/ 839652 h 2211388"/>
                <a:gd name="T112" fmla="*/ 147351 w 4529137"/>
                <a:gd name="T113" fmla="*/ 897841 h 2211388"/>
                <a:gd name="T114" fmla="*/ 205280 w 4529137"/>
                <a:gd name="T115" fmla="*/ 817043 h 2211388"/>
                <a:gd name="T116" fmla="*/ 98870 w 4529137"/>
                <a:gd name="T117" fmla="*/ 887253 h 2211388"/>
                <a:gd name="T118" fmla="*/ 88850 w 4529137"/>
                <a:gd name="T119" fmla="*/ 567876 h 2211388"/>
                <a:gd name="T120" fmla="*/ 157849 w 4529137"/>
                <a:gd name="T121" fmla="*/ 320140 h 2211388"/>
                <a:gd name="T122" fmla="*/ 161475 w 4529137"/>
                <a:gd name="T123" fmla="*/ 264621 h 2211388"/>
                <a:gd name="T124" fmla="*/ 218736 w 4529137"/>
                <a:gd name="T125" fmla="*/ 98541 h 22113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529137" h="2211388">
                  <a:moveTo>
                    <a:pt x="738772" y="1925441"/>
                  </a:moveTo>
                  <a:lnTo>
                    <a:pt x="736503" y="1925667"/>
                  </a:lnTo>
                  <a:lnTo>
                    <a:pt x="734688" y="1926121"/>
                  </a:lnTo>
                  <a:lnTo>
                    <a:pt x="733100" y="1926801"/>
                  </a:lnTo>
                  <a:lnTo>
                    <a:pt x="732192" y="1927482"/>
                  </a:lnTo>
                  <a:lnTo>
                    <a:pt x="731512" y="1928162"/>
                  </a:lnTo>
                  <a:lnTo>
                    <a:pt x="731285" y="1928842"/>
                  </a:lnTo>
                  <a:lnTo>
                    <a:pt x="731285" y="1929749"/>
                  </a:lnTo>
                  <a:lnTo>
                    <a:pt x="731512" y="1930656"/>
                  </a:lnTo>
                  <a:lnTo>
                    <a:pt x="731965" y="1932017"/>
                  </a:lnTo>
                  <a:lnTo>
                    <a:pt x="732873" y="1932924"/>
                  </a:lnTo>
                  <a:lnTo>
                    <a:pt x="734234" y="1934058"/>
                  </a:lnTo>
                  <a:lnTo>
                    <a:pt x="739226" y="1937686"/>
                  </a:lnTo>
                  <a:lnTo>
                    <a:pt x="736276" y="1938139"/>
                  </a:lnTo>
                  <a:lnTo>
                    <a:pt x="734008" y="1938593"/>
                  </a:lnTo>
                  <a:lnTo>
                    <a:pt x="732192" y="1939500"/>
                  </a:lnTo>
                  <a:lnTo>
                    <a:pt x="731739" y="1940180"/>
                  </a:lnTo>
                  <a:lnTo>
                    <a:pt x="731512" y="1940634"/>
                  </a:lnTo>
                  <a:lnTo>
                    <a:pt x="731285" y="1941087"/>
                  </a:lnTo>
                  <a:lnTo>
                    <a:pt x="731285" y="1941768"/>
                  </a:lnTo>
                  <a:lnTo>
                    <a:pt x="731512" y="1943355"/>
                  </a:lnTo>
                  <a:lnTo>
                    <a:pt x="732419" y="1944715"/>
                  </a:lnTo>
                  <a:lnTo>
                    <a:pt x="734234" y="1946303"/>
                  </a:lnTo>
                  <a:lnTo>
                    <a:pt x="746260" y="1955147"/>
                  </a:lnTo>
                  <a:lnTo>
                    <a:pt x="767588" y="1971020"/>
                  </a:lnTo>
                  <a:lnTo>
                    <a:pt x="779840" y="1980544"/>
                  </a:lnTo>
                  <a:lnTo>
                    <a:pt x="792547" y="1990748"/>
                  </a:lnTo>
                  <a:lnTo>
                    <a:pt x="804572" y="2000953"/>
                  </a:lnTo>
                  <a:lnTo>
                    <a:pt x="810698" y="2006168"/>
                  </a:lnTo>
                  <a:lnTo>
                    <a:pt x="815917" y="2010930"/>
                  </a:lnTo>
                  <a:lnTo>
                    <a:pt x="821135" y="2015919"/>
                  </a:lnTo>
                  <a:lnTo>
                    <a:pt x="825446" y="2020908"/>
                  </a:lnTo>
                  <a:lnTo>
                    <a:pt x="829984" y="2025670"/>
                  </a:lnTo>
                  <a:lnTo>
                    <a:pt x="833842" y="2030658"/>
                  </a:lnTo>
                  <a:lnTo>
                    <a:pt x="837472" y="2035420"/>
                  </a:lnTo>
                  <a:lnTo>
                    <a:pt x="840875" y="2039956"/>
                  </a:lnTo>
                  <a:lnTo>
                    <a:pt x="846321" y="2048573"/>
                  </a:lnTo>
                  <a:lnTo>
                    <a:pt x="850632" y="2055602"/>
                  </a:lnTo>
                  <a:lnTo>
                    <a:pt x="853582" y="2061271"/>
                  </a:lnTo>
                  <a:lnTo>
                    <a:pt x="856077" y="2066260"/>
                  </a:lnTo>
                  <a:lnTo>
                    <a:pt x="856758" y="2054922"/>
                  </a:lnTo>
                  <a:lnTo>
                    <a:pt x="857212" y="2045398"/>
                  </a:lnTo>
                  <a:lnTo>
                    <a:pt x="857439" y="2038595"/>
                  </a:lnTo>
                  <a:lnTo>
                    <a:pt x="857439" y="2035874"/>
                  </a:lnTo>
                  <a:lnTo>
                    <a:pt x="857212" y="2032019"/>
                  </a:lnTo>
                  <a:lnTo>
                    <a:pt x="857439" y="2026350"/>
                  </a:lnTo>
                  <a:lnTo>
                    <a:pt x="857439" y="2020227"/>
                  </a:lnTo>
                  <a:lnTo>
                    <a:pt x="856985" y="2016372"/>
                  </a:lnTo>
                  <a:lnTo>
                    <a:pt x="856304" y="2012291"/>
                  </a:lnTo>
                  <a:lnTo>
                    <a:pt x="855170" y="2007755"/>
                  </a:lnTo>
                  <a:lnTo>
                    <a:pt x="854489" y="2005488"/>
                  </a:lnTo>
                  <a:lnTo>
                    <a:pt x="853582" y="2003674"/>
                  </a:lnTo>
                  <a:lnTo>
                    <a:pt x="852447" y="2001406"/>
                  </a:lnTo>
                  <a:lnTo>
                    <a:pt x="851313" y="1999365"/>
                  </a:lnTo>
                  <a:lnTo>
                    <a:pt x="849724" y="1997324"/>
                  </a:lnTo>
                  <a:lnTo>
                    <a:pt x="848363" y="1995737"/>
                  </a:lnTo>
                  <a:lnTo>
                    <a:pt x="846548" y="1993696"/>
                  </a:lnTo>
                  <a:lnTo>
                    <a:pt x="845186" y="1991429"/>
                  </a:lnTo>
                  <a:lnTo>
                    <a:pt x="843598" y="1988934"/>
                  </a:lnTo>
                  <a:lnTo>
                    <a:pt x="842010" y="1986213"/>
                  </a:lnTo>
                  <a:lnTo>
                    <a:pt x="840875" y="1983265"/>
                  </a:lnTo>
                  <a:lnTo>
                    <a:pt x="839741" y="1980317"/>
                  </a:lnTo>
                  <a:lnTo>
                    <a:pt x="837699" y="1973741"/>
                  </a:lnTo>
                  <a:lnTo>
                    <a:pt x="835884" y="1967392"/>
                  </a:lnTo>
                  <a:lnTo>
                    <a:pt x="834749" y="1961269"/>
                  </a:lnTo>
                  <a:lnTo>
                    <a:pt x="833615" y="1955373"/>
                  </a:lnTo>
                  <a:lnTo>
                    <a:pt x="832934" y="1951065"/>
                  </a:lnTo>
                  <a:lnTo>
                    <a:pt x="832253" y="1947210"/>
                  </a:lnTo>
                  <a:lnTo>
                    <a:pt x="831800" y="1944715"/>
                  </a:lnTo>
                  <a:lnTo>
                    <a:pt x="830665" y="1942675"/>
                  </a:lnTo>
                  <a:lnTo>
                    <a:pt x="829531" y="1941087"/>
                  </a:lnTo>
                  <a:lnTo>
                    <a:pt x="827942" y="1940180"/>
                  </a:lnTo>
                  <a:lnTo>
                    <a:pt x="826354" y="1939046"/>
                  </a:lnTo>
                  <a:lnTo>
                    <a:pt x="820455" y="1937232"/>
                  </a:lnTo>
                  <a:lnTo>
                    <a:pt x="815917" y="1935872"/>
                  </a:lnTo>
                  <a:lnTo>
                    <a:pt x="809337" y="1934738"/>
                  </a:lnTo>
                  <a:lnTo>
                    <a:pt x="792093" y="1931563"/>
                  </a:lnTo>
                  <a:lnTo>
                    <a:pt x="772353" y="1928842"/>
                  </a:lnTo>
                  <a:lnTo>
                    <a:pt x="754201" y="1926121"/>
                  </a:lnTo>
                  <a:lnTo>
                    <a:pt x="746941" y="1925441"/>
                  </a:lnTo>
                  <a:lnTo>
                    <a:pt x="740814" y="1925441"/>
                  </a:lnTo>
                  <a:lnTo>
                    <a:pt x="738772" y="1925441"/>
                  </a:lnTo>
                  <a:close/>
                  <a:moveTo>
                    <a:pt x="2528301" y="1786853"/>
                  </a:moveTo>
                  <a:lnTo>
                    <a:pt x="2526491" y="1787306"/>
                  </a:lnTo>
                  <a:lnTo>
                    <a:pt x="2524907" y="1787532"/>
                  </a:lnTo>
                  <a:lnTo>
                    <a:pt x="2523776" y="1787985"/>
                  </a:lnTo>
                  <a:lnTo>
                    <a:pt x="2522871" y="1788890"/>
                  </a:lnTo>
                  <a:lnTo>
                    <a:pt x="2522192" y="1789570"/>
                  </a:lnTo>
                  <a:lnTo>
                    <a:pt x="2521966" y="1790022"/>
                  </a:lnTo>
                  <a:lnTo>
                    <a:pt x="2521966" y="1790701"/>
                  </a:lnTo>
                  <a:lnTo>
                    <a:pt x="2521966" y="1792060"/>
                  </a:lnTo>
                  <a:lnTo>
                    <a:pt x="2522418" y="1792965"/>
                  </a:lnTo>
                  <a:lnTo>
                    <a:pt x="2522645" y="1793418"/>
                  </a:lnTo>
                  <a:lnTo>
                    <a:pt x="2530111" y="1800436"/>
                  </a:lnTo>
                  <a:lnTo>
                    <a:pt x="2542329" y="1811528"/>
                  </a:lnTo>
                  <a:lnTo>
                    <a:pt x="2562239" y="1829864"/>
                  </a:lnTo>
                  <a:lnTo>
                    <a:pt x="2565181" y="1832581"/>
                  </a:lnTo>
                  <a:lnTo>
                    <a:pt x="2568122" y="1835524"/>
                  </a:lnTo>
                  <a:lnTo>
                    <a:pt x="2573778" y="1842089"/>
                  </a:lnTo>
                  <a:lnTo>
                    <a:pt x="2579661" y="1848653"/>
                  </a:lnTo>
                  <a:lnTo>
                    <a:pt x="2584865" y="1855897"/>
                  </a:lnTo>
                  <a:lnTo>
                    <a:pt x="2589616" y="1863368"/>
                  </a:lnTo>
                  <a:lnTo>
                    <a:pt x="2594368" y="1870838"/>
                  </a:lnTo>
                  <a:lnTo>
                    <a:pt x="2598893" y="1878082"/>
                  </a:lnTo>
                  <a:lnTo>
                    <a:pt x="2602739" y="1885553"/>
                  </a:lnTo>
                  <a:lnTo>
                    <a:pt x="2606585" y="1892797"/>
                  </a:lnTo>
                  <a:lnTo>
                    <a:pt x="2609850" y="1899547"/>
                  </a:lnTo>
                  <a:lnTo>
                    <a:pt x="2610304" y="1897617"/>
                  </a:lnTo>
                  <a:lnTo>
                    <a:pt x="2613025" y="1888313"/>
                  </a:lnTo>
                  <a:lnTo>
                    <a:pt x="2616427" y="1877648"/>
                  </a:lnTo>
                  <a:lnTo>
                    <a:pt x="2620282" y="1866757"/>
                  </a:lnTo>
                  <a:lnTo>
                    <a:pt x="2623457" y="1856092"/>
                  </a:lnTo>
                  <a:lnTo>
                    <a:pt x="2624818" y="1851100"/>
                  </a:lnTo>
                  <a:lnTo>
                    <a:pt x="2626179" y="1846334"/>
                  </a:lnTo>
                  <a:lnTo>
                    <a:pt x="2627086" y="1842023"/>
                  </a:lnTo>
                  <a:lnTo>
                    <a:pt x="2627539" y="1837939"/>
                  </a:lnTo>
                  <a:lnTo>
                    <a:pt x="2627993" y="1833854"/>
                  </a:lnTo>
                  <a:lnTo>
                    <a:pt x="2627993" y="1828635"/>
                  </a:lnTo>
                  <a:lnTo>
                    <a:pt x="2627539" y="1822282"/>
                  </a:lnTo>
                  <a:lnTo>
                    <a:pt x="2627086" y="1815474"/>
                  </a:lnTo>
                  <a:lnTo>
                    <a:pt x="2626449" y="1806813"/>
                  </a:lnTo>
                  <a:lnTo>
                    <a:pt x="2619482" y="1804737"/>
                  </a:lnTo>
                  <a:lnTo>
                    <a:pt x="2608848" y="1802020"/>
                  </a:lnTo>
                  <a:lnTo>
                    <a:pt x="2598440" y="1799304"/>
                  </a:lnTo>
                  <a:lnTo>
                    <a:pt x="2588485" y="1796814"/>
                  </a:lnTo>
                  <a:lnTo>
                    <a:pt x="2578756" y="1794550"/>
                  </a:lnTo>
                  <a:lnTo>
                    <a:pt x="2561334" y="1791154"/>
                  </a:lnTo>
                  <a:lnTo>
                    <a:pt x="2547080" y="1788664"/>
                  </a:lnTo>
                  <a:lnTo>
                    <a:pt x="2537351" y="1787079"/>
                  </a:lnTo>
                  <a:lnTo>
                    <a:pt x="2533505" y="1786853"/>
                  </a:lnTo>
                  <a:lnTo>
                    <a:pt x="2530790" y="1786853"/>
                  </a:lnTo>
                  <a:lnTo>
                    <a:pt x="2528301" y="1786853"/>
                  </a:lnTo>
                  <a:close/>
                  <a:moveTo>
                    <a:pt x="3577420" y="1765942"/>
                  </a:moveTo>
                  <a:lnTo>
                    <a:pt x="3577420" y="1850996"/>
                  </a:lnTo>
                  <a:lnTo>
                    <a:pt x="3622513" y="1808583"/>
                  </a:lnTo>
                  <a:lnTo>
                    <a:pt x="3622513" y="1765942"/>
                  </a:lnTo>
                  <a:lnTo>
                    <a:pt x="3577420" y="1765942"/>
                  </a:lnTo>
                  <a:close/>
                  <a:moveTo>
                    <a:pt x="2758391" y="1666549"/>
                  </a:moveTo>
                  <a:lnTo>
                    <a:pt x="2757714" y="1671384"/>
                  </a:lnTo>
                  <a:lnTo>
                    <a:pt x="2756807" y="1681595"/>
                  </a:lnTo>
                  <a:lnTo>
                    <a:pt x="2756127" y="1689764"/>
                  </a:lnTo>
                  <a:lnTo>
                    <a:pt x="2755673" y="1700883"/>
                  </a:lnTo>
                  <a:lnTo>
                    <a:pt x="2755446" y="1705421"/>
                  </a:lnTo>
                  <a:lnTo>
                    <a:pt x="2754766" y="1709505"/>
                  </a:lnTo>
                  <a:lnTo>
                    <a:pt x="2754312" y="1712682"/>
                  </a:lnTo>
                  <a:lnTo>
                    <a:pt x="2753632" y="1715178"/>
                  </a:lnTo>
                  <a:lnTo>
                    <a:pt x="2752725" y="1717447"/>
                  </a:lnTo>
                  <a:lnTo>
                    <a:pt x="2751364" y="1719036"/>
                  </a:lnTo>
                  <a:lnTo>
                    <a:pt x="2749777" y="1720170"/>
                  </a:lnTo>
                  <a:lnTo>
                    <a:pt x="2747962" y="1721078"/>
                  </a:lnTo>
                  <a:lnTo>
                    <a:pt x="2745695" y="1721532"/>
                  </a:lnTo>
                  <a:lnTo>
                    <a:pt x="2743200" y="1721532"/>
                  </a:lnTo>
                  <a:lnTo>
                    <a:pt x="2740025" y="1721532"/>
                  </a:lnTo>
                  <a:lnTo>
                    <a:pt x="2736170" y="1721305"/>
                  </a:lnTo>
                  <a:lnTo>
                    <a:pt x="2727325" y="1720397"/>
                  </a:lnTo>
                  <a:lnTo>
                    <a:pt x="2723016" y="1720170"/>
                  </a:lnTo>
                  <a:lnTo>
                    <a:pt x="2721429" y="1720397"/>
                  </a:lnTo>
                  <a:lnTo>
                    <a:pt x="2719614" y="1720624"/>
                  </a:lnTo>
                  <a:lnTo>
                    <a:pt x="2718480" y="1721078"/>
                  </a:lnTo>
                  <a:lnTo>
                    <a:pt x="2716893" y="1721759"/>
                  </a:lnTo>
                  <a:lnTo>
                    <a:pt x="2715986" y="1722893"/>
                  </a:lnTo>
                  <a:lnTo>
                    <a:pt x="2714852" y="1724028"/>
                  </a:lnTo>
                  <a:lnTo>
                    <a:pt x="2714171" y="1725616"/>
                  </a:lnTo>
                  <a:lnTo>
                    <a:pt x="2713718" y="1727432"/>
                  </a:lnTo>
                  <a:lnTo>
                    <a:pt x="2713264" y="1729474"/>
                  </a:lnTo>
                  <a:lnTo>
                    <a:pt x="2712584" y="1732197"/>
                  </a:lnTo>
                  <a:lnTo>
                    <a:pt x="2712584" y="1735147"/>
                  </a:lnTo>
                  <a:lnTo>
                    <a:pt x="2712357" y="1738550"/>
                  </a:lnTo>
                  <a:lnTo>
                    <a:pt x="2713038" y="1746719"/>
                  </a:lnTo>
                  <a:lnTo>
                    <a:pt x="2713491" y="1752619"/>
                  </a:lnTo>
                  <a:lnTo>
                    <a:pt x="2714398" y="1761242"/>
                  </a:lnTo>
                  <a:lnTo>
                    <a:pt x="2717800" y="1785522"/>
                  </a:lnTo>
                  <a:lnTo>
                    <a:pt x="2721847" y="1810371"/>
                  </a:lnTo>
                  <a:lnTo>
                    <a:pt x="2724239" y="1811528"/>
                  </a:lnTo>
                  <a:lnTo>
                    <a:pt x="2737361" y="1818319"/>
                  </a:lnTo>
                  <a:lnTo>
                    <a:pt x="2750032" y="1825110"/>
                  </a:lnTo>
                  <a:lnTo>
                    <a:pt x="2761797" y="1832128"/>
                  </a:lnTo>
                  <a:lnTo>
                    <a:pt x="2773110" y="1838919"/>
                  </a:lnTo>
                  <a:lnTo>
                    <a:pt x="2783518" y="1845258"/>
                  </a:lnTo>
                  <a:lnTo>
                    <a:pt x="2801166" y="1856803"/>
                  </a:lnTo>
                  <a:lnTo>
                    <a:pt x="2822434" y="1871291"/>
                  </a:lnTo>
                  <a:lnTo>
                    <a:pt x="2823191" y="1871781"/>
                  </a:lnTo>
                  <a:lnTo>
                    <a:pt x="2823497" y="1868261"/>
                  </a:lnTo>
                  <a:lnTo>
                    <a:pt x="2823724" y="1863499"/>
                  </a:lnTo>
                  <a:lnTo>
                    <a:pt x="2823951" y="1858963"/>
                  </a:lnTo>
                  <a:lnTo>
                    <a:pt x="2823951" y="1854881"/>
                  </a:lnTo>
                  <a:lnTo>
                    <a:pt x="2823497" y="1850799"/>
                  </a:lnTo>
                  <a:lnTo>
                    <a:pt x="2822589" y="1845583"/>
                  </a:lnTo>
                  <a:lnTo>
                    <a:pt x="2821000" y="1839686"/>
                  </a:lnTo>
                  <a:lnTo>
                    <a:pt x="2819638" y="1832883"/>
                  </a:lnTo>
                  <a:lnTo>
                    <a:pt x="2815553" y="1817915"/>
                  </a:lnTo>
                  <a:lnTo>
                    <a:pt x="2811240" y="1802493"/>
                  </a:lnTo>
                  <a:lnTo>
                    <a:pt x="2802388" y="1773918"/>
                  </a:lnTo>
                  <a:lnTo>
                    <a:pt x="2799438" y="1763486"/>
                  </a:lnTo>
                  <a:lnTo>
                    <a:pt x="2798076" y="1757817"/>
                  </a:lnTo>
                  <a:lnTo>
                    <a:pt x="2796941" y="1752147"/>
                  </a:lnTo>
                  <a:lnTo>
                    <a:pt x="2796487" y="1749426"/>
                  </a:lnTo>
                  <a:lnTo>
                    <a:pt x="2796033" y="1747158"/>
                  </a:lnTo>
                  <a:lnTo>
                    <a:pt x="2795125" y="1745343"/>
                  </a:lnTo>
                  <a:lnTo>
                    <a:pt x="2794444" y="1744436"/>
                  </a:lnTo>
                  <a:lnTo>
                    <a:pt x="2793763" y="1743756"/>
                  </a:lnTo>
                  <a:lnTo>
                    <a:pt x="2793082" y="1743076"/>
                  </a:lnTo>
                  <a:lnTo>
                    <a:pt x="2791948" y="1742622"/>
                  </a:lnTo>
                  <a:lnTo>
                    <a:pt x="2790813" y="1742168"/>
                  </a:lnTo>
                  <a:lnTo>
                    <a:pt x="2789678" y="1741942"/>
                  </a:lnTo>
                  <a:lnTo>
                    <a:pt x="2788770" y="1741715"/>
                  </a:lnTo>
                  <a:lnTo>
                    <a:pt x="2787862" y="1740808"/>
                  </a:lnTo>
                  <a:lnTo>
                    <a:pt x="2786727" y="1739674"/>
                  </a:lnTo>
                  <a:lnTo>
                    <a:pt x="2785819" y="1738086"/>
                  </a:lnTo>
                  <a:lnTo>
                    <a:pt x="2783549" y="1734231"/>
                  </a:lnTo>
                  <a:lnTo>
                    <a:pt x="2781053" y="1729015"/>
                  </a:lnTo>
                  <a:lnTo>
                    <a:pt x="2778329" y="1723118"/>
                  </a:lnTo>
                  <a:lnTo>
                    <a:pt x="2775378" y="1716315"/>
                  </a:lnTo>
                  <a:lnTo>
                    <a:pt x="2769704" y="1700893"/>
                  </a:lnTo>
                  <a:lnTo>
                    <a:pt x="2764257" y="1685018"/>
                  </a:lnTo>
                  <a:lnTo>
                    <a:pt x="2759263" y="1669597"/>
                  </a:lnTo>
                  <a:lnTo>
                    <a:pt x="2758391" y="1666549"/>
                  </a:lnTo>
                  <a:close/>
                  <a:moveTo>
                    <a:pt x="1839474" y="1648604"/>
                  </a:moveTo>
                  <a:lnTo>
                    <a:pt x="1837888" y="1850604"/>
                  </a:lnTo>
                  <a:lnTo>
                    <a:pt x="1871011" y="1853779"/>
                  </a:lnTo>
                  <a:lnTo>
                    <a:pt x="1899144" y="1856273"/>
                  </a:lnTo>
                  <a:lnTo>
                    <a:pt x="1922966" y="1858314"/>
                  </a:lnTo>
                  <a:lnTo>
                    <a:pt x="1931814" y="1859221"/>
                  </a:lnTo>
                  <a:lnTo>
                    <a:pt x="1942250" y="1860809"/>
                  </a:lnTo>
                  <a:lnTo>
                    <a:pt x="1955311" y="1862576"/>
                  </a:lnTo>
                  <a:lnTo>
                    <a:pt x="1941771" y="1860557"/>
                  </a:lnTo>
                  <a:lnTo>
                    <a:pt x="1931827" y="1859199"/>
                  </a:lnTo>
                  <a:lnTo>
                    <a:pt x="1923239" y="1858294"/>
                  </a:lnTo>
                  <a:lnTo>
                    <a:pt x="1899508" y="1856257"/>
                  </a:lnTo>
                  <a:lnTo>
                    <a:pt x="1871483" y="1853767"/>
                  </a:lnTo>
                  <a:lnTo>
                    <a:pt x="1838486" y="1850599"/>
                  </a:lnTo>
                  <a:lnTo>
                    <a:pt x="1840068" y="1648721"/>
                  </a:lnTo>
                  <a:lnTo>
                    <a:pt x="1839474" y="1648604"/>
                  </a:lnTo>
                  <a:close/>
                  <a:moveTo>
                    <a:pt x="2063841" y="1455563"/>
                  </a:moveTo>
                  <a:lnTo>
                    <a:pt x="2062721" y="1458761"/>
                  </a:lnTo>
                  <a:lnTo>
                    <a:pt x="2057276" y="1473501"/>
                  </a:lnTo>
                  <a:lnTo>
                    <a:pt x="2054100" y="1480984"/>
                  </a:lnTo>
                  <a:lnTo>
                    <a:pt x="2051150" y="1487787"/>
                  </a:lnTo>
                  <a:lnTo>
                    <a:pt x="2047974" y="1494590"/>
                  </a:lnTo>
                  <a:lnTo>
                    <a:pt x="2044571" y="1500485"/>
                  </a:lnTo>
                  <a:lnTo>
                    <a:pt x="2041395" y="1505701"/>
                  </a:lnTo>
                  <a:lnTo>
                    <a:pt x="2038218" y="1510236"/>
                  </a:lnTo>
                  <a:lnTo>
                    <a:pt x="2035269" y="1514091"/>
                  </a:lnTo>
                  <a:lnTo>
                    <a:pt x="2032093" y="1518399"/>
                  </a:lnTo>
                  <a:lnTo>
                    <a:pt x="2025967" y="1526563"/>
                  </a:lnTo>
                  <a:lnTo>
                    <a:pt x="2022791" y="1530418"/>
                  </a:lnTo>
                  <a:lnTo>
                    <a:pt x="2019388" y="1534500"/>
                  </a:lnTo>
                  <a:lnTo>
                    <a:pt x="2015531" y="1537901"/>
                  </a:lnTo>
                  <a:lnTo>
                    <a:pt x="2011674" y="1541302"/>
                  </a:lnTo>
                  <a:lnTo>
                    <a:pt x="2007136" y="1544477"/>
                  </a:lnTo>
                  <a:lnTo>
                    <a:pt x="2004868" y="1545611"/>
                  </a:lnTo>
                  <a:lnTo>
                    <a:pt x="2002599" y="1546745"/>
                  </a:lnTo>
                  <a:lnTo>
                    <a:pt x="1999650" y="1548105"/>
                  </a:lnTo>
                  <a:lnTo>
                    <a:pt x="1996927" y="1549012"/>
                  </a:lnTo>
                  <a:lnTo>
                    <a:pt x="1994204" y="1549919"/>
                  </a:lnTo>
                  <a:lnTo>
                    <a:pt x="1991255" y="1550600"/>
                  </a:lnTo>
                  <a:lnTo>
                    <a:pt x="1988079" y="1551053"/>
                  </a:lnTo>
                  <a:lnTo>
                    <a:pt x="1984676" y="1551280"/>
                  </a:lnTo>
                  <a:lnTo>
                    <a:pt x="1981046" y="1551507"/>
                  </a:lnTo>
                  <a:lnTo>
                    <a:pt x="1977416" y="1551507"/>
                  </a:lnTo>
                  <a:lnTo>
                    <a:pt x="1973786" y="1551507"/>
                  </a:lnTo>
                  <a:lnTo>
                    <a:pt x="1969475" y="1551053"/>
                  </a:lnTo>
                  <a:lnTo>
                    <a:pt x="1965391" y="1550600"/>
                  </a:lnTo>
                  <a:lnTo>
                    <a:pt x="1960854" y="1549919"/>
                  </a:lnTo>
                  <a:lnTo>
                    <a:pt x="1924100" y="1543116"/>
                  </a:lnTo>
                  <a:lnTo>
                    <a:pt x="1891203" y="1537447"/>
                  </a:lnTo>
                  <a:lnTo>
                    <a:pt x="1858533" y="1532232"/>
                  </a:lnTo>
                  <a:lnTo>
                    <a:pt x="1857399" y="1533139"/>
                  </a:lnTo>
                  <a:lnTo>
                    <a:pt x="1855811" y="1534046"/>
                  </a:lnTo>
                  <a:lnTo>
                    <a:pt x="1853996" y="1535180"/>
                  </a:lnTo>
                  <a:lnTo>
                    <a:pt x="1850819" y="1535860"/>
                  </a:lnTo>
                  <a:lnTo>
                    <a:pt x="1847189" y="1536767"/>
                  </a:lnTo>
                  <a:lnTo>
                    <a:pt x="1842879" y="1536994"/>
                  </a:lnTo>
                  <a:lnTo>
                    <a:pt x="1840610" y="1536994"/>
                  </a:lnTo>
                  <a:lnTo>
                    <a:pt x="1837888" y="1536767"/>
                  </a:lnTo>
                  <a:lnTo>
                    <a:pt x="1828359" y="1535180"/>
                  </a:lnTo>
                  <a:lnTo>
                    <a:pt x="1822687" y="1534046"/>
                  </a:lnTo>
                  <a:lnTo>
                    <a:pt x="1819737" y="1533139"/>
                  </a:lnTo>
                  <a:lnTo>
                    <a:pt x="1818603" y="1532685"/>
                  </a:lnTo>
                  <a:lnTo>
                    <a:pt x="1818603" y="1644252"/>
                  </a:lnTo>
                  <a:lnTo>
                    <a:pt x="1819275" y="1644383"/>
                  </a:lnTo>
                  <a:lnTo>
                    <a:pt x="1819275" y="1533297"/>
                  </a:lnTo>
                  <a:lnTo>
                    <a:pt x="1820405" y="1533750"/>
                  </a:lnTo>
                  <a:lnTo>
                    <a:pt x="1823343" y="1534655"/>
                  </a:lnTo>
                  <a:lnTo>
                    <a:pt x="1828993" y="1535787"/>
                  </a:lnTo>
                  <a:lnTo>
                    <a:pt x="1838486" y="1537371"/>
                  </a:lnTo>
                  <a:lnTo>
                    <a:pt x="1841198" y="1537597"/>
                  </a:lnTo>
                  <a:lnTo>
                    <a:pt x="1843458" y="1537597"/>
                  </a:lnTo>
                  <a:lnTo>
                    <a:pt x="1847752" y="1537371"/>
                  </a:lnTo>
                  <a:lnTo>
                    <a:pt x="1851368" y="1536466"/>
                  </a:lnTo>
                  <a:lnTo>
                    <a:pt x="1854532" y="1535787"/>
                  </a:lnTo>
                  <a:lnTo>
                    <a:pt x="1856340" y="1534655"/>
                  </a:lnTo>
                  <a:lnTo>
                    <a:pt x="1857922" y="1533750"/>
                  </a:lnTo>
                  <a:lnTo>
                    <a:pt x="1859052" y="1532845"/>
                  </a:lnTo>
                  <a:lnTo>
                    <a:pt x="1891597" y="1538050"/>
                  </a:lnTo>
                  <a:lnTo>
                    <a:pt x="1924369" y="1543708"/>
                  </a:lnTo>
                  <a:lnTo>
                    <a:pt x="1960982" y="1550498"/>
                  </a:lnTo>
                  <a:lnTo>
                    <a:pt x="1965502" y="1551177"/>
                  </a:lnTo>
                  <a:lnTo>
                    <a:pt x="1969570" y="1551629"/>
                  </a:lnTo>
                  <a:lnTo>
                    <a:pt x="1973864" y="1552082"/>
                  </a:lnTo>
                  <a:lnTo>
                    <a:pt x="1977480" y="1552082"/>
                  </a:lnTo>
                  <a:lnTo>
                    <a:pt x="1981097" y="1552082"/>
                  </a:lnTo>
                  <a:lnTo>
                    <a:pt x="1984713" y="1551856"/>
                  </a:lnTo>
                  <a:lnTo>
                    <a:pt x="1988103" y="1551629"/>
                  </a:lnTo>
                  <a:lnTo>
                    <a:pt x="1991267" y="1551177"/>
                  </a:lnTo>
                  <a:lnTo>
                    <a:pt x="1994205" y="1550498"/>
                  </a:lnTo>
                  <a:lnTo>
                    <a:pt x="1996917" y="1549592"/>
                  </a:lnTo>
                  <a:lnTo>
                    <a:pt x="1999629" y="1548687"/>
                  </a:lnTo>
                  <a:lnTo>
                    <a:pt x="2002567" y="1547329"/>
                  </a:lnTo>
                  <a:lnTo>
                    <a:pt x="2004827" y="1546198"/>
                  </a:lnTo>
                  <a:lnTo>
                    <a:pt x="2007087" y="1545066"/>
                  </a:lnTo>
                  <a:lnTo>
                    <a:pt x="2011608" y="1541897"/>
                  </a:lnTo>
                  <a:lnTo>
                    <a:pt x="2015450" y="1538503"/>
                  </a:lnTo>
                  <a:lnTo>
                    <a:pt x="2019292" y="1535108"/>
                  </a:lnTo>
                  <a:lnTo>
                    <a:pt x="2022682" y="1531034"/>
                  </a:lnTo>
                  <a:lnTo>
                    <a:pt x="2025846" y="1527187"/>
                  </a:lnTo>
                  <a:lnTo>
                    <a:pt x="2031948" y="1519039"/>
                  </a:lnTo>
                  <a:lnTo>
                    <a:pt x="2035112" y="1514739"/>
                  </a:lnTo>
                  <a:lnTo>
                    <a:pt x="2038050" y="1510892"/>
                  </a:lnTo>
                  <a:lnTo>
                    <a:pt x="2041215" y="1506365"/>
                  </a:lnTo>
                  <a:lnTo>
                    <a:pt x="2044379" y="1501160"/>
                  </a:lnTo>
                  <a:lnTo>
                    <a:pt x="2047769" y="1495275"/>
                  </a:lnTo>
                  <a:lnTo>
                    <a:pt x="2050933" y="1488486"/>
                  </a:lnTo>
                  <a:lnTo>
                    <a:pt x="2053871" y="1481696"/>
                  </a:lnTo>
                  <a:lnTo>
                    <a:pt x="2057035" y="1474228"/>
                  </a:lnTo>
                  <a:lnTo>
                    <a:pt x="2062459" y="1459517"/>
                  </a:lnTo>
                  <a:lnTo>
                    <a:pt x="2063841" y="1455563"/>
                  </a:lnTo>
                  <a:close/>
                  <a:moveTo>
                    <a:pt x="886028" y="1447652"/>
                  </a:moveTo>
                  <a:lnTo>
                    <a:pt x="662308" y="1505476"/>
                  </a:lnTo>
                  <a:lnTo>
                    <a:pt x="716537" y="1515227"/>
                  </a:lnTo>
                  <a:lnTo>
                    <a:pt x="760100" y="1523164"/>
                  </a:lnTo>
                  <a:lnTo>
                    <a:pt x="778706" y="1527019"/>
                  </a:lnTo>
                  <a:lnTo>
                    <a:pt x="792093" y="1529740"/>
                  </a:lnTo>
                  <a:lnTo>
                    <a:pt x="797311" y="1530647"/>
                  </a:lnTo>
                  <a:lnTo>
                    <a:pt x="802530" y="1531327"/>
                  </a:lnTo>
                  <a:lnTo>
                    <a:pt x="807749" y="1532008"/>
                  </a:lnTo>
                  <a:lnTo>
                    <a:pt x="812740" y="1532234"/>
                  </a:lnTo>
                  <a:lnTo>
                    <a:pt x="817732" y="1532234"/>
                  </a:lnTo>
                  <a:lnTo>
                    <a:pt x="822497" y="1532008"/>
                  </a:lnTo>
                  <a:lnTo>
                    <a:pt x="827262" y="1531327"/>
                  </a:lnTo>
                  <a:lnTo>
                    <a:pt x="831800" y="1530420"/>
                  </a:lnTo>
                  <a:lnTo>
                    <a:pt x="836111" y="1529513"/>
                  </a:lnTo>
                  <a:lnTo>
                    <a:pt x="840195" y="1527926"/>
                  </a:lnTo>
                  <a:lnTo>
                    <a:pt x="843825" y="1526565"/>
                  </a:lnTo>
                  <a:lnTo>
                    <a:pt x="847682" y="1524525"/>
                  </a:lnTo>
                  <a:lnTo>
                    <a:pt x="850632" y="1522030"/>
                  </a:lnTo>
                  <a:lnTo>
                    <a:pt x="853582" y="1519536"/>
                  </a:lnTo>
                  <a:lnTo>
                    <a:pt x="856077" y="1516588"/>
                  </a:lnTo>
                  <a:lnTo>
                    <a:pt x="857893" y="1513640"/>
                  </a:lnTo>
                  <a:lnTo>
                    <a:pt x="862204" y="1505476"/>
                  </a:lnTo>
                  <a:lnTo>
                    <a:pt x="866741" y="1495499"/>
                  </a:lnTo>
                  <a:lnTo>
                    <a:pt x="871279" y="1484841"/>
                  </a:lnTo>
                  <a:lnTo>
                    <a:pt x="875817" y="1473730"/>
                  </a:lnTo>
                  <a:lnTo>
                    <a:pt x="883078" y="1455362"/>
                  </a:lnTo>
                  <a:lnTo>
                    <a:pt x="886028" y="1447652"/>
                  </a:lnTo>
                  <a:close/>
                  <a:moveTo>
                    <a:pt x="2040260" y="1434271"/>
                  </a:moveTo>
                  <a:lnTo>
                    <a:pt x="1828359" y="1489374"/>
                  </a:lnTo>
                  <a:lnTo>
                    <a:pt x="1879859" y="1498445"/>
                  </a:lnTo>
                  <a:lnTo>
                    <a:pt x="1920924" y="1506154"/>
                  </a:lnTo>
                  <a:lnTo>
                    <a:pt x="1938393" y="1509329"/>
                  </a:lnTo>
                  <a:lnTo>
                    <a:pt x="1951325" y="1512050"/>
                  </a:lnTo>
                  <a:lnTo>
                    <a:pt x="1956316" y="1513184"/>
                  </a:lnTo>
                  <a:lnTo>
                    <a:pt x="1961081" y="1513638"/>
                  </a:lnTo>
                  <a:lnTo>
                    <a:pt x="1966072" y="1514091"/>
                  </a:lnTo>
                  <a:lnTo>
                    <a:pt x="1971063" y="1514318"/>
                  </a:lnTo>
                  <a:lnTo>
                    <a:pt x="1975601" y="1514318"/>
                  </a:lnTo>
                  <a:lnTo>
                    <a:pt x="1980138" y="1514091"/>
                  </a:lnTo>
                  <a:lnTo>
                    <a:pt x="1984676" y="1513638"/>
                  </a:lnTo>
                  <a:lnTo>
                    <a:pt x="1988760" y="1512957"/>
                  </a:lnTo>
                  <a:lnTo>
                    <a:pt x="1993070" y="1511823"/>
                  </a:lnTo>
                  <a:lnTo>
                    <a:pt x="1996700" y="1510690"/>
                  </a:lnTo>
                  <a:lnTo>
                    <a:pt x="2000557" y="1508876"/>
                  </a:lnTo>
                  <a:lnTo>
                    <a:pt x="2003733" y="1507061"/>
                  </a:lnTo>
                  <a:lnTo>
                    <a:pt x="2006683" y="1505021"/>
                  </a:lnTo>
                  <a:lnTo>
                    <a:pt x="2009405" y="1502526"/>
                  </a:lnTo>
                  <a:lnTo>
                    <a:pt x="2011901" y="1499805"/>
                  </a:lnTo>
                  <a:lnTo>
                    <a:pt x="2013943" y="1496857"/>
                  </a:lnTo>
                  <a:lnTo>
                    <a:pt x="2017573" y="1489374"/>
                  </a:lnTo>
                  <a:lnTo>
                    <a:pt x="2021883" y="1479850"/>
                  </a:lnTo>
                  <a:lnTo>
                    <a:pt x="2026194" y="1469419"/>
                  </a:lnTo>
                  <a:lnTo>
                    <a:pt x="2030505" y="1458988"/>
                  </a:lnTo>
                  <a:lnTo>
                    <a:pt x="2037538" y="1441754"/>
                  </a:lnTo>
                  <a:lnTo>
                    <a:pt x="2040260" y="1434271"/>
                  </a:lnTo>
                  <a:close/>
                  <a:moveTo>
                    <a:pt x="2534153" y="1431724"/>
                  </a:moveTo>
                  <a:lnTo>
                    <a:pt x="2534029" y="1431900"/>
                  </a:lnTo>
                  <a:lnTo>
                    <a:pt x="2532660" y="1434172"/>
                  </a:lnTo>
                  <a:lnTo>
                    <a:pt x="2530834" y="1435990"/>
                  </a:lnTo>
                  <a:lnTo>
                    <a:pt x="2528781" y="1437808"/>
                  </a:lnTo>
                  <a:lnTo>
                    <a:pt x="2526955" y="1439626"/>
                  </a:lnTo>
                  <a:lnTo>
                    <a:pt x="2524674" y="1440989"/>
                  </a:lnTo>
                  <a:lnTo>
                    <a:pt x="2522164" y="1442126"/>
                  </a:lnTo>
                  <a:lnTo>
                    <a:pt x="2519654" y="1443035"/>
                  </a:lnTo>
                  <a:lnTo>
                    <a:pt x="2517144" y="1443716"/>
                  </a:lnTo>
                  <a:lnTo>
                    <a:pt x="2514406" y="1444398"/>
                  </a:lnTo>
                  <a:lnTo>
                    <a:pt x="2511668" y="1444625"/>
                  </a:lnTo>
                  <a:lnTo>
                    <a:pt x="2508930" y="1444625"/>
                  </a:lnTo>
                  <a:lnTo>
                    <a:pt x="2506192" y="1443944"/>
                  </a:lnTo>
                  <a:lnTo>
                    <a:pt x="2473956" y="1438409"/>
                  </a:lnTo>
                  <a:lnTo>
                    <a:pt x="2472416" y="1565911"/>
                  </a:lnTo>
                  <a:lnTo>
                    <a:pt x="2483955" y="1565911"/>
                  </a:lnTo>
                  <a:lnTo>
                    <a:pt x="2482824" y="1738861"/>
                  </a:lnTo>
                  <a:lnTo>
                    <a:pt x="2483050" y="1742483"/>
                  </a:lnTo>
                  <a:lnTo>
                    <a:pt x="2483276" y="1745426"/>
                  </a:lnTo>
                  <a:lnTo>
                    <a:pt x="2483502" y="1747690"/>
                  </a:lnTo>
                  <a:lnTo>
                    <a:pt x="2483955" y="1749275"/>
                  </a:lnTo>
                  <a:lnTo>
                    <a:pt x="2484634" y="1750633"/>
                  </a:lnTo>
                  <a:lnTo>
                    <a:pt x="2484860" y="1750859"/>
                  </a:lnTo>
                  <a:lnTo>
                    <a:pt x="2491421" y="1751765"/>
                  </a:lnTo>
                  <a:lnTo>
                    <a:pt x="2509295" y="1753802"/>
                  </a:lnTo>
                  <a:lnTo>
                    <a:pt x="2516988" y="1754934"/>
                  </a:lnTo>
                  <a:lnTo>
                    <a:pt x="2527848" y="1756292"/>
                  </a:lnTo>
                  <a:lnTo>
                    <a:pt x="2541876" y="1758782"/>
                  </a:lnTo>
                  <a:lnTo>
                    <a:pt x="2559072" y="1761725"/>
                  </a:lnTo>
                  <a:lnTo>
                    <a:pt x="2578982" y="1765800"/>
                  </a:lnTo>
                  <a:lnTo>
                    <a:pt x="2601834" y="1770780"/>
                  </a:lnTo>
                  <a:lnTo>
                    <a:pt x="2623204" y="1775834"/>
                  </a:lnTo>
                  <a:lnTo>
                    <a:pt x="2620736" y="1754434"/>
                  </a:lnTo>
                  <a:lnTo>
                    <a:pt x="2619375" y="1743769"/>
                  </a:lnTo>
                  <a:lnTo>
                    <a:pt x="2618921" y="1737643"/>
                  </a:lnTo>
                  <a:lnTo>
                    <a:pt x="2618921" y="1731743"/>
                  </a:lnTo>
                  <a:lnTo>
                    <a:pt x="2618921" y="1729247"/>
                  </a:lnTo>
                  <a:lnTo>
                    <a:pt x="2618921" y="1726751"/>
                  </a:lnTo>
                  <a:lnTo>
                    <a:pt x="2618468" y="1724709"/>
                  </a:lnTo>
                  <a:lnTo>
                    <a:pt x="2618014" y="1724028"/>
                  </a:lnTo>
                  <a:lnTo>
                    <a:pt x="2617561" y="1723120"/>
                  </a:lnTo>
                  <a:lnTo>
                    <a:pt x="2616654" y="1722440"/>
                  </a:lnTo>
                  <a:lnTo>
                    <a:pt x="2615746" y="1721532"/>
                  </a:lnTo>
                  <a:lnTo>
                    <a:pt x="2614839" y="1721078"/>
                  </a:lnTo>
                  <a:lnTo>
                    <a:pt x="2613479" y="1720624"/>
                  </a:lnTo>
                  <a:lnTo>
                    <a:pt x="2612798" y="1720170"/>
                  </a:lnTo>
                  <a:lnTo>
                    <a:pt x="2612118" y="1719036"/>
                  </a:lnTo>
                  <a:lnTo>
                    <a:pt x="2611211" y="1717901"/>
                  </a:lnTo>
                  <a:lnTo>
                    <a:pt x="2610530" y="1716086"/>
                  </a:lnTo>
                  <a:lnTo>
                    <a:pt x="2608716" y="1712002"/>
                  </a:lnTo>
                  <a:lnTo>
                    <a:pt x="2607355" y="1706556"/>
                  </a:lnTo>
                  <a:lnTo>
                    <a:pt x="2605541" y="1699975"/>
                  </a:lnTo>
                  <a:lnTo>
                    <a:pt x="2604180" y="1692714"/>
                  </a:lnTo>
                  <a:lnTo>
                    <a:pt x="2601005" y="1676830"/>
                  </a:lnTo>
                  <a:lnTo>
                    <a:pt x="2598284" y="1660038"/>
                  </a:lnTo>
                  <a:lnTo>
                    <a:pt x="2596243" y="1644154"/>
                  </a:lnTo>
                  <a:lnTo>
                    <a:pt x="2594655" y="1630766"/>
                  </a:lnTo>
                  <a:lnTo>
                    <a:pt x="2594429" y="1625547"/>
                  </a:lnTo>
                  <a:lnTo>
                    <a:pt x="2594202" y="1621236"/>
                  </a:lnTo>
                  <a:lnTo>
                    <a:pt x="2593975" y="1608756"/>
                  </a:lnTo>
                  <a:lnTo>
                    <a:pt x="2593748" y="1603310"/>
                  </a:lnTo>
                  <a:lnTo>
                    <a:pt x="2593068" y="1598545"/>
                  </a:lnTo>
                  <a:lnTo>
                    <a:pt x="2592614" y="1594233"/>
                  </a:lnTo>
                  <a:lnTo>
                    <a:pt x="2591707" y="1590830"/>
                  </a:lnTo>
                  <a:lnTo>
                    <a:pt x="2590120" y="1587880"/>
                  </a:lnTo>
                  <a:lnTo>
                    <a:pt x="2589439" y="1586745"/>
                  </a:lnTo>
                  <a:lnTo>
                    <a:pt x="2588759" y="1585611"/>
                  </a:lnTo>
                  <a:lnTo>
                    <a:pt x="2588305" y="1584930"/>
                  </a:lnTo>
                  <a:lnTo>
                    <a:pt x="2587398" y="1583115"/>
                  </a:lnTo>
                  <a:lnTo>
                    <a:pt x="2585584" y="1577896"/>
                  </a:lnTo>
                  <a:lnTo>
                    <a:pt x="2583089" y="1570407"/>
                  </a:lnTo>
                  <a:lnTo>
                    <a:pt x="2580141" y="1560877"/>
                  </a:lnTo>
                  <a:lnTo>
                    <a:pt x="2573338" y="1537505"/>
                  </a:lnTo>
                  <a:lnTo>
                    <a:pt x="2565400" y="1510956"/>
                  </a:lnTo>
                  <a:lnTo>
                    <a:pt x="2557689" y="1484180"/>
                  </a:lnTo>
                  <a:lnTo>
                    <a:pt x="2550432" y="1460354"/>
                  </a:lnTo>
                  <a:lnTo>
                    <a:pt x="2547257" y="1450370"/>
                  </a:lnTo>
                  <a:lnTo>
                    <a:pt x="2544536" y="1442428"/>
                  </a:lnTo>
                  <a:lnTo>
                    <a:pt x="2542268" y="1436982"/>
                  </a:lnTo>
                  <a:lnTo>
                    <a:pt x="2541361" y="1435167"/>
                  </a:lnTo>
                  <a:lnTo>
                    <a:pt x="2540680" y="1434032"/>
                  </a:lnTo>
                  <a:lnTo>
                    <a:pt x="2539093" y="1433352"/>
                  </a:lnTo>
                  <a:lnTo>
                    <a:pt x="2536371" y="1432217"/>
                  </a:lnTo>
                  <a:lnTo>
                    <a:pt x="2534153" y="1431724"/>
                  </a:lnTo>
                  <a:close/>
                  <a:moveTo>
                    <a:pt x="975878" y="1425656"/>
                  </a:moveTo>
                  <a:lnTo>
                    <a:pt x="922104" y="1435407"/>
                  </a:lnTo>
                  <a:lnTo>
                    <a:pt x="918474" y="1446972"/>
                  </a:lnTo>
                  <a:lnTo>
                    <a:pt x="914843" y="1458990"/>
                  </a:lnTo>
                  <a:lnTo>
                    <a:pt x="909625" y="1473503"/>
                  </a:lnTo>
                  <a:lnTo>
                    <a:pt x="903952" y="1488696"/>
                  </a:lnTo>
                  <a:lnTo>
                    <a:pt x="900776" y="1496406"/>
                  </a:lnTo>
                  <a:lnTo>
                    <a:pt x="897372" y="1503889"/>
                  </a:lnTo>
                  <a:lnTo>
                    <a:pt x="894196" y="1511146"/>
                  </a:lnTo>
                  <a:lnTo>
                    <a:pt x="890792" y="1517268"/>
                  </a:lnTo>
                  <a:lnTo>
                    <a:pt x="887162" y="1522937"/>
                  </a:lnTo>
                  <a:lnTo>
                    <a:pt x="885574" y="1525432"/>
                  </a:lnTo>
                  <a:lnTo>
                    <a:pt x="883986" y="1527699"/>
                  </a:lnTo>
                  <a:lnTo>
                    <a:pt x="880582" y="1532008"/>
                  </a:lnTo>
                  <a:lnTo>
                    <a:pt x="877406" y="1536089"/>
                  </a:lnTo>
                  <a:lnTo>
                    <a:pt x="870826" y="1544933"/>
                  </a:lnTo>
                  <a:lnTo>
                    <a:pt x="867422" y="1549015"/>
                  </a:lnTo>
                  <a:lnTo>
                    <a:pt x="864019" y="1553097"/>
                  </a:lnTo>
                  <a:lnTo>
                    <a:pt x="859935" y="1556952"/>
                  </a:lnTo>
                  <a:lnTo>
                    <a:pt x="855850" y="1560353"/>
                  </a:lnTo>
                  <a:lnTo>
                    <a:pt x="853582" y="1562167"/>
                  </a:lnTo>
                  <a:lnTo>
                    <a:pt x="851313" y="1563754"/>
                  </a:lnTo>
                  <a:lnTo>
                    <a:pt x="848817" y="1565115"/>
                  </a:lnTo>
                  <a:lnTo>
                    <a:pt x="846094" y="1566476"/>
                  </a:lnTo>
                  <a:lnTo>
                    <a:pt x="843371" y="1567609"/>
                  </a:lnTo>
                  <a:lnTo>
                    <a:pt x="840422" y="1568743"/>
                  </a:lnTo>
                  <a:lnTo>
                    <a:pt x="837472" y="1569424"/>
                  </a:lnTo>
                  <a:lnTo>
                    <a:pt x="834068" y="1570104"/>
                  </a:lnTo>
                  <a:lnTo>
                    <a:pt x="830892" y="1570784"/>
                  </a:lnTo>
                  <a:lnTo>
                    <a:pt x="827488" y="1571011"/>
                  </a:lnTo>
                  <a:lnTo>
                    <a:pt x="823858" y="1571464"/>
                  </a:lnTo>
                  <a:lnTo>
                    <a:pt x="819774" y="1571464"/>
                  </a:lnTo>
                  <a:lnTo>
                    <a:pt x="815463" y="1571011"/>
                  </a:lnTo>
                  <a:lnTo>
                    <a:pt x="811379" y="1570784"/>
                  </a:lnTo>
                  <a:lnTo>
                    <a:pt x="806841" y="1570331"/>
                  </a:lnTo>
                  <a:lnTo>
                    <a:pt x="802076" y="1569424"/>
                  </a:lnTo>
                  <a:lnTo>
                    <a:pt x="782563" y="1565795"/>
                  </a:lnTo>
                  <a:lnTo>
                    <a:pt x="763277" y="1562394"/>
                  </a:lnTo>
                  <a:lnTo>
                    <a:pt x="728789" y="1556498"/>
                  </a:lnTo>
                  <a:lnTo>
                    <a:pt x="694301" y="1550829"/>
                  </a:lnTo>
                  <a:lnTo>
                    <a:pt x="692939" y="1551736"/>
                  </a:lnTo>
                  <a:lnTo>
                    <a:pt x="691578" y="1552870"/>
                  </a:lnTo>
                  <a:lnTo>
                    <a:pt x="689309" y="1554004"/>
                  </a:lnTo>
                  <a:lnTo>
                    <a:pt x="686132" y="1554911"/>
                  </a:lnTo>
                  <a:lnTo>
                    <a:pt x="682275" y="1555818"/>
                  </a:lnTo>
                  <a:lnTo>
                    <a:pt x="680233" y="1555818"/>
                  </a:lnTo>
                  <a:lnTo>
                    <a:pt x="677737" y="1556045"/>
                  </a:lnTo>
                  <a:lnTo>
                    <a:pt x="675015" y="1555818"/>
                  </a:lnTo>
                  <a:lnTo>
                    <a:pt x="672292" y="1555591"/>
                  </a:lnTo>
                  <a:lnTo>
                    <a:pt x="662308" y="1554004"/>
                  </a:lnTo>
                  <a:lnTo>
                    <a:pt x="656409" y="1552870"/>
                  </a:lnTo>
                  <a:lnTo>
                    <a:pt x="653006" y="1551736"/>
                  </a:lnTo>
                  <a:lnTo>
                    <a:pt x="652325" y="1551509"/>
                  </a:lnTo>
                  <a:lnTo>
                    <a:pt x="652325" y="1669199"/>
                  </a:lnTo>
                  <a:lnTo>
                    <a:pt x="674107" y="1673508"/>
                  </a:lnTo>
                  <a:lnTo>
                    <a:pt x="672292" y="1887118"/>
                  </a:lnTo>
                  <a:lnTo>
                    <a:pt x="707234" y="1890292"/>
                  </a:lnTo>
                  <a:lnTo>
                    <a:pt x="736957" y="1893014"/>
                  </a:lnTo>
                  <a:lnTo>
                    <a:pt x="761916" y="1895281"/>
                  </a:lnTo>
                  <a:lnTo>
                    <a:pt x="772580" y="1896188"/>
                  </a:lnTo>
                  <a:lnTo>
                    <a:pt x="784832" y="1897549"/>
                  </a:lnTo>
                  <a:lnTo>
                    <a:pt x="809791" y="1900950"/>
                  </a:lnTo>
                  <a:lnTo>
                    <a:pt x="829758" y="1903898"/>
                  </a:lnTo>
                  <a:lnTo>
                    <a:pt x="837926" y="1905032"/>
                  </a:lnTo>
                  <a:lnTo>
                    <a:pt x="842690" y="1900497"/>
                  </a:lnTo>
                  <a:lnTo>
                    <a:pt x="847682" y="1895054"/>
                  </a:lnTo>
                  <a:lnTo>
                    <a:pt x="853808" y="1888252"/>
                  </a:lnTo>
                  <a:lnTo>
                    <a:pt x="860388" y="1880542"/>
                  </a:lnTo>
                  <a:lnTo>
                    <a:pt x="867422" y="1872151"/>
                  </a:lnTo>
                  <a:lnTo>
                    <a:pt x="874229" y="1863534"/>
                  </a:lnTo>
                  <a:lnTo>
                    <a:pt x="877179" y="1859226"/>
                  </a:lnTo>
                  <a:lnTo>
                    <a:pt x="880128" y="1855144"/>
                  </a:lnTo>
                  <a:lnTo>
                    <a:pt x="882624" y="1850609"/>
                  </a:lnTo>
                  <a:lnTo>
                    <a:pt x="885347" y="1845393"/>
                  </a:lnTo>
                  <a:lnTo>
                    <a:pt x="888070" y="1839724"/>
                  </a:lnTo>
                  <a:lnTo>
                    <a:pt x="890566" y="1833375"/>
                  </a:lnTo>
                  <a:lnTo>
                    <a:pt x="893061" y="1827026"/>
                  </a:lnTo>
                  <a:lnTo>
                    <a:pt x="895557" y="1819769"/>
                  </a:lnTo>
                  <a:lnTo>
                    <a:pt x="897826" y="1812740"/>
                  </a:lnTo>
                  <a:lnTo>
                    <a:pt x="900095" y="1805257"/>
                  </a:lnTo>
                  <a:lnTo>
                    <a:pt x="902137" y="1797773"/>
                  </a:lnTo>
                  <a:lnTo>
                    <a:pt x="904179" y="1790290"/>
                  </a:lnTo>
                  <a:lnTo>
                    <a:pt x="905541" y="1782807"/>
                  </a:lnTo>
                  <a:lnTo>
                    <a:pt x="907129" y="1775551"/>
                  </a:lnTo>
                  <a:lnTo>
                    <a:pt x="908263" y="1768294"/>
                  </a:lnTo>
                  <a:lnTo>
                    <a:pt x="909171" y="1761491"/>
                  </a:lnTo>
                  <a:lnTo>
                    <a:pt x="909625" y="1755142"/>
                  </a:lnTo>
                  <a:lnTo>
                    <a:pt x="909852" y="1749473"/>
                  </a:lnTo>
                  <a:lnTo>
                    <a:pt x="909625" y="1734507"/>
                  </a:lnTo>
                  <a:lnTo>
                    <a:pt x="909398" y="1714098"/>
                  </a:lnTo>
                  <a:lnTo>
                    <a:pt x="908263" y="1664437"/>
                  </a:lnTo>
                  <a:lnTo>
                    <a:pt x="908036" y="1638359"/>
                  </a:lnTo>
                  <a:lnTo>
                    <a:pt x="908036" y="1614322"/>
                  </a:lnTo>
                  <a:lnTo>
                    <a:pt x="908263" y="1603665"/>
                  </a:lnTo>
                  <a:lnTo>
                    <a:pt x="908490" y="1593914"/>
                  </a:lnTo>
                  <a:lnTo>
                    <a:pt x="909171" y="1585977"/>
                  </a:lnTo>
                  <a:lnTo>
                    <a:pt x="909852" y="1579401"/>
                  </a:lnTo>
                  <a:lnTo>
                    <a:pt x="911894" y="1566702"/>
                  </a:lnTo>
                  <a:lnTo>
                    <a:pt x="914616" y="1551736"/>
                  </a:lnTo>
                  <a:lnTo>
                    <a:pt x="917793" y="1535409"/>
                  </a:lnTo>
                  <a:lnTo>
                    <a:pt x="919835" y="1527019"/>
                  </a:lnTo>
                  <a:lnTo>
                    <a:pt x="922104" y="1518629"/>
                  </a:lnTo>
                  <a:lnTo>
                    <a:pt x="924146" y="1510465"/>
                  </a:lnTo>
                  <a:lnTo>
                    <a:pt x="926869" y="1502075"/>
                  </a:lnTo>
                  <a:lnTo>
                    <a:pt x="929592" y="1494138"/>
                  </a:lnTo>
                  <a:lnTo>
                    <a:pt x="932314" y="1486882"/>
                  </a:lnTo>
                  <a:lnTo>
                    <a:pt x="935718" y="1480079"/>
                  </a:lnTo>
                  <a:lnTo>
                    <a:pt x="938894" y="1473957"/>
                  </a:lnTo>
                  <a:lnTo>
                    <a:pt x="940709" y="1471009"/>
                  </a:lnTo>
                  <a:lnTo>
                    <a:pt x="942298" y="1468287"/>
                  </a:lnTo>
                  <a:lnTo>
                    <a:pt x="944113" y="1466020"/>
                  </a:lnTo>
                  <a:lnTo>
                    <a:pt x="945701" y="1463752"/>
                  </a:lnTo>
                  <a:lnTo>
                    <a:pt x="952962" y="1455816"/>
                  </a:lnTo>
                  <a:lnTo>
                    <a:pt x="958861" y="1448332"/>
                  </a:lnTo>
                  <a:lnTo>
                    <a:pt x="964080" y="1441983"/>
                  </a:lnTo>
                  <a:lnTo>
                    <a:pt x="968391" y="1436541"/>
                  </a:lnTo>
                  <a:lnTo>
                    <a:pt x="973836" y="1428604"/>
                  </a:lnTo>
                  <a:lnTo>
                    <a:pt x="975878" y="1425656"/>
                  </a:lnTo>
                  <a:close/>
                  <a:moveTo>
                    <a:pt x="2083140" y="1421573"/>
                  </a:moveTo>
                  <a:lnTo>
                    <a:pt x="2074518" y="1423160"/>
                  </a:lnTo>
                  <a:lnTo>
                    <a:pt x="2074258" y="1423976"/>
                  </a:lnTo>
                  <a:lnTo>
                    <a:pt x="2082800" y="1422400"/>
                  </a:lnTo>
                  <a:lnTo>
                    <a:pt x="1963044" y="1863623"/>
                  </a:lnTo>
                  <a:lnTo>
                    <a:pt x="1964030" y="1863756"/>
                  </a:lnTo>
                  <a:lnTo>
                    <a:pt x="1964257" y="1861035"/>
                  </a:lnTo>
                  <a:lnTo>
                    <a:pt x="1964484" y="1859901"/>
                  </a:lnTo>
                  <a:lnTo>
                    <a:pt x="1964938" y="1858541"/>
                  </a:lnTo>
                  <a:lnTo>
                    <a:pt x="1966526" y="1856047"/>
                  </a:lnTo>
                  <a:lnTo>
                    <a:pt x="1968794" y="1853099"/>
                  </a:lnTo>
                  <a:lnTo>
                    <a:pt x="1971290" y="1850151"/>
                  </a:lnTo>
                  <a:lnTo>
                    <a:pt x="1974466" y="1847203"/>
                  </a:lnTo>
                  <a:lnTo>
                    <a:pt x="1977870" y="1844255"/>
                  </a:lnTo>
                  <a:lnTo>
                    <a:pt x="1982180" y="1840854"/>
                  </a:lnTo>
                  <a:lnTo>
                    <a:pt x="1986264" y="1837679"/>
                  </a:lnTo>
                  <a:lnTo>
                    <a:pt x="1995793" y="1831556"/>
                  </a:lnTo>
                  <a:lnTo>
                    <a:pt x="2005775" y="1825434"/>
                  </a:lnTo>
                  <a:lnTo>
                    <a:pt x="2015984" y="1819538"/>
                  </a:lnTo>
                  <a:lnTo>
                    <a:pt x="2025740" y="1814323"/>
                  </a:lnTo>
                  <a:lnTo>
                    <a:pt x="2028236" y="1813189"/>
                  </a:lnTo>
                  <a:lnTo>
                    <a:pt x="2030505" y="1811601"/>
                  </a:lnTo>
                  <a:lnTo>
                    <a:pt x="2032773" y="1810241"/>
                  </a:lnTo>
                  <a:lnTo>
                    <a:pt x="2034815" y="1808427"/>
                  </a:lnTo>
                  <a:lnTo>
                    <a:pt x="2038672" y="1804799"/>
                  </a:lnTo>
                  <a:lnTo>
                    <a:pt x="2042529" y="1800490"/>
                  </a:lnTo>
                  <a:lnTo>
                    <a:pt x="2045705" y="1795955"/>
                  </a:lnTo>
                  <a:lnTo>
                    <a:pt x="2048655" y="1791420"/>
                  </a:lnTo>
                  <a:lnTo>
                    <a:pt x="2051604" y="1786431"/>
                  </a:lnTo>
                  <a:lnTo>
                    <a:pt x="2054100" y="1781442"/>
                  </a:lnTo>
                  <a:lnTo>
                    <a:pt x="2056368" y="1776453"/>
                  </a:lnTo>
                  <a:lnTo>
                    <a:pt x="2058410" y="1771691"/>
                  </a:lnTo>
                  <a:lnTo>
                    <a:pt x="2061813" y="1762621"/>
                  </a:lnTo>
                  <a:lnTo>
                    <a:pt x="2064309" y="1754684"/>
                  </a:lnTo>
                  <a:lnTo>
                    <a:pt x="2066124" y="1748789"/>
                  </a:lnTo>
                  <a:lnTo>
                    <a:pt x="2067031" y="1746067"/>
                  </a:lnTo>
                  <a:lnTo>
                    <a:pt x="2067485" y="1743346"/>
                  </a:lnTo>
                  <a:lnTo>
                    <a:pt x="2068393" y="1736544"/>
                  </a:lnTo>
                  <a:lnTo>
                    <a:pt x="2069300" y="1729287"/>
                  </a:lnTo>
                  <a:lnTo>
                    <a:pt x="2070208" y="1722258"/>
                  </a:lnTo>
                  <a:lnTo>
                    <a:pt x="2071342" y="1715228"/>
                  </a:lnTo>
                  <a:lnTo>
                    <a:pt x="2072250" y="1712053"/>
                  </a:lnTo>
                  <a:lnTo>
                    <a:pt x="2072930" y="1709332"/>
                  </a:lnTo>
                  <a:lnTo>
                    <a:pt x="2074065" y="1706838"/>
                  </a:lnTo>
                  <a:lnTo>
                    <a:pt x="2075426" y="1704570"/>
                  </a:lnTo>
                  <a:lnTo>
                    <a:pt x="2077241" y="1702983"/>
                  </a:lnTo>
                  <a:lnTo>
                    <a:pt x="2077921" y="1702303"/>
                  </a:lnTo>
                  <a:lnTo>
                    <a:pt x="2078829" y="1702076"/>
                  </a:lnTo>
                  <a:lnTo>
                    <a:pt x="2079963" y="1701396"/>
                  </a:lnTo>
                  <a:lnTo>
                    <a:pt x="2080871" y="1699808"/>
                  </a:lnTo>
                  <a:lnTo>
                    <a:pt x="2081778" y="1697767"/>
                  </a:lnTo>
                  <a:lnTo>
                    <a:pt x="2082686" y="1695500"/>
                  </a:lnTo>
                  <a:lnTo>
                    <a:pt x="2083593" y="1692325"/>
                  </a:lnTo>
                  <a:lnTo>
                    <a:pt x="2084274" y="1689150"/>
                  </a:lnTo>
                  <a:lnTo>
                    <a:pt x="2086089" y="1680987"/>
                  </a:lnTo>
                  <a:lnTo>
                    <a:pt x="2087677" y="1671236"/>
                  </a:lnTo>
                  <a:lnTo>
                    <a:pt x="2088812" y="1660579"/>
                  </a:lnTo>
                  <a:lnTo>
                    <a:pt x="2089946" y="1649014"/>
                  </a:lnTo>
                  <a:lnTo>
                    <a:pt x="2091080" y="1636769"/>
                  </a:lnTo>
                  <a:lnTo>
                    <a:pt x="2091988" y="1624750"/>
                  </a:lnTo>
                  <a:lnTo>
                    <a:pt x="2092668" y="1612505"/>
                  </a:lnTo>
                  <a:lnTo>
                    <a:pt x="2093803" y="1589602"/>
                  </a:lnTo>
                  <a:lnTo>
                    <a:pt x="2094030" y="1579398"/>
                  </a:lnTo>
                  <a:lnTo>
                    <a:pt x="2094256" y="1570328"/>
                  </a:lnTo>
                  <a:lnTo>
                    <a:pt x="2094030" y="1563298"/>
                  </a:lnTo>
                  <a:lnTo>
                    <a:pt x="2093803" y="1557856"/>
                  </a:lnTo>
                  <a:lnTo>
                    <a:pt x="2093576" y="1552867"/>
                  </a:lnTo>
                  <a:lnTo>
                    <a:pt x="2093576" y="1547198"/>
                  </a:lnTo>
                  <a:lnTo>
                    <a:pt x="2093803" y="1533366"/>
                  </a:lnTo>
                  <a:lnTo>
                    <a:pt x="2094937" y="1501392"/>
                  </a:lnTo>
                  <a:lnTo>
                    <a:pt x="2095618" y="1485519"/>
                  </a:lnTo>
                  <a:lnTo>
                    <a:pt x="2095618" y="1478263"/>
                  </a:lnTo>
                  <a:lnTo>
                    <a:pt x="2095164" y="1471233"/>
                  </a:lnTo>
                  <a:lnTo>
                    <a:pt x="2094710" y="1465111"/>
                  </a:lnTo>
                  <a:lnTo>
                    <a:pt x="2094030" y="1459668"/>
                  </a:lnTo>
                  <a:lnTo>
                    <a:pt x="2093122" y="1455133"/>
                  </a:lnTo>
                  <a:lnTo>
                    <a:pt x="2092442" y="1453092"/>
                  </a:lnTo>
                  <a:lnTo>
                    <a:pt x="2091761" y="1451732"/>
                  </a:lnTo>
                  <a:lnTo>
                    <a:pt x="2089719" y="1447877"/>
                  </a:lnTo>
                  <a:lnTo>
                    <a:pt x="2088131" y="1444249"/>
                  </a:lnTo>
                  <a:lnTo>
                    <a:pt x="2086543" y="1440167"/>
                  </a:lnTo>
                  <a:lnTo>
                    <a:pt x="2085408" y="1436539"/>
                  </a:lnTo>
                  <a:lnTo>
                    <a:pt x="2084501" y="1432457"/>
                  </a:lnTo>
                  <a:lnTo>
                    <a:pt x="2083820" y="1428829"/>
                  </a:lnTo>
                  <a:lnTo>
                    <a:pt x="2083366" y="1425201"/>
                  </a:lnTo>
                  <a:lnTo>
                    <a:pt x="2083140" y="1421573"/>
                  </a:lnTo>
                  <a:close/>
                  <a:moveTo>
                    <a:pt x="2323009" y="1398465"/>
                  </a:moveTo>
                  <a:lnTo>
                    <a:pt x="2324989" y="1469192"/>
                  </a:lnTo>
                  <a:lnTo>
                    <a:pt x="2327030" y="1550146"/>
                  </a:lnTo>
                  <a:lnTo>
                    <a:pt x="2328619" y="1623617"/>
                  </a:lnTo>
                  <a:lnTo>
                    <a:pt x="2329072" y="1655817"/>
                  </a:lnTo>
                  <a:lnTo>
                    <a:pt x="2329526" y="1683255"/>
                  </a:lnTo>
                  <a:lnTo>
                    <a:pt x="2329753" y="1705251"/>
                  </a:lnTo>
                  <a:lnTo>
                    <a:pt x="2329526" y="1721124"/>
                  </a:lnTo>
                  <a:lnTo>
                    <a:pt x="2328619" y="1744027"/>
                  </a:lnTo>
                  <a:lnTo>
                    <a:pt x="2328573" y="1748038"/>
                  </a:lnTo>
                  <a:lnTo>
                    <a:pt x="2331006" y="1747690"/>
                  </a:lnTo>
                  <a:lnTo>
                    <a:pt x="2343676" y="1746332"/>
                  </a:lnTo>
                  <a:lnTo>
                    <a:pt x="2355668" y="1744974"/>
                  </a:lnTo>
                  <a:lnTo>
                    <a:pt x="2361324" y="1744747"/>
                  </a:lnTo>
                  <a:lnTo>
                    <a:pt x="2366754" y="1744521"/>
                  </a:lnTo>
                  <a:lnTo>
                    <a:pt x="2371732" y="1744521"/>
                  </a:lnTo>
                  <a:lnTo>
                    <a:pt x="2376257" y="1744974"/>
                  </a:lnTo>
                  <a:lnTo>
                    <a:pt x="2384402" y="1745426"/>
                  </a:lnTo>
                  <a:lnTo>
                    <a:pt x="2392321" y="1745879"/>
                  </a:lnTo>
                  <a:lnTo>
                    <a:pt x="2405897" y="1746785"/>
                  </a:lnTo>
                  <a:lnTo>
                    <a:pt x="2415399" y="1747011"/>
                  </a:lnTo>
                  <a:lnTo>
                    <a:pt x="2418793" y="1747011"/>
                  </a:lnTo>
                  <a:lnTo>
                    <a:pt x="2418793" y="1562289"/>
                  </a:lnTo>
                  <a:lnTo>
                    <a:pt x="2439156" y="1562289"/>
                  </a:lnTo>
                  <a:lnTo>
                    <a:pt x="2440560" y="1432674"/>
                  </a:lnTo>
                  <a:lnTo>
                    <a:pt x="2420170" y="1429173"/>
                  </a:lnTo>
                  <a:lnTo>
                    <a:pt x="2417432" y="1428491"/>
                  </a:lnTo>
                  <a:lnTo>
                    <a:pt x="2414694" y="1427355"/>
                  </a:lnTo>
                  <a:lnTo>
                    <a:pt x="2412184" y="1426446"/>
                  </a:lnTo>
                  <a:lnTo>
                    <a:pt x="2409903" y="1424856"/>
                  </a:lnTo>
                  <a:lnTo>
                    <a:pt x="2407621" y="1423492"/>
                  </a:lnTo>
                  <a:lnTo>
                    <a:pt x="2405567" y="1421674"/>
                  </a:lnTo>
                  <a:lnTo>
                    <a:pt x="2403970" y="1419629"/>
                  </a:lnTo>
                  <a:lnTo>
                    <a:pt x="2402145" y="1417811"/>
                  </a:lnTo>
                  <a:lnTo>
                    <a:pt x="2401004" y="1415539"/>
                  </a:lnTo>
                  <a:lnTo>
                    <a:pt x="2399635" y="1413039"/>
                  </a:lnTo>
                  <a:lnTo>
                    <a:pt x="2398722" y="1410540"/>
                  </a:lnTo>
                  <a:lnTo>
                    <a:pt x="2398206" y="1409126"/>
                  </a:lnTo>
                  <a:lnTo>
                    <a:pt x="2353582" y="1402718"/>
                  </a:lnTo>
                  <a:lnTo>
                    <a:pt x="2323009" y="1398465"/>
                  </a:lnTo>
                  <a:close/>
                  <a:moveTo>
                    <a:pt x="3879477" y="1361086"/>
                  </a:moveTo>
                  <a:lnTo>
                    <a:pt x="3879704" y="1361313"/>
                  </a:lnTo>
                  <a:lnTo>
                    <a:pt x="3880157" y="1361993"/>
                  </a:lnTo>
                  <a:lnTo>
                    <a:pt x="3881516" y="1363127"/>
                  </a:lnTo>
                  <a:lnTo>
                    <a:pt x="3882876" y="1365396"/>
                  </a:lnTo>
                  <a:lnTo>
                    <a:pt x="3885142" y="1369251"/>
                  </a:lnTo>
                  <a:lnTo>
                    <a:pt x="3887635" y="1375375"/>
                  </a:lnTo>
                  <a:lnTo>
                    <a:pt x="3890580" y="1383314"/>
                  </a:lnTo>
                  <a:lnTo>
                    <a:pt x="3894432" y="1393974"/>
                  </a:lnTo>
                  <a:lnTo>
                    <a:pt x="3898058" y="1404861"/>
                  </a:lnTo>
                  <a:lnTo>
                    <a:pt x="3899644" y="1409624"/>
                  </a:lnTo>
                  <a:lnTo>
                    <a:pt x="3901230" y="1413479"/>
                  </a:lnTo>
                  <a:lnTo>
                    <a:pt x="3903043" y="1416881"/>
                  </a:lnTo>
                  <a:lnTo>
                    <a:pt x="3904403" y="1419830"/>
                  </a:lnTo>
                  <a:lnTo>
                    <a:pt x="3906216" y="1422098"/>
                  </a:lnTo>
                  <a:lnTo>
                    <a:pt x="3908028" y="1424139"/>
                  </a:lnTo>
                  <a:lnTo>
                    <a:pt x="3909615" y="1425500"/>
                  </a:lnTo>
                  <a:lnTo>
                    <a:pt x="3911654" y="1425954"/>
                  </a:lnTo>
                  <a:lnTo>
                    <a:pt x="3913693" y="1426181"/>
                  </a:lnTo>
                  <a:lnTo>
                    <a:pt x="3915959" y="1425727"/>
                  </a:lnTo>
                  <a:lnTo>
                    <a:pt x="3918452" y="1424820"/>
                  </a:lnTo>
                  <a:lnTo>
                    <a:pt x="3920945" y="1423459"/>
                  </a:lnTo>
                  <a:lnTo>
                    <a:pt x="3923890" y="1421418"/>
                  </a:lnTo>
                  <a:lnTo>
                    <a:pt x="3926836" y="1418696"/>
                  </a:lnTo>
                  <a:lnTo>
                    <a:pt x="3933408" y="1412799"/>
                  </a:lnTo>
                  <a:lnTo>
                    <a:pt x="3940206" y="1406221"/>
                  </a:lnTo>
                  <a:lnTo>
                    <a:pt x="3946324" y="1399644"/>
                  </a:lnTo>
                  <a:lnTo>
                    <a:pt x="3951989" y="1393293"/>
                  </a:lnTo>
                  <a:lnTo>
                    <a:pt x="3960826" y="1383314"/>
                  </a:lnTo>
                  <a:lnTo>
                    <a:pt x="3964225" y="1379004"/>
                  </a:lnTo>
                  <a:lnTo>
                    <a:pt x="3879477" y="1361086"/>
                  </a:lnTo>
                  <a:close/>
                  <a:moveTo>
                    <a:pt x="3657636" y="1336364"/>
                  </a:moveTo>
                  <a:lnTo>
                    <a:pt x="3653558" y="1336591"/>
                  </a:lnTo>
                  <a:lnTo>
                    <a:pt x="3649705" y="1337044"/>
                  </a:lnTo>
                  <a:lnTo>
                    <a:pt x="3648346" y="1337498"/>
                  </a:lnTo>
                  <a:lnTo>
                    <a:pt x="3646986" y="1338178"/>
                  </a:lnTo>
                  <a:lnTo>
                    <a:pt x="3645853" y="1338859"/>
                  </a:lnTo>
                  <a:lnTo>
                    <a:pt x="3644947" y="1339539"/>
                  </a:lnTo>
                  <a:lnTo>
                    <a:pt x="3644040" y="1340673"/>
                  </a:lnTo>
                  <a:lnTo>
                    <a:pt x="3643361" y="1341581"/>
                  </a:lnTo>
                  <a:lnTo>
                    <a:pt x="3642907" y="1342715"/>
                  </a:lnTo>
                  <a:lnTo>
                    <a:pt x="3642454" y="1344075"/>
                  </a:lnTo>
                  <a:lnTo>
                    <a:pt x="3642228" y="1345436"/>
                  </a:lnTo>
                  <a:lnTo>
                    <a:pt x="3642228" y="1347251"/>
                  </a:lnTo>
                  <a:lnTo>
                    <a:pt x="3642228" y="1351333"/>
                  </a:lnTo>
                  <a:lnTo>
                    <a:pt x="3642907" y="1355870"/>
                  </a:lnTo>
                  <a:lnTo>
                    <a:pt x="3644040" y="1361540"/>
                  </a:lnTo>
                  <a:lnTo>
                    <a:pt x="3645627" y="1368117"/>
                  </a:lnTo>
                  <a:lnTo>
                    <a:pt x="3646986" y="1375602"/>
                  </a:lnTo>
                  <a:lnTo>
                    <a:pt x="3648572" y="1383314"/>
                  </a:lnTo>
                  <a:lnTo>
                    <a:pt x="3649705" y="1391706"/>
                  </a:lnTo>
                  <a:lnTo>
                    <a:pt x="3650838" y="1400324"/>
                  </a:lnTo>
                  <a:lnTo>
                    <a:pt x="3652878" y="1418469"/>
                  </a:lnTo>
                  <a:lnTo>
                    <a:pt x="3654691" y="1437294"/>
                  </a:lnTo>
                  <a:lnTo>
                    <a:pt x="3656050" y="1447047"/>
                  </a:lnTo>
                  <a:lnTo>
                    <a:pt x="3657183" y="1456346"/>
                  </a:lnTo>
                  <a:lnTo>
                    <a:pt x="3658769" y="1465872"/>
                  </a:lnTo>
                  <a:lnTo>
                    <a:pt x="3660582" y="1474945"/>
                  </a:lnTo>
                  <a:lnTo>
                    <a:pt x="3662622" y="1484017"/>
                  </a:lnTo>
                  <a:lnTo>
                    <a:pt x="3665114" y="1492636"/>
                  </a:lnTo>
                  <a:lnTo>
                    <a:pt x="3667833" y="1500801"/>
                  </a:lnTo>
                  <a:lnTo>
                    <a:pt x="3669419" y="1504430"/>
                  </a:lnTo>
                  <a:lnTo>
                    <a:pt x="3671232" y="1508513"/>
                  </a:lnTo>
                  <a:lnTo>
                    <a:pt x="3674631" y="1516451"/>
                  </a:lnTo>
                  <a:lnTo>
                    <a:pt x="3678257" y="1525070"/>
                  </a:lnTo>
                  <a:lnTo>
                    <a:pt x="3681882" y="1534823"/>
                  </a:lnTo>
                  <a:lnTo>
                    <a:pt x="3685055" y="1545256"/>
                  </a:lnTo>
                  <a:lnTo>
                    <a:pt x="3688454" y="1555916"/>
                  </a:lnTo>
                  <a:lnTo>
                    <a:pt x="3691626" y="1567030"/>
                  </a:lnTo>
                  <a:lnTo>
                    <a:pt x="3698198" y="1590164"/>
                  </a:lnTo>
                  <a:lnTo>
                    <a:pt x="3704089" y="1613072"/>
                  </a:lnTo>
                  <a:lnTo>
                    <a:pt x="3709301" y="1635300"/>
                  </a:lnTo>
                  <a:lnTo>
                    <a:pt x="3717912" y="1672043"/>
                  </a:lnTo>
                  <a:lnTo>
                    <a:pt x="3721084" y="1687012"/>
                  </a:lnTo>
                  <a:lnTo>
                    <a:pt x="3724256" y="1702662"/>
                  </a:lnTo>
                  <a:lnTo>
                    <a:pt x="3727202" y="1718312"/>
                  </a:lnTo>
                  <a:lnTo>
                    <a:pt x="3730148" y="1733282"/>
                  </a:lnTo>
                  <a:lnTo>
                    <a:pt x="3731508" y="1740313"/>
                  </a:lnTo>
                  <a:lnTo>
                    <a:pt x="3733320" y="1747117"/>
                  </a:lnTo>
                  <a:lnTo>
                    <a:pt x="3735133" y="1753241"/>
                  </a:lnTo>
                  <a:lnTo>
                    <a:pt x="3736719" y="1759138"/>
                  </a:lnTo>
                  <a:lnTo>
                    <a:pt x="3738759" y="1764808"/>
                  </a:lnTo>
                  <a:lnTo>
                    <a:pt x="3741025" y="1769344"/>
                  </a:lnTo>
                  <a:lnTo>
                    <a:pt x="3743291" y="1773654"/>
                  </a:lnTo>
                  <a:lnTo>
                    <a:pt x="3744424" y="1775468"/>
                  </a:lnTo>
                  <a:lnTo>
                    <a:pt x="3746010" y="1777056"/>
                  </a:lnTo>
                  <a:lnTo>
                    <a:pt x="3750542" y="1782499"/>
                  </a:lnTo>
                  <a:lnTo>
                    <a:pt x="3754847" y="1786809"/>
                  </a:lnTo>
                  <a:lnTo>
                    <a:pt x="3756660" y="1788397"/>
                  </a:lnTo>
                  <a:lnTo>
                    <a:pt x="3758473" y="1789757"/>
                  </a:lnTo>
                  <a:lnTo>
                    <a:pt x="3760286" y="1790891"/>
                  </a:lnTo>
                  <a:lnTo>
                    <a:pt x="3762325" y="1791799"/>
                  </a:lnTo>
                  <a:lnTo>
                    <a:pt x="3764365" y="1792479"/>
                  </a:lnTo>
                  <a:lnTo>
                    <a:pt x="3766404" y="1792933"/>
                  </a:lnTo>
                  <a:lnTo>
                    <a:pt x="3768897" y="1792933"/>
                  </a:lnTo>
                  <a:lnTo>
                    <a:pt x="3771389" y="1792933"/>
                  </a:lnTo>
                  <a:lnTo>
                    <a:pt x="3774335" y="1792706"/>
                  </a:lnTo>
                  <a:lnTo>
                    <a:pt x="3777960" y="1792479"/>
                  </a:lnTo>
                  <a:lnTo>
                    <a:pt x="3785665" y="1790891"/>
                  </a:lnTo>
                  <a:lnTo>
                    <a:pt x="3795635" y="1789077"/>
                  </a:lnTo>
                  <a:lnTo>
                    <a:pt x="3807872" y="1786809"/>
                  </a:lnTo>
                  <a:lnTo>
                    <a:pt x="3821468" y="1784541"/>
                  </a:lnTo>
                  <a:lnTo>
                    <a:pt x="3835970" y="1782499"/>
                  </a:lnTo>
                  <a:lnTo>
                    <a:pt x="3850472" y="1780912"/>
                  </a:lnTo>
                  <a:lnTo>
                    <a:pt x="3864521" y="1779551"/>
                  </a:lnTo>
                  <a:lnTo>
                    <a:pt x="3871319" y="1779097"/>
                  </a:lnTo>
                  <a:lnTo>
                    <a:pt x="3877438" y="1779097"/>
                  </a:lnTo>
                  <a:lnTo>
                    <a:pt x="3883103" y="1779097"/>
                  </a:lnTo>
                  <a:lnTo>
                    <a:pt x="3888088" y="1779324"/>
                  </a:lnTo>
                  <a:lnTo>
                    <a:pt x="3897832" y="1780005"/>
                  </a:lnTo>
                  <a:lnTo>
                    <a:pt x="3906669" y="1780458"/>
                  </a:lnTo>
                  <a:lnTo>
                    <a:pt x="3922304" y="1781365"/>
                  </a:lnTo>
                  <a:lnTo>
                    <a:pt x="3933181" y="1781592"/>
                  </a:lnTo>
                  <a:lnTo>
                    <a:pt x="3937260" y="1781592"/>
                  </a:lnTo>
                  <a:lnTo>
                    <a:pt x="3937260" y="1569071"/>
                  </a:lnTo>
                  <a:lnTo>
                    <a:pt x="3960600" y="1569071"/>
                  </a:lnTo>
                  <a:lnTo>
                    <a:pt x="3962866" y="1447728"/>
                  </a:lnTo>
                  <a:lnTo>
                    <a:pt x="3962412" y="1447274"/>
                  </a:lnTo>
                  <a:lnTo>
                    <a:pt x="3961279" y="1446140"/>
                  </a:lnTo>
                  <a:lnTo>
                    <a:pt x="3959013" y="1445233"/>
                  </a:lnTo>
                  <a:lnTo>
                    <a:pt x="3957880" y="1444779"/>
                  </a:lnTo>
                  <a:lnTo>
                    <a:pt x="3956294" y="1444552"/>
                  </a:lnTo>
                  <a:lnTo>
                    <a:pt x="3954481" y="1444326"/>
                  </a:lnTo>
                  <a:lnTo>
                    <a:pt x="3952668" y="1444099"/>
                  </a:lnTo>
                  <a:lnTo>
                    <a:pt x="3950629" y="1444326"/>
                  </a:lnTo>
                  <a:lnTo>
                    <a:pt x="3948137" y="1444779"/>
                  </a:lnTo>
                  <a:lnTo>
                    <a:pt x="3945644" y="1445460"/>
                  </a:lnTo>
                  <a:lnTo>
                    <a:pt x="3943151" y="1446367"/>
                  </a:lnTo>
                  <a:lnTo>
                    <a:pt x="3940206" y="1447954"/>
                  </a:lnTo>
                  <a:lnTo>
                    <a:pt x="3937260" y="1449996"/>
                  </a:lnTo>
                  <a:lnTo>
                    <a:pt x="3924344" y="1459295"/>
                  </a:lnTo>
                  <a:lnTo>
                    <a:pt x="3917546" y="1463831"/>
                  </a:lnTo>
                  <a:lnTo>
                    <a:pt x="3914147" y="1466099"/>
                  </a:lnTo>
                  <a:lnTo>
                    <a:pt x="3910748" y="1467914"/>
                  </a:lnTo>
                  <a:lnTo>
                    <a:pt x="3907122" y="1469275"/>
                  </a:lnTo>
                  <a:lnTo>
                    <a:pt x="3903950" y="1470182"/>
                  </a:lnTo>
                  <a:lnTo>
                    <a:pt x="3900777" y="1471089"/>
                  </a:lnTo>
                  <a:lnTo>
                    <a:pt x="3897605" y="1471316"/>
                  </a:lnTo>
                  <a:lnTo>
                    <a:pt x="3894432" y="1471089"/>
                  </a:lnTo>
                  <a:lnTo>
                    <a:pt x="3892846" y="1470635"/>
                  </a:lnTo>
                  <a:lnTo>
                    <a:pt x="3891487" y="1469955"/>
                  </a:lnTo>
                  <a:lnTo>
                    <a:pt x="3890127" y="1469275"/>
                  </a:lnTo>
                  <a:lnTo>
                    <a:pt x="3888541" y="1468594"/>
                  </a:lnTo>
                  <a:lnTo>
                    <a:pt x="3887181" y="1467460"/>
                  </a:lnTo>
                  <a:lnTo>
                    <a:pt x="3885822" y="1466326"/>
                  </a:lnTo>
                  <a:lnTo>
                    <a:pt x="3884462" y="1464512"/>
                  </a:lnTo>
                  <a:lnTo>
                    <a:pt x="3882876" y="1462697"/>
                  </a:lnTo>
                  <a:lnTo>
                    <a:pt x="3879704" y="1457481"/>
                  </a:lnTo>
                  <a:lnTo>
                    <a:pt x="3876305" y="1450449"/>
                  </a:lnTo>
                  <a:lnTo>
                    <a:pt x="3872226" y="1442511"/>
                  </a:lnTo>
                  <a:lnTo>
                    <a:pt x="3868374" y="1433665"/>
                  </a:lnTo>
                  <a:lnTo>
                    <a:pt x="3864295" y="1423913"/>
                  </a:lnTo>
                  <a:lnTo>
                    <a:pt x="3856137" y="1403726"/>
                  </a:lnTo>
                  <a:lnTo>
                    <a:pt x="3848660" y="1384221"/>
                  </a:lnTo>
                  <a:lnTo>
                    <a:pt x="3842541" y="1367664"/>
                  </a:lnTo>
                  <a:lnTo>
                    <a:pt x="3837103" y="1351787"/>
                  </a:lnTo>
                  <a:lnTo>
                    <a:pt x="3821241" y="1349746"/>
                  </a:lnTo>
                  <a:lnTo>
                    <a:pt x="3783172" y="1345436"/>
                  </a:lnTo>
                  <a:lnTo>
                    <a:pt x="3759606" y="1343395"/>
                  </a:lnTo>
                  <a:lnTo>
                    <a:pt x="3735586" y="1340900"/>
                  </a:lnTo>
                  <a:lnTo>
                    <a:pt x="3712473" y="1339086"/>
                  </a:lnTo>
                  <a:lnTo>
                    <a:pt x="3692079" y="1337952"/>
                  </a:lnTo>
                  <a:lnTo>
                    <a:pt x="3675764" y="1336818"/>
                  </a:lnTo>
                  <a:lnTo>
                    <a:pt x="3662848" y="1336364"/>
                  </a:lnTo>
                  <a:lnTo>
                    <a:pt x="3657636" y="1336364"/>
                  </a:lnTo>
                  <a:close/>
                  <a:moveTo>
                    <a:pt x="740134" y="1112044"/>
                  </a:moveTo>
                  <a:lnTo>
                    <a:pt x="736957" y="1112270"/>
                  </a:lnTo>
                  <a:lnTo>
                    <a:pt x="734234" y="1112497"/>
                  </a:lnTo>
                  <a:lnTo>
                    <a:pt x="731965" y="1113177"/>
                  </a:lnTo>
                  <a:lnTo>
                    <a:pt x="729923" y="1114084"/>
                  </a:lnTo>
                  <a:lnTo>
                    <a:pt x="728562" y="1114991"/>
                  </a:lnTo>
                  <a:lnTo>
                    <a:pt x="727201" y="1116579"/>
                  </a:lnTo>
                  <a:lnTo>
                    <a:pt x="726293" y="1118166"/>
                  </a:lnTo>
                  <a:lnTo>
                    <a:pt x="725612" y="1119980"/>
                  </a:lnTo>
                  <a:lnTo>
                    <a:pt x="724705" y="1122248"/>
                  </a:lnTo>
                  <a:lnTo>
                    <a:pt x="724478" y="1124742"/>
                  </a:lnTo>
                  <a:lnTo>
                    <a:pt x="724024" y="1130638"/>
                  </a:lnTo>
                  <a:lnTo>
                    <a:pt x="724024" y="1137668"/>
                  </a:lnTo>
                  <a:lnTo>
                    <a:pt x="724251" y="1146058"/>
                  </a:lnTo>
                  <a:lnTo>
                    <a:pt x="724251" y="1155355"/>
                  </a:lnTo>
                  <a:lnTo>
                    <a:pt x="724251" y="1165106"/>
                  </a:lnTo>
                  <a:lnTo>
                    <a:pt x="724705" y="1175084"/>
                  </a:lnTo>
                  <a:lnTo>
                    <a:pt x="725839" y="1184608"/>
                  </a:lnTo>
                  <a:lnTo>
                    <a:pt x="726293" y="1188689"/>
                  </a:lnTo>
                  <a:lnTo>
                    <a:pt x="726974" y="1192998"/>
                  </a:lnTo>
                  <a:lnTo>
                    <a:pt x="728108" y="1196626"/>
                  </a:lnTo>
                  <a:lnTo>
                    <a:pt x="729243" y="1199801"/>
                  </a:lnTo>
                  <a:lnTo>
                    <a:pt x="730377" y="1202975"/>
                  </a:lnTo>
                  <a:lnTo>
                    <a:pt x="732192" y="1205016"/>
                  </a:lnTo>
                  <a:lnTo>
                    <a:pt x="732873" y="1206150"/>
                  </a:lnTo>
                  <a:lnTo>
                    <a:pt x="734008" y="1206830"/>
                  </a:lnTo>
                  <a:lnTo>
                    <a:pt x="734915" y="1207511"/>
                  </a:lnTo>
                  <a:lnTo>
                    <a:pt x="736276" y="1207737"/>
                  </a:lnTo>
                  <a:lnTo>
                    <a:pt x="737638" y="1208418"/>
                  </a:lnTo>
                  <a:lnTo>
                    <a:pt x="739907" y="1208644"/>
                  </a:lnTo>
                  <a:lnTo>
                    <a:pt x="746714" y="1209325"/>
                  </a:lnTo>
                  <a:lnTo>
                    <a:pt x="755563" y="1209778"/>
                  </a:lnTo>
                  <a:lnTo>
                    <a:pt x="766680" y="1210232"/>
                  </a:lnTo>
                  <a:lnTo>
                    <a:pt x="793227" y="1211139"/>
                  </a:lnTo>
                  <a:lnTo>
                    <a:pt x="822497" y="1211366"/>
                  </a:lnTo>
                  <a:lnTo>
                    <a:pt x="876044" y="1211819"/>
                  </a:lnTo>
                  <a:lnTo>
                    <a:pt x="899868" y="1211819"/>
                  </a:lnTo>
                  <a:lnTo>
                    <a:pt x="899414" y="1210005"/>
                  </a:lnTo>
                  <a:lnTo>
                    <a:pt x="897826" y="1205016"/>
                  </a:lnTo>
                  <a:lnTo>
                    <a:pt x="896692" y="1201615"/>
                  </a:lnTo>
                  <a:lnTo>
                    <a:pt x="894876" y="1197760"/>
                  </a:lnTo>
                  <a:lnTo>
                    <a:pt x="893061" y="1192998"/>
                  </a:lnTo>
                  <a:lnTo>
                    <a:pt x="890566" y="1188009"/>
                  </a:lnTo>
                  <a:lnTo>
                    <a:pt x="887162" y="1182567"/>
                  </a:lnTo>
                  <a:lnTo>
                    <a:pt x="883759" y="1176898"/>
                  </a:lnTo>
                  <a:lnTo>
                    <a:pt x="879674" y="1170775"/>
                  </a:lnTo>
                  <a:lnTo>
                    <a:pt x="874683" y="1164652"/>
                  </a:lnTo>
                  <a:lnTo>
                    <a:pt x="869237" y="1158530"/>
                  </a:lnTo>
                  <a:lnTo>
                    <a:pt x="862884" y="1152181"/>
                  </a:lnTo>
                  <a:lnTo>
                    <a:pt x="856077" y="1146058"/>
                  </a:lnTo>
                  <a:lnTo>
                    <a:pt x="851993" y="1143110"/>
                  </a:lnTo>
                  <a:lnTo>
                    <a:pt x="848136" y="1139935"/>
                  </a:lnTo>
                  <a:lnTo>
                    <a:pt x="845186" y="1137894"/>
                  </a:lnTo>
                  <a:lnTo>
                    <a:pt x="841783" y="1135854"/>
                  </a:lnTo>
                  <a:lnTo>
                    <a:pt x="835430" y="1132225"/>
                  </a:lnTo>
                  <a:lnTo>
                    <a:pt x="828169" y="1129051"/>
                  </a:lnTo>
                  <a:lnTo>
                    <a:pt x="820682" y="1126103"/>
                  </a:lnTo>
                  <a:lnTo>
                    <a:pt x="812740" y="1123608"/>
                  </a:lnTo>
                  <a:lnTo>
                    <a:pt x="805253" y="1121341"/>
                  </a:lnTo>
                  <a:lnTo>
                    <a:pt x="797311" y="1119300"/>
                  </a:lnTo>
                  <a:lnTo>
                    <a:pt x="789370" y="1117486"/>
                  </a:lnTo>
                  <a:lnTo>
                    <a:pt x="781656" y="1116125"/>
                  </a:lnTo>
                  <a:lnTo>
                    <a:pt x="773941" y="1114991"/>
                  </a:lnTo>
                  <a:lnTo>
                    <a:pt x="766907" y="1114084"/>
                  </a:lnTo>
                  <a:lnTo>
                    <a:pt x="760327" y="1113404"/>
                  </a:lnTo>
                  <a:lnTo>
                    <a:pt x="748529" y="1112270"/>
                  </a:lnTo>
                  <a:lnTo>
                    <a:pt x="740134" y="1112044"/>
                  </a:lnTo>
                  <a:close/>
                  <a:moveTo>
                    <a:pt x="1305638" y="1054673"/>
                  </a:moveTo>
                  <a:lnTo>
                    <a:pt x="1304925" y="1054679"/>
                  </a:lnTo>
                  <a:lnTo>
                    <a:pt x="1304925" y="1962890"/>
                  </a:lnTo>
                  <a:lnTo>
                    <a:pt x="1355725" y="1947343"/>
                  </a:lnTo>
                  <a:lnTo>
                    <a:pt x="1355725" y="1201521"/>
                  </a:lnTo>
                  <a:lnTo>
                    <a:pt x="1345341" y="1171682"/>
                  </a:lnTo>
                  <a:lnTo>
                    <a:pt x="1317663" y="1090048"/>
                  </a:lnTo>
                  <a:lnTo>
                    <a:pt x="1305638" y="1054673"/>
                  </a:lnTo>
                  <a:close/>
                  <a:moveTo>
                    <a:pt x="3135313" y="1001713"/>
                  </a:moveTo>
                  <a:lnTo>
                    <a:pt x="3135313" y="1963376"/>
                  </a:lnTo>
                  <a:lnTo>
                    <a:pt x="3187700" y="1947343"/>
                  </a:lnTo>
                  <a:lnTo>
                    <a:pt x="3187700" y="1001713"/>
                  </a:lnTo>
                  <a:lnTo>
                    <a:pt x="3135313" y="1001713"/>
                  </a:lnTo>
                  <a:close/>
                  <a:moveTo>
                    <a:pt x="2678432" y="1001713"/>
                  </a:moveTo>
                  <a:lnTo>
                    <a:pt x="2677719" y="1004936"/>
                  </a:lnTo>
                  <a:lnTo>
                    <a:pt x="2678112" y="1008569"/>
                  </a:lnTo>
                  <a:lnTo>
                    <a:pt x="2679473" y="1019688"/>
                  </a:lnTo>
                  <a:lnTo>
                    <a:pt x="2681061" y="1032849"/>
                  </a:lnTo>
                  <a:lnTo>
                    <a:pt x="2684545" y="1057432"/>
                  </a:lnTo>
                  <a:lnTo>
                    <a:pt x="2709329" y="1072923"/>
                  </a:lnTo>
                  <a:lnTo>
                    <a:pt x="2773790" y="1120775"/>
                  </a:lnTo>
                  <a:lnTo>
                    <a:pt x="2800346" y="1140732"/>
                  </a:lnTo>
                  <a:lnTo>
                    <a:pt x="2823270" y="1158422"/>
                  </a:lnTo>
                  <a:lnTo>
                    <a:pt x="2843017" y="1173390"/>
                  </a:lnTo>
                  <a:lnTo>
                    <a:pt x="2859813" y="1186543"/>
                  </a:lnTo>
                  <a:lnTo>
                    <a:pt x="2873885" y="1198336"/>
                  </a:lnTo>
                  <a:lnTo>
                    <a:pt x="2885688" y="1208088"/>
                  </a:lnTo>
                  <a:lnTo>
                    <a:pt x="2894994" y="1216932"/>
                  </a:lnTo>
                  <a:lnTo>
                    <a:pt x="2899079" y="1220561"/>
                  </a:lnTo>
                  <a:lnTo>
                    <a:pt x="2902484" y="1224190"/>
                  </a:lnTo>
                  <a:lnTo>
                    <a:pt x="2905435" y="1227818"/>
                  </a:lnTo>
                  <a:lnTo>
                    <a:pt x="2908158" y="1231220"/>
                  </a:lnTo>
                  <a:lnTo>
                    <a:pt x="2910428" y="1234168"/>
                  </a:lnTo>
                  <a:lnTo>
                    <a:pt x="2912471" y="1237116"/>
                  </a:lnTo>
                  <a:lnTo>
                    <a:pt x="2914060" y="1240065"/>
                  </a:lnTo>
                  <a:lnTo>
                    <a:pt x="2915648" y="1243240"/>
                  </a:lnTo>
                  <a:lnTo>
                    <a:pt x="2916556" y="1245961"/>
                  </a:lnTo>
                  <a:lnTo>
                    <a:pt x="2917691" y="1248682"/>
                  </a:lnTo>
                  <a:lnTo>
                    <a:pt x="2918372" y="1251631"/>
                  </a:lnTo>
                  <a:lnTo>
                    <a:pt x="2919053" y="1254352"/>
                  </a:lnTo>
                  <a:lnTo>
                    <a:pt x="2919961" y="1260249"/>
                  </a:lnTo>
                  <a:lnTo>
                    <a:pt x="2920415" y="1264558"/>
                  </a:lnTo>
                  <a:lnTo>
                    <a:pt x="2920642" y="1270681"/>
                  </a:lnTo>
                  <a:lnTo>
                    <a:pt x="2921096" y="1287690"/>
                  </a:lnTo>
                  <a:lnTo>
                    <a:pt x="2921550" y="1310822"/>
                  </a:lnTo>
                  <a:lnTo>
                    <a:pt x="2922004" y="1338943"/>
                  </a:lnTo>
                  <a:lnTo>
                    <a:pt x="2922685" y="1405618"/>
                  </a:lnTo>
                  <a:lnTo>
                    <a:pt x="2922912" y="1479550"/>
                  </a:lnTo>
                  <a:lnTo>
                    <a:pt x="2923593" y="1617209"/>
                  </a:lnTo>
                  <a:lnTo>
                    <a:pt x="2924046" y="1664608"/>
                  </a:lnTo>
                  <a:lnTo>
                    <a:pt x="2924273" y="1679349"/>
                  </a:lnTo>
                  <a:lnTo>
                    <a:pt x="2924727" y="1686833"/>
                  </a:lnTo>
                  <a:lnTo>
                    <a:pt x="2926316" y="1697945"/>
                  </a:lnTo>
                  <a:lnTo>
                    <a:pt x="2926770" y="1702481"/>
                  </a:lnTo>
                  <a:lnTo>
                    <a:pt x="2926997" y="1706336"/>
                  </a:lnTo>
                  <a:lnTo>
                    <a:pt x="2926997" y="1709738"/>
                  </a:lnTo>
                  <a:lnTo>
                    <a:pt x="2926770" y="1712459"/>
                  </a:lnTo>
                  <a:lnTo>
                    <a:pt x="2926089" y="1714501"/>
                  </a:lnTo>
                  <a:lnTo>
                    <a:pt x="2925408" y="1716315"/>
                  </a:lnTo>
                  <a:lnTo>
                    <a:pt x="2924046" y="1717902"/>
                  </a:lnTo>
                  <a:lnTo>
                    <a:pt x="2922231" y="1719036"/>
                  </a:lnTo>
                  <a:lnTo>
                    <a:pt x="2920188" y="1719717"/>
                  </a:lnTo>
                  <a:lnTo>
                    <a:pt x="2917691" y="1720624"/>
                  </a:lnTo>
                  <a:lnTo>
                    <a:pt x="2914287" y="1721077"/>
                  </a:lnTo>
                  <a:lnTo>
                    <a:pt x="2910882" y="1721304"/>
                  </a:lnTo>
                  <a:lnTo>
                    <a:pt x="2901803" y="1721984"/>
                  </a:lnTo>
                  <a:lnTo>
                    <a:pt x="2897718" y="1722438"/>
                  </a:lnTo>
                  <a:lnTo>
                    <a:pt x="2895675" y="1723118"/>
                  </a:lnTo>
                  <a:lnTo>
                    <a:pt x="2894313" y="1723572"/>
                  </a:lnTo>
                  <a:lnTo>
                    <a:pt x="2892951" y="1724252"/>
                  </a:lnTo>
                  <a:lnTo>
                    <a:pt x="2891816" y="1725159"/>
                  </a:lnTo>
                  <a:lnTo>
                    <a:pt x="2891135" y="1726293"/>
                  </a:lnTo>
                  <a:lnTo>
                    <a:pt x="2890227" y="1727654"/>
                  </a:lnTo>
                  <a:lnTo>
                    <a:pt x="2889773" y="1729242"/>
                  </a:lnTo>
                  <a:lnTo>
                    <a:pt x="2889546" y="1731283"/>
                  </a:lnTo>
                  <a:lnTo>
                    <a:pt x="2889319" y="1733551"/>
                  </a:lnTo>
                  <a:lnTo>
                    <a:pt x="2889546" y="1736272"/>
                  </a:lnTo>
                  <a:lnTo>
                    <a:pt x="2889773" y="1739220"/>
                  </a:lnTo>
                  <a:lnTo>
                    <a:pt x="2890227" y="1742395"/>
                  </a:lnTo>
                  <a:lnTo>
                    <a:pt x="2892043" y="1750333"/>
                  </a:lnTo>
                  <a:lnTo>
                    <a:pt x="2893632" y="1756002"/>
                  </a:lnTo>
                  <a:lnTo>
                    <a:pt x="2896356" y="1764393"/>
                  </a:lnTo>
                  <a:lnTo>
                    <a:pt x="2903619" y="1787752"/>
                  </a:lnTo>
                  <a:lnTo>
                    <a:pt x="2913833" y="1816781"/>
                  </a:lnTo>
                  <a:lnTo>
                    <a:pt x="2925635" y="1849211"/>
                  </a:lnTo>
                  <a:lnTo>
                    <a:pt x="2937665" y="1881415"/>
                  </a:lnTo>
                  <a:lnTo>
                    <a:pt x="2943566" y="1896836"/>
                  </a:lnTo>
                  <a:lnTo>
                    <a:pt x="2949468" y="1911351"/>
                  </a:lnTo>
                  <a:lnTo>
                    <a:pt x="2954688" y="1924051"/>
                  </a:lnTo>
                  <a:lnTo>
                    <a:pt x="2959454" y="1935390"/>
                  </a:lnTo>
                  <a:lnTo>
                    <a:pt x="2963540" y="1944235"/>
                  </a:lnTo>
                  <a:lnTo>
                    <a:pt x="2966945" y="1950585"/>
                  </a:lnTo>
                  <a:lnTo>
                    <a:pt x="2970122" y="1955574"/>
                  </a:lnTo>
                  <a:lnTo>
                    <a:pt x="2973754" y="1960790"/>
                  </a:lnTo>
                  <a:lnTo>
                    <a:pt x="2977612" y="1966006"/>
                  </a:lnTo>
                  <a:lnTo>
                    <a:pt x="2981698" y="1970995"/>
                  </a:lnTo>
                  <a:lnTo>
                    <a:pt x="2989642" y="1980974"/>
                  </a:lnTo>
                  <a:lnTo>
                    <a:pt x="2997586" y="1989819"/>
                  </a:lnTo>
                  <a:lnTo>
                    <a:pt x="3004622" y="1997529"/>
                  </a:lnTo>
                  <a:lnTo>
                    <a:pt x="3010751" y="2003426"/>
                  </a:lnTo>
                  <a:lnTo>
                    <a:pt x="3016198" y="2008869"/>
                  </a:lnTo>
                  <a:lnTo>
                    <a:pt x="3026866" y="2020435"/>
                  </a:lnTo>
                  <a:lnTo>
                    <a:pt x="3047747" y="2044927"/>
                  </a:lnTo>
                  <a:lnTo>
                    <a:pt x="3063863" y="2063297"/>
                  </a:lnTo>
                  <a:lnTo>
                    <a:pt x="3070218" y="2070554"/>
                  </a:lnTo>
                  <a:lnTo>
                    <a:pt x="3074757" y="2075090"/>
                  </a:lnTo>
                  <a:lnTo>
                    <a:pt x="3076119" y="2076677"/>
                  </a:lnTo>
                  <a:lnTo>
                    <a:pt x="3076575" y="2077406"/>
                  </a:lnTo>
                  <a:lnTo>
                    <a:pt x="3076575" y="1001713"/>
                  </a:lnTo>
                  <a:lnTo>
                    <a:pt x="2678432" y="1001713"/>
                  </a:lnTo>
                  <a:close/>
                  <a:moveTo>
                    <a:pt x="1853446" y="1001713"/>
                  </a:moveTo>
                  <a:lnTo>
                    <a:pt x="1853996" y="1005013"/>
                  </a:lnTo>
                  <a:lnTo>
                    <a:pt x="1855357" y="1013403"/>
                  </a:lnTo>
                  <a:lnTo>
                    <a:pt x="1858533" y="1027916"/>
                  </a:lnTo>
                  <a:lnTo>
                    <a:pt x="1860121" y="1034038"/>
                  </a:lnTo>
                  <a:lnTo>
                    <a:pt x="1875776" y="1038347"/>
                  </a:lnTo>
                  <a:lnTo>
                    <a:pt x="1892791" y="1042655"/>
                  </a:lnTo>
                  <a:lnTo>
                    <a:pt x="1914571" y="1047871"/>
                  </a:lnTo>
                  <a:lnTo>
                    <a:pt x="1926596" y="1050592"/>
                  </a:lnTo>
                  <a:lnTo>
                    <a:pt x="1939074" y="1053086"/>
                  </a:lnTo>
                  <a:lnTo>
                    <a:pt x="1951779" y="1055580"/>
                  </a:lnTo>
                  <a:lnTo>
                    <a:pt x="1964938" y="1057848"/>
                  </a:lnTo>
                  <a:lnTo>
                    <a:pt x="1978096" y="1059889"/>
                  </a:lnTo>
                  <a:lnTo>
                    <a:pt x="1990801" y="1061476"/>
                  </a:lnTo>
                  <a:lnTo>
                    <a:pt x="2003506" y="1062837"/>
                  </a:lnTo>
                  <a:lnTo>
                    <a:pt x="2015077" y="1063517"/>
                  </a:lnTo>
                  <a:lnTo>
                    <a:pt x="2027328" y="1063971"/>
                  </a:lnTo>
                  <a:lnTo>
                    <a:pt x="2040033" y="1065104"/>
                  </a:lnTo>
                  <a:lnTo>
                    <a:pt x="2053192" y="1066238"/>
                  </a:lnTo>
                  <a:lnTo>
                    <a:pt x="2067031" y="1067826"/>
                  </a:lnTo>
                  <a:lnTo>
                    <a:pt x="2081098" y="1069640"/>
                  </a:lnTo>
                  <a:lnTo>
                    <a:pt x="2095618" y="1071680"/>
                  </a:lnTo>
                  <a:lnTo>
                    <a:pt x="2124885" y="1076216"/>
                  </a:lnTo>
                  <a:lnTo>
                    <a:pt x="2153698" y="1081204"/>
                  </a:lnTo>
                  <a:lnTo>
                    <a:pt x="2181603" y="1086193"/>
                  </a:lnTo>
                  <a:lnTo>
                    <a:pt x="2229701" y="1095264"/>
                  </a:lnTo>
                  <a:lnTo>
                    <a:pt x="2234692" y="1096171"/>
                  </a:lnTo>
                  <a:lnTo>
                    <a:pt x="2239684" y="1097758"/>
                  </a:lnTo>
                  <a:lnTo>
                    <a:pt x="2244675" y="1099345"/>
                  </a:lnTo>
                  <a:lnTo>
                    <a:pt x="2249212" y="1101159"/>
                  </a:lnTo>
                  <a:lnTo>
                    <a:pt x="2253750" y="1103200"/>
                  </a:lnTo>
                  <a:lnTo>
                    <a:pt x="2258287" y="1105468"/>
                  </a:lnTo>
                  <a:lnTo>
                    <a:pt x="2262598" y="1107962"/>
                  </a:lnTo>
                  <a:lnTo>
                    <a:pt x="2263570" y="1108576"/>
                  </a:lnTo>
                  <a:lnTo>
                    <a:pt x="2261707" y="1094105"/>
                  </a:lnTo>
                  <a:lnTo>
                    <a:pt x="2257857" y="1065515"/>
                  </a:lnTo>
                  <a:lnTo>
                    <a:pt x="2254687" y="1037379"/>
                  </a:lnTo>
                  <a:lnTo>
                    <a:pt x="2253978" y="1030395"/>
                  </a:lnTo>
                  <a:lnTo>
                    <a:pt x="2208022" y="1030395"/>
                  </a:lnTo>
                  <a:lnTo>
                    <a:pt x="2203726" y="1029941"/>
                  </a:lnTo>
                  <a:lnTo>
                    <a:pt x="2199657" y="1029487"/>
                  </a:lnTo>
                  <a:lnTo>
                    <a:pt x="2196039" y="1028807"/>
                  </a:lnTo>
                  <a:lnTo>
                    <a:pt x="2192422" y="1027899"/>
                  </a:lnTo>
                  <a:lnTo>
                    <a:pt x="2188804" y="1026311"/>
                  </a:lnTo>
                  <a:lnTo>
                    <a:pt x="2185639" y="1024496"/>
                  </a:lnTo>
                  <a:lnTo>
                    <a:pt x="2182474" y="1022681"/>
                  </a:lnTo>
                  <a:lnTo>
                    <a:pt x="2179309" y="1020413"/>
                  </a:lnTo>
                  <a:lnTo>
                    <a:pt x="2176370" y="1017691"/>
                  </a:lnTo>
                  <a:lnTo>
                    <a:pt x="2172978" y="1014968"/>
                  </a:lnTo>
                  <a:lnTo>
                    <a:pt x="2170039" y="1011565"/>
                  </a:lnTo>
                  <a:lnTo>
                    <a:pt x="2167100" y="1008162"/>
                  </a:lnTo>
                  <a:lnTo>
                    <a:pt x="2164161" y="1004533"/>
                  </a:lnTo>
                  <a:lnTo>
                    <a:pt x="2162132" y="1001713"/>
                  </a:lnTo>
                  <a:lnTo>
                    <a:pt x="1853446" y="1001713"/>
                  </a:lnTo>
                  <a:close/>
                  <a:moveTo>
                    <a:pt x="4275346" y="983674"/>
                  </a:moveTo>
                  <a:lnTo>
                    <a:pt x="4311602" y="1044686"/>
                  </a:lnTo>
                  <a:lnTo>
                    <a:pt x="4336981" y="983674"/>
                  </a:lnTo>
                  <a:lnTo>
                    <a:pt x="4275346" y="983674"/>
                  </a:lnTo>
                  <a:close/>
                  <a:moveTo>
                    <a:pt x="3664434" y="861650"/>
                  </a:moveTo>
                  <a:lnTo>
                    <a:pt x="3663301" y="861877"/>
                  </a:lnTo>
                  <a:lnTo>
                    <a:pt x="3662168" y="862331"/>
                  </a:lnTo>
                  <a:lnTo>
                    <a:pt x="3659676" y="863465"/>
                  </a:lnTo>
                  <a:lnTo>
                    <a:pt x="3657410" y="865052"/>
                  </a:lnTo>
                  <a:lnTo>
                    <a:pt x="3655597" y="867094"/>
                  </a:lnTo>
                  <a:lnTo>
                    <a:pt x="3653558" y="869362"/>
                  </a:lnTo>
                  <a:lnTo>
                    <a:pt x="3651745" y="871630"/>
                  </a:lnTo>
                  <a:lnTo>
                    <a:pt x="3650385" y="873671"/>
                  </a:lnTo>
                  <a:lnTo>
                    <a:pt x="3648346" y="877300"/>
                  </a:lnTo>
                  <a:lnTo>
                    <a:pt x="3647666" y="878434"/>
                  </a:lnTo>
                  <a:lnTo>
                    <a:pt x="3649269" y="901700"/>
                  </a:lnTo>
                  <a:lnTo>
                    <a:pt x="3660775" y="901700"/>
                  </a:lnTo>
                  <a:lnTo>
                    <a:pt x="3660775" y="1001713"/>
                  </a:lnTo>
                  <a:lnTo>
                    <a:pt x="3246438" y="1001713"/>
                  </a:lnTo>
                  <a:lnTo>
                    <a:pt x="3246438" y="2034626"/>
                  </a:lnTo>
                  <a:lnTo>
                    <a:pt x="3247945" y="2034259"/>
                  </a:lnTo>
                  <a:lnTo>
                    <a:pt x="3256556" y="2031991"/>
                  </a:lnTo>
                  <a:lnTo>
                    <a:pt x="3265620" y="2029496"/>
                  </a:lnTo>
                  <a:lnTo>
                    <a:pt x="3274910" y="2026547"/>
                  </a:lnTo>
                  <a:lnTo>
                    <a:pt x="3284427" y="2023145"/>
                  </a:lnTo>
                  <a:lnTo>
                    <a:pt x="3293718" y="2019743"/>
                  </a:lnTo>
                  <a:lnTo>
                    <a:pt x="3303008" y="2015887"/>
                  </a:lnTo>
                  <a:lnTo>
                    <a:pt x="3311846" y="2012258"/>
                  </a:lnTo>
                  <a:lnTo>
                    <a:pt x="3320457" y="2008402"/>
                  </a:lnTo>
                  <a:lnTo>
                    <a:pt x="3328841" y="2004773"/>
                  </a:lnTo>
                  <a:lnTo>
                    <a:pt x="3336092" y="2001144"/>
                  </a:lnTo>
                  <a:lnTo>
                    <a:pt x="3343117" y="1997515"/>
                  </a:lnTo>
                  <a:lnTo>
                    <a:pt x="3349008" y="1994340"/>
                  </a:lnTo>
                  <a:lnTo>
                    <a:pt x="3354220" y="1991392"/>
                  </a:lnTo>
                  <a:lnTo>
                    <a:pt x="3358299" y="1988670"/>
                  </a:lnTo>
                  <a:lnTo>
                    <a:pt x="3365550" y="1983453"/>
                  </a:lnTo>
                  <a:lnTo>
                    <a:pt x="3374161" y="1978010"/>
                  </a:lnTo>
                  <a:lnTo>
                    <a:pt x="3383225" y="1972113"/>
                  </a:lnTo>
                  <a:lnTo>
                    <a:pt x="3392515" y="1965762"/>
                  </a:lnTo>
                  <a:lnTo>
                    <a:pt x="3401353" y="1959411"/>
                  </a:lnTo>
                  <a:lnTo>
                    <a:pt x="3405431" y="1956236"/>
                  </a:lnTo>
                  <a:lnTo>
                    <a:pt x="3409510" y="1953061"/>
                  </a:lnTo>
                  <a:lnTo>
                    <a:pt x="3413362" y="1949659"/>
                  </a:lnTo>
                  <a:lnTo>
                    <a:pt x="3416988" y="1946483"/>
                  </a:lnTo>
                  <a:lnTo>
                    <a:pt x="3419934" y="1943308"/>
                  </a:lnTo>
                  <a:lnTo>
                    <a:pt x="3422653" y="1940132"/>
                  </a:lnTo>
                  <a:lnTo>
                    <a:pt x="3424919" y="1936504"/>
                  </a:lnTo>
                  <a:lnTo>
                    <a:pt x="3427185" y="1932648"/>
                  </a:lnTo>
                  <a:lnTo>
                    <a:pt x="3428771" y="1928338"/>
                  </a:lnTo>
                  <a:lnTo>
                    <a:pt x="3430357" y="1924256"/>
                  </a:lnTo>
                  <a:lnTo>
                    <a:pt x="3431490" y="1919493"/>
                  </a:lnTo>
                  <a:lnTo>
                    <a:pt x="3432623" y="1914957"/>
                  </a:lnTo>
                  <a:lnTo>
                    <a:pt x="3433530" y="1910194"/>
                  </a:lnTo>
                  <a:lnTo>
                    <a:pt x="3433983" y="1905884"/>
                  </a:lnTo>
                  <a:lnTo>
                    <a:pt x="3435116" y="1897719"/>
                  </a:lnTo>
                  <a:lnTo>
                    <a:pt x="3435569" y="1890915"/>
                  </a:lnTo>
                  <a:lnTo>
                    <a:pt x="3435796" y="1884791"/>
                  </a:lnTo>
                  <a:lnTo>
                    <a:pt x="3394555" y="1883430"/>
                  </a:lnTo>
                  <a:lnTo>
                    <a:pt x="3362378" y="1882523"/>
                  </a:lnTo>
                  <a:lnTo>
                    <a:pt x="3339944" y="1882069"/>
                  </a:lnTo>
                  <a:lnTo>
                    <a:pt x="3336319" y="1882069"/>
                  </a:lnTo>
                  <a:lnTo>
                    <a:pt x="3333373" y="1881842"/>
                  </a:lnTo>
                  <a:lnTo>
                    <a:pt x="3330880" y="1881615"/>
                  </a:lnTo>
                  <a:lnTo>
                    <a:pt x="3328388" y="1880708"/>
                  </a:lnTo>
                  <a:lnTo>
                    <a:pt x="3326575" y="1879801"/>
                  </a:lnTo>
                  <a:lnTo>
                    <a:pt x="3324535" y="1878894"/>
                  </a:lnTo>
                  <a:lnTo>
                    <a:pt x="3322949" y="1877306"/>
                  </a:lnTo>
                  <a:lnTo>
                    <a:pt x="3321816" y="1875265"/>
                  </a:lnTo>
                  <a:lnTo>
                    <a:pt x="3320457" y="1872997"/>
                  </a:lnTo>
                  <a:lnTo>
                    <a:pt x="3319550" y="1870275"/>
                  </a:lnTo>
                  <a:lnTo>
                    <a:pt x="3318870" y="1867326"/>
                  </a:lnTo>
                  <a:lnTo>
                    <a:pt x="3318417" y="1863697"/>
                  </a:lnTo>
                  <a:lnTo>
                    <a:pt x="3317737" y="1859615"/>
                  </a:lnTo>
                  <a:lnTo>
                    <a:pt x="3317511" y="1855079"/>
                  </a:lnTo>
                  <a:lnTo>
                    <a:pt x="3317284" y="1843738"/>
                  </a:lnTo>
                  <a:lnTo>
                    <a:pt x="3317284" y="1837614"/>
                  </a:lnTo>
                  <a:lnTo>
                    <a:pt x="3317058" y="1831264"/>
                  </a:lnTo>
                  <a:lnTo>
                    <a:pt x="3316604" y="1824686"/>
                  </a:lnTo>
                  <a:lnTo>
                    <a:pt x="3316151" y="1818109"/>
                  </a:lnTo>
                  <a:lnTo>
                    <a:pt x="3314338" y="1803593"/>
                  </a:lnTo>
                  <a:lnTo>
                    <a:pt x="3312072" y="1788170"/>
                  </a:lnTo>
                  <a:lnTo>
                    <a:pt x="3309353" y="1771159"/>
                  </a:lnTo>
                  <a:lnTo>
                    <a:pt x="3306181" y="1752107"/>
                  </a:lnTo>
                  <a:lnTo>
                    <a:pt x="3298930" y="1706972"/>
                  </a:lnTo>
                  <a:lnTo>
                    <a:pt x="3296664" y="1691549"/>
                  </a:lnTo>
                  <a:lnTo>
                    <a:pt x="3294624" y="1670909"/>
                  </a:lnTo>
                  <a:lnTo>
                    <a:pt x="3291905" y="1646187"/>
                  </a:lnTo>
                  <a:lnTo>
                    <a:pt x="3289186" y="1617608"/>
                  </a:lnTo>
                  <a:lnTo>
                    <a:pt x="3283068" y="1553194"/>
                  </a:lnTo>
                  <a:lnTo>
                    <a:pt x="3276950" y="1483790"/>
                  </a:lnTo>
                  <a:lnTo>
                    <a:pt x="3271058" y="1415521"/>
                  </a:lnTo>
                  <a:lnTo>
                    <a:pt x="3265393" y="1354736"/>
                  </a:lnTo>
                  <a:lnTo>
                    <a:pt x="3262900" y="1328879"/>
                  </a:lnTo>
                  <a:lnTo>
                    <a:pt x="3260634" y="1307559"/>
                  </a:lnTo>
                  <a:lnTo>
                    <a:pt x="3258595" y="1291002"/>
                  </a:lnTo>
                  <a:lnTo>
                    <a:pt x="3257689" y="1284651"/>
                  </a:lnTo>
                  <a:lnTo>
                    <a:pt x="3256782" y="1280342"/>
                  </a:lnTo>
                  <a:lnTo>
                    <a:pt x="3256556" y="1278300"/>
                  </a:lnTo>
                  <a:lnTo>
                    <a:pt x="3256556" y="1276259"/>
                  </a:lnTo>
                  <a:lnTo>
                    <a:pt x="3256556" y="1274445"/>
                  </a:lnTo>
                  <a:lnTo>
                    <a:pt x="3256782" y="1272403"/>
                  </a:lnTo>
                  <a:lnTo>
                    <a:pt x="3257235" y="1270362"/>
                  </a:lnTo>
                  <a:lnTo>
                    <a:pt x="3257689" y="1268321"/>
                  </a:lnTo>
                  <a:lnTo>
                    <a:pt x="3259275" y="1264465"/>
                  </a:lnTo>
                  <a:lnTo>
                    <a:pt x="3261314" y="1260156"/>
                  </a:lnTo>
                  <a:lnTo>
                    <a:pt x="3264033" y="1256300"/>
                  </a:lnTo>
                  <a:lnTo>
                    <a:pt x="3267206" y="1251991"/>
                  </a:lnTo>
                  <a:lnTo>
                    <a:pt x="3271058" y="1247908"/>
                  </a:lnTo>
                  <a:lnTo>
                    <a:pt x="3275137" y="1243599"/>
                  </a:lnTo>
                  <a:lnTo>
                    <a:pt x="3279669" y="1239289"/>
                  </a:lnTo>
                  <a:lnTo>
                    <a:pt x="3284654" y="1235207"/>
                  </a:lnTo>
                  <a:lnTo>
                    <a:pt x="3290092" y="1230897"/>
                  </a:lnTo>
                  <a:lnTo>
                    <a:pt x="3295757" y="1226815"/>
                  </a:lnTo>
                  <a:lnTo>
                    <a:pt x="3301876" y="1222505"/>
                  </a:lnTo>
                  <a:lnTo>
                    <a:pt x="3308447" y="1218196"/>
                  </a:lnTo>
                  <a:lnTo>
                    <a:pt x="3314792" y="1214113"/>
                  </a:lnTo>
                  <a:lnTo>
                    <a:pt x="3329067" y="1205948"/>
                  </a:lnTo>
                  <a:lnTo>
                    <a:pt x="3343570" y="1197783"/>
                  </a:lnTo>
                  <a:lnTo>
                    <a:pt x="3358752" y="1190071"/>
                  </a:lnTo>
                  <a:lnTo>
                    <a:pt x="3374161" y="1182360"/>
                  </a:lnTo>
                  <a:lnTo>
                    <a:pt x="3389343" y="1174875"/>
                  </a:lnTo>
                  <a:lnTo>
                    <a:pt x="3404525" y="1167844"/>
                  </a:lnTo>
                  <a:lnTo>
                    <a:pt x="3433303" y="1155143"/>
                  </a:lnTo>
                  <a:lnTo>
                    <a:pt x="3440328" y="1151967"/>
                  </a:lnTo>
                  <a:lnTo>
                    <a:pt x="3448259" y="1149019"/>
                  </a:lnTo>
                  <a:lnTo>
                    <a:pt x="3456643" y="1145843"/>
                  </a:lnTo>
                  <a:lnTo>
                    <a:pt x="3465480" y="1142895"/>
                  </a:lnTo>
                  <a:lnTo>
                    <a:pt x="3484741" y="1136544"/>
                  </a:lnTo>
                  <a:lnTo>
                    <a:pt x="3505588" y="1129967"/>
                  </a:lnTo>
                  <a:lnTo>
                    <a:pt x="3528022" y="1123616"/>
                  </a:lnTo>
                  <a:lnTo>
                    <a:pt x="3550908" y="1117265"/>
                  </a:lnTo>
                  <a:lnTo>
                    <a:pt x="3574248" y="1111141"/>
                  </a:lnTo>
                  <a:lnTo>
                    <a:pt x="3597588" y="1105244"/>
                  </a:lnTo>
                  <a:lnTo>
                    <a:pt x="3620247" y="1099574"/>
                  </a:lnTo>
                  <a:lnTo>
                    <a:pt x="3642228" y="1094357"/>
                  </a:lnTo>
                  <a:lnTo>
                    <a:pt x="3682109" y="1085058"/>
                  </a:lnTo>
                  <a:lnTo>
                    <a:pt x="3713153" y="1078481"/>
                  </a:lnTo>
                  <a:lnTo>
                    <a:pt x="3724936" y="1076213"/>
                  </a:lnTo>
                  <a:lnTo>
                    <a:pt x="3733094" y="1074852"/>
                  </a:lnTo>
                  <a:lnTo>
                    <a:pt x="3744877" y="1072810"/>
                  </a:lnTo>
                  <a:lnTo>
                    <a:pt x="3749862" y="1071676"/>
                  </a:lnTo>
                  <a:lnTo>
                    <a:pt x="3754621" y="1070542"/>
                  </a:lnTo>
                  <a:lnTo>
                    <a:pt x="3758926" y="1069182"/>
                  </a:lnTo>
                  <a:lnTo>
                    <a:pt x="3762552" y="1068047"/>
                  </a:lnTo>
                  <a:lnTo>
                    <a:pt x="3765724" y="1066460"/>
                  </a:lnTo>
                  <a:lnTo>
                    <a:pt x="3768443" y="1065099"/>
                  </a:lnTo>
                  <a:lnTo>
                    <a:pt x="3770936" y="1063284"/>
                  </a:lnTo>
                  <a:lnTo>
                    <a:pt x="3772975" y="1061470"/>
                  </a:lnTo>
                  <a:lnTo>
                    <a:pt x="3774335" y="1059656"/>
                  </a:lnTo>
                  <a:lnTo>
                    <a:pt x="3775694" y="1057387"/>
                  </a:lnTo>
                  <a:lnTo>
                    <a:pt x="3776374" y="1055119"/>
                  </a:lnTo>
                  <a:lnTo>
                    <a:pt x="3776828" y="1052624"/>
                  </a:lnTo>
                  <a:lnTo>
                    <a:pt x="3776828" y="1049903"/>
                  </a:lnTo>
                  <a:lnTo>
                    <a:pt x="3776374" y="1047181"/>
                  </a:lnTo>
                  <a:lnTo>
                    <a:pt x="3774788" y="1034706"/>
                  </a:lnTo>
                  <a:lnTo>
                    <a:pt x="3773428" y="1028129"/>
                  </a:lnTo>
                  <a:lnTo>
                    <a:pt x="3772069" y="1021325"/>
                  </a:lnTo>
                  <a:lnTo>
                    <a:pt x="3770709" y="1017696"/>
                  </a:lnTo>
                  <a:lnTo>
                    <a:pt x="3769576" y="1014067"/>
                  </a:lnTo>
                  <a:lnTo>
                    <a:pt x="3767990" y="1010438"/>
                  </a:lnTo>
                  <a:lnTo>
                    <a:pt x="3766177" y="1006582"/>
                  </a:lnTo>
                  <a:lnTo>
                    <a:pt x="3764138" y="1002726"/>
                  </a:lnTo>
                  <a:lnTo>
                    <a:pt x="3761645" y="998870"/>
                  </a:lnTo>
                  <a:lnTo>
                    <a:pt x="3758926" y="994561"/>
                  </a:lnTo>
                  <a:lnTo>
                    <a:pt x="3755527" y="990252"/>
                  </a:lnTo>
                  <a:lnTo>
                    <a:pt x="3747143" y="980272"/>
                  </a:lnTo>
                  <a:lnTo>
                    <a:pt x="3736946" y="966890"/>
                  </a:lnTo>
                  <a:lnTo>
                    <a:pt x="3725616" y="951240"/>
                  </a:lnTo>
                  <a:lnTo>
                    <a:pt x="3713380" y="934230"/>
                  </a:lnTo>
                  <a:lnTo>
                    <a:pt x="3701823" y="917219"/>
                  </a:lnTo>
                  <a:lnTo>
                    <a:pt x="3696385" y="908827"/>
                  </a:lnTo>
                  <a:lnTo>
                    <a:pt x="3691173" y="900662"/>
                  </a:lnTo>
                  <a:lnTo>
                    <a:pt x="3686641" y="892950"/>
                  </a:lnTo>
                  <a:lnTo>
                    <a:pt x="3682562" y="885692"/>
                  </a:lnTo>
                  <a:lnTo>
                    <a:pt x="3679163" y="879341"/>
                  </a:lnTo>
                  <a:lnTo>
                    <a:pt x="3676671" y="873218"/>
                  </a:lnTo>
                  <a:lnTo>
                    <a:pt x="3675311" y="870723"/>
                  </a:lnTo>
                  <a:lnTo>
                    <a:pt x="3674178" y="868681"/>
                  </a:lnTo>
                  <a:lnTo>
                    <a:pt x="3673045" y="866867"/>
                  </a:lnTo>
                  <a:lnTo>
                    <a:pt x="3671912" y="865052"/>
                  </a:lnTo>
                  <a:lnTo>
                    <a:pt x="3670552" y="864145"/>
                  </a:lnTo>
                  <a:lnTo>
                    <a:pt x="3669419" y="863011"/>
                  </a:lnTo>
                  <a:lnTo>
                    <a:pt x="3668060" y="862331"/>
                  </a:lnTo>
                  <a:lnTo>
                    <a:pt x="3666927" y="861877"/>
                  </a:lnTo>
                  <a:lnTo>
                    <a:pt x="3665567" y="861650"/>
                  </a:lnTo>
                  <a:lnTo>
                    <a:pt x="3664434" y="861650"/>
                  </a:lnTo>
                  <a:close/>
                  <a:moveTo>
                    <a:pt x="2220472" y="826676"/>
                  </a:moveTo>
                  <a:lnTo>
                    <a:pt x="2208828" y="831767"/>
                  </a:lnTo>
                  <a:lnTo>
                    <a:pt x="2195216" y="837663"/>
                  </a:lnTo>
                  <a:lnTo>
                    <a:pt x="2181830" y="843559"/>
                  </a:lnTo>
                  <a:lnTo>
                    <a:pt x="2166630" y="850815"/>
                  </a:lnTo>
                  <a:lnTo>
                    <a:pt x="2150522" y="858979"/>
                  </a:lnTo>
                  <a:lnTo>
                    <a:pt x="2133506" y="867822"/>
                  </a:lnTo>
                  <a:lnTo>
                    <a:pt x="2122843" y="873945"/>
                  </a:lnTo>
                  <a:lnTo>
                    <a:pt x="2109684" y="881428"/>
                  </a:lnTo>
                  <a:lnTo>
                    <a:pt x="2078602" y="900703"/>
                  </a:lnTo>
                  <a:lnTo>
                    <a:pt x="2077000" y="901700"/>
                  </a:lnTo>
                  <a:lnTo>
                    <a:pt x="2239166" y="901700"/>
                  </a:lnTo>
                  <a:lnTo>
                    <a:pt x="2235378" y="885430"/>
                  </a:lnTo>
                  <a:lnTo>
                    <a:pt x="2228822" y="858660"/>
                  </a:lnTo>
                  <a:lnTo>
                    <a:pt x="2221587" y="830530"/>
                  </a:lnTo>
                  <a:lnTo>
                    <a:pt x="2220472" y="826676"/>
                  </a:lnTo>
                  <a:close/>
                  <a:moveTo>
                    <a:pt x="2743080" y="753710"/>
                  </a:moveTo>
                  <a:lnTo>
                    <a:pt x="2741946" y="753937"/>
                  </a:lnTo>
                  <a:lnTo>
                    <a:pt x="2741040" y="754844"/>
                  </a:lnTo>
                  <a:lnTo>
                    <a:pt x="2739906" y="755750"/>
                  </a:lnTo>
                  <a:lnTo>
                    <a:pt x="2738999" y="757110"/>
                  </a:lnTo>
                  <a:lnTo>
                    <a:pt x="2738319" y="758697"/>
                  </a:lnTo>
                  <a:lnTo>
                    <a:pt x="2737412" y="760737"/>
                  </a:lnTo>
                  <a:lnTo>
                    <a:pt x="2736052" y="765724"/>
                  </a:lnTo>
                  <a:lnTo>
                    <a:pt x="2734692" y="771618"/>
                  </a:lnTo>
                  <a:lnTo>
                    <a:pt x="2733332" y="778872"/>
                  </a:lnTo>
                  <a:lnTo>
                    <a:pt x="2731518" y="787032"/>
                  </a:lnTo>
                  <a:lnTo>
                    <a:pt x="2729251" y="795646"/>
                  </a:lnTo>
                  <a:lnTo>
                    <a:pt x="2726758" y="805394"/>
                  </a:lnTo>
                  <a:lnTo>
                    <a:pt x="2723584" y="815821"/>
                  </a:lnTo>
                  <a:lnTo>
                    <a:pt x="2721770" y="821035"/>
                  </a:lnTo>
                  <a:lnTo>
                    <a:pt x="2719730" y="826475"/>
                  </a:lnTo>
                  <a:lnTo>
                    <a:pt x="2717463" y="831915"/>
                  </a:lnTo>
                  <a:lnTo>
                    <a:pt x="2714969" y="837583"/>
                  </a:lnTo>
                  <a:lnTo>
                    <a:pt x="2714856" y="837822"/>
                  </a:lnTo>
                  <a:lnTo>
                    <a:pt x="2706804" y="873933"/>
                  </a:lnTo>
                  <a:lnTo>
                    <a:pt x="2715680" y="872288"/>
                  </a:lnTo>
                  <a:lnTo>
                    <a:pt x="2736799" y="867591"/>
                  </a:lnTo>
                  <a:lnTo>
                    <a:pt x="2756101" y="863117"/>
                  </a:lnTo>
                  <a:lnTo>
                    <a:pt x="2773813" y="859090"/>
                  </a:lnTo>
                  <a:lnTo>
                    <a:pt x="2790390" y="855064"/>
                  </a:lnTo>
                  <a:lnTo>
                    <a:pt x="2805378" y="851708"/>
                  </a:lnTo>
                  <a:lnTo>
                    <a:pt x="2819230" y="848800"/>
                  </a:lnTo>
                  <a:lnTo>
                    <a:pt x="2820115" y="848642"/>
                  </a:lnTo>
                  <a:lnTo>
                    <a:pt x="2815623" y="842570"/>
                  </a:lnTo>
                  <a:lnTo>
                    <a:pt x="2792727" y="811061"/>
                  </a:lnTo>
                  <a:lnTo>
                    <a:pt x="2773457" y="784766"/>
                  </a:lnTo>
                  <a:lnTo>
                    <a:pt x="2765296" y="774338"/>
                  </a:lnTo>
                  <a:lnTo>
                    <a:pt x="2758722" y="766404"/>
                  </a:lnTo>
                  <a:lnTo>
                    <a:pt x="2753508" y="760511"/>
                  </a:lnTo>
                  <a:lnTo>
                    <a:pt x="2751468" y="758244"/>
                  </a:lnTo>
                  <a:lnTo>
                    <a:pt x="2749427" y="756430"/>
                  </a:lnTo>
                  <a:lnTo>
                    <a:pt x="2747614" y="755297"/>
                  </a:lnTo>
                  <a:lnTo>
                    <a:pt x="2745800" y="754164"/>
                  </a:lnTo>
                  <a:lnTo>
                    <a:pt x="2744440" y="753710"/>
                  </a:lnTo>
                  <a:lnTo>
                    <a:pt x="2743080" y="753710"/>
                  </a:lnTo>
                  <a:close/>
                  <a:moveTo>
                    <a:pt x="547726" y="288896"/>
                  </a:moveTo>
                  <a:lnTo>
                    <a:pt x="546138" y="292070"/>
                  </a:lnTo>
                  <a:lnTo>
                    <a:pt x="545003" y="295472"/>
                  </a:lnTo>
                  <a:lnTo>
                    <a:pt x="543415" y="300234"/>
                  </a:lnTo>
                  <a:lnTo>
                    <a:pt x="541600" y="305449"/>
                  </a:lnTo>
                  <a:lnTo>
                    <a:pt x="540466" y="311345"/>
                  </a:lnTo>
                  <a:lnTo>
                    <a:pt x="539558" y="317241"/>
                  </a:lnTo>
                  <a:lnTo>
                    <a:pt x="539331" y="320642"/>
                  </a:lnTo>
                  <a:lnTo>
                    <a:pt x="538877" y="323590"/>
                  </a:lnTo>
                  <a:lnTo>
                    <a:pt x="538877" y="330393"/>
                  </a:lnTo>
                  <a:lnTo>
                    <a:pt x="538877" y="338557"/>
                  </a:lnTo>
                  <a:lnTo>
                    <a:pt x="538877" y="342865"/>
                  </a:lnTo>
                  <a:lnTo>
                    <a:pt x="539331" y="347400"/>
                  </a:lnTo>
                  <a:lnTo>
                    <a:pt x="539785" y="351709"/>
                  </a:lnTo>
                  <a:lnTo>
                    <a:pt x="540692" y="356244"/>
                  </a:lnTo>
                  <a:lnTo>
                    <a:pt x="541600" y="360553"/>
                  </a:lnTo>
                  <a:lnTo>
                    <a:pt x="543415" y="364408"/>
                  </a:lnTo>
                  <a:lnTo>
                    <a:pt x="545457" y="368489"/>
                  </a:lnTo>
                  <a:lnTo>
                    <a:pt x="546365" y="370077"/>
                  </a:lnTo>
                  <a:lnTo>
                    <a:pt x="547953" y="371891"/>
                  </a:lnTo>
                  <a:lnTo>
                    <a:pt x="549314" y="373478"/>
                  </a:lnTo>
                  <a:lnTo>
                    <a:pt x="550903" y="374839"/>
                  </a:lnTo>
                  <a:lnTo>
                    <a:pt x="552718" y="376426"/>
                  </a:lnTo>
                  <a:lnTo>
                    <a:pt x="554533" y="377560"/>
                  </a:lnTo>
                  <a:lnTo>
                    <a:pt x="556575" y="378920"/>
                  </a:lnTo>
                  <a:lnTo>
                    <a:pt x="558844" y="379601"/>
                  </a:lnTo>
                  <a:lnTo>
                    <a:pt x="561340" y="380508"/>
                  </a:lnTo>
                  <a:lnTo>
                    <a:pt x="564063" y="380961"/>
                  </a:lnTo>
                  <a:lnTo>
                    <a:pt x="569054" y="382095"/>
                  </a:lnTo>
                  <a:lnTo>
                    <a:pt x="573365" y="382322"/>
                  </a:lnTo>
                  <a:lnTo>
                    <a:pt x="577223" y="382095"/>
                  </a:lnTo>
                  <a:lnTo>
                    <a:pt x="578811" y="381642"/>
                  </a:lnTo>
                  <a:lnTo>
                    <a:pt x="580399" y="381415"/>
                  </a:lnTo>
                  <a:lnTo>
                    <a:pt x="581987" y="380508"/>
                  </a:lnTo>
                  <a:lnTo>
                    <a:pt x="583122" y="380054"/>
                  </a:lnTo>
                  <a:lnTo>
                    <a:pt x="584029" y="379374"/>
                  </a:lnTo>
                  <a:lnTo>
                    <a:pt x="585164" y="378240"/>
                  </a:lnTo>
                  <a:lnTo>
                    <a:pt x="585845" y="377333"/>
                  </a:lnTo>
                  <a:lnTo>
                    <a:pt x="586525" y="376426"/>
                  </a:lnTo>
                  <a:lnTo>
                    <a:pt x="587660" y="373932"/>
                  </a:lnTo>
                  <a:lnTo>
                    <a:pt x="588114" y="371437"/>
                  </a:lnTo>
                  <a:lnTo>
                    <a:pt x="588114" y="368489"/>
                  </a:lnTo>
                  <a:lnTo>
                    <a:pt x="587887" y="365541"/>
                  </a:lnTo>
                  <a:lnTo>
                    <a:pt x="587206" y="361913"/>
                  </a:lnTo>
                  <a:lnTo>
                    <a:pt x="585845" y="358739"/>
                  </a:lnTo>
                  <a:lnTo>
                    <a:pt x="584256" y="355337"/>
                  </a:lnTo>
                  <a:lnTo>
                    <a:pt x="582441" y="351482"/>
                  </a:lnTo>
                  <a:lnTo>
                    <a:pt x="580399" y="348081"/>
                  </a:lnTo>
                  <a:lnTo>
                    <a:pt x="575407" y="340824"/>
                  </a:lnTo>
                  <a:lnTo>
                    <a:pt x="569962" y="333568"/>
                  </a:lnTo>
                  <a:lnTo>
                    <a:pt x="564516" y="326085"/>
                  </a:lnTo>
                  <a:lnTo>
                    <a:pt x="559298" y="318375"/>
                  </a:lnTo>
                  <a:lnTo>
                    <a:pt x="556802" y="314520"/>
                  </a:lnTo>
                  <a:lnTo>
                    <a:pt x="554533" y="310892"/>
                  </a:lnTo>
                  <a:lnTo>
                    <a:pt x="552718" y="307037"/>
                  </a:lnTo>
                  <a:lnTo>
                    <a:pt x="550903" y="303182"/>
                  </a:lnTo>
                  <a:lnTo>
                    <a:pt x="549541" y="299554"/>
                  </a:lnTo>
                  <a:lnTo>
                    <a:pt x="548407" y="295925"/>
                  </a:lnTo>
                  <a:lnTo>
                    <a:pt x="547953" y="292297"/>
                  </a:lnTo>
                  <a:lnTo>
                    <a:pt x="547726" y="288896"/>
                  </a:lnTo>
                  <a:close/>
                  <a:moveTo>
                    <a:pt x="680233" y="0"/>
                  </a:moveTo>
                  <a:lnTo>
                    <a:pt x="686132" y="0"/>
                  </a:lnTo>
                  <a:lnTo>
                    <a:pt x="692032" y="453"/>
                  </a:lnTo>
                  <a:lnTo>
                    <a:pt x="697931" y="1134"/>
                  </a:lnTo>
                  <a:lnTo>
                    <a:pt x="703830" y="2494"/>
                  </a:lnTo>
                  <a:lnTo>
                    <a:pt x="709957" y="3855"/>
                  </a:lnTo>
                  <a:lnTo>
                    <a:pt x="715856" y="5669"/>
                  </a:lnTo>
                  <a:lnTo>
                    <a:pt x="721528" y="7937"/>
                  </a:lnTo>
                  <a:lnTo>
                    <a:pt x="727201" y="10431"/>
                  </a:lnTo>
                  <a:lnTo>
                    <a:pt x="732873" y="12926"/>
                  </a:lnTo>
                  <a:lnTo>
                    <a:pt x="738318" y="15874"/>
                  </a:lnTo>
                  <a:lnTo>
                    <a:pt x="743537" y="19048"/>
                  </a:lnTo>
                  <a:lnTo>
                    <a:pt x="748529" y="22223"/>
                  </a:lnTo>
                  <a:lnTo>
                    <a:pt x="753294" y="25624"/>
                  </a:lnTo>
                  <a:lnTo>
                    <a:pt x="757832" y="29479"/>
                  </a:lnTo>
                  <a:lnTo>
                    <a:pt x="762596" y="33107"/>
                  </a:lnTo>
                  <a:lnTo>
                    <a:pt x="767361" y="37189"/>
                  </a:lnTo>
                  <a:lnTo>
                    <a:pt x="778025" y="45126"/>
                  </a:lnTo>
                  <a:lnTo>
                    <a:pt x="789824" y="53063"/>
                  </a:lnTo>
                  <a:lnTo>
                    <a:pt x="801396" y="60772"/>
                  </a:lnTo>
                  <a:lnTo>
                    <a:pt x="812513" y="67575"/>
                  </a:lnTo>
                  <a:lnTo>
                    <a:pt x="822951" y="73925"/>
                  </a:lnTo>
                  <a:lnTo>
                    <a:pt x="831346" y="78687"/>
                  </a:lnTo>
                  <a:lnTo>
                    <a:pt x="837699" y="82315"/>
                  </a:lnTo>
                  <a:lnTo>
                    <a:pt x="840195" y="83675"/>
                  </a:lnTo>
                  <a:lnTo>
                    <a:pt x="842464" y="85490"/>
                  </a:lnTo>
                  <a:lnTo>
                    <a:pt x="844279" y="87304"/>
                  </a:lnTo>
                  <a:lnTo>
                    <a:pt x="846094" y="88891"/>
                  </a:lnTo>
                  <a:lnTo>
                    <a:pt x="847682" y="90932"/>
                  </a:lnTo>
                  <a:lnTo>
                    <a:pt x="848817" y="92973"/>
                  </a:lnTo>
                  <a:lnTo>
                    <a:pt x="849951" y="95014"/>
                  </a:lnTo>
                  <a:lnTo>
                    <a:pt x="850859" y="97054"/>
                  </a:lnTo>
                  <a:lnTo>
                    <a:pt x="851313" y="99095"/>
                  </a:lnTo>
                  <a:lnTo>
                    <a:pt x="851539" y="101136"/>
                  </a:lnTo>
                  <a:lnTo>
                    <a:pt x="851539" y="103177"/>
                  </a:lnTo>
                  <a:lnTo>
                    <a:pt x="851313" y="104764"/>
                  </a:lnTo>
                  <a:lnTo>
                    <a:pt x="850859" y="106579"/>
                  </a:lnTo>
                  <a:lnTo>
                    <a:pt x="849951" y="108393"/>
                  </a:lnTo>
                  <a:lnTo>
                    <a:pt x="848817" y="109753"/>
                  </a:lnTo>
                  <a:lnTo>
                    <a:pt x="847228" y="110887"/>
                  </a:lnTo>
                  <a:lnTo>
                    <a:pt x="844506" y="112928"/>
                  </a:lnTo>
                  <a:lnTo>
                    <a:pt x="841783" y="115195"/>
                  </a:lnTo>
                  <a:lnTo>
                    <a:pt x="839968" y="117463"/>
                  </a:lnTo>
                  <a:lnTo>
                    <a:pt x="838380" y="119957"/>
                  </a:lnTo>
                  <a:lnTo>
                    <a:pt x="837926" y="121091"/>
                  </a:lnTo>
                  <a:lnTo>
                    <a:pt x="837472" y="122452"/>
                  </a:lnTo>
                  <a:lnTo>
                    <a:pt x="837245" y="123812"/>
                  </a:lnTo>
                  <a:lnTo>
                    <a:pt x="837018" y="125400"/>
                  </a:lnTo>
                  <a:lnTo>
                    <a:pt x="837245" y="128574"/>
                  </a:lnTo>
                  <a:lnTo>
                    <a:pt x="837699" y="132656"/>
                  </a:lnTo>
                  <a:lnTo>
                    <a:pt x="840195" y="141500"/>
                  </a:lnTo>
                  <a:lnTo>
                    <a:pt x="841329" y="146942"/>
                  </a:lnTo>
                  <a:lnTo>
                    <a:pt x="842464" y="152611"/>
                  </a:lnTo>
                  <a:lnTo>
                    <a:pt x="843144" y="159187"/>
                  </a:lnTo>
                  <a:lnTo>
                    <a:pt x="843371" y="162589"/>
                  </a:lnTo>
                  <a:lnTo>
                    <a:pt x="843371" y="165990"/>
                  </a:lnTo>
                  <a:lnTo>
                    <a:pt x="843144" y="169618"/>
                  </a:lnTo>
                  <a:lnTo>
                    <a:pt x="842917" y="173247"/>
                  </a:lnTo>
                  <a:lnTo>
                    <a:pt x="842464" y="177328"/>
                  </a:lnTo>
                  <a:lnTo>
                    <a:pt x="841556" y="181183"/>
                  </a:lnTo>
                  <a:lnTo>
                    <a:pt x="839968" y="189120"/>
                  </a:lnTo>
                  <a:lnTo>
                    <a:pt x="838606" y="196830"/>
                  </a:lnTo>
                  <a:lnTo>
                    <a:pt x="838153" y="200231"/>
                  </a:lnTo>
                  <a:lnTo>
                    <a:pt x="837926" y="203860"/>
                  </a:lnTo>
                  <a:lnTo>
                    <a:pt x="837926" y="207261"/>
                  </a:lnTo>
                  <a:lnTo>
                    <a:pt x="838153" y="210663"/>
                  </a:lnTo>
                  <a:lnTo>
                    <a:pt x="838380" y="213837"/>
                  </a:lnTo>
                  <a:lnTo>
                    <a:pt x="838833" y="217239"/>
                  </a:lnTo>
                  <a:lnTo>
                    <a:pt x="839741" y="220187"/>
                  </a:lnTo>
                  <a:lnTo>
                    <a:pt x="840648" y="223134"/>
                  </a:lnTo>
                  <a:lnTo>
                    <a:pt x="841783" y="225856"/>
                  </a:lnTo>
                  <a:lnTo>
                    <a:pt x="843598" y="228577"/>
                  </a:lnTo>
                  <a:lnTo>
                    <a:pt x="845413" y="231298"/>
                  </a:lnTo>
                  <a:lnTo>
                    <a:pt x="847228" y="233792"/>
                  </a:lnTo>
                  <a:lnTo>
                    <a:pt x="850632" y="237420"/>
                  </a:lnTo>
                  <a:lnTo>
                    <a:pt x="854035" y="241956"/>
                  </a:lnTo>
                  <a:lnTo>
                    <a:pt x="861296" y="251933"/>
                  </a:lnTo>
                  <a:lnTo>
                    <a:pt x="868103" y="261004"/>
                  </a:lnTo>
                  <a:lnTo>
                    <a:pt x="871052" y="264632"/>
                  </a:lnTo>
                  <a:lnTo>
                    <a:pt x="873548" y="266900"/>
                  </a:lnTo>
                  <a:lnTo>
                    <a:pt x="874683" y="268034"/>
                  </a:lnTo>
                  <a:lnTo>
                    <a:pt x="875590" y="269167"/>
                  </a:lnTo>
                  <a:lnTo>
                    <a:pt x="876271" y="270528"/>
                  </a:lnTo>
                  <a:lnTo>
                    <a:pt x="877179" y="271888"/>
                  </a:lnTo>
                  <a:lnTo>
                    <a:pt x="877632" y="273476"/>
                  </a:lnTo>
                  <a:lnTo>
                    <a:pt x="877859" y="274836"/>
                  </a:lnTo>
                  <a:lnTo>
                    <a:pt x="878086" y="276424"/>
                  </a:lnTo>
                  <a:lnTo>
                    <a:pt x="877859" y="278011"/>
                  </a:lnTo>
                  <a:lnTo>
                    <a:pt x="877632" y="279372"/>
                  </a:lnTo>
                  <a:lnTo>
                    <a:pt x="877179" y="280959"/>
                  </a:lnTo>
                  <a:lnTo>
                    <a:pt x="876271" y="282093"/>
                  </a:lnTo>
                  <a:lnTo>
                    <a:pt x="875364" y="283453"/>
                  </a:lnTo>
                  <a:lnTo>
                    <a:pt x="874229" y="284360"/>
                  </a:lnTo>
                  <a:lnTo>
                    <a:pt x="872641" y="285267"/>
                  </a:lnTo>
                  <a:lnTo>
                    <a:pt x="870826" y="285948"/>
                  </a:lnTo>
                  <a:lnTo>
                    <a:pt x="869010" y="286401"/>
                  </a:lnTo>
                  <a:lnTo>
                    <a:pt x="864472" y="286855"/>
                  </a:lnTo>
                  <a:lnTo>
                    <a:pt x="860162" y="287535"/>
                  </a:lnTo>
                  <a:lnTo>
                    <a:pt x="856077" y="288896"/>
                  </a:lnTo>
                  <a:lnTo>
                    <a:pt x="852447" y="290029"/>
                  </a:lnTo>
                  <a:lnTo>
                    <a:pt x="850859" y="290710"/>
                  </a:lnTo>
                  <a:lnTo>
                    <a:pt x="849497" y="291844"/>
                  </a:lnTo>
                  <a:lnTo>
                    <a:pt x="848363" y="292751"/>
                  </a:lnTo>
                  <a:lnTo>
                    <a:pt x="847002" y="294111"/>
                  </a:lnTo>
                  <a:lnTo>
                    <a:pt x="846321" y="295018"/>
                  </a:lnTo>
                  <a:lnTo>
                    <a:pt x="845640" y="296606"/>
                  </a:lnTo>
                  <a:lnTo>
                    <a:pt x="845186" y="297739"/>
                  </a:lnTo>
                  <a:lnTo>
                    <a:pt x="845186" y="299327"/>
                  </a:lnTo>
                  <a:lnTo>
                    <a:pt x="845413" y="302501"/>
                  </a:lnTo>
                  <a:lnTo>
                    <a:pt x="845867" y="305676"/>
                  </a:lnTo>
                  <a:lnTo>
                    <a:pt x="846321" y="308624"/>
                  </a:lnTo>
                  <a:lnTo>
                    <a:pt x="846548" y="311572"/>
                  </a:lnTo>
                  <a:lnTo>
                    <a:pt x="846548" y="314293"/>
                  </a:lnTo>
                  <a:lnTo>
                    <a:pt x="846548" y="315427"/>
                  </a:lnTo>
                  <a:lnTo>
                    <a:pt x="846094" y="316561"/>
                  </a:lnTo>
                  <a:lnTo>
                    <a:pt x="845640" y="317695"/>
                  </a:lnTo>
                  <a:lnTo>
                    <a:pt x="844960" y="318375"/>
                  </a:lnTo>
                  <a:lnTo>
                    <a:pt x="843825" y="319055"/>
                  </a:lnTo>
                  <a:lnTo>
                    <a:pt x="842690" y="319509"/>
                  </a:lnTo>
                  <a:lnTo>
                    <a:pt x="840195" y="320642"/>
                  </a:lnTo>
                  <a:lnTo>
                    <a:pt x="837699" y="322003"/>
                  </a:lnTo>
                  <a:lnTo>
                    <a:pt x="835884" y="323817"/>
                  </a:lnTo>
                  <a:lnTo>
                    <a:pt x="834522" y="325858"/>
                  </a:lnTo>
                  <a:lnTo>
                    <a:pt x="833842" y="326765"/>
                  </a:lnTo>
                  <a:lnTo>
                    <a:pt x="833615" y="327672"/>
                  </a:lnTo>
                  <a:lnTo>
                    <a:pt x="833388" y="328806"/>
                  </a:lnTo>
                  <a:lnTo>
                    <a:pt x="833388" y="329940"/>
                  </a:lnTo>
                  <a:lnTo>
                    <a:pt x="833615" y="331073"/>
                  </a:lnTo>
                  <a:lnTo>
                    <a:pt x="833842" y="331981"/>
                  </a:lnTo>
                  <a:lnTo>
                    <a:pt x="834522" y="332888"/>
                  </a:lnTo>
                  <a:lnTo>
                    <a:pt x="835430" y="333795"/>
                  </a:lnTo>
                  <a:lnTo>
                    <a:pt x="837472" y="335382"/>
                  </a:lnTo>
                  <a:lnTo>
                    <a:pt x="839741" y="336969"/>
                  </a:lnTo>
                  <a:lnTo>
                    <a:pt x="844279" y="339237"/>
                  </a:lnTo>
                  <a:lnTo>
                    <a:pt x="846548" y="340371"/>
                  </a:lnTo>
                  <a:lnTo>
                    <a:pt x="848363" y="341731"/>
                  </a:lnTo>
                  <a:lnTo>
                    <a:pt x="848817" y="342412"/>
                  </a:lnTo>
                  <a:lnTo>
                    <a:pt x="849270" y="343092"/>
                  </a:lnTo>
                  <a:lnTo>
                    <a:pt x="849724" y="343772"/>
                  </a:lnTo>
                  <a:lnTo>
                    <a:pt x="849724" y="344679"/>
                  </a:lnTo>
                  <a:lnTo>
                    <a:pt x="849497" y="346267"/>
                  </a:lnTo>
                  <a:lnTo>
                    <a:pt x="848817" y="347854"/>
                  </a:lnTo>
                  <a:lnTo>
                    <a:pt x="847682" y="349441"/>
                  </a:lnTo>
                  <a:lnTo>
                    <a:pt x="846094" y="350575"/>
                  </a:lnTo>
                  <a:lnTo>
                    <a:pt x="842010" y="353296"/>
                  </a:lnTo>
                  <a:lnTo>
                    <a:pt x="837699" y="356471"/>
                  </a:lnTo>
                  <a:lnTo>
                    <a:pt x="833615" y="359646"/>
                  </a:lnTo>
                  <a:lnTo>
                    <a:pt x="832253" y="361233"/>
                  </a:lnTo>
                  <a:lnTo>
                    <a:pt x="830892" y="363047"/>
                  </a:lnTo>
                  <a:lnTo>
                    <a:pt x="830211" y="364634"/>
                  </a:lnTo>
                  <a:lnTo>
                    <a:pt x="829984" y="366675"/>
                  </a:lnTo>
                  <a:lnTo>
                    <a:pt x="829984" y="369170"/>
                  </a:lnTo>
                  <a:lnTo>
                    <a:pt x="830665" y="371891"/>
                  </a:lnTo>
                  <a:lnTo>
                    <a:pt x="831346" y="375065"/>
                  </a:lnTo>
                  <a:lnTo>
                    <a:pt x="832026" y="378013"/>
                  </a:lnTo>
                  <a:lnTo>
                    <a:pt x="832026" y="380961"/>
                  </a:lnTo>
                  <a:lnTo>
                    <a:pt x="832026" y="383909"/>
                  </a:lnTo>
                  <a:lnTo>
                    <a:pt x="831119" y="386857"/>
                  </a:lnTo>
                  <a:lnTo>
                    <a:pt x="829758" y="389805"/>
                  </a:lnTo>
                  <a:lnTo>
                    <a:pt x="827942" y="392753"/>
                  </a:lnTo>
                  <a:lnTo>
                    <a:pt x="825446" y="395701"/>
                  </a:lnTo>
                  <a:lnTo>
                    <a:pt x="823858" y="397288"/>
                  </a:lnTo>
                  <a:lnTo>
                    <a:pt x="821816" y="398422"/>
                  </a:lnTo>
                  <a:lnTo>
                    <a:pt x="819774" y="399329"/>
                  </a:lnTo>
                  <a:lnTo>
                    <a:pt x="817278" y="400236"/>
                  </a:lnTo>
                  <a:lnTo>
                    <a:pt x="814782" y="400690"/>
                  </a:lnTo>
                  <a:lnTo>
                    <a:pt x="811833" y="401143"/>
                  </a:lnTo>
                  <a:lnTo>
                    <a:pt x="805933" y="401597"/>
                  </a:lnTo>
                  <a:lnTo>
                    <a:pt x="799127" y="401823"/>
                  </a:lnTo>
                  <a:lnTo>
                    <a:pt x="792093" y="401823"/>
                  </a:lnTo>
                  <a:lnTo>
                    <a:pt x="784605" y="401823"/>
                  </a:lnTo>
                  <a:lnTo>
                    <a:pt x="777118" y="402504"/>
                  </a:lnTo>
                  <a:lnTo>
                    <a:pt x="773487" y="402957"/>
                  </a:lnTo>
                  <a:lnTo>
                    <a:pt x="770084" y="403864"/>
                  </a:lnTo>
                  <a:lnTo>
                    <a:pt x="766907" y="405452"/>
                  </a:lnTo>
                  <a:lnTo>
                    <a:pt x="763958" y="407266"/>
                  </a:lnTo>
                  <a:lnTo>
                    <a:pt x="761235" y="409533"/>
                  </a:lnTo>
                  <a:lnTo>
                    <a:pt x="758512" y="412028"/>
                  </a:lnTo>
                  <a:lnTo>
                    <a:pt x="756016" y="414976"/>
                  </a:lnTo>
                  <a:lnTo>
                    <a:pt x="753520" y="418377"/>
                  </a:lnTo>
                  <a:lnTo>
                    <a:pt x="751252" y="422005"/>
                  </a:lnTo>
                  <a:lnTo>
                    <a:pt x="748983" y="425633"/>
                  </a:lnTo>
                  <a:lnTo>
                    <a:pt x="744898" y="434250"/>
                  </a:lnTo>
                  <a:lnTo>
                    <a:pt x="740588" y="443321"/>
                  </a:lnTo>
                  <a:lnTo>
                    <a:pt x="736503" y="453072"/>
                  </a:lnTo>
                  <a:lnTo>
                    <a:pt x="734461" y="457834"/>
                  </a:lnTo>
                  <a:lnTo>
                    <a:pt x="732873" y="462142"/>
                  </a:lnTo>
                  <a:lnTo>
                    <a:pt x="731512" y="466451"/>
                  </a:lnTo>
                  <a:lnTo>
                    <a:pt x="730831" y="470079"/>
                  </a:lnTo>
                  <a:lnTo>
                    <a:pt x="729923" y="473480"/>
                  </a:lnTo>
                  <a:lnTo>
                    <a:pt x="729696" y="476655"/>
                  </a:lnTo>
                  <a:lnTo>
                    <a:pt x="729696" y="479376"/>
                  </a:lnTo>
                  <a:lnTo>
                    <a:pt x="729696" y="481644"/>
                  </a:lnTo>
                  <a:lnTo>
                    <a:pt x="730150" y="483685"/>
                  </a:lnTo>
                  <a:lnTo>
                    <a:pt x="731058" y="485499"/>
                  </a:lnTo>
                  <a:lnTo>
                    <a:pt x="731739" y="486859"/>
                  </a:lnTo>
                  <a:lnTo>
                    <a:pt x="732646" y="488220"/>
                  </a:lnTo>
                  <a:lnTo>
                    <a:pt x="734008" y="489127"/>
                  </a:lnTo>
                  <a:lnTo>
                    <a:pt x="735142" y="490034"/>
                  </a:lnTo>
                  <a:lnTo>
                    <a:pt x="736730" y="490261"/>
                  </a:lnTo>
                  <a:lnTo>
                    <a:pt x="738092" y="490488"/>
                  </a:lnTo>
                  <a:lnTo>
                    <a:pt x="741495" y="490714"/>
                  </a:lnTo>
                  <a:lnTo>
                    <a:pt x="745125" y="491395"/>
                  </a:lnTo>
                  <a:lnTo>
                    <a:pt x="748983" y="492982"/>
                  </a:lnTo>
                  <a:lnTo>
                    <a:pt x="753294" y="494796"/>
                  </a:lnTo>
                  <a:lnTo>
                    <a:pt x="758285" y="497290"/>
                  </a:lnTo>
                  <a:lnTo>
                    <a:pt x="763504" y="500012"/>
                  </a:lnTo>
                  <a:lnTo>
                    <a:pt x="775302" y="507041"/>
                  </a:lnTo>
                  <a:lnTo>
                    <a:pt x="778933" y="509309"/>
                  </a:lnTo>
                  <a:lnTo>
                    <a:pt x="782336" y="512257"/>
                  </a:lnTo>
                  <a:lnTo>
                    <a:pt x="785967" y="515885"/>
                  </a:lnTo>
                  <a:lnTo>
                    <a:pt x="790051" y="520193"/>
                  </a:lnTo>
                  <a:lnTo>
                    <a:pt x="793908" y="525182"/>
                  </a:lnTo>
                  <a:lnTo>
                    <a:pt x="798219" y="530398"/>
                  </a:lnTo>
                  <a:lnTo>
                    <a:pt x="802530" y="536067"/>
                  </a:lnTo>
                  <a:lnTo>
                    <a:pt x="806614" y="542189"/>
                  </a:lnTo>
                  <a:lnTo>
                    <a:pt x="815009" y="554888"/>
                  </a:lnTo>
                  <a:lnTo>
                    <a:pt x="823404" y="568267"/>
                  </a:lnTo>
                  <a:lnTo>
                    <a:pt x="831346" y="581646"/>
                  </a:lnTo>
                  <a:lnTo>
                    <a:pt x="838606" y="594118"/>
                  </a:lnTo>
                  <a:lnTo>
                    <a:pt x="840648" y="597519"/>
                  </a:lnTo>
                  <a:lnTo>
                    <a:pt x="843144" y="601374"/>
                  </a:lnTo>
                  <a:lnTo>
                    <a:pt x="849497" y="610218"/>
                  </a:lnTo>
                  <a:lnTo>
                    <a:pt x="857666" y="620876"/>
                  </a:lnTo>
                  <a:lnTo>
                    <a:pt x="866968" y="632668"/>
                  </a:lnTo>
                  <a:lnTo>
                    <a:pt x="877406" y="645593"/>
                  </a:lnTo>
                  <a:lnTo>
                    <a:pt x="888523" y="659199"/>
                  </a:lnTo>
                  <a:lnTo>
                    <a:pt x="912121" y="687091"/>
                  </a:lnTo>
                  <a:lnTo>
                    <a:pt x="934810" y="713622"/>
                  </a:lnTo>
                  <a:lnTo>
                    <a:pt x="954777" y="736752"/>
                  </a:lnTo>
                  <a:lnTo>
                    <a:pt x="969298" y="753759"/>
                  </a:lnTo>
                  <a:lnTo>
                    <a:pt x="976559" y="761922"/>
                  </a:lnTo>
                  <a:lnTo>
                    <a:pt x="979282" y="764870"/>
                  </a:lnTo>
                  <a:lnTo>
                    <a:pt x="982004" y="767365"/>
                  </a:lnTo>
                  <a:lnTo>
                    <a:pt x="984954" y="769405"/>
                  </a:lnTo>
                  <a:lnTo>
                    <a:pt x="987904" y="770993"/>
                  </a:lnTo>
                  <a:lnTo>
                    <a:pt x="989265" y="771446"/>
                  </a:lnTo>
                  <a:lnTo>
                    <a:pt x="990400" y="771673"/>
                  </a:lnTo>
                  <a:lnTo>
                    <a:pt x="991761" y="771673"/>
                  </a:lnTo>
                  <a:lnTo>
                    <a:pt x="992669" y="771673"/>
                  </a:lnTo>
                  <a:lnTo>
                    <a:pt x="993803" y="771220"/>
                  </a:lnTo>
                  <a:lnTo>
                    <a:pt x="994484" y="770539"/>
                  </a:lnTo>
                  <a:lnTo>
                    <a:pt x="995164" y="769632"/>
                  </a:lnTo>
                  <a:lnTo>
                    <a:pt x="995618" y="768725"/>
                  </a:lnTo>
                  <a:lnTo>
                    <a:pt x="1003106" y="731536"/>
                  </a:lnTo>
                  <a:lnTo>
                    <a:pt x="1018308" y="654664"/>
                  </a:lnTo>
                  <a:lnTo>
                    <a:pt x="1033737" y="575750"/>
                  </a:lnTo>
                  <a:lnTo>
                    <a:pt x="1042132" y="531758"/>
                  </a:lnTo>
                  <a:lnTo>
                    <a:pt x="1042812" y="528584"/>
                  </a:lnTo>
                  <a:lnTo>
                    <a:pt x="1043720" y="525862"/>
                  </a:lnTo>
                  <a:lnTo>
                    <a:pt x="1045081" y="523141"/>
                  </a:lnTo>
                  <a:lnTo>
                    <a:pt x="1046443" y="521100"/>
                  </a:lnTo>
                  <a:lnTo>
                    <a:pt x="1048031" y="519286"/>
                  </a:lnTo>
                  <a:lnTo>
                    <a:pt x="1049846" y="517472"/>
                  </a:lnTo>
                  <a:lnTo>
                    <a:pt x="1051662" y="516112"/>
                  </a:lnTo>
                  <a:lnTo>
                    <a:pt x="1053930" y="514978"/>
                  </a:lnTo>
                  <a:lnTo>
                    <a:pt x="1056199" y="514298"/>
                  </a:lnTo>
                  <a:lnTo>
                    <a:pt x="1058695" y="513391"/>
                  </a:lnTo>
                  <a:lnTo>
                    <a:pt x="1061191" y="512937"/>
                  </a:lnTo>
                  <a:lnTo>
                    <a:pt x="1063914" y="512484"/>
                  </a:lnTo>
                  <a:lnTo>
                    <a:pt x="1069813" y="512030"/>
                  </a:lnTo>
                  <a:lnTo>
                    <a:pt x="1075939" y="512030"/>
                  </a:lnTo>
                  <a:lnTo>
                    <a:pt x="1093183" y="511350"/>
                  </a:lnTo>
                  <a:lnTo>
                    <a:pt x="1127672" y="509536"/>
                  </a:lnTo>
                  <a:lnTo>
                    <a:pt x="1225464" y="504547"/>
                  </a:lnTo>
                  <a:lnTo>
                    <a:pt x="1324390" y="499331"/>
                  </a:lnTo>
                  <a:lnTo>
                    <a:pt x="1359786" y="497517"/>
                  </a:lnTo>
                  <a:lnTo>
                    <a:pt x="1378391" y="496837"/>
                  </a:lnTo>
                  <a:lnTo>
                    <a:pt x="1382475" y="497064"/>
                  </a:lnTo>
                  <a:lnTo>
                    <a:pt x="1386106" y="497290"/>
                  </a:lnTo>
                  <a:lnTo>
                    <a:pt x="1389509" y="498197"/>
                  </a:lnTo>
                  <a:lnTo>
                    <a:pt x="1392686" y="498878"/>
                  </a:lnTo>
                  <a:lnTo>
                    <a:pt x="1395182" y="499785"/>
                  </a:lnTo>
                  <a:lnTo>
                    <a:pt x="1397450" y="501372"/>
                  </a:lnTo>
                  <a:lnTo>
                    <a:pt x="1399492" y="502733"/>
                  </a:lnTo>
                  <a:lnTo>
                    <a:pt x="1401308" y="504547"/>
                  </a:lnTo>
                  <a:lnTo>
                    <a:pt x="1402442" y="506814"/>
                  </a:lnTo>
                  <a:lnTo>
                    <a:pt x="1403804" y="509082"/>
                  </a:lnTo>
                  <a:lnTo>
                    <a:pt x="1404257" y="511803"/>
                  </a:lnTo>
                  <a:lnTo>
                    <a:pt x="1404711" y="514524"/>
                  </a:lnTo>
                  <a:lnTo>
                    <a:pt x="1404938" y="517699"/>
                  </a:lnTo>
                  <a:lnTo>
                    <a:pt x="1404711" y="520874"/>
                  </a:lnTo>
                  <a:lnTo>
                    <a:pt x="1404257" y="524729"/>
                  </a:lnTo>
                  <a:lnTo>
                    <a:pt x="1403577" y="528584"/>
                  </a:lnTo>
                  <a:lnTo>
                    <a:pt x="1397904" y="555568"/>
                  </a:lnTo>
                  <a:lnTo>
                    <a:pt x="1386332" y="613393"/>
                  </a:lnTo>
                  <a:lnTo>
                    <a:pt x="1353886" y="778929"/>
                  </a:lnTo>
                  <a:lnTo>
                    <a:pt x="1351865" y="789240"/>
                  </a:lnTo>
                  <a:lnTo>
                    <a:pt x="1356912" y="789590"/>
                  </a:lnTo>
                  <a:lnTo>
                    <a:pt x="1382549" y="790497"/>
                  </a:lnTo>
                  <a:lnTo>
                    <a:pt x="1409547" y="791631"/>
                  </a:lnTo>
                  <a:lnTo>
                    <a:pt x="1437226" y="792084"/>
                  </a:lnTo>
                  <a:lnTo>
                    <a:pt x="1463770" y="792311"/>
                  </a:lnTo>
                  <a:lnTo>
                    <a:pt x="1487819" y="792084"/>
                  </a:lnTo>
                  <a:lnTo>
                    <a:pt x="1488008" y="791357"/>
                  </a:lnTo>
                  <a:lnTo>
                    <a:pt x="1487487" y="791299"/>
                  </a:lnTo>
                  <a:lnTo>
                    <a:pt x="1488025" y="791291"/>
                  </a:lnTo>
                  <a:lnTo>
                    <a:pt x="1490995" y="779839"/>
                  </a:lnTo>
                  <a:lnTo>
                    <a:pt x="1493945" y="766914"/>
                  </a:lnTo>
                  <a:lnTo>
                    <a:pt x="1500524" y="740609"/>
                  </a:lnTo>
                  <a:lnTo>
                    <a:pt x="1503700" y="727457"/>
                  </a:lnTo>
                  <a:lnTo>
                    <a:pt x="1507103" y="714985"/>
                  </a:lnTo>
                  <a:lnTo>
                    <a:pt x="1510960" y="703194"/>
                  </a:lnTo>
                  <a:lnTo>
                    <a:pt x="1514590" y="692083"/>
                  </a:lnTo>
                  <a:lnTo>
                    <a:pt x="1517993" y="683466"/>
                  </a:lnTo>
                  <a:lnTo>
                    <a:pt x="1522758" y="672808"/>
                  </a:lnTo>
                  <a:lnTo>
                    <a:pt x="1528883" y="660109"/>
                  </a:lnTo>
                  <a:lnTo>
                    <a:pt x="1535917" y="646277"/>
                  </a:lnTo>
                  <a:lnTo>
                    <a:pt x="1543857" y="631084"/>
                  </a:lnTo>
                  <a:lnTo>
                    <a:pt x="1552478" y="615211"/>
                  </a:lnTo>
                  <a:lnTo>
                    <a:pt x="1561553" y="598884"/>
                  </a:lnTo>
                  <a:lnTo>
                    <a:pt x="1570628" y="582784"/>
                  </a:lnTo>
                  <a:lnTo>
                    <a:pt x="1580157" y="566684"/>
                  </a:lnTo>
                  <a:lnTo>
                    <a:pt x="1589459" y="551264"/>
                  </a:lnTo>
                  <a:lnTo>
                    <a:pt x="1598307" y="536751"/>
                  </a:lnTo>
                  <a:lnTo>
                    <a:pt x="1607155" y="523599"/>
                  </a:lnTo>
                  <a:lnTo>
                    <a:pt x="1615096" y="512034"/>
                  </a:lnTo>
                  <a:lnTo>
                    <a:pt x="1622129" y="502737"/>
                  </a:lnTo>
                  <a:lnTo>
                    <a:pt x="1625532" y="498656"/>
                  </a:lnTo>
                  <a:lnTo>
                    <a:pt x="1628482" y="495254"/>
                  </a:lnTo>
                  <a:lnTo>
                    <a:pt x="1630977" y="492760"/>
                  </a:lnTo>
                  <a:lnTo>
                    <a:pt x="1633473" y="490719"/>
                  </a:lnTo>
                  <a:lnTo>
                    <a:pt x="1692234" y="447634"/>
                  </a:lnTo>
                  <a:lnTo>
                    <a:pt x="1723316" y="424731"/>
                  </a:lnTo>
                  <a:lnTo>
                    <a:pt x="1734886" y="416568"/>
                  </a:lnTo>
                  <a:lnTo>
                    <a:pt x="1741466" y="412033"/>
                  </a:lnTo>
                  <a:lnTo>
                    <a:pt x="1745322" y="409539"/>
                  </a:lnTo>
                  <a:lnTo>
                    <a:pt x="1748952" y="407271"/>
                  </a:lnTo>
                  <a:lnTo>
                    <a:pt x="1754851" y="402509"/>
                  </a:lnTo>
                  <a:lnTo>
                    <a:pt x="1759162" y="398654"/>
                  </a:lnTo>
                  <a:lnTo>
                    <a:pt x="1760750" y="397293"/>
                  </a:lnTo>
                  <a:lnTo>
                    <a:pt x="1777539" y="388903"/>
                  </a:lnTo>
                  <a:lnTo>
                    <a:pt x="1780488" y="386636"/>
                  </a:lnTo>
                  <a:lnTo>
                    <a:pt x="1783664" y="384368"/>
                  </a:lnTo>
                  <a:lnTo>
                    <a:pt x="1787067" y="381193"/>
                  </a:lnTo>
                  <a:lnTo>
                    <a:pt x="1790697" y="377565"/>
                  </a:lnTo>
                  <a:lnTo>
                    <a:pt x="1792286" y="375751"/>
                  </a:lnTo>
                  <a:lnTo>
                    <a:pt x="1793647" y="373710"/>
                  </a:lnTo>
                  <a:lnTo>
                    <a:pt x="1794781" y="371669"/>
                  </a:lnTo>
                  <a:lnTo>
                    <a:pt x="1795916" y="369402"/>
                  </a:lnTo>
                  <a:lnTo>
                    <a:pt x="1796369" y="367588"/>
                  </a:lnTo>
                  <a:lnTo>
                    <a:pt x="1796596" y="365547"/>
                  </a:lnTo>
                  <a:lnTo>
                    <a:pt x="1796596" y="363733"/>
                  </a:lnTo>
                  <a:lnTo>
                    <a:pt x="1796369" y="362372"/>
                  </a:lnTo>
                  <a:lnTo>
                    <a:pt x="1795916" y="361012"/>
                  </a:lnTo>
                  <a:lnTo>
                    <a:pt x="1795462" y="360331"/>
                  </a:lnTo>
                  <a:lnTo>
                    <a:pt x="1794554" y="359651"/>
                  </a:lnTo>
                  <a:lnTo>
                    <a:pt x="1793647" y="358971"/>
                  </a:lnTo>
                  <a:lnTo>
                    <a:pt x="1791832" y="358517"/>
                  </a:lnTo>
                  <a:lnTo>
                    <a:pt x="1789563" y="358064"/>
                  </a:lnTo>
                  <a:lnTo>
                    <a:pt x="1787521" y="357610"/>
                  </a:lnTo>
                  <a:lnTo>
                    <a:pt x="1786387" y="357157"/>
                  </a:lnTo>
                  <a:lnTo>
                    <a:pt x="1785252" y="356250"/>
                  </a:lnTo>
                  <a:lnTo>
                    <a:pt x="1784118" y="355569"/>
                  </a:lnTo>
                  <a:lnTo>
                    <a:pt x="1783211" y="354662"/>
                  </a:lnTo>
                  <a:lnTo>
                    <a:pt x="1782530" y="353075"/>
                  </a:lnTo>
                  <a:lnTo>
                    <a:pt x="1782076" y="351034"/>
                  </a:lnTo>
                  <a:lnTo>
                    <a:pt x="1781622" y="348540"/>
                  </a:lnTo>
                  <a:lnTo>
                    <a:pt x="1781396" y="345592"/>
                  </a:lnTo>
                  <a:lnTo>
                    <a:pt x="1781396" y="339016"/>
                  </a:lnTo>
                  <a:lnTo>
                    <a:pt x="1781622" y="331533"/>
                  </a:lnTo>
                  <a:lnTo>
                    <a:pt x="1782757" y="316793"/>
                  </a:lnTo>
                  <a:lnTo>
                    <a:pt x="1782984" y="311124"/>
                  </a:lnTo>
                  <a:lnTo>
                    <a:pt x="1782757" y="308630"/>
                  </a:lnTo>
                  <a:lnTo>
                    <a:pt x="1782530" y="307043"/>
                  </a:lnTo>
                  <a:lnTo>
                    <a:pt x="1781622" y="304321"/>
                  </a:lnTo>
                  <a:lnTo>
                    <a:pt x="1780715" y="302054"/>
                  </a:lnTo>
                  <a:lnTo>
                    <a:pt x="1778900" y="297519"/>
                  </a:lnTo>
                  <a:lnTo>
                    <a:pt x="1776177" y="291396"/>
                  </a:lnTo>
                  <a:lnTo>
                    <a:pt x="1774362" y="287088"/>
                  </a:lnTo>
                  <a:lnTo>
                    <a:pt x="1772094" y="281192"/>
                  </a:lnTo>
                  <a:lnTo>
                    <a:pt x="1770959" y="278017"/>
                  </a:lnTo>
                  <a:lnTo>
                    <a:pt x="1770506" y="274162"/>
                  </a:lnTo>
                  <a:lnTo>
                    <a:pt x="1770052" y="270534"/>
                  </a:lnTo>
                  <a:lnTo>
                    <a:pt x="1770052" y="266452"/>
                  </a:lnTo>
                  <a:lnTo>
                    <a:pt x="1770279" y="262597"/>
                  </a:lnTo>
                  <a:lnTo>
                    <a:pt x="1770732" y="258289"/>
                  </a:lnTo>
                  <a:lnTo>
                    <a:pt x="1771413" y="254434"/>
                  </a:lnTo>
                  <a:lnTo>
                    <a:pt x="1772321" y="250126"/>
                  </a:lnTo>
                  <a:lnTo>
                    <a:pt x="1774362" y="241962"/>
                  </a:lnTo>
                  <a:lnTo>
                    <a:pt x="1776404" y="234479"/>
                  </a:lnTo>
                  <a:lnTo>
                    <a:pt x="1778900" y="227676"/>
                  </a:lnTo>
                  <a:lnTo>
                    <a:pt x="1781169" y="222007"/>
                  </a:lnTo>
                  <a:lnTo>
                    <a:pt x="1782303" y="219286"/>
                  </a:lnTo>
                  <a:lnTo>
                    <a:pt x="1783211" y="215885"/>
                  </a:lnTo>
                  <a:lnTo>
                    <a:pt x="1785026" y="208855"/>
                  </a:lnTo>
                  <a:lnTo>
                    <a:pt x="1786387" y="200692"/>
                  </a:lnTo>
                  <a:lnTo>
                    <a:pt x="1787521" y="192075"/>
                  </a:lnTo>
                  <a:lnTo>
                    <a:pt x="1788202" y="183458"/>
                  </a:lnTo>
                  <a:lnTo>
                    <a:pt x="1788429" y="175294"/>
                  </a:lnTo>
                  <a:lnTo>
                    <a:pt x="1788429" y="167811"/>
                  </a:lnTo>
                  <a:lnTo>
                    <a:pt x="1787975" y="161462"/>
                  </a:lnTo>
                  <a:lnTo>
                    <a:pt x="1787748" y="158741"/>
                  </a:lnTo>
                  <a:lnTo>
                    <a:pt x="1788202" y="155566"/>
                  </a:lnTo>
                  <a:lnTo>
                    <a:pt x="1788656" y="152165"/>
                  </a:lnTo>
                  <a:lnTo>
                    <a:pt x="1790017" y="148763"/>
                  </a:lnTo>
                  <a:lnTo>
                    <a:pt x="1791151" y="145362"/>
                  </a:lnTo>
                  <a:lnTo>
                    <a:pt x="1792966" y="141507"/>
                  </a:lnTo>
                  <a:lnTo>
                    <a:pt x="1794781" y="138106"/>
                  </a:lnTo>
                  <a:lnTo>
                    <a:pt x="1796823" y="134704"/>
                  </a:lnTo>
                  <a:lnTo>
                    <a:pt x="1799092" y="131076"/>
                  </a:lnTo>
                  <a:lnTo>
                    <a:pt x="1801587" y="127675"/>
                  </a:lnTo>
                  <a:lnTo>
                    <a:pt x="1804083" y="124727"/>
                  </a:lnTo>
                  <a:lnTo>
                    <a:pt x="1806806" y="121779"/>
                  </a:lnTo>
                  <a:lnTo>
                    <a:pt x="1809301" y="119058"/>
                  </a:lnTo>
                  <a:lnTo>
                    <a:pt x="1812024" y="116790"/>
                  </a:lnTo>
                  <a:lnTo>
                    <a:pt x="1814519" y="114522"/>
                  </a:lnTo>
                  <a:lnTo>
                    <a:pt x="1817015" y="113162"/>
                  </a:lnTo>
                  <a:lnTo>
                    <a:pt x="1822460" y="109987"/>
                  </a:lnTo>
                  <a:lnTo>
                    <a:pt x="1828586" y="106813"/>
                  </a:lnTo>
                  <a:lnTo>
                    <a:pt x="1842198" y="100690"/>
                  </a:lnTo>
                  <a:lnTo>
                    <a:pt x="1855130" y="95021"/>
                  </a:lnTo>
                  <a:lnTo>
                    <a:pt x="1864659" y="90939"/>
                  </a:lnTo>
                  <a:lnTo>
                    <a:pt x="1871692" y="88218"/>
                  </a:lnTo>
                  <a:lnTo>
                    <a:pt x="1879406" y="85497"/>
                  </a:lnTo>
                  <a:lnTo>
                    <a:pt x="1883262" y="84590"/>
                  </a:lnTo>
                  <a:lnTo>
                    <a:pt x="1886439" y="83910"/>
                  </a:lnTo>
                  <a:lnTo>
                    <a:pt x="1889615" y="83456"/>
                  </a:lnTo>
                  <a:lnTo>
                    <a:pt x="1892111" y="83456"/>
                  </a:lnTo>
                  <a:lnTo>
                    <a:pt x="1898690" y="84590"/>
                  </a:lnTo>
                  <a:lnTo>
                    <a:pt x="1903228" y="85043"/>
                  </a:lnTo>
                  <a:lnTo>
                    <a:pt x="1907992" y="85270"/>
                  </a:lnTo>
                  <a:lnTo>
                    <a:pt x="1912983" y="85270"/>
                  </a:lnTo>
                  <a:lnTo>
                    <a:pt x="1917294" y="85043"/>
                  </a:lnTo>
                  <a:lnTo>
                    <a:pt x="1919563" y="84590"/>
                  </a:lnTo>
                  <a:lnTo>
                    <a:pt x="1921604" y="84136"/>
                  </a:lnTo>
                  <a:lnTo>
                    <a:pt x="1923646" y="83456"/>
                  </a:lnTo>
                  <a:lnTo>
                    <a:pt x="1925008" y="82776"/>
                  </a:lnTo>
                  <a:lnTo>
                    <a:pt x="1928638" y="80962"/>
                  </a:lnTo>
                  <a:lnTo>
                    <a:pt x="1932494" y="79828"/>
                  </a:lnTo>
                  <a:lnTo>
                    <a:pt x="1937032" y="78921"/>
                  </a:lnTo>
                  <a:lnTo>
                    <a:pt x="1941796" y="78014"/>
                  </a:lnTo>
                  <a:lnTo>
                    <a:pt x="1946334" y="77787"/>
                  </a:lnTo>
                  <a:lnTo>
                    <a:pt x="1951098" y="77787"/>
                  </a:lnTo>
                  <a:lnTo>
                    <a:pt x="1955636" y="78241"/>
                  </a:lnTo>
                  <a:lnTo>
                    <a:pt x="1959720" y="79148"/>
                  </a:lnTo>
                  <a:lnTo>
                    <a:pt x="1964030" y="80281"/>
                  </a:lnTo>
                  <a:lnTo>
                    <a:pt x="1968568" y="82096"/>
                  </a:lnTo>
                  <a:lnTo>
                    <a:pt x="1977643" y="85497"/>
                  </a:lnTo>
                  <a:lnTo>
                    <a:pt x="1982407" y="87311"/>
                  </a:lnTo>
                  <a:lnTo>
                    <a:pt x="1986264" y="88672"/>
                  </a:lnTo>
                  <a:lnTo>
                    <a:pt x="1990121" y="89805"/>
                  </a:lnTo>
                  <a:lnTo>
                    <a:pt x="1991482" y="90032"/>
                  </a:lnTo>
                  <a:lnTo>
                    <a:pt x="1992843" y="90032"/>
                  </a:lnTo>
                  <a:lnTo>
                    <a:pt x="1995112" y="90032"/>
                  </a:lnTo>
                  <a:lnTo>
                    <a:pt x="1997381" y="89805"/>
                  </a:lnTo>
                  <a:lnTo>
                    <a:pt x="2001464" y="89352"/>
                  </a:lnTo>
                  <a:lnTo>
                    <a:pt x="2006229" y="88445"/>
                  </a:lnTo>
                  <a:lnTo>
                    <a:pt x="2009405" y="88218"/>
                  </a:lnTo>
                  <a:lnTo>
                    <a:pt x="2012808" y="88218"/>
                  </a:lnTo>
                  <a:lnTo>
                    <a:pt x="2014623" y="88218"/>
                  </a:lnTo>
                  <a:lnTo>
                    <a:pt x="2015984" y="88672"/>
                  </a:lnTo>
                  <a:lnTo>
                    <a:pt x="2016892" y="89352"/>
                  </a:lnTo>
                  <a:lnTo>
                    <a:pt x="2017573" y="90032"/>
                  </a:lnTo>
                  <a:lnTo>
                    <a:pt x="2018026" y="90939"/>
                  </a:lnTo>
                  <a:lnTo>
                    <a:pt x="2018707" y="92300"/>
                  </a:lnTo>
                  <a:lnTo>
                    <a:pt x="2019161" y="94567"/>
                  </a:lnTo>
                  <a:lnTo>
                    <a:pt x="2019388" y="96835"/>
                  </a:lnTo>
                  <a:lnTo>
                    <a:pt x="2019841" y="98196"/>
                  </a:lnTo>
                  <a:lnTo>
                    <a:pt x="2020295" y="99329"/>
                  </a:lnTo>
                  <a:lnTo>
                    <a:pt x="2021203" y="100463"/>
                  </a:lnTo>
                  <a:lnTo>
                    <a:pt x="2022110" y="101370"/>
                  </a:lnTo>
                  <a:lnTo>
                    <a:pt x="2023245" y="102051"/>
                  </a:lnTo>
                  <a:lnTo>
                    <a:pt x="2025060" y="102958"/>
                  </a:lnTo>
                  <a:lnTo>
                    <a:pt x="2026875" y="103411"/>
                  </a:lnTo>
                  <a:lnTo>
                    <a:pt x="2028236" y="104091"/>
                  </a:lnTo>
                  <a:lnTo>
                    <a:pt x="2029597" y="104772"/>
                  </a:lnTo>
                  <a:lnTo>
                    <a:pt x="2030505" y="105905"/>
                  </a:lnTo>
                  <a:lnTo>
                    <a:pt x="2031185" y="106813"/>
                  </a:lnTo>
                  <a:lnTo>
                    <a:pt x="2032093" y="107946"/>
                  </a:lnTo>
                  <a:lnTo>
                    <a:pt x="2033000" y="109987"/>
                  </a:lnTo>
                  <a:lnTo>
                    <a:pt x="2033454" y="112708"/>
                  </a:lnTo>
                  <a:lnTo>
                    <a:pt x="2033681" y="115203"/>
                  </a:lnTo>
                  <a:lnTo>
                    <a:pt x="2033681" y="117697"/>
                  </a:lnTo>
                  <a:lnTo>
                    <a:pt x="2033908" y="120191"/>
                  </a:lnTo>
                  <a:lnTo>
                    <a:pt x="2034588" y="122686"/>
                  </a:lnTo>
                  <a:lnTo>
                    <a:pt x="2035042" y="124727"/>
                  </a:lnTo>
                  <a:lnTo>
                    <a:pt x="2036176" y="129035"/>
                  </a:lnTo>
                  <a:lnTo>
                    <a:pt x="2036403" y="130849"/>
                  </a:lnTo>
                  <a:lnTo>
                    <a:pt x="2036403" y="133117"/>
                  </a:lnTo>
                  <a:lnTo>
                    <a:pt x="2035950" y="135384"/>
                  </a:lnTo>
                  <a:lnTo>
                    <a:pt x="2035042" y="137652"/>
                  </a:lnTo>
                  <a:lnTo>
                    <a:pt x="2032320" y="142868"/>
                  </a:lnTo>
                  <a:lnTo>
                    <a:pt x="2030958" y="145589"/>
                  </a:lnTo>
                  <a:lnTo>
                    <a:pt x="2030051" y="148537"/>
                  </a:lnTo>
                  <a:lnTo>
                    <a:pt x="2029370" y="151258"/>
                  </a:lnTo>
                  <a:lnTo>
                    <a:pt x="2028916" y="153752"/>
                  </a:lnTo>
                  <a:lnTo>
                    <a:pt x="2029370" y="156246"/>
                  </a:lnTo>
                  <a:lnTo>
                    <a:pt x="2029597" y="157153"/>
                  </a:lnTo>
                  <a:lnTo>
                    <a:pt x="2029824" y="158287"/>
                  </a:lnTo>
                  <a:lnTo>
                    <a:pt x="2035723" y="169172"/>
                  </a:lnTo>
                  <a:lnTo>
                    <a:pt x="2046613" y="188220"/>
                  </a:lnTo>
                  <a:lnTo>
                    <a:pt x="2057503" y="207721"/>
                  </a:lnTo>
                  <a:lnTo>
                    <a:pt x="2061586" y="215204"/>
                  </a:lnTo>
                  <a:lnTo>
                    <a:pt x="2063855" y="219739"/>
                  </a:lnTo>
                  <a:lnTo>
                    <a:pt x="2064536" y="222234"/>
                  </a:lnTo>
                  <a:lnTo>
                    <a:pt x="2064763" y="224728"/>
                  </a:lnTo>
                  <a:lnTo>
                    <a:pt x="2064763" y="227223"/>
                  </a:lnTo>
                  <a:lnTo>
                    <a:pt x="2064309" y="229944"/>
                  </a:lnTo>
                  <a:lnTo>
                    <a:pt x="2062721" y="235386"/>
                  </a:lnTo>
                  <a:lnTo>
                    <a:pt x="2061133" y="241282"/>
                  </a:lnTo>
                  <a:lnTo>
                    <a:pt x="2060452" y="244230"/>
                  </a:lnTo>
                  <a:lnTo>
                    <a:pt x="2060225" y="247178"/>
                  </a:lnTo>
                  <a:lnTo>
                    <a:pt x="2060225" y="249899"/>
                  </a:lnTo>
                  <a:lnTo>
                    <a:pt x="2060679" y="252620"/>
                  </a:lnTo>
                  <a:lnTo>
                    <a:pt x="2061360" y="255114"/>
                  </a:lnTo>
                  <a:lnTo>
                    <a:pt x="2062267" y="257382"/>
                  </a:lnTo>
                  <a:lnTo>
                    <a:pt x="2063175" y="259650"/>
                  </a:lnTo>
                  <a:lnTo>
                    <a:pt x="2064763" y="261690"/>
                  </a:lnTo>
                  <a:lnTo>
                    <a:pt x="2074972" y="275296"/>
                  </a:lnTo>
                  <a:lnTo>
                    <a:pt x="2081551" y="283913"/>
                  </a:lnTo>
                  <a:lnTo>
                    <a:pt x="2087223" y="291850"/>
                  </a:lnTo>
                  <a:lnTo>
                    <a:pt x="2089265" y="295251"/>
                  </a:lnTo>
                  <a:lnTo>
                    <a:pt x="2091080" y="298652"/>
                  </a:lnTo>
                  <a:lnTo>
                    <a:pt x="2092215" y="301827"/>
                  </a:lnTo>
                  <a:lnTo>
                    <a:pt x="2092442" y="303188"/>
                  </a:lnTo>
                  <a:lnTo>
                    <a:pt x="2092668" y="304548"/>
                  </a:lnTo>
                  <a:lnTo>
                    <a:pt x="2092668" y="305909"/>
                  </a:lnTo>
                  <a:lnTo>
                    <a:pt x="2092442" y="307043"/>
                  </a:lnTo>
                  <a:lnTo>
                    <a:pt x="2091988" y="308176"/>
                  </a:lnTo>
                  <a:lnTo>
                    <a:pt x="2091534" y="309310"/>
                  </a:lnTo>
                  <a:lnTo>
                    <a:pt x="2090853" y="310217"/>
                  </a:lnTo>
                  <a:lnTo>
                    <a:pt x="2089492" y="310897"/>
                  </a:lnTo>
                  <a:lnTo>
                    <a:pt x="2088358" y="311578"/>
                  </a:lnTo>
                  <a:lnTo>
                    <a:pt x="2086770" y="312258"/>
                  </a:lnTo>
                  <a:lnTo>
                    <a:pt x="2079963" y="313845"/>
                  </a:lnTo>
                  <a:lnTo>
                    <a:pt x="2073611" y="315886"/>
                  </a:lnTo>
                  <a:lnTo>
                    <a:pt x="2068620" y="317927"/>
                  </a:lnTo>
                  <a:lnTo>
                    <a:pt x="2066805" y="318834"/>
                  </a:lnTo>
                  <a:lnTo>
                    <a:pt x="2065670" y="319968"/>
                  </a:lnTo>
                  <a:lnTo>
                    <a:pt x="2063175" y="322462"/>
                  </a:lnTo>
                  <a:lnTo>
                    <a:pt x="2060452" y="326317"/>
                  </a:lnTo>
                  <a:lnTo>
                    <a:pt x="2059091" y="328585"/>
                  </a:lnTo>
                  <a:lnTo>
                    <a:pt x="2057730" y="330852"/>
                  </a:lnTo>
                  <a:lnTo>
                    <a:pt x="2057049" y="332667"/>
                  </a:lnTo>
                  <a:lnTo>
                    <a:pt x="2056368" y="334707"/>
                  </a:lnTo>
                  <a:lnTo>
                    <a:pt x="2055915" y="338789"/>
                  </a:lnTo>
                  <a:lnTo>
                    <a:pt x="2055007" y="342871"/>
                  </a:lnTo>
                  <a:lnTo>
                    <a:pt x="2054326" y="344912"/>
                  </a:lnTo>
                  <a:lnTo>
                    <a:pt x="2053646" y="346726"/>
                  </a:lnTo>
                  <a:lnTo>
                    <a:pt x="2052511" y="348086"/>
                  </a:lnTo>
                  <a:lnTo>
                    <a:pt x="2051150" y="349220"/>
                  </a:lnTo>
                  <a:lnTo>
                    <a:pt x="2048201" y="351034"/>
                  </a:lnTo>
                  <a:lnTo>
                    <a:pt x="2047066" y="352168"/>
                  </a:lnTo>
                  <a:lnTo>
                    <a:pt x="2046159" y="353075"/>
                  </a:lnTo>
                  <a:lnTo>
                    <a:pt x="2045705" y="353982"/>
                  </a:lnTo>
                  <a:lnTo>
                    <a:pt x="2045705" y="355116"/>
                  </a:lnTo>
                  <a:lnTo>
                    <a:pt x="2045932" y="356023"/>
                  </a:lnTo>
                  <a:lnTo>
                    <a:pt x="2046840" y="356930"/>
                  </a:lnTo>
                  <a:lnTo>
                    <a:pt x="2049108" y="358971"/>
                  </a:lnTo>
                  <a:lnTo>
                    <a:pt x="2050696" y="360331"/>
                  </a:lnTo>
                  <a:lnTo>
                    <a:pt x="2051831" y="361465"/>
                  </a:lnTo>
                  <a:lnTo>
                    <a:pt x="2052738" y="363053"/>
                  </a:lnTo>
                  <a:lnTo>
                    <a:pt x="2053419" y="364413"/>
                  </a:lnTo>
                  <a:lnTo>
                    <a:pt x="2053873" y="366000"/>
                  </a:lnTo>
                  <a:lnTo>
                    <a:pt x="2053646" y="367588"/>
                  </a:lnTo>
                  <a:lnTo>
                    <a:pt x="2052511" y="370762"/>
                  </a:lnTo>
                  <a:lnTo>
                    <a:pt x="2052058" y="372576"/>
                  </a:lnTo>
                  <a:lnTo>
                    <a:pt x="2052058" y="374844"/>
                  </a:lnTo>
                  <a:lnTo>
                    <a:pt x="2052058" y="377112"/>
                  </a:lnTo>
                  <a:lnTo>
                    <a:pt x="2052511" y="379606"/>
                  </a:lnTo>
                  <a:lnTo>
                    <a:pt x="2053646" y="382327"/>
                  </a:lnTo>
                  <a:lnTo>
                    <a:pt x="2054780" y="385048"/>
                  </a:lnTo>
                  <a:lnTo>
                    <a:pt x="2055461" y="386862"/>
                  </a:lnTo>
                  <a:lnTo>
                    <a:pt x="2056141" y="388450"/>
                  </a:lnTo>
                  <a:lnTo>
                    <a:pt x="2056368" y="390717"/>
                  </a:lnTo>
                  <a:lnTo>
                    <a:pt x="2056368" y="392985"/>
                  </a:lnTo>
                  <a:lnTo>
                    <a:pt x="2055915" y="395479"/>
                  </a:lnTo>
                  <a:lnTo>
                    <a:pt x="2055234" y="397747"/>
                  </a:lnTo>
                  <a:lnTo>
                    <a:pt x="2054780" y="400241"/>
                  </a:lnTo>
                  <a:lnTo>
                    <a:pt x="2053873" y="402736"/>
                  </a:lnTo>
                  <a:lnTo>
                    <a:pt x="2052511" y="405230"/>
                  </a:lnTo>
                  <a:lnTo>
                    <a:pt x="2051377" y="407498"/>
                  </a:lnTo>
                  <a:lnTo>
                    <a:pt x="2049789" y="409312"/>
                  </a:lnTo>
                  <a:lnTo>
                    <a:pt x="2048428" y="411353"/>
                  </a:lnTo>
                  <a:lnTo>
                    <a:pt x="2046386" y="412940"/>
                  </a:lnTo>
                  <a:lnTo>
                    <a:pt x="2044344" y="414074"/>
                  </a:lnTo>
                  <a:lnTo>
                    <a:pt x="2042529" y="414981"/>
                  </a:lnTo>
                  <a:lnTo>
                    <a:pt x="2040033" y="415661"/>
                  </a:lnTo>
                  <a:lnTo>
                    <a:pt x="2034815" y="416115"/>
                  </a:lnTo>
                  <a:lnTo>
                    <a:pt x="2028690" y="416115"/>
                  </a:lnTo>
                  <a:lnTo>
                    <a:pt x="2022337" y="416115"/>
                  </a:lnTo>
                  <a:lnTo>
                    <a:pt x="2015531" y="416115"/>
                  </a:lnTo>
                  <a:lnTo>
                    <a:pt x="2009178" y="415661"/>
                  </a:lnTo>
                  <a:lnTo>
                    <a:pt x="2003280" y="414981"/>
                  </a:lnTo>
                  <a:lnTo>
                    <a:pt x="1998061" y="414300"/>
                  </a:lnTo>
                  <a:lnTo>
                    <a:pt x="1994204" y="413620"/>
                  </a:lnTo>
                  <a:lnTo>
                    <a:pt x="1991255" y="412940"/>
                  </a:lnTo>
                  <a:lnTo>
                    <a:pt x="1988079" y="412033"/>
                  </a:lnTo>
                  <a:lnTo>
                    <a:pt x="1985130" y="411806"/>
                  </a:lnTo>
                  <a:lnTo>
                    <a:pt x="1981953" y="412033"/>
                  </a:lnTo>
                  <a:lnTo>
                    <a:pt x="1980592" y="412260"/>
                  </a:lnTo>
                  <a:lnTo>
                    <a:pt x="1979231" y="412940"/>
                  </a:lnTo>
                  <a:lnTo>
                    <a:pt x="1977643" y="413620"/>
                  </a:lnTo>
                  <a:lnTo>
                    <a:pt x="1976508" y="414300"/>
                  </a:lnTo>
                  <a:lnTo>
                    <a:pt x="1975147" y="415434"/>
                  </a:lnTo>
                  <a:lnTo>
                    <a:pt x="1974013" y="416341"/>
                  </a:lnTo>
                  <a:lnTo>
                    <a:pt x="1972651" y="417929"/>
                  </a:lnTo>
                  <a:lnTo>
                    <a:pt x="1971744" y="419289"/>
                  </a:lnTo>
                  <a:lnTo>
                    <a:pt x="1969702" y="422917"/>
                  </a:lnTo>
                  <a:lnTo>
                    <a:pt x="1968341" y="426999"/>
                  </a:lnTo>
                  <a:lnTo>
                    <a:pt x="1965391" y="434936"/>
                  </a:lnTo>
                  <a:lnTo>
                    <a:pt x="1963803" y="438564"/>
                  </a:lnTo>
                  <a:lnTo>
                    <a:pt x="1962215" y="442192"/>
                  </a:lnTo>
                  <a:lnTo>
                    <a:pt x="1960627" y="444686"/>
                  </a:lnTo>
                  <a:lnTo>
                    <a:pt x="1959493" y="445593"/>
                  </a:lnTo>
                  <a:lnTo>
                    <a:pt x="1958585" y="446274"/>
                  </a:lnTo>
                  <a:lnTo>
                    <a:pt x="1948603" y="452850"/>
                  </a:lnTo>
                  <a:lnTo>
                    <a:pt x="1944292" y="456024"/>
                  </a:lnTo>
                  <a:lnTo>
                    <a:pt x="1942704" y="457158"/>
                  </a:lnTo>
                  <a:lnTo>
                    <a:pt x="1942023" y="458519"/>
                  </a:lnTo>
                  <a:lnTo>
                    <a:pt x="1941796" y="459653"/>
                  </a:lnTo>
                  <a:lnTo>
                    <a:pt x="1942023" y="462147"/>
                  </a:lnTo>
                  <a:lnTo>
                    <a:pt x="1942477" y="464868"/>
                  </a:lnTo>
                  <a:lnTo>
                    <a:pt x="1943384" y="468496"/>
                  </a:lnTo>
                  <a:lnTo>
                    <a:pt x="1944519" y="472125"/>
                  </a:lnTo>
                  <a:lnTo>
                    <a:pt x="1945653" y="475526"/>
                  </a:lnTo>
                  <a:lnTo>
                    <a:pt x="1947241" y="479154"/>
                  </a:lnTo>
                  <a:lnTo>
                    <a:pt x="1948603" y="481875"/>
                  </a:lnTo>
                  <a:lnTo>
                    <a:pt x="1952913" y="488678"/>
                  </a:lnTo>
                  <a:lnTo>
                    <a:pt x="1953140" y="489585"/>
                  </a:lnTo>
                  <a:lnTo>
                    <a:pt x="1953367" y="490492"/>
                  </a:lnTo>
                  <a:lnTo>
                    <a:pt x="1953367" y="491626"/>
                  </a:lnTo>
                  <a:lnTo>
                    <a:pt x="1953140" y="493440"/>
                  </a:lnTo>
                  <a:lnTo>
                    <a:pt x="1952459" y="495254"/>
                  </a:lnTo>
                  <a:lnTo>
                    <a:pt x="1950871" y="497522"/>
                  </a:lnTo>
                  <a:lnTo>
                    <a:pt x="1948603" y="499789"/>
                  </a:lnTo>
                  <a:lnTo>
                    <a:pt x="1946334" y="502057"/>
                  </a:lnTo>
                  <a:lnTo>
                    <a:pt x="1944519" y="503418"/>
                  </a:lnTo>
                  <a:lnTo>
                    <a:pt x="1943158" y="504098"/>
                  </a:lnTo>
                  <a:lnTo>
                    <a:pt x="1942250" y="504778"/>
                  </a:lnTo>
                  <a:lnTo>
                    <a:pt x="1942023" y="505458"/>
                  </a:lnTo>
                  <a:lnTo>
                    <a:pt x="1942023" y="505912"/>
                  </a:lnTo>
                  <a:lnTo>
                    <a:pt x="1942023" y="507272"/>
                  </a:lnTo>
                  <a:lnTo>
                    <a:pt x="1942250" y="509994"/>
                  </a:lnTo>
                  <a:lnTo>
                    <a:pt x="1943158" y="513849"/>
                  </a:lnTo>
                  <a:lnTo>
                    <a:pt x="1943611" y="517023"/>
                  </a:lnTo>
                  <a:lnTo>
                    <a:pt x="1943838" y="521332"/>
                  </a:lnTo>
                  <a:lnTo>
                    <a:pt x="1944519" y="532896"/>
                  </a:lnTo>
                  <a:lnTo>
                    <a:pt x="1944746" y="547182"/>
                  </a:lnTo>
                  <a:lnTo>
                    <a:pt x="1944519" y="563282"/>
                  </a:lnTo>
                  <a:lnTo>
                    <a:pt x="1944292" y="594575"/>
                  </a:lnTo>
                  <a:lnTo>
                    <a:pt x="1943838" y="615664"/>
                  </a:lnTo>
                  <a:lnTo>
                    <a:pt x="1943611" y="622694"/>
                  </a:lnTo>
                  <a:lnTo>
                    <a:pt x="1943384" y="631537"/>
                  </a:lnTo>
                  <a:lnTo>
                    <a:pt x="1942477" y="652173"/>
                  </a:lnTo>
                  <a:lnTo>
                    <a:pt x="1941569" y="672808"/>
                  </a:lnTo>
                  <a:lnTo>
                    <a:pt x="1941116" y="681652"/>
                  </a:lnTo>
                  <a:lnTo>
                    <a:pt x="1940889" y="688681"/>
                  </a:lnTo>
                  <a:lnTo>
                    <a:pt x="1941116" y="694123"/>
                  </a:lnTo>
                  <a:lnTo>
                    <a:pt x="1941796" y="697752"/>
                  </a:lnTo>
                  <a:lnTo>
                    <a:pt x="1942250" y="699339"/>
                  </a:lnTo>
                  <a:lnTo>
                    <a:pt x="1942704" y="700473"/>
                  </a:lnTo>
                  <a:lnTo>
                    <a:pt x="1943384" y="701607"/>
                  </a:lnTo>
                  <a:lnTo>
                    <a:pt x="1944292" y="702287"/>
                  </a:lnTo>
                  <a:lnTo>
                    <a:pt x="1944973" y="702967"/>
                  </a:lnTo>
                  <a:lnTo>
                    <a:pt x="1945880" y="703421"/>
                  </a:lnTo>
                  <a:lnTo>
                    <a:pt x="1948376" y="704328"/>
                  </a:lnTo>
                  <a:lnTo>
                    <a:pt x="1955182" y="705462"/>
                  </a:lnTo>
                  <a:lnTo>
                    <a:pt x="1962442" y="707276"/>
                  </a:lnTo>
                  <a:lnTo>
                    <a:pt x="1969475" y="709090"/>
                  </a:lnTo>
                  <a:lnTo>
                    <a:pt x="1976281" y="711811"/>
                  </a:lnTo>
                  <a:lnTo>
                    <a:pt x="1982861" y="715212"/>
                  </a:lnTo>
                  <a:lnTo>
                    <a:pt x="1986264" y="717026"/>
                  </a:lnTo>
                  <a:lnTo>
                    <a:pt x="1990348" y="718840"/>
                  </a:lnTo>
                  <a:lnTo>
                    <a:pt x="1994658" y="720655"/>
                  </a:lnTo>
                  <a:lnTo>
                    <a:pt x="1999196" y="722015"/>
                  </a:lnTo>
                  <a:lnTo>
                    <a:pt x="2003960" y="723149"/>
                  </a:lnTo>
                  <a:lnTo>
                    <a:pt x="2009178" y="723829"/>
                  </a:lnTo>
                  <a:lnTo>
                    <a:pt x="2014396" y="724056"/>
                  </a:lnTo>
                  <a:lnTo>
                    <a:pt x="2017119" y="723829"/>
                  </a:lnTo>
                  <a:lnTo>
                    <a:pt x="2019841" y="723602"/>
                  </a:lnTo>
                  <a:lnTo>
                    <a:pt x="2031412" y="721562"/>
                  </a:lnTo>
                  <a:lnTo>
                    <a:pt x="2037538" y="720881"/>
                  </a:lnTo>
                  <a:lnTo>
                    <a:pt x="2043210" y="720201"/>
                  </a:lnTo>
                  <a:lnTo>
                    <a:pt x="2048201" y="720201"/>
                  </a:lnTo>
                  <a:lnTo>
                    <a:pt x="2050470" y="720428"/>
                  </a:lnTo>
                  <a:lnTo>
                    <a:pt x="2052285" y="720655"/>
                  </a:lnTo>
                  <a:lnTo>
                    <a:pt x="2054100" y="721108"/>
                  </a:lnTo>
                  <a:lnTo>
                    <a:pt x="2055461" y="721788"/>
                  </a:lnTo>
                  <a:lnTo>
                    <a:pt x="2056822" y="722922"/>
                  </a:lnTo>
                  <a:lnTo>
                    <a:pt x="2057503" y="724283"/>
                  </a:lnTo>
                  <a:lnTo>
                    <a:pt x="2057956" y="725643"/>
                  </a:lnTo>
                  <a:lnTo>
                    <a:pt x="2059318" y="726550"/>
                  </a:lnTo>
                  <a:lnTo>
                    <a:pt x="2060452" y="727457"/>
                  </a:lnTo>
                  <a:lnTo>
                    <a:pt x="2062267" y="728364"/>
                  </a:lnTo>
                  <a:lnTo>
                    <a:pt x="2064309" y="728818"/>
                  </a:lnTo>
                  <a:lnTo>
                    <a:pt x="2066124" y="729271"/>
                  </a:lnTo>
                  <a:lnTo>
                    <a:pt x="2068620" y="729271"/>
                  </a:lnTo>
                  <a:lnTo>
                    <a:pt x="2071115" y="729498"/>
                  </a:lnTo>
                  <a:lnTo>
                    <a:pt x="2077014" y="729271"/>
                  </a:lnTo>
                  <a:lnTo>
                    <a:pt x="2082913" y="728591"/>
                  </a:lnTo>
                  <a:lnTo>
                    <a:pt x="2089038" y="727457"/>
                  </a:lnTo>
                  <a:lnTo>
                    <a:pt x="2094937" y="726324"/>
                  </a:lnTo>
                  <a:lnTo>
                    <a:pt x="2108323" y="723376"/>
                  </a:lnTo>
                  <a:lnTo>
                    <a:pt x="2115356" y="721788"/>
                  </a:lnTo>
                  <a:lnTo>
                    <a:pt x="2122389" y="720655"/>
                  </a:lnTo>
                  <a:lnTo>
                    <a:pt x="2125565" y="720428"/>
                  </a:lnTo>
                  <a:lnTo>
                    <a:pt x="2128742" y="720201"/>
                  </a:lnTo>
                  <a:lnTo>
                    <a:pt x="2131464" y="720201"/>
                  </a:lnTo>
                  <a:lnTo>
                    <a:pt x="2134186" y="720201"/>
                  </a:lnTo>
                  <a:lnTo>
                    <a:pt x="2136682" y="720655"/>
                  </a:lnTo>
                  <a:lnTo>
                    <a:pt x="2138724" y="721335"/>
                  </a:lnTo>
                  <a:lnTo>
                    <a:pt x="2140312" y="722242"/>
                  </a:lnTo>
                  <a:lnTo>
                    <a:pt x="2141673" y="723829"/>
                  </a:lnTo>
                  <a:lnTo>
                    <a:pt x="2143715" y="726777"/>
                  </a:lnTo>
                  <a:lnTo>
                    <a:pt x="2146211" y="729952"/>
                  </a:lnTo>
                  <a:lnTo>
                    <a:pt x="2148480" y="732673"/>
                  </a:lnTo>
                  <a:lnTo>
                    <a:pt x="2150068" y="734033"/>
                  </a:lnTo>
                  <a:lnTo>
                    <a:pt x="2151883" y="734940"/>
                  </a:lnTo>
                  <a:lnTo>
                    <a:pt x="2153244" y="735621"/>
                  </a:lnTo>
                  <a:lnTo>
                    <a:pt x="2155286" y="736528"/>
                  </a:lnTo>
                  <a:lnTo>
                    <a:pt x="2157101" y="736981"/>
                  </a:lnTo>
                  <a:lnTo>
                    <a:pt x="2159370" y="737208"/>
                  </a:lnTo>
                  <a:lnTo>
                    <a:pt x="2161412" y="736981"/>
                  </a:lnTo>
                  <a:lnTo>
                    <a:pt x="2163680" y="736528"/>
                  </a:lnTo>
                  <a:lnTo>
                    <a:pt x="2166403" y="736074"/>
                  </a:lnTo>
                  <a:lnTo>
                    <a:pt x="2169125" y="734714"/>
                  </a:lnTo>
                  <a:lnTo>
                    <a:pt x="2184326" y="727684"/>
                  </a:lnTo>
                  <a:lnTo>
                    <a:pt x="2188637" y="726324"/>
                  </a:lnTo>
                  <a:lnTo>
                    <a:pt x="2192493" y="724963"/>
                  </a:lnTo>
                  <a:lnTo>
                    <a:pt x="2194762" y="724736"/>
                  </a:lnTo>
                  <a:lnTo>
                    <a:pt x="2197258" y="724736"/>
                  </a:lnTo>
                  <a:lnTo>
                    <a:pt x="2199980" y="724963"/>
                  </a:lnTo>
                  <a:lnTo>
                    <a:pt x="2202703" y="725416"/>
                  </a:lnTo>
                  <a:lnTo>
                    <a:pt x="2203269" y="725501"/>
                  </a:lnTo>
                  <a:lnTo>
                    <a:pt x="2203274" y="725493"/>
                  </a:lnTo>
                  <a:lnTo>
                    <a:pt x="2204178" y="723905"/>
                  </a:lnTo>
                  <a:lnTo>
                    <a:pt x="2205761" y="722316"/>
                  </a:lnTo>
                  <a:lnTo>
                    <a:pt x="2207117" y="721182"/>
                  </a:lnTo>
                  <a:lnTo>
                    <a:pt x="2208926" y="719821"/>
                  </a:lnTo>
                  <a:lnTo>
                    <a:pt x="2210961" y="718687"/>
                  </a:lnTo>
                  <a:lnTo>
                    <a:pt x="2212770" y="718006"/>
                  </a:lnTo>
                  <a:lnTo>
                    <a:pt x="2215030" y="716872"/>
                  </a:lnTo>
                  <a:lnTo>
                    <a:pt x="2220230" y="715511"/>
                  </a:lnTo>
                  <a:lnTo>
                    <a:pt x="2225883" y="714376"/>
                  </a:lnTo>
                  <a:lnTo>
                    <a:pt x="2232665" y="713469"/>
                  </a:lnTo>
                  <a:lnTo>
                    <a:pt x="2239222" y="712561"/>
                  </a:lnTo>
                  <a:lnTo>
                    <a:pt x="2245778" y="711881"/>
                  </a:lnTo>
                  <a:lnTo>
                    <a:pt x="2251430" y="711427"/>
                  </a:lnTo>
                  <a:lnTo>
                    <a:pt x="2257083" y="711200"/>
                  </a:lnTo>
                  <a:lnTo>
                    <a:pt x="2262057" y="711200"/>
                  </a:lnTo>
                  <a:lnTo>
                    <a:pt x="2266804" y="711427"/>
                  </a:lnTo>
                  <a:lnTo>
                    <a:pt x="2271100" y="711881"/>
                  </a:lnTo>
                  <a:lnTo>
                    <a:pt x="2275170" y="712561"/>
                  </a:lnTo>
                  <a:lnTo>
                    <a:pt x="2276646" y="712747"/>
                  </a:lnTo>
                  <a:lnTo>
                    <a:pt x="2276020" y="705380"/>
                  </a:lnTo>
                  <a:lnTo>
                    <a:pt x="2275340" y="693817"/>
                  </a:lnTo>
                  <a:lnTo>
                    <a:pt x="2275114" y="682027"/>
                  </a:lnTo>
                  <a:lnTo>
                    <a:pt x="2274887" y="670010"/>
                  </a:lnTo>
                  <a:lnTo>
                    <a:pt x="2275114" y="646204"/>
                  </a:lnTo>
                  <a:lnTo>
                    <a:pt x="2275567" y="623984"/>
                  </a:lnTo>
                  <a:lnTo>
                    <a:pt x="2275793" y="604712"/>
                  </a:lnTo>
                  <a:lnTo>
                    <a:pt x="2276020" y="589975"/>
                  </a:lnTo>
                  <a:lnTo>
                    <a:pt x="2276247" y="583853"/>
                  </a:lnTo>
                  <a:lnTo>
                    <a:pt x="2276926" y="577278"/>
                  </a:lnTo>
                  <a:lnTo>
                    <a:pt x="2277606" y="570476"/>
                  </a:lnTo>
                  <a:lnTo>
                    <a:pt x="2278739" y="563448"/>
                  </a:lnTo>
                  <a:lnTo>
                    <a:pt x="2280099" y="556646"/>
                  </a:lnTo>
                  <a:lnTo>
                    <a:pt x="2281459" y="549617"/>
                  </a:lnTo>
                  <a:lnTo>
                    <a:pt x="2283271" y="542589"/>
                  </a:lnTo>
                  <a:lnTo>
                    <a:pt x="2285084" y="536013"/>
                  </a:lnTo>
                  <a:lnTo>
                    <a:pt x="2288483" y="523543"/>
                  </a:lnTo>
                  <a:lnTo>
                    <a:pt x="2291882" y="513341"/>
                  </a:lnTo>
                  <a:lnTo>
                    <a:pt x="2293468" y="509259"/>
                  </a:lnTo>
                  <a:lnTo>
                    <a:pt x="2294828" y="506085"/>
                  </a:lnTo>
                  <a:lnTo>
                    <a:pt x="2296188" y="503591"/>
                  </a:lnTo>
                  <a:lnTo>
                    <a:pt x="2297094" y="502231"/>
                  </a:lnTo>
                  <a:lnTo>
                    <a:pt x="2299360" y="500190"/>
                  </a:lnTo>
                  <a:lnTo>
                    <a:pt x="2302533" y="498150"/>
                  </a:lnTo>
                  <a:lnTo>
                    <a:pt x="2306385" y="495656"/>
                  </a:lnTo>
                  <a:lnTo>
                    <a:pt x="2310464" y="493162"/>
                  </a:lnTo>
                  <a:lnTo>
                    <a:pt x="2315222" y="490668"/>
                  </a:lnTo>
                  <a:lnTo>
                    <a:pt x="2319981" y="488627"/>
                  </a:lnTo>
                  <a:lnTo>
                    <a:pt x="2324966" y="486813"/>
                  </a:lnTo>
                  <a:lnTo>
                    <a:pt x="2329498" y="485680"/>
                  </a:lnTo>
                  <a:lnTo>
                    <a:pt x="2335617" y="484319"/>
                  </a:lnTo>
                  <a:lnTo>
                    <a:pt x="2344454" y="482505"/>
                  </a:lnTo>
                  <a:lnTo>
                    <a:pt x="2354878" y="479785"/>
                  </a:lnTo>
                  <a:lnTo>
                    <a:pt x="2366208" y="476384"/>
                  </a:lnTo>
                  <a:lnTo>
                    <a:pt x="2377992" y="473209"/>
                  </a:lnTo>
                  <a:lnTo>
                    <a:pt x="2388869" y="469809"/>
                  </a:lnTo>
                  <a:lnTo>
                    <a:pt x="2397933" y="466634"/>
                  </a:lnTo>
                  <a:lnTo>
                    <a:pt x="2401785" y="465047"/>
                  </a:lnTo>
                  <a:lnTo>
                    <a:pt x="2404731" y="463687"/>
                  </a:lnTo>
                  <a:lnTo>
                    <a:pt x="2409716" y="461193"/>
                  </a:lnTo>
                  <a:lnTo>
                    <a:pt x="2413568" y="459379"/>
                  </a:lnTo>
                  <a:lnTo>
                    <a:pt x="2416741" y="457792"/>
                  </a:lnTo>
                  <a:lnTo>
                    <a:pt x="2419460" y="456432"/>
                  </a:lnTo>
                  <a:lnTo>
                    <a:pt x="2420593" y="455751"/>
                  </a:lnTo>
                  <a:lnTo>
                    <a:pt x="2421499" y="454844"/>
                  </a:lnTo>
                  <a:lnTo>
                    <a:pt x="2422179" y="453937"/>
                  </a:lnTo>
                  <a:lnTo>
                    <a:pt x="2422859" y="452577"/>
                  </a:lnTo>
                  <a:lnTo>
                    <a:pt x="2423312" y="451217"/>
                  </a:lnTo>
                  <a:lnTo>
                    <a:pt x="2423766" y="449630"/>
                  </a:lnTo>
                  <a:lnTo>
                    <a:pt x="2424219" y="445548"/>
                  </a:lnTo>
                  <a:lnTo>
                    <a:pt x="2424899" y="436479"/>
                  </a:lnTo>
                  <a:lnTo>
                    <a:pt x="2425805" y="428090"/>
                  </a:lnTo>
                  <a:lnTo>
                    <a:pt x="2426032" y="424236"/>
                  </a:lnTo>
                  <a:lnTo>
                    <a:pt x="2426032" y="420155"/>
                  </a:lnTo>
                  <a:lnTo>
                    <a:pt x="2425805" y="416074"/>
                  </a:lnTo>
                  <a:lnTo>
                    <a:pt x="2424899" y="411993"/>
                  </a:lnTo>
                  <a:lnTo>
                    <a:pt x="2424672" y="409272"/>
                  </a:lnTo>
                  <a:lnTo>
                    <a:pt x="2424672" y="404964"/>
                  </a:lnTo>
                  <a:lnTo>
                    <a:pt x="2424899" y="399296"/>
                  </a:lnTo>
                  <a:lnTo>
                    <a:pt x="2425125" y="392947"/>
                  </a:lnTo>
                  <a:lnTo>
                    <a:pt x="2426485" y="377303"/>
                  </a:lnTo>
                  <a:lnTo>
                    <a:pt x="2428298" y="359845"/>
                  </a:lnTo>
                  <a:lnTo>
                    <a:pt x="2431923" y="324475"/>
                  </a:lnTo>
                  <a:lnTo>
                    <a:pt x="2433509" y="309964"/>
                  </a:lnTo>
                  <a:lnTo>
                    <a:pt x="2434416" y="298855"/>
                  </a:lnTo>
                  <a:lnTo>
                    <a:pt x="2435096" y="289105"/>
                  </a:lnTo>
                  <a:lnTo>
                    <a:pt x="2436682" y="277089"/>
                  </a:lnTo>
                  <a:lnTo>
                    <a:pt x="2438268" y="263938"/>
                  </a:lnTo>
                  <a:lnTo>
                    <a:pt x="2440081" y="250335"/>
                  </a:lnTo>
                  <a:lnTo>
                    <a:pt x="2442120" y="237411"/>
                  </a:lnTo>
                  <a:lnTo>
                    <a:pt x="2444160" y="225621"/>
                  </a:lnTo>
                  <a:lnTo>
                    <a:pt x="2445746" y="216325"/>
                  </a:lnTo>
                  <a:lnTo>
                    <a:pt x="2447332" y="209977"/>
                  </a:lnTo>
                  <a:lnTo>
                    <a:pt x="2448012" y="207256"/>
                  </a:lnTo>
                  <a:lnTo>
                    <a:pt x="2449372" y="203401"/>
                  </a:lnTo>
                  <a:lnTo>
                    <a:pt x="2450958" y="199094"/>
                  </a:lnTo>
                  <a:lnTo>
                    <a:pt x="2453224" y="193652"/>
                  </a:lnTo>
                  <a:lnTo>
                    <a:pt x="2455943" y="187530"/>
                  </a:lnTo>
                  <a:lnTo>
                    <a:pt x="2459342" y="180955"/>
                  </a:lnTo>
                  <a:lnTo>
                    <a:pt x="2463648" y="173927"/>
                  </a:lnTo>
                  <a:lnTo>
                    <a:pt x="2468406" y="166898"/>
                  </a:lnTo>
                  <a:lnTo>
                    <a:pt x="2473845" y="159416"/>
                  </a:lnTo>
                  <a:lnTo>
                    <a:pt x="2476791" y="155562"/>
                  </a:lnTo>
                  <a:lnTo>
                    <a:pt x="2479963" y="151934"/>
                  </a:lnTo>
                  <a:lnTo>
                    <a:pt x="2483136" y="148306"/>
                  </a:lnTo>
                  <a:lnTo>
                    <a:pt x="2486988" y="144452"/>
                  </a:lnTo>
                  <a:lnTo>
                    <a:pt x="2490614" y="140824"/>
                  </a:lnTo>
                  <a:lnTo>
                    <a:pt x="2494692" y="136970"/>
                  </a:lnTo>
                  <a:lnTo>
                    <a:pt x="2498998" y="133569"/>
                  </a:lnTo>
                  <a:lnTo>
                    <a:pt x="2503303" y="130168"/>
                  </a:lnTo>
                  <a:lnTo>
                    <a:pt x="2508062" y="126994"/>
                  </a:lnTo>
                  <a:lnTo>
                    <a:pt x="2513047" y="123593"/>
                  </a:lnTo>
                  <a:lnTo>
                    <a:pt x="2518033" y="120419"/>
                  </a:lnTo>
                  <a:lnTo>
                    <a:pt x="2523244" y="117471"/>
                  </a:lnTo>
                  <a:lnTo>
                    <a:pt x="2529136" y="114750"/>
                  </a:lnTo>
                  <a:lnTo>
                    <a:pt x="2535028" y="112030"/>
                  </a:lnTo>
                  <a:lnTo>
                    <a:pt x="2538200" y="111123"/>
                  </a:lnTo>
                  <a:lnTo>
                    <a:pt x="2541599" y="109989"/>
                  </a:lnTo>
                  <a:lnTo>
                    <a:pt x="2545905" y="109082"/>
                  </a:lnTo>
                  <a:lnTo>
                    <a:pt x="2550437" y="108175"/>
                  </a:lnTo>
                  <a:lnTo>
                    <a:pt x="2559954" y="106815"/>
                  </a:lnTo>
                  <a:lnTo>
                    <a:pt x="2569925" y="106135"/>
                  </a:lnTo>
                  <a:lnTo>
                    <a:pt x="2588506" y="104548"/>
                  </a:lnTo>
                  <a:lnTo>
                    <a:pt x="2595758" y="104094"/>
                  </a:lnTo>
                  <a:lnTo>
                    <a:pt x="2600970" y="103641"/>
                  </a:lnTo>
                  <a:lnTo>
                    <a:pt x="2603009" y="103414"/>
                  </a:lnTo>
                  <a:lnTo>
                    <a:pt x="2606181" y="103187"/>
                  </a:lnTo>
                  <a:lnTo>
                    <a:pt x="2613886" y="103414"/>
                  </a:lnTo>
                  <a:lnTo>
                    <a:pt x="2622950" y="104094"/>
                  </a:lnTo>
                  <a:lnTo>
                    <a:pt x="2633147" y="105228"/>
                  </a:lnTo>
                  <a:lnTo>
                    <a:pt x="2638359" y="106361"/>
                  </a:lnTo>
                  <a:lnTo>
                    <a:pt x="2643571" y="107268"/>
                  </a:lnTo>
                  <a:lnTo>
                    <a:pt x="2648556" y="108629"/>
                  </a:lnTo>
                  <a:lnTo>
                    <a:pt x="2652862" y="109989"/>
                  </a:lnTo>
                  <a:lnTo>
                    <a:pt x="2657394" y="111576"/>
                  </a:lnTo>
                  <a:lnTo>
                    <a:pt x="2661019" y="113163"/>
                  </a:lnTo>
                  <a:lnTo>
                    <a:pt x="2664418" y="115204"/>
                  </a:lnTo>
                  <a:lnTo>
                    <a:pt x="2665778" y="116564"/>
                  </a:lnTo>
                  <a:lnTo>
                    <a:pt x="2667138" y="117471"/>
                  </a:lnTo>
                  <a:lnTo>
                    <a:pt x="2669177" y="119965"/>
                  </a:lnTo>
                  <a:lnTo>
                    <a:pt x="2670990" y="122459"/>
                  </a:lnTo>
                  <a:lnTo>
                    <a:pt x="2672803" y="124953"/>
                  </a:lnTo>
                  <a:lnTo>
                    <a:pt x="2674389" y="127674"/>
                  </a:lnTo>
                  <a:lnTo>
                    <a:pt x="2677108" y="133569"/>
                  </a:lnTo>
                  <a:lnTo>
                    <a:pt x="2679828" y="139464"/>
                  </a:lnTo>
                  <a:lnTo>
                    <a:pt x="2683000" y="145812"/>
                  </a:lnTo>
                  <a:lnTo>
                    <a:pt x="2684586" y="148986"/>
                  </a:lnTo>
                  <a:lnTo>
                    <a:pt x="2686399" y="152161"/>
                  </a:lnTo>
                  <a:lnTo>
                    <a:pt x="2688438" y="155335"/>
                  </a:lnTo>
                  <a:lnTo>
                    <a:pt x="2690478" y="158282"/>
                  </a:lnTo>
                  <a:lnTo>
                    <a:pt x="2692971" y="161683"/>
                  </a:lnTo>
                  <a:lnTo>
                    <a:pt x="2695916" y="164631"/>
                  </a:lnTo>
                  <a:lnTo>
                    <a:pt x="2699089" y="167805"/>
                  </a:lnTo>
                  <a:lnTo>
                    <a:pt x="2701808" y="171206"/>
                  </a:lnTo>
                  <a:lnTo>
                    <a:pt x="2704527" y="175287"/>
                  </a:lnTo>
                  <a:lnTo>
                    <a:pt x="2707247" y="179141"/>
                  </a:lnTo>
                  <a:lnTo>
                    <a:pt x="2709739" y="183449"/>
                  </a:lnTo>
                  <a:lnTo>
                    <a:pt x="2712232" y="187984"/>
                  </a:lnTo>
                  <a:lnTo>
                    <a:pt x="2714271" y="192292"/>
                  </a:lnTo>
                  <a:lnTo>
                    <a:pt x="2716311" y="196826"/>
                  </a:lnTo>
                  <a:lnTo>
                    <a:pt x="2720163" y="205442"/>
                  </a:lnTo>
                  <a:lnTo>
                    <a:pt x="2723109" y="213378"/>
                  </a:lnTo>
                  <a:lnTo>
                    <a:pt x="2724922" y="220406"/>
                  </a:lnTo>
                  <a:lnTo>
                    <a:pt x="2726281" y="225848"/>
                  </a:lnTo>
                  <a:lnTo>
                    <a:pt x="2726961" y="230836"/>
                  </a:lnTo>
                  <a:lnTo>
                    <a:pt x="2727414" y="236504"/>
                  </a:lnTo>
                  <a:lnTo>
                    <a:pt x="2728321" y="249201"/>
                  </a:lnTo>
                  <a:lnTo>
                    <a:pt x="2729000" y="261444"/>
                  </a:lnTo>
                  <a:lnTo>
                    <a:pt x="2729454" y="267113"/>
                  </a:lnTo>
                  <a:lnTo>
                    <a:pt x="2730134" y="272101"/>
                  </a:lnTo>
                  <a:lnTo>
                    <a:pt x="2731720" y="281623"/>
                  </a:lnTo>
                  <a:lnTo>
                    <a:pt x="2732626" y="290466"/>
                  </a:lnTo>
                  <a:lnTo>
                    <a:pt x="2734666" y="305203"/>
                  </a:lnTo>
                  <a:lnTo>
                    <a:pt x="2734892" y="308151"/>
                  </a:lnTo>
                  <a:lnTo>
                    <a:pt x="2735119" y="311778"/>
                  </a:lnTo>
                  <a:lnTo>
                    <a:pt x="2735119" y="316313"/>
                  </a:lnTo>
                  <a:lnTo>
                    <a:pt x="2734892" y="320847"/>
                  </a:lnTo>
                  <a:lnTo>
                    <a:pt x="2734212" y="325382"/>
                  </a:lnTo>
                  <a:lnTo>
                    <a:pt x="2733533" y="329917"/>
                  </a:lnTo>
                  <a:lnTo>
                    <a:pt x="2732173" y="334224"/>
                  </a:lnTo>
                  <a:lnTo>
                    <a:pt x="2731493" y="336038"/>
                  </a:lnTo>
                  <a:lnTo>
                    <a:pt x="2730360" y="337852"/>
                  </a:lnTo>
                  <a:lnTo>
                    <a:pt x="2726281" y="345561"/>
                  </a:lnTo>
                  <a:lnTo>
                    <a:pt x="2724015" y="349869"/>
                  </a:lnTo>
                  <a:lnTo>
                    <a:pt x="2721749" y="354177"/>
                  </a:lnTo>
                  <a:lnTo>
                    <a:pt x="2719710" y="358938"/>
                  </a:lnTo>
                  <a:lnTo>
                    <a:pt x="2718124" y="363699"/>
                  </a:lnTo>
                  <a:lnTo>
                    <a:pt x="2716764" y="368234"/>
                  </a:lnTo>
                  <a:lnTo>
                    <a:pt x="2716084" y="372542"/>
                  </a:lnTo>
                  <a:lnTo>
                    <a:pt x="2715178" y="382291"/>
                  </a:lnTo>
                  <a:lnTo>
                    <a:pt x="2713818" y="393174"/>
                  </a:lnTo>
                  <a:lnTo>
                    <a:pt x="2713591" y="398389"/>
                  </a:lnTo>
                  <a:lnTo>
                    <a:pt x="2713365" y="403377"/>
                  </a:lnTo>
                  <a:lnTo>
                    <a:pt x="2713591" y="407231"/>
                  </a:lnTo>
                  <a:lnTo>
                    <a:pt x="2713818" y="408818"/>
                  </a:lnTo>
                  <a:lnTo>
                    <a:pt x="2714045" y="409952"/>
                  </a:lnTo>
                  <a:lnTo>
                    <a:pt x="2714271" y="411312"/>
                  </a:lnTo>
                  <a:lnTo>
                    <a:pt x="2714498" y="412673"/>
                  </a:lnTo>
                  <a:lnTo>
                    <a:pt x="2714271" y="416074"/>
                  </a:lnTo>
                  <a:lnTo>
                    <a:pt x="2713591" y="419475"/>
                  </a:lnTo>
                  <a:lnTo>
                    <a:pt x="2712685" y="423102"/>
                  </a:lnTo>
                  <a:lnTo>
                    <a:pt x="2711099" y="426730"/>
                  </a:lnTo>
                  <a:lnTo>
                    <a:pt x="2709059" y="430131"/>
                  </a:lnTo>
                  <a:lnTo>
                    <a:pt x="2707247" y="432852"/>
                  </a:lnTo>
                  <a:lnTo>
                    <a:pt x="2705887" y="433759"/>
                  </a:lnTo>
                  <a:lnTo>
                    <a:pt x="2704981" y="434892"/>
                  </a:lnTo>
                  <a:lnTo>
                    <a:pt x="2703394" y="435346"/>
                  </a:lnTo>
                  <a:lnTo>
                    <a:pt x="2701581" y="436026"/>
                  </a:lnTo>
                  <a:lnTo>
                    <a:pt x="2699089" y="436253"/>
                  </a:lnTo>
                  <a:lnTo>
                    <a:pt x="2696596" y="436706"/>
                  </a:lnTo>
                  <a:lnTo>
                    <a:pt x="2690251" y="437160"/>
                  </a:lnTo>
                  <a:lnTo>
                    <a:pt x="2683680" y="437386"/>
                  </a:lnTo>
                  <a:lnTo>
                    <a:pt x="2672350" y="437160"/>
                  </a:lnTo>
                  <a:lnTo>
                    <a:pt x="2667364" y="436706"/>
                  </a:lnTo>
                  <a:lnTo>
                    <a:pt x="2665325" y="437613"/>
                  </a:lnTo>
                  <a:lnTo>
                    <a:pt x="2663285" y="438520"/>
                  </a:lnTo>
                  <a:lnTo>
                    <a:pt x="2661019" y="440107"/>
                  </a:lnTo>
                  <a:lnTo>
                    <a:pt x="2658753" y="441694"/>
                  </a:lnTo>
                  <a:lnTo>
                    <a:pt x="2657847" y="443054"/>
                  </a:lnTo>
                  <a:lnTo>
                    <a:pt x="2656941" y="443961"/>
                  </a:lnTo>
                  <a:lnTo>
                    <a:pt x="2656034" y="445548"/>
                  </a:lnTo>
                  <a:lnTo>
                    <a:pt x="2655354" y="446909"/>
                  </a:lnTo>
                  <a:lnTo>
                    <a:pt x="2655128" y="448496"/>
                  </a:lnTo>
                  <a:lnTo>
                    <a:pt x="2654901" y="450083"/>
                  </a:lnTo>
                  <a:lnTo>
                    <a:pt x="2655128" y="456432"/>
                  </a:lnTo>
                  <a:lnTo>
                    <a:pt x="2655354" y="459152"/>
                  </a:lnTo>
                  <a:lnTo>
                    <a:pt x="2655808" y="461646"/>
                  </a:lnTo>
                  <a:lnTo>
                    <a:pt x="2656714" y="463687"/>
                  </a:lnTo>
                  <a:lnTo>
                    <a:pt x="2657620" y="465274"/>
                  </a:lnTo>
                  <a:lnTo>
                    <a:pt x="2658527" y="467088"/>
                  </a:lnTo>
                  <a:lnTo>
                    <a:pt x="2660113" y="468221"/>
                  </a:lnTo>
                  <a:lnTo>
                    <a:pt x="2663965" y="470715"/>
                  </a:lnTo>
                  <a:lnTo>
                    <a:pt x="2672350" y="475703"/>
                  </a:lnTo>
                  <a:lnTo>
                    <a:pt x="2683453" y="482279"/>
                  </a:lnTo>
                  <a:lnTo>
                    <a:pt x="2696823" y="489534"/>
                  </a:lnTo>
                  <a:lnTo>
                    <a:pt x="2710872" y="497016"/>
                  </a:lnTo>
                  <a:lnTo>
                    <a:pt x="2718124" y="500417"/>
                  </a:lnTo>
                  <a:lnTo>
                    <a:pt x="2724922" y="503818"/>
                  </a:lnTo>
                  <a:lnTo>
                    <a:pt x="2731720" y="506765"/>
                  </a:lnTo>
                  <a:lnTo>
                    <a:pt x="2737838" y="509259"/>
                  </a:lnTo>
                  <a:lnTo>
                    <a:pt x="2743503" y="510847"/>
                  </a:lnTo>
                  <a:lnTo>
                    <a:pt x="2748488" y="512434"/>
                  </a:lnTo>
                  <a:lnTo>
                    <a:pt x="2765257" y="515608"/>
                  </a:lnTo>
                  <a:lnTo>
                    <a:pt x="2772055" y="517422"/>
                  </a:lnTo>
                  <a:lnTo>
                    <a:pt x="2775001" y="518102"/>
                  </a:lnTo>
                  <a:lnTo>
                    <a:pt x="2777947" y="519236"/>
                  </a:lnTo>
                  <a:lnTo>
                    <a:pt x="2780440" y="520369"/>
                  </a:lnTo>
                  <a:lnTo>
                    <a:pt x="2782932" y="521503"/>
                  </a:lnTo>
                  <a:lnTo>
                    <a:pt x="2785198" y="522863"/>
                  </a:lnTo>
                  <a:lnTo>
                    <a:pt x="2787238" y="524677"/>
                  </a:lnTo>
                  <a:lnTo>
                    <a:pt x="2788803" y="526048"/>
                  </a:lnTo>
                  <a:lnTo>
                    <a:pt x="2792727" y="527028"/>
                  </a:lnTo>
                  <a:lnTo>
                    <a:pt x="2797034" y="528389"/>
                  </a:lnTo>
                  <a:lnTo>
                    <a:pt x="2800888" y="529975"/>
                  </a:lnTo>
                  <a:lnTo>
                    <a:pt x="2804062" y="531562"/>
                  </a:lnTo>
                  <a:lnTo>
                    <a:pt x="2807236" y="533829"/>
                  </a:lnTo>
                  <a:lnTo>
                    <a:pt x="2809956" y="536096"/>
                  </a:lnTo>
                  <a:lnTo>
                    <a:pt x="2811996" y="538816"/>
                  </a:lnTo>
                  <a:lnTo>
                    <a:pt x="2814036" y="541763"/>
                  </a:lnTo>
                  <a:lnTo>
                    <a:pt x="2815623" y="545163"/>
                  </a:lnTo>
                  <a:lnTo>
                    <a:pt x="2816757" y="548790"/>
                  </a:lnTo>
                  <a:lnTo>
                    <a:pt x="2817437" y="553097"/>
                  </a:lnTo>
                  <a:lnTo>
                    <a:pt x="2818117" y="557404"/>
                  </a:lnTo>
                  <a:lnTo>
                    <a:pt x="2818344" y="562617"/>
                  </a:lnTo>
                  <a:lnTo>
                    <a:pt x="2818344" y="568058"/>
                  </a:lnTo>
                  <a:lnTo>
                    <a:pt x="2818570" y="573952"/>
                  </a:lnTo>
                  <a:lnTo>
                    <a:pt x="2819250" y="580299"/>
                  </a:lnTo>
                  <a:lnTo>
                    <a:pt x="2820157" y="586872"/>
                  </a:lnTo>
                  <a:lnTo>
                    <a:pt x="2821517" y="593900"/>
                  </a:lnTo>
                  <a:lnTo>
                    <a:pt x="2822878" y="601153"/>
                  </a:lnTo>
                  <a:lnTo>
                    <a:pt x="2824918" y="608407"/>
                  </a:lnTo>
                  <a:lnTo>
                    <a:pt x="2826823" y="615074"/>
                  </a:lnTo>
                  <a:lnTo>
                    <a:pt x="2833691" y="630106"/>
                  </a:lnTo>
                  <a:lnTo>
                    <a:pt x="2838450" y="640536"/>
                  </a:lnTo>
                  <a:lnTo>
                    <a:pt x="2836258" y="640536"/>
                  </a:lnTo>
                  <a:lnTo>
                    <a:pt x="2836480" y="641049"/>
                  </a:lnTo>
                  <a:lnTo>
                    <a:pt x="2840107" y="649663"/>
                  </a:lnTo>
                  <a:lnTo>
                    <a:pt x="2844641" y="658277"/>
                  </a:lnTo>
                  <a:lnTo>
                    <a:pt x="2849175" y="667571"/>
                  </a:lnTo>
                  <a:lnTo>
                    <a:pt x="2854615" y="676412"/>
                  </a:lnTo>
                  <a:lnTo>
                    <a:pt x="2860510" y="685706"/>
                  </a:lnTo>
                  <a:lnTo>
                    <a:pt x="2866177" y="694320"/>
                  </a:lnTo>
                  <a:lnTo>
                    <a:pt x="2872751" y="705200"/>
                  </a:lnTo>
                  <a:lnTo>
                    <a:pt x="2889074" y="732629"/>
                  </a:lnTo>
                  <a:lnTo>
                    <a:pt x="2908570" y="764818"/>
                  </a:lnTo>
                  <a:lnTo>
                    <a:pt x="2928972" y="799727"/>
                  </a:lnTo>
                  <a:lnTo>
                    <a:pt x="2939627" y="816728"/>
                  </a:lnTo>
                  <a:lnTo>
                    <a:pt x="2949829" y="833502"/>
                  </a:lnTo>
                  <a:lnTo>
                    <a:pt x="2960030" y="849143"/>
                  </a:lnTo>
                  <a:lnTo>
                    <a:pt x="2969551" y="863878"/>
                  </a:lnTo>
                  <a:lnTo>
                    <a:pt x="2978393" y="876798"/>
                  </a:lnTo>
                  <a:lnTo>
                    <a:pt x="2986554" y="887906"/>
                  </a:lnTo>
                  <a:lnTo>
                    <a:pt x="2990181" y="892666"/>
                  </a:lnTo>
                  <a:lnTo>
                    <a:pt x="2993808" y="896520"/>
                  </a:lnTo>
                  <a:lnTo>
                    <a:pt x="2996755" y="899920"/>
                  </a:lnTo>
                  <a:lnTo>
                    <a:pt x="2998859" y="901700"/>
                  </a:lnTo>
                  <a:lnTo>
                    <a:pt x="3305549" y="901700"/>
                  </a:lnTo>
                  <a:lnTo>
                    <a:pt x="3306861" y="868001"/>
                  </a:lnTo>
                  <a:lnTo>
                    <a:pt x="3330654" y="846908"/>
                  </a:lnTo>
                  <a:lnTo>
                    <a:pt x="3383904" y="800185"/>
                  </a:lnTo>
                  <a:lnTo>
                    <a:pt x="3413136" y="774555"/>
                  </a:lnTo>
                  <a:lnTo>
                    <a:pt x="3439421" y="751647"/>
                  </a:lnTo>
                  <a:lnTo>
                    <a:pt x="3450525" y="742348"/>
                  </a:lnTo>
                  <a:lnTo>
                    <a:pt x="3459815" y="734863"/>
                  </a:lnTo>
                  <a:lnTo>
                    <a:pt x="3466387" y="729420"/>
                  </a:lnTo>
                  <a:lnTo>
                    <a:pt x="3470465" y="726698"/>
                  </a:lnTo>
                  <a:lnTo>
                    <a:pt x="3471825" y="725791"/>
                  </a:lnTo>
                  <a:lnTo>
                    <a:pt x="3473638" y="724203"/>
                  </a:lnTo>
                  <a:lnTo>
                    <a:pt x="3478623" y="720348"/>
                  </a:lnTo>
                  <a:lnTo>
                    <a:pt x="3484968" y="714224"/>
                  </a:lnTo>
                  <a:lnTo>
                    <a:pt x="3492445" y="707193"/>
                  </a:lnTo>
                  <a:lnTo>
                    <a:pt x="3510347" y="689728"/>
                  </a:lnTo>
                  <a:lnTo>
                    <a:pt x="3530061" y="669996"/>
                  </a:lnTo>
                  <a:lnTo>
                    <a:pt x="3568130" y="630984"/>
                  </a:lnTo>
                  <a:lnTo>
                    <a:pt x="3591923" y="606489"/>
                  </a:lnTo>
                  <a:lnTo>
                    <a:pt x="3594868" y="603540"/>
                  </a:lnTo>
                  <a:lnTo>
                    <a:pt x="3597588" y="600138"/>
                  </a:lnTo>
                  <a:lnTo>
                    <a:pt x="3600307" y="596736"/>
                  </a:lnTo>
                  <a:lnTo>
                    <a:pt x="3603026" y="593561"/>
                  </a:lnTo>
                  <a:lnTo>
                    <a:pt x="3605518" y="589932"/>
                  </a:lnTo>
                  <a:lnTo>
                    <a:pt x="3607784" y="586303"/>
                  </a:lnTo>
                  <a:lnTo>
                    <a:pt x="3609597" y="582901"/>
                  </a:lnTo>
                  <a:lnTo>
                    <a:pt x="3611637" y="579272"/>
                  </a:lnTo>
                  <a:lnTo>
                    <a:pt x="3613449" y="575869"/>
                  </a:lnTo>
                  <a:lnTo>
                    <a:pt x="3614582" y="572467"/>
                  </a:lnTo>
                  <a:lnTo>
                    <a:pt x="3615942" y="569292"/>
                  </a:lnTo>
                  <a:lnTo>
                    <a:pt x="3616622" y="565890"/>
                  </a:lnTo>
                  <a:lnTo>
                    <a:pt x="3617302" y="562941"/>
                  </a:lnTo>
                  <a:lnTo>
                    <a:pt x="3617528" y="559993"/>
                  </a:lnTo>
                  <a:lnTo>
                    <a:pt x="3617302" y="557498"/>
                  </a:lnTo>
                  <a:lnTo>
                    <a:pt x="3616848" y="555003"/>
                  </a:lnTo>
                  <a:lnTo>
                    <a:pt x="3616395" y="552735"/>
                  </a:lnTo>
                  <a:lnTo>
                    <a:pt x="3616169" y="550240"/>
                  </a:lnTo>
                  <a:lnTo>
                    <a:pt x="3616169" y="548425"/>
                  </a:lnTo>
                  <a:lnTo>
                    <a:pt x="3616395" y="546157"/>
                  </a:lnTo>
                  <a:lnTo>
                    <a:pt x="3616848" y="543889"/>
                  </a:lnTo>
                  <a:lnTo>
                    <a:pt x="3617302" y="541621"/>
                  </a:lnTo>
                  <a:lnTo>
                    <a:pt x="3619114" y="537539"/>
                  </a:lnTo>
                  <a:lnTo>
                    <a:pt x="3621380" y="533229"/>
                  </a:lnTo>
                  <a:lnTo>
                    <a:pt x="3623873" y="528693"/>
                  </a:lnTo>
                  <a:lnTo>
                    <a:pt x="3629311" y="519847"/>
                  </a:lnTo>
                  <a:lnTo>
                    <a:pt x="3636109" y="507146"/>
                  </a:lnTo>
                  <a:lnTo>
                    <a:pt x="3645400" y="489908"/>
                  </a:lnTo>
                  <a:lnTo>
                    <a:pt x="3655370" y="471310"/>
                  </a:lnTo>
                  <a:lnTo>
                    <a:pt x="3664208" y="454526"/>
                  </a:lnTo>
                  <a:lnTo>
                    <a:pt x="3666247" y="450897"/>
                  </a:lnTo>
                  <a:lnTo>
                    <a:pt x="3668286" y="447495"/>
                  </a:lnTo>
                  <a:lnTo>
                    <a:pt x="3672818" y="440917"/>
                  </a:lnTo>
                  <a:lnTo>
                    <a:pt x="3677124" y="434794"/>
                  </a:lnTo>
                  <a:lnTo>
                    <a:pt x="3680976" y="429350"/>
                  </a:lnTo>
                  <a:lnTo>
                    <a:pt x="3683922" y="424134"/>
                  </a:lnTo>
                  <a:lnTo>
                    <a:pt x="3685281" y="421865"/>
                  </a:lnTo>
                  <a:lnTo>
                    <a:pt x="3685961" y="419597"/>
                  </a:lnTo>
                  <a:lnTo>
                    <a:pt x="3686641" y="417329"/>
                  </a:lnTo>
                  <a:lnTo>
                    <a:pt x="3686641" y="415515"/>
                  </a:lnTo>
                  <a:lnTo>
                    <a:pt x="3686414" y="413700"/>
                  </a:lnTo>
                  <a:lnTo>
                    <a:pt x="3685735" y="411886"/>
                  </a:lnTo>
                  <a:lnTo>
                    <a:pt x="3683695" y="408257"/>
                  </a:lnTo>
                  <a:lnTo>
                    <a:pt x="3681882" y="403721"/>
                  </a:lnTo>
                  <a:lnTo>
                    <a:pt x="3679616" y="398958"/>
                  </a:lnTo>
                  <a:lnTo>
                    <a:pt x="3678257" y="396463"/>
                  </a:lnTo>
                  <a:lnTo>
                    <a:pt x="3676671" y="394421"/>
                  </a:lnTo>
                  <a:lnTo>
                    <a:pt x="3674858" y="392380"/>
                  </a:lnTo>
                  <a:lnTo>
                    <a:pt x="3672818" y="390339"/>
                  </a:lnTo>
                  <a:lnTo>
                    <a:pt x="3670552" y="388524"/>
                  </a:lnTo>
                  <a:lnTo>
                    <a:pt x="3667833" y="387163"/>
                  </a:lnTo>
                  <a:lnTo>
                    <a:pt x="3664888" y="386256"/>
                  </a:lnTo>
                  <a:lnTo>
                    <a:pt x="3661715" y="385349"/>
                  </a:lnTo>
                  <a:lnTo>
                    <a:pt x="3658090" y="384895"/>
                  </a:lnTo>
                  <a:lnTo>
                    <a:pt x="3653558" y="385122"/>
                  </a:lnTo>
                  <a:lnTo>
                    <a:pt x="3646986" y="386256"/>
                  </a:lnTo>
                  <a:lnTo>
                    <a:pt x="3639055" y="387617"/>
                  </a:lnTo>
                  <a:lnTo>
                    <a:pt x="3620474" y="391700"/>
                  </a:lnTo>
                  <a:lnTo>
                    <a:pt x="3600533" y="396009"/>
                  </a:lnTo>
                  <a:lnTo>
                    <a:pt x="3590563" y="398050"/>
                  </a:lnTo>
                  <a:lnTo>
                    <a:pt x="3581272" y="399638"/>
                  </a:lnTo>
                  <a:lnTo>
                    <a:pt x="3576740" y="400092"/>
                  </a:lnTo>
                  <a:lnTo>
                    <a:pt x="3573115" y="400318"/>
                  </a:lnTo>
                  <a:lnTo>
                    <a:pt x="3569716" y="400092"/>
                  </a:lnTo>
                  <a:lnTo>
                    <a:pt x="3566770" y="399638"/>
                  </a:lnTo>
                  <a:lnTo>
                    <a:pt x="3564504" y="398731"/>
                  </a:lnTo>
                  <a:lnTo>
                    <a:pt x="3562465" y="397824"/>
                  </a:lnTo>
                  <a:lnTo>
                    <a:pt x="3560878" y="396463"/>
                  </a:lnTo>
                  <a:lnTo>
                    <a:pt x="3559292" y="395102"/>
                  </a:lnTo>
                  <a:lnTo>
                    <a:pt x="3558386" y="393287"/>
                  </a:lnTo>
                  <a:lnTo>
                    <a:pt x="3557706" y="391700"/>
                  </a:lnTo>
                  <a:lnTo>
                    <a:pt x="3556800" y="389658"/>
                  </a:lnTo>
                  <a:lnTo>
                    <a:pt x="3556346" y="387390"/>
                  </a:lnTo>
                  <a:lnTo>
                    <a:pt x="3555667" y="383081"/>
                  </a:lnTo>
                  <a:lnTo>
                    <a:pt x="3555213" y="378545"/>
                  </a:lnTo>
                  <a:lnTo>
                    <a:pt x="3554534" y="373555"/>
                  </a:lnTo>
                  <a:lnTo>
                    <a:pt x="3553854" y="368111"/>
                  </a:lnTo>
                  <a:lnTo>
                    <a:pt x="3553401" y="361988"/>
                  </a:lnTo>
                  <a:lnTo>
                    <a:pt x="3552721" y="356317"/>
                  </a:lnTo>
                  <a:lnTo>
                    <a:pt x="3552268" y="353596"/>
                  </a:lnTo>
                  <a:lnTo>
                    <a:pt x="3551361" y="350874"/>
                  </a:lnTo>
                  <a:lnTo>
                    <a:pt x="3550681" y="348379"/>
                  </a:lnTo>
                  <a:lnTo>
                    <a:pt x="3549775" y="346564"/>
                  </a:lnTo>
                  <a:lnTo>
                    <a:pt x="3548415" y="344523"/>
                  </a:lnTo>
                  <a:lnTo>
                    <a:pt x="3547282" y="342709"/>
                  </a:lnTo>
                  <a:lnTo>
                    <a:pt x="3545470" y="341575"/>
                  </a:lnTo>
                  <a:lnTo>
                    <a:pt x="3543884" y="340441"/>
                  </a:lnTo>
                  <a:lnTo>
                    <a:pt x="3542071" y="339533"/>
                  </a:lnTo>
                  <a:lnTo>
                    <a:pt x="3540484" y="338853"/>
                  </a:lnTo>
                  <a:lnTo>
                    <a:pt x="3539352" y="337719"/>
                  </a:lnTo>
                  <a:lnTo>
                    <a:pt x="3538672" y="336585"/>
                  </a:lnTo>
                  <a:lnTo>
                    <a:pt x="3537992" y="335224"/>
                  </a:lnTo>
                  <a:lnTo>
                    <a:pt x="3537539" y="334090"/>
                  </a:lnTo>
                  <a:lnTo>
                    <a:pt x="3537539" y="332502"/>
                  </a:lnTo>
                  <a:lnTo>
                    <a:pt x="3537539" y="331141"/>
                  </a:lnTo>
                  <a:lnTo>
                    <a:pt x="3537765" y="328193"/>
                  </a:lnTo>
                  <a:lnTo>
                    <a:pt x="3538218" y="324791"/>
                  </a:lnTo>
                  <a:lnTo>
                    <a:pt x="3538898" y="321615"/>
                  </a:lnTo>
                  <a:lnTo>
                    <a:pt x="3539125" y="318440"/>
                  </a:lnTo>
                  <a:lnTo>
                    <a:pt x="3539125" y="314811"/>
                  </a:lnTo>
                  <a:lnTo>
                    <a:pt x="3538672" y="310275"/>
                  </a:lnTo>
                  <a:lnTo>
                    <a:pt x="3537312" y="299842"/>
                  </a:lnTo>
                  <a:lnTo>
                    <a:pt x="3536179" y="289635"/>
                  </a:lnTo>
                  <a:lnTo>
                    <a:pt x="3535499" y="285099"/>
                  </a:lnTo>
                  <a:lnTo>
                    <a:pt x="3535273" y="281243"/>
                  </a:lnTo>
                  <a:lnTo>
                    <a:pt x="3535046" y="278748"/>
                  </a:lnTo>
                  <a:lnTo>
                    <a:pt x="3534593" y="276707"/>
                  </a:lnTo>
                  <a:lnTo>
                    <a:pt x="3533913" y="275119"/>
                  </a:lnTo>
                  <a:lnTo>
                    <a:pt x="3532554" y="273758"/>
                  </a:lnTo>
                  <a:lnTo>
                    <a:pt x="3531421" y="272851"/>
                  </a:lnTo>
                  <a:lnTo>
                    <a:pt x="3530061" y="271717"/>
                  </a:lnTo>
                  <a:lnTo>
                    <a:pt x="3528475" y="271263"/>
                  </a:lnTo>
                  <a:lnTo>
                    <a:pt x="3526889" y="271037"/>
                  </a:lnTo>
                  <a:lnTo>
                    <a:pt x="3523490" y="270583"/>
                  </a:lnTo>
                  <a:lnTo>
                    <a:pt x="3519637" y="270583"/>
                  </a:lnTo>
                  <a:lnTo>
                    <a:pt x="3516238" y="270129"/>
                  </a:lnTo>
                  <a:lnTo>
                    <a:pt x="3514879" y="269903"/>
                  </a:lnTo>
                  <a:lnTo>
                    <a:pt x="3513293" y="269222"/>
                  </a:lnTo>
                  <a:lnTo>
                    <a:pt x="3511027" y="268315"/>
                  </a:lnTo>
                  <a:lnTo>
                    <a:pt x="3509440" y="267181"/>
                  </a:lnTo>
                  <a:lnTo>
                    <a:pt x="3507628" y="265820"/>
                  </a:lnTo>
                  <a:lnTo>
                    <a:pt x="3506721" y="263779"/>
                  </a:lnTo>
                  <a:lnTo>
                    <a:pt x="3505815" y="261964"/>
                  </a:lnTo>
                  <a:lnTo>
                    <a:pt x="3505588" y="259469"/>
                  </a:lnTo>
                  <a:lnTo>
                    <a:pt x="3505815" y="256748"/>
                  </a:lnTo>
                  <a:lnTo>
                    <a:pt x="3506948" y="253345"/>
                  </a:lnTo>
                  <a:lnTo>
                    <a:pt x="3508534" y="249717"/>
                  </a:lnTo>
                  <a:lnTo>
                    <a:pt x="3510800" y="245634"/>
                  </a:lnTo>
                  <a:lnTo>
                    <a:pt x="3513972" y="240871"/>
                  </a:lnTo>
                  <a:lnTo>
                    <a:pt x="3518051" y="235654"/>
                  </a:lnTo>
                  <a:lnTo>
                    <a:pt x="3523036" y="229757"/>
                  </a:lnTo>
                  <a:lnTo>
                    <a:pt x="3528701" y="223180"/>
                  </a:lnTo>
                  <a:lnTo>
                    <a:pt x="3535273" y="215922"/>
                  </a:lnTo>
                  <a:lnTo>
                    <a:pt x="3543204" y="207983"/>
                  </a:lnTo>
                  <a:lnTo>
                    <a:pt x="3544110" y="207076"/>
                  </a:lnTo>
                  <a:lnTo>
                    <a:pt x="3544563" y="205942"/>
                  </a:lnTo>
                  <a:lnTo>
                    <a:pt x="3544790" y="204581"/>
                  </a:lnTo>
                  <a:lnTo>
                    <a:pt x="3545016" y="203220"/>
                  </a:lnTo>
                  <a:lnTo>
                    <a:pt x="3544790" y="201406"/>
                  </a:lnTo>
                  <a:lnTo>
                    <a:pt x="3544790" y="199818"/>
                  </a:lnTo>
                  <a:lnTo>
                    <a:pt x="3543884" y="196189"/>
                  </a:lnTo>
                  <a:lnTo>
                    <a:pt x="3542524" y="192787"/>
                  </a:lnTo>
                  <a:lnTo>
                    <a:pt x="3541391" y="189158"/>
                  </a:lnTo>
                  <a:lnTo>
                    <a:pt x="3539125" y="183034"/>
                  </a:lnTo>
                  <a:lnTo>
                    <a:pt x="3538672" y="180086"/>
                  </a:lnTo>
                  <a:lnTo>
                    <a:pt x="3538218" y="176910"/>
                  </a:lnTo>
                  <a:lnTo>
                    <a:pt x="3538672" y="173055"/>
                  </a:lnTo>
                  <a:lnTo>
                    <a:pt x="3539352" y="168972"/>
                  </a:lnTo>
                  <a:lnTo>
                    <a:pt x="3540258" y="164663"/>
                  </a:lnTo>
                  <a:lnTo>
                    <a:pt x="3541618" y="160126"/>
                  </a:lnTo>
                  <a:lnTo>
                    <a:pt x="3544790" y="150600"/>
                  </a:lnTo>
                  <a:lnTo>
                    <a:pt x="3552041" y="130414"/>
                  </a:lnTo>
                  <a:lnTo>
                    <a:pt x="3555213" y="120661"/>
                  </a:lnTo>
                  <a:lnTo>
                    <a:pt x="3556573" y="116125"/>
                  </a:lnTo>
                  <a:lnTo>
                    <a:pt x="3557706" y="111589"/>
                  </a:lnTo>
                  <a:lnTo>
                    <a:pt x="3559292" y="103877"/>
                  </a:lnTo>
                  <a:lnTo>
                    <a:pt x="3560425" y="98661"/>
                  </a:lnTo>
                  <a:lnTo>
                    <a:pt x="3560652" y="96620"/>
                  </a:lnTo>
                  <a:lnTo>
                    <a:pt x="3560652" y="95259"/>
                  </a:lnTo>
                  <a:lnTo>
                    <a:pt x="3560425" y="93898"/>
                  </a:lnTo>
                  <a:lnTo>
                    <a:pt x="3560199" y="93217"/>
                  </a:lnTo>
                  <a:lnTo>
                    <a:pt x="3559745" y="92537"/>
                  </a:lnTo>
                  <a:lnTo>
                    <a:pt x="3558839" y="92310"/>
                  </a:lnTo>
                  <a:lnTo>
                    <a:pt x="3557933" y="92083"/>
                  </a:lnTo>
                  <a:lnTo>
                    <a:pt x="3556800" y="91857"/>
                  </a:lnTo>
                  <a:lnTo>
                    <a:pt x="3553854" y="91857"/>
                  </a:lnTo>
                  <a:lnTo>
                    <a:pt x="3550002" y="91403"/>
                  </a:lnTo>
                  <a:lnTo>
                    <a:pt x="3548642" y="91176"/>
                  </a:lnTo>
                  <a:lnTo>
                    <a:pt x="3547282" y="90722"/>
                  </a:lnTo>
                  <a:lnTo>
                    <a:pt x="3546149" y="90496"/>
                  </a:lnTo>
                  <a:lnTo>
                    <a:pt x="3545243" y="89815"/>
                  </a:lnTo>
                  <a:lnTo>
                    <a:pt x="3544337" y="88908"/>
                  </a:lnTo>
                  <a:lnTo>
                    <a:pt x="3543884" y="88001"/>
                  </a:lnTo>
                  <a:lnTo>
                    <a:pt x="3543430" y="86867"/>
                  </a:lnTo>
                  <a:lnTo>
                    <a:pt x="3543430" y="85279"/>
                  </a:lnTo>
                  <a:lnTo>
                    <a:pt x="3543884" y="83465"/>
                  </a:lnTo>
                  <a:lnTo>
                    <a:pt x="3544563" y="81650"/>
                  </a:lnTo>
                  <a:lnTo>
                    <a:pt x="3545696" y="79155"/>
                  </a:lnTo>
                  <a:lnTo>
                    <a:pt x="3547282" y="76660"/>
                  </a:lnTo>
                  <a:lnTo>
                    <a:pt x="3549322" y="73712"/>
                  </a:lnTo>
                  <a:lnTo>
                    <a:pt x="3552041" y="70083"/>
                  </a:lnTo>
                  <a:lnTo>
                    <a:pt x="3554987" y="66454"/>
                  </a:lnTo>
                  <a:lnTo>
                    <a:pt x="3558612" y="62371"/>
                  </a:lnTo>
                  <a:lnTo>
                    <a:pt x="3562691" y="58289"/>
                  </a:lnTo>
                  <a:lnTo>
                    <a:pt x="3566770" y="54433"/>
                  </a:lnTo>
                  <a:lnTo>
                    <a:pt x="3571529" y="50804"/>
                  </a:lnTo>
                  <a:lnTo>
                    <a:pt x="3576287" y="47402"/>
                  </a:lnTo>
                  <a:lnTo>
                    <a:pt x="3581499" y="44226"/>
                  </a:lnTo>
                  <a:lnTo>
                    <a:pt x="3586937" y="41051"/>
                  </a:lnTo>
                  <a:lnTo>
                    <a:pt x="3592829" y="38103"/>
                  </a:lnTo>
                  <a:lnTo>
                    <a:pt x="3598947" y="35381"/>
                  </a:lnTo>
                  <a:lnTo>
                    <a:pt x="3605518" y="32886"/>
                  </a:lnTo>
                  <a:lnTo>
                    <a:pt x="3612316" y="30164"/>
                  </a:lnTo>
                  <a:lnTo>
                    <a:pt x="3619794" y="27896"/>
                  </a:lnTo>
                  <a:lnTo>
                    <a:pt x="3627725" y="25628"/>
                  </a:lnTo>
                  <a:lnTo>
                    <a:pt x="3636109" y="23360"/>
                  </a:lnTo>
                  <a:lnTo>
                    <a:pt x="3644947" y="21092"/>
                  </a:lnTo>
                  <a:lnTo>
                    <a:pt x="3664208" y="16329"/>
                  </a:lnTo>
                  <a:lnTo>
                    <a:pt x="3674405" y="14287"/>
                  </a:lnTo>
                  <a:lnTo>
                    <a:pt x="3684148" y="12927"/>
                  </a:lnTo>
                  <a:lnTo>
                    <a:pt x="3694119" y="11566"/>
                  </a:lnTo>
                  <a:lnTo>
                    <a:pt x="3703863" y="11112"/>
                  </a:lnTo>
                  <a:lnTo>
                    <a:pt x="3713380" y="11112"/>
                  </a:lnTo>
                  <a:lnTo>
                    <a:pt x="3722897" y="11566"/>
                  </a:lnTo>
                  <a:lnTo>
                    <a:pt x="3731961" y="12927"/>
                  </a:lnTo>
                  <a:lnTo>
                    <a:pt x="3741251" y="14287"/>
                  </a:lnTo>
                  <a:lnTo>
                    <a:pt x="3750089" y="16556"/>
                  </a:lnTo>
                  <a:lnTo>
                    <a:pt x="3759153" y="19277"/>
                  </a:lnTo>
                  <a:lnTo>
                    <a:pt x="3767764" y="22453"/>
                  </a:lnTo>
                  <a:lnTo>
                    <a:pt x="3776148" y="26535"/>
                  </a:lnTo>
                  <a:lnTo>
                    <a:pt x="3784532" y="31071"/>
                  </a:lnTo>
                  <a:lnTo>
                    <a:pt x="3792689" y="35834"/>
                  </a:lnTo>
                  <a:lnTo>
                    <a:pt x="3800847" y="41731"/>
                  </a:lnTo>
                  <a:lnTo>
                    <a:pt x="3808778" y="47855"/>
                  </a:lnTo>
                  <a:lnTo>
                    <a:pt x="3812857" y="51258"/>
                  </a:lnTo>
                  <a:lnTo>
                    <a:pt x="3816256" y="54886"/>
                  </a:lnTo>
                  <a:lnTo>
                    <a:pt x="3819428" y="58289"/>
                  </a:lnTo>
                  <a:lnTo>
                    <a:pt x="3822827" y="61918"/>
                  </a:lnTo>
                  <a:lnTo>
                    <a:pt x="3825546" y="65773"/>
                  </a:lnTo>
                  <a:lnTo>
                    <a:pt x="3828039" y="69402"/>
                  </a:lnTo>
                  <a:lnTo>
                    <a:pt x="3830532" y="73031"/>
                  </a:lnTo>
                  <a:lnTo>
                    <a:pt x="3832344" y="77114"/>
                  </a:lnTo>
                  <a:lnTo>
                    <a:pt x="3834384" y="80743"/>
                  </a:lnTo>
                  <a:lnTo>
                    <a:pt x="3836196" y="84825"/>
                  </a:lnTo>
                  <a:lnTo>
                    <a:pt x="3837783" y="88681"/>
                  </a:lnTo>
                  <a:lnTo>
                    <a:pt x="3839142" y="92764"/>
                  </a:lnTo>
                  <a:lnTo>
                    <a:pt x="3840275" y="96620"/>
                  </a:lnTo>
                  <a:lnTo>
                    <a:pt x="3841408" y="100702"/>
                  </a:lnTo>
                  <a:lnTo>
                    <a:pt x="3842994" y="108640"/>
                  </a:lnTo>
                  <a:lnTo>
                    <a:pt x="3844354" y="116352"/>
                  </a:lnTo>
                  <a:lnTo>
                    <a:pt x="3845034" y="124064"/>
                  </a:lnTo>
                  <a:lnTo>
                    <a:pt x="3845487" y="131095"/>
                  </a:lnTo>
                  <a:lnTo>
                    <a:pt x="3845487" y="138126"/>
                  </a:lnTo>
                  <a:lnTo>
                    <a:pt x="3845487" y="144477"/>
                  </a:lnTo>
                  <a:lnTo>
                    <a:pt x="3845260" y="150827"/>
                  </a:lnTo>
                  <a:lnTo>
                    <a:pt x="3844581" y="161260"/>
                  </a:lnTo>
                  <a:lnTo>
                    <a:pt x="3845260" y="196416"/>
                  </a:lnTo>
                  <a:lnTo>
                    <a:pt x="3845714" y="225221"/>
                  </a:lnTo>
                  <a:lnTo>
                    <a:pt x="3845940" y="247675"/>
                  </a:lnTo>
                  <a:lnTo>
                    <a:pt x="3845940" y="261284"/>
                  </a:lnTo>
                  <a:lnTo>
                    <a:pt x="3846620" y="271263"/>
                  </a:lnTo>
                  <a:lnTo>
                    <a:pt x="3847526" y="280563"/>
                  </a:lnTo>
                  <a:lnTo>
                    <a:pt x="3849113" y="290996"/>
                  </a:lnTo>
                  <a:lnTo>
                    <a:pt x="3849339" y="292357"/>
                  </a:lnTo>
                  <a:lnTo>
                    <a:pt x="3850019" y="293718"/>
                  </a:lnTo>
                  <a:lnTo>
                    <a:pt x="3850699" y="294852"/>
                  </a:lnTo>
                  <a:lnTo>
                    <a:pt x="3851832" y="295759"/>
                  </a:lnTo>
                  <a:lnTo>
                    <a:pt x="3852965" y="296893"/>
                  </a:lnTo>
                  <a:lnTo>
                    <a:pt x="3854324" y="297573"/>
                  </a:lnTo>
                  <a:lnTo>
                    <a:pt x="3855911" y="298027"/>
                  </a:lnTo>
                  <a:lnTo>
                    <a:pt x="3857723" y="298934"/>
                  </a:lnTo>
                  <a:lnTo>
                    <a:pt x="3861349" y="299615"/>
                  </a:lnTo>
                  <a:lnTo>
                    <a:pt x="3865654" y="300068"/>
                  </a:lnTo>
                  <a:lnTo>
                    <a:pt x="3870640" y="300295"/>
                  </a:lnTo>
                  <a:lnTo>
                    <a:pt x="3875625" y="300295"/>
                  </a:lnTo>
                  <a:lnTo>
                    <a:pt x="3886502" y="300068"/>
                  </a:lnTo>
                  <a:lnTo>
                    <a:pt x="3897605" y="299842"/>
                  </a:lnTo>
                  <a:lnTo>
                    <a:pt x="3903270" y="299842"/>
                  </a:lnTo>
                  <a:lnTo>
                    <a:pt x="3908482" y="300068"/>
                  </a:lnTo>
                  <a:lnTo>
                    <a:pt x="3913693" y="300522"/>
                  </a:lnTo>
                  <a:lnTo>
                    <a:pt x="3918452" y="301656"/>
                  </a:lnTo>
                  <a:lnTo>
                    <a:pt x="3928649" y="303697"/>
                  </a:lnTo>
                  <a:lnTo>
                    <a:pt x="3940432" y="307099"/>
                  </a:lnTo>
                  <a:lnTo>
                    <a:pt x="3953348" y="310728"/>
                  </a:lnTo>
                  <a:lnTo>
                    <a:pt x="3959920" y="312997"/>
                  </a:lnTo>
                  <a:lnTo>
                    <a:pt x="3966718" y="315265"/>
                  </a:lnTo>
                  <a:lnTo>
                    <a:pt x="3973062" y="317760"/>
                  </a:lnTo>
                  <a:lnTo>
                    <a:pt x="3979407" y="320254"/>
                  </a:lnTo>
                  <a:lnTo>
                    <a:pt x="3985299" y="323203"/>
                  </a:lnTo>
                  <a:lnTo>
                    <a:pt x="3990737" y="325925"/>
                  </a:lnTo>
                  <a:lnTo>
                    <a:pt x="3995722" y="329100"/>
                  </a:lnTo>
                  <a:lnTo>
                    <a:pt x="4000028" y="332049"/>
                  </a:lnTo>
                  <a:lnTo>
                    <a:pt x="4002067" y="333863"/>
                  </a:lnTo>
                  <a:lnTo>
                    <a:pt x="4003880" y="335451"/>
                  </a:lnTo>
                  <a:lnTo>
                    <a:pt x="4005240" y="337265"/>
                  </a:lnTo>
                  <a:lnTo>
                    <a:pt x="4006826" y="339080"/>
                  </a:lnTo>
                  <a:lnTo>
                    <a:pt x="4012038" y="346111"/>
                  </a:lnTo>
                  <a:lnTo>
                    <a:pt x="4018156" y="353822"/>
                  </a:lnTo>
                  <a:lnTo>
                    <a:pt x="4032885" y="371287"/>
                  </a:lnTo>
                  <a:lnTo>
                    <a:pt x="4041269" y="381266"/>
                  </a:lnTo>
                  <a:lnTo>
                    <a:pt x="4050333" y="392607"/>
                  </a:lnTo>
                  <a:lnTo>
                    <a:pt x="4060303" y="405308"/>
                  </a:lnTo>
                  <a:lnTo>
                    <a:pt x="4070953" y="419371"/>
                  </a:lnTo>
                  <a:lnTo>
                    <a:pt x="4076618" y="427536"/>
                  </a:lnTo>
                  <a:lnTo>
                    <a:pt x="4082736" y="437062"/>
                  </a:lnTo>
                  <a:lnTo>
                    <a:pt x="4088855" y="447722"/>
                  </a:lnTo>
                  <a:lnTo>
                    <a:pt x="4094973" y="459289"/>
                  </a:lnTo>
                  <a:lnTo>
                    <a:pt x="4101544" y="471990"/>
                  </a:lnTo>
                  <a:lnTo>
                    <a:pt x="4107889" y="485372"/>
                  </a:lnTo>
                  <a:lnTo>
                    <a:pt x="4114007" y="499434"/>
                  </a:lnTo>
                  <a:lnTo>
                    <a:pt x="4120352" y="514404"/>
                  </a:lnTo>
                  <a:lnTo>
                    <a:pt x="4126470" y="529827"/>
                  </a:lnTo>
                  <a:lnTo>
                    <a:pt x="4132135" y="545704"/>
                  </a:lnTo>
                  <a:lnTo>
                    <a:pt x="4137800" y="561807"/>
                  </a:lnTo>
                  <a:lnTo>
                    <a:pt x="4143012" y="578138"/>
                  </a:lnTo>
                  <a:lnTo>
                    <a:pt x="4147770" y="594468"/>
                  </a:lnTo>
                  <a:lnTo>
                    <a:pt x="4152302" y="611025"/>
                  </a:lnTo>
                  <a:lnTo>
                    <a:pt x="4155928" y="627582"/>
                  </a:lnTo>
                  <a:lnTo>
                    <a:pt x="4159100" y="643686"/>
                  </a:lnTo>
                  <a:lnTo>
                    <a:pt x="4164992" y="674078"/>
                  </a:lnTo>
                  <a:lnTo>
                    <a:pt x="4167711" y="687914"/>
                  </a:lnTo>
                  <a:lnTo>
                    <a:pt x="4170657" y="701296"/>
                  </a:lnTo>
                  <a:lnTo>
                    <a:pt x="4173603" y="713997"/>
                  </a:lnTo>
                  <a:lnTo>
                    <a:pt x="4176549" y="726018"/>
                  </a:lnTo>
                  <a:lnTo>
                    <a:pt x="4179721" y="737358"/>
                  </a:lnTo>
                  <a:lnTo>
                    <a:pt x="4183120" y="748245"/>
                  </a:lnTo>
                  <a:lnTo>
                    <a:pt x="4186746" y="758678"/>
                  </a:lnTo>
                  <a:lnTo>
                    <a:pt x="4190371" y="768658"/>
                  </a:lnTo>
                  <a:lnTo>
                    <a:pt x="4194450" y="778184"/>
                  </a:lnTo>
                  <a:lnTo>
                    <a:pt x="4198529" y="787483"/>
                  </a:lnTo>
                  <a:lnTo>
                    <a:pt x="4203061" y="796329"/>
                  </a:lnTo>
                  <a:lnTo>
                    <a:pt x="4207819" y="805175"/>
                  </a:lnTo>
                  <a:lnTo>
                    <a:pt x="4213031" y="813567"/>
                  </a:lnTo>
                  <a:lnTo>
                    <a:pt x="4218696" y="821958"/>
                  </a:lnTo>
                  <a:lnTo>
                    <a:pt x="4221415" y="826268"/>
                  </a:lnTo>
                  <a:lnTo>
                    <a:pt x="4224134" y="830350"/>
                  </a:lnTo>
                  <a:lnTo>
                    <a:pt x="4226627" y="834887"/>
                  </a:lnTo>
                  <a:lnTo>
                    <a:pt x="4228893" y="839196"/>
                  </a:lnTo>
                  <a:lnTo>
                    <a:pt x="4230932" y="843959"/>
                  </a:lnTo>
                  <a:lnTo>
                    <a:pt x="4233198" y="848495"/>
                  </a:lnTo>
                  <a:lnTo>
                    <a:pt x="4237051" y="857795"/>
                  </a:lnTo>
                  <a:lnTo>
                    <a:pt x="4239996" y="867321"/>
                  </a:lnTo>
                  <a:lnTo>
                    <a:pt x="4242716" y="876620"/>
                  </a:lnTo>
                  <a:lnTo>
                    <a:pt x="4244982" y="885692"/>
                  </a:lnTo>
                  <a:lnTo>
                    <a:pt x="4246794" y="894084"/>
                  </a:lnTo>
                  <a:lnTo>
                    <a:pt x="4248380" y="902249"/>
                  </a:lnTo>
                  <a:lnTo>
                    <a:pt x="4249514" y="909734"/>
                  </a:lnTo>
                  <a:lnTo>
                    <a:pt x="4250646" y="916538"/>
                  </a:lnTo>
                  <a:lnTo>
                    <a:pt x="4251100" y="922209"/>
                  </a:lnTo>
                  <a:lnTo>
                    <a:pt x="4251780" y="930374"/>
                  </a:lnTo>
                  <a:lnTo>
                    <a:pt x="4252006" y="933322"/>
                  </a:lnTo>
                  <a:lnTo>
                    <a:pt x="4352843" y="927879"/>
                  </a:lnTo>
                  <a:lnTo>
                    <a:pt x="4374596" y="841464"/>
                  </a:lnTo>
                  <a:lnTo>
                    <a:pt x="4391138" y="776370"/>
                  </a:lnTo>
                  <a:lnTo>
                    <a:pt x="4397483" y="750513"/>
                  </a:lnTo>
                  <a:lnTo>
                    <a:pt x="4402015" y="734183"/>
                  </a:lnTo>
                  <a:lnTo>
                    <a:pt x="4404734" y="724430"/>
                  </a:lnTo>
                  <a:lnTo>
                    <a:pt x="4406094" y="720348"/>
                  </a:lnTo>
                  <a:lnTo>
                    <a:pt x="4407680" y="716492"/>
                  </a:lnTo>
                  <a:lnTo>
                    <a:pt x="4409493" y="713316"/>
                  </a:lnTo>
                  <a:lnTo>
                    <a:pt x="4411079" y="710368"/>
                  </a:lnTo>
                  <a:lnTo>
                    <a:pt x="4413345" y="707646"/>
                  </a:lnTo>
                  <a:lnTo>
                    <a:pt x="4415611" y="705151"/>
                  </a:lnTo>
                  <a:lnTo>
                    <a:pt x="4418103" y="702883"/>
                  </a:lnTo>
                  <a:lnTo>
                    <a:pt x="4421049" y="700842"/>
                  </a:lnTo>
                  <a:lnTo>
                    <a:pt x="4424448" y="699027"/>
                  </a:lnTo>
                  <a:lnTo>
                    <a:pt x="4428300" y="697213"/>
                  </a:lnTo>
                  <a:lnTo>
                    <a:pt x="4432379" y="695398"/>
                  </a:lnTo>
                  <a:lnTo>
                    <a:pt x="4437138" y="693811"/>
                  </a:lnTo>
                  <a:lnTo>
                    <a:pt x="4448468" y="689955"/>
                  </a:lnTo>
                  <a:lnTo>
                    <a:pt x="4451640" y="689048"/>
                  </a:lnTo>
                  <a:lnTo>
                    <a:pt x="4454586" y="688594"/>
                  </a:lnTo>
                  <a:lnTo>
                    <a:pt x="4457305" y="687914"/>
                  </a:lnTo>
                  <a:lnTo>
                    <a:pt x="4459798" y="687687"/>
                  </a:lnTo>
                  <a:lnTo>
                    <a:pt x="4462290" y="687460"/>
                  </a:lnTo>
                  <a:lnTo>
                    <a:pt x="4464330" y="687687"/>
                  </a:lnTo>
                  <a:lnTo>
                    <a:pt x="4466369" y="687914"/>
                  </a:lnTo>
                  <a:lnTo>
                    <a:pt x="4468408" y="688821"/>
                  </a:lnTo>
                  <a:lnTo>
                    <a:pt x="4470221" y="689501"/>
                  </a:lnTo>
                  <a:lnTo>
                    <a:pt x="4471807" y="690409"/>
                  </a:lnTo>
                  <a:lnTo>
                    <a:pt x="4473167" y="691769"/>
                  </a:lnTo>
                  <a:lnTo>
                    <a:pt x="4474300" y="693130"/>
                  </a:lnTo>
                  <a:lnTo>
                    <a:pt x="4475660" y="694718"/>
                  </a:lnTo>
                  <a:lnTo>
                    <a:pt x="4476566" y="696759"/>
                  </a:lnTo>
                  <a:lnTo>
                    <a:pt x="4477246" y="699027"/>
                  </a:lnTo>
                  <a:lnTo>
                    <a:pt x="4477699" y="701069"/>
                  </a:lnTo>
                  <a:lnTo>
                    <a:pt x="4478379" y="703790"/>
                  </a:lnTo>
                  <a:lnTo>
                    <a:pt x="4478832" y="706512"/>
                  </a:lnTo>
                  <a:lnTo>
                    <a:pt x="4478832" y="709914"/>
                  </a:lnTo>
                  <a:lnTo>
                    <a:pt x="4478832" y="713090"/>
                  </a:lnTo>
                  <a:lnTo>
                    <a:pt x="4478379" y="720574"/>
                  </a:lnTo>
                  <a:lnTo>
                    <a:pt x="4477246" y="728740"/>
                  </a:lnTo>
                  <a:lnTo>
                    <a:pt x="4475660" y="738039"/>
                  </a:lnTo>
                  <a:lnTo>
                    <a:pt x="4473167" y="748472"/>
                  </a:lnTo>
                  <a:lnTo>
                    <a:pt x="4470221" y="760266"/>
                  </a:lnTo>
                  <a:lnTo>
                    <a:pt x="4466369" y="772514"/>
                  </a:lnTo>
                  <a:lnTo>
                    <a:pt x="4462743" y="785669"/>
                  </a:lnTo>
                  <a:lnTo>
                    <a:pt x="4458891" y="799051"/>
                  </a:lnTo>
                  <a:lnTo>
                    <a:pt x="4452093" y="825134"/>
                  </a:lnTo>
                  <a:lnTo>
                    <a:pt x="4445748" y="849856"/>
                  </a:lnTo>
                  <a:lnTo>
                    <a:pt x="4440537" y="872537"/>
                  </a:lnTo>
                  <a:lnTo>
                    <a:pt x="4436458" y="891816"/>
                  </a:lnTo>
                  <a:lnTo>
                    <a:pt x="4433286" y="906785"/>
                  </a:lnTo>
                  <a:lnTo>
                    <a:pt x="4430566" y="920167"/>
                  </a:lnTo>
                  <a:lnTo>
                    <a:pt x="4433965" y="919940"/>
                  </a:lnTo>
                  <a:lnTo>
                    <a:pt x="4444842" y="919714"/>
                  </a:lnTo>
                  <a:lnTo>
                    <a:pt x="4463197" y="918806"/>
                  </a:lnTo>
                  <a:lnTo>
                    <a:pt x="4489935" y="917446"/>
                  </a:lnTo>
                  <a:lnTo>
                    <a:pt x="4497413" y="917219"/>
                  </a:lnTo>
                  <a:lnTo>
                    <a:pt x="4503758" y="917219"/>
                  </a:lnTo>
                  <a:lnTo>
                    <a:pt x="4509423" y="917446"/>
                  </a:lnTo>
                  <a:lnTo>
                    <a:pt x="4514408" y="917899"/>
                  </a:lnTo>
                  <a:lnTo>
                    <a:pt x="4518713" y="918806"/>
                  </a:lnTo>
                  <a:lnTo>
                    <a:pt x="4522112" y="920167"/>
                  </a:lnTo>
                  <a:lnTo>
                    <a:pt x="4523699" y="920621"/>
                  </a:lnTo>
                  <a:lnTo>
                    <a:pt x="4524832" y="921755"/>
                  </a:lnTo>
                  <a:lnTo>
                    <a:pt x="4525965" y="922435"/>
                  </a:lnTo>
                  <a:lnTo>
                    <a:pt x="4526871" y="923343"/>
                  </a:lnTo>
                  <a:lnTo>
                    <a:pt x="4527551" y="924477"/>
                  </a:lnTo>
                  <a:lnTo>
                    <a:pt x="4528004" y="925384"/>
                  </a:lnTo>
                  <a:lnTo>
                    <a:pt x="4528684" y="926518"/>
                  </a:lnTo>
                  <a:lnTo>
                    <a:pt x="4528910" y="927879"/>
                  </a:lnTo>
                  <a:lnTo>
                    <a:pt x="4529137" y="929013"/>
                  </a:lnTo>
                  <a:lnTo>
                    <a:pt x="4528910" y="930601"/>
                  </a:lnTo>
                  <a:lnTo>
                    <a:pt x="4528231" y="933549"/>
                  </a:lnTo>
                  <a:lnTo>
                    <a:pt x="4527324" y="936951"/>
                  </a:lnTo>
                  <a:lnTo>
                    <a:pt x="4525511" y="940580"/>
                  </a:lnTo>
                  <a:lnTo>
                    <a:pt x="4523699" y="944436"/>
                  </a:lnTo>
                  <a:lnTo>
                    <a:pt x="4520979" y="948745"/>
                  </a:lnTo>
                  <a:lnTo>
                    <a:pt x="4515314" y="957137"/>
                  </a:lnTo>
                  <a:lnTo>
                    <a:pt x="4512595" y="960766"/>
                  </a:lnTo>
                  <a:lnTo>
                    <a:pt x="4509650" y="964395"/>
                  </a:lnTo>
                  <a:lnTo>
                    <a:pt x="4506704" y="967571"/>
                  </a:lnTo>
                  <a:lnTo>
                    <a:pt x="4503984" y="970519"/>
                  </a:lnTo>
                  <a:lnTo>
                    <a:pt x="4501265" y="973241"/>
                  </a:lnTo>
                  <a:lnTo>
                    <a:pt x="4498320" y="975736"/>
                  </a:lnTo>
                  <a:lnTo>
                    <a:pt x="4495374" y="977777"/>
                  </a:lnTo>
                  <a:lnTo>
                    <a:pt x="4492428" y="979592"/>
                  </a:lnTo>
                  <a:lnTo>
                    <a:pt x="4489256" y="981179"/>
                  </a:lnTo>
                  <a:lnTo>
                    <a:pt x="4486083" y="982313"/>
                  </a:lnTo>
                  <a:lnTo>
                    <a:pt x="4482684" y="983447"/>
                  </a:lnTo>
                  <a:lnTo>
                    <a:pt x="4479285" y="984128"/>
                  </a:lnTo>
                  <a:lnTo>
                    <a:pt x="4475660" y="984581"/>
                  </a:lnTo>
                  <a:lnTo>
                    <a:pt x="4471581" y="984808"/>
                  </a:lnTo>
                  <a:lnTo>
                    <a:pt x="4407453" y="984808"/>
                  </a:lnTo>
                  <a:lnTo>
                    <a:pt x="4406094" y="987076"/>
                  </a:lnTo>
                  <a:lnTo>
                    <a:pt x="4404281" y="991159"/>
                  </a:lnTo>
                  <a:lnTo>
                    <a:pt x="4401335" y="997736"/>
                  </a:lnTo>
                  <a:lnTo>
                    <a:pt x="4396803" y="1007716"/>
                  </a:lnTo>
                  <a:lnTo>
                    <a:pt x="4390912" y="1021778"/>
                  </a:lnTo>
                  <a:lnTo>
                    <a:pt x="4383207" y="1040603"/>
                  </a:lnTo>
                  <a:lnTo>
                    <a:pt x="4373463" y="1065099"/>
                  </a:lnTo>
                  <a:lnTo>
                    <a:pt x="4368025" y="1079842"/>
                  </a:lnTo>
                  <a:lnTo>
                    <a:pt x="4361907" y="1096852"/>
                  </a:lnTo>
                  <a:lnTo>
                    <a:pt x="4347631" y="1136544"/>
                  </a:lnTo>
                  <a:lnTo>
                    <a:pt x="4339473" y="1158318"/>
                  </a:lnTo>
                  <a:lnTo>
                    <a:pt x="4330636" y="1180772"/>
                  </a:lnTo>
                  <a:lnTo>
                    <a:pt x="4325878" y="1192566"/>
                  </a:lnTo>
                  <a:lnTo>
                    <a:pt x="4321119" y="1204134"/>
                  </a:lnTo>
                  <a:lnTo>
                    <a:pt x="4315907" y="1215701"/>
                  </a:lnTo>
                  <a:lnTo>
                    <a:pt x="4310922" y="1227495"/>
                  </a:lnTo>
                  <a:lnTo>
                    <a:pt x="4305257" y="1239062"/>
                  </a:lnTo>
                  <a:lnTo>
                    <a:pt x="4299592" y="1250856"/>
                  </a:lnTo>
                  <a:lnTo>
                    <a:pt x="4293700" y="1262197"/>
                  </a:lnTo>
                  <a:lnTo>
                    <a:pt x="4287582" y="1273311"/>
                  </a:lnTo>
                  <a:lnTo>
                    <a:pt x="4281237" y="1284198"/>
                  </a:lnTo>
                  <a:lnTo>
                    <a:pt x="4274666" y="1295084"/>
                  </a:lnTo>
                  <a:lnTo>
                    <a:pt x="4267868" y="1305518"/>
                  </a:lnTo>
                  <a:lnTo>
                    <a:pt x="4260844" y="1315724"/>
                  </a:lnTo>
                  <a:lnTo>
                    <a:pt x="4253592" y="1325477"/>
                  </a:lnTo>
                  <a:lnTo>
                    <a:pt x="4246114" y="1334776"/>
                  </a:lnTo>
                  <a:lnTo>
                    <a:pt x="4238410" y="1343622"/>
                  </a:lnTo>
                  <a:lnTo>
                    <a:pt x="4230253" y="1352014"/>
                  </a:lnTo>
                  <a:lnTo>
                    <a:pt x="4226400" y="1355870"/>
                  </a:lnTo>
                  <a:lnTo>
                    <a:pt x="4222095" y="1359725"/>
                  </a:lnTo>
                  <a:lnTo>
                    <a:pt x="4218016" y="1363127"/>
                  </a:lnTo>
                  <a:lnTo>
                    <a:pt x="4213711" y="1366756"/>
                  </a:lnTo>
                  <a:lnTo>
                    <a:pt x="4209179" y="1370159"/>
                  </a:lnTo>
                  <a:lnTo>
                    <a:pt x="4204874" y="1373334"/>
                  </a:lnTo>
                  <a:lnTo>
                    <a:pt x="4200342" y="1376282"/>
                  </a:lnTo>
                  <a:lnTo>
                    <a:pt x="4195810" y="1379004"/>
                  </a:lnTo>
                  <a:lnTo>
                    <a:pt x="4190598" y="1381953"/>
                  </a:lnTo>
                  <a:lnTo>
                    <a:pt x="4185613" y="1384674"/>
                  </a:lnTo>
                  <a:lnTo>
                    <a:pt x="4180854" y="1387169"/>
                  </a:lnTo>
                  <a:lnTo>
                    <a:pt x="4176095" y="1389437"/>
                  </a:lnTo>
                  <a:lnTo>
                    <a:pt x="4171337" y="1391479"/>
                  </a:lnTo>
                  <a:lnTo>
                    <a:pt x="4166805" y="1392840"/>
                  </a:lnTo>
                  <a:lnTo>
                    <a:pt x="4162499" y="1394427"/>
                  </a:lnTo>
                  <a:lnTo>
                    <a:pt x="4157967" y="1395561"/>
                  </a:lnTo>
                  <a:lnTo>
                    <a:pt x="4153435" y="1396695"/>
                  </a:lnTo>
                  <a:lnTo>
                    <a:pt x="4149130" y="1397376"/>
                  </a:lnTo>
                  <a:lnTo>
                    <a:pt x="4144598" y="1397829"/>
                  </a:lnTo>
                  <a:lnTo>
                    <a:pt x="4140066" y="1398283"/>
                  </a:lnTo>
                  <a:lnTo>
                    <a:pt x="4135761" y="1398283"/>
                  </a:lnTo>
                  <a:lnTo>
                    <a:pt x="4131229" y="1398283"/>
                  </a:lnTo>
                  <a:lnTo>
                    <a:pt x="4126470" y="1398056"/>
                  </a:lnTo>
                  <a:lnTo>
                    <a:pt x="4121485" y="1397603"/>
                  </a:lnTo>
                  <a:lnTo>
                    <a:pt x="4099731" y="1395335"/>
                  </a:lnTo>
                  <a:lnTo>
                    <a:pt x="4074806" y="1392840"/>
                  </a:lnTo>
                  <a:lnTo>
                    <a:pt x="4027220" y="1388530"/>
                  </a:lnTo>
                  <a:lnTo>
                    <a:pt x="4022688" y="1387850"/>
                  </a:lnTo>
                  <a:lnTo>
                    <a:pt x="4019289" y="1387850"/>
                  </a:lnTo>
                  <a:lnTo>
                    <a:pt x="4016796" y="1388303"/>
                  </a:lnTo>
                  <a:lnTo>
                    <a:pt x="4014983" y="1388530"/>
                  </a:lnTo>
                  <a:lnTo>
                    <a:pt x="4014077" y="1389211"/>
                  </a:lnTo>
                  <a:lnTo>
                    <a:pt x="4013850" y="1389664"/>
                  </a:lnTo>
                  <a:lnTo>
                    <a:pt x="4013850" y="1390118"/>
                  </a:lnTo>
                  <a:lnTo>
                    <a:pt x="4014077" y="1391252"/>
                  </a:lnTo>
                  <a:lnTo>
                    <a:pt x="4014757" y="1392386"/>
                  </a:lnTo>
                  <a:lnTo>
                    <a:pt x="4015663" y="1393747"/>
                  </a:lnTo>
                  <a:lnTo>
                    <a:pt x="4017023" y="1394881"/>
                  </a:lnTo>
                  <a:lnTo>
                    <a:pt x="4020195" y="1397829"/>
                  </a:lnTo>
                  <a:lnTo>
                    <a:pt x="4023594" y="1400551"/>
                  </a:lnTo>
                  <a:lnTo>
                    <a:pt x="4026313" y="1403273"/>
                  </a:lnTo>
                  <a:lnTo>
                    <a:pt x="4027220" y="1404634"/>
                  </a:lnTo>
                  <a:lnTo>
                    <a:pt x="4027900" y="1406221"/>
                  </a:lnTo>
                  <a:lnTo>
                    <a:pt x="4028353" y="1408490"/>
                  </a:lnTo>
                  <a:lnTo>
                    <a:pt x="4028579" y="1410758"/>
                  </a:lnTo>
                  <a:lnTo>
                    <a:pt x="4028579" y="1413253"/>
                  </a:lnTo>
                  <a:lnTo>
                    <a:pt x="4028353" y="1415974"/>
                  </a:lnTo>
                  <a:lnTo>
                    <a:pt x="4027673" y="1421418"/>
                  </a:lnTo>
                  <a:lnTo>
                    <a:pt x="4026313" y="1426861"/>
                  </a:lnTo>
                  <a:lnTo>
                    <a:pt x="4024727" y="1432078"/>
                  </a:lnTo>
                  <a:lnTo>
                    <a:pt x="4023594" y="1434346"/>
                  </a:lnTo>
                  <a:lnTo>
                    <a:pt x="4022688" y="1436387"/>
                  </a:lnTo>
                  <a:lnTo>
                    <a:pt x="4021781" y="1437975"/>
                  </a:lnTo>
                  <a:lnTo>
                    <a:pt x="4020648" y="1439336"/>
                  </a:lnTo>
                  <a:lnTo>
                    <a:pt x="4018156" y="1441604"/>
                  </a:lnTo>
                  <a:lnTo>
                    <a:pt x="4015210" y="1443645"/>
                  </a:lnTo>
                  <a:lnTo>
                    <a:pt x="4012038" y="1445460"/>
                  </a:lnTo>
                  <a:lnTo>
                    <a:pt x="4008865" y="1447274"/>
                  </a:lnTo>
                  <a:lnTo>
                    <a:pt x="4003427" y="1449769"/>
                  </a:lnTo>
                  <a:lnTo>
                    <a:pt x="4001161" y="1450449"/>
                  </a:lnTo>
                  <a:lnTo>
                    <a:pt x="3999121" y="1573380"/>
                  </a:lnTo>
                  <a:lnTo>
                    <a:pt x="4012264" y="1573380"/>
                  </a:lnTo>
                  <a:lnTo>
                    <a:pt x="4011131" y="1772066"/>
                  </a:lnTo>
                  <a:lnTo>
                    <a:pt x="4011358" y="1776602"/>
                  </a:lnTo>
                  <a:lnTo>
                    <a:pt x="4011358" y="1780005"/>
                  </a:lnTo>
                  <a:lnTo>
                    <a:pt x="4011811" y="1782499"/>
                  </a:lnTo>
                  <a:lnTo>
                    <a:pt x="4012264" y="1784314"/>
                  </a:lnTo>
                  <a:lnTo>
                    <a:pt x="4012491" y="1785221"/>
                  </a:lnTo>
                  <a:lnTo>
                    <a:pt x="4012944" y="1786128"/>
                  </a:lnTo>
                  <a:lnTo>
                    <a:pt x="4013170" y="1786582"/>
                  </a:lnTo>
                  <a:lnTo>
                    <a:pt x="4020875" y="1787262"/>
                  </a:lnTo>
                  <a:lnTo>
                    <a:pt x="4041495" y="1789757"/>
                  </a:lnTo>
                  <a:lnTo>
                    <a:pt x="4050106" y="1790665"/>
                  </a:lnTo>
                  <a:lnTo>
                    <a:pt x="4062569" y="1792706"/>
                  </a:lnTo>
                  <a:lnTo>
                    <a:pt x="4078884" y="1795201"/>
                  </a:lnTo>
                  <a:lnTo>
                    <a:pt x="4098825" y="1798830"/>
                  </a:lnTo>
                  <a:lnTo>
                    <a:pt x="4121712" y="1803366"/>
                  </a:lnTo>
                  <a:lnTo>
                    <a:pt x="4147770" y="1809036"/>
                  </a:lnTo>
                  <a:lnTo>
                    <a:pt x="4161820" y="1812212"/>
                  </a:lnTo>
                  <a:lnTo>
                    <a:pt x="4176775" y="1816067"/>
                  </a:lnTo>
                  <a:lnTo>
                    <a:pt x="4192184" y="1819696"/>
                  </a:lnTo>
                  <a:lnTo>
                    <a:pt x="4208272" y="1824233"/>
                  </a:lnTo>
                  <a:lnTo>
                    <a:pt x="4216430" y="1826501"/>
                  </a:lnTo>
                  <a:lnTo>
                    <a:pt x="4224588" y="1828996"/>
                  </a:lnTo>
                  <a:lnTo>
                    <a:pt x="4232745" y="1831944"/>
                  </a:lnTo>
                  <a:lnTo>
                    <a:pt x="4240903" y="1834893"/>
                  </a:lnTo>
                  <a:lnTo>
                    <a:pt x="4249060" y="1838068"/>
                  </a:lnTo>
                  <a:lnTo>
                    <a:pt x="4257218" y="1841243"/>
                  </a:lnTo>
                  <a:lnTo>
                    <a:pt x="4265149" y="1844872"/>
                  </a:lnTo>
                  <a:lnTo>
                    <a:pt x="4273080" y="1848501"/>
                  </a:lnTo>
                  <a:lnTo>
                    <a:pt x="4288715" y="1855986"/>
                  </a:lnTo>
                  <a:lnTo>
                    <a:pt x="4303897" y="1863924"/>
                  </a:lnTo>
                  <a:lnTo>
                    <a:pt x="4318173" y="1871863"/>
                  </a:lnTo>
                  <a:lnTo>
                    <a:pt x="4332222" y="1879801"/>
                  </a:lnTo>
                  <a:lnTo>
                    <a:pt x="4344912" y="1887513"/>
                  </a:lnTo>
                  <a:lnTo>
                    <a:pt x="4356922" y="1894997"/>
                  </a:lnTo>
                  <a:lnTo>
                    <a:pt x="4367798" y="1901802"/>
                  </a:lnTo>
                  <a:lnTo>
                    <a:pt x="4377542" y="1908379"/>
                  </a:lnTo>
                  <a:lnTo>
                    <a:pt x="4392724" y="1918586"/>
                  </a:lnTo>
                  <a:lnTo>
                    <a:pt x="4401788" y="1924709"/>
                  </a:lnTo>
                  <a:lnTo>
                    <a:pt x="4406094" y="1927658"/>
                  </a:lnTo>
                  <a:lnTo>
                    <a:pt x="4409719" y="1930833"/>
                  </a:lnTo>
                  <a:lnTo>
                    <a:pt x="4412665" y="1933555"/>
                  </a:lnTo>
                  <a:lnTo>
                    <a:pt x="4414704" y="1936277"/>
                  </a:lnTo>
                  <a:lnTo>
                    <a:pt x="4416064" y="1938545"/>
                  </a:lnTo>
                  <a:lnTo>
                    <a:pt x="4416291" y="1939225"/>
                  </a:lnTo>
                  <a:lnTo>
                    <a:pt x="4416517" y="1940359"/>
                  </a:lnTo>
                  <a:lnTo>
                    <a:pt x="4416291" y="1940813"/>
                  </a:lnTo>
                  <a:lnTo>
                    <a:pt x="4416064" y="1941267"/>
                  </a:lnTo>
                  <a:lnTo>
                    <a:pt x="4415611" y="1941493"/>
                  </a:lnTo>
                  <a:lnTo>
                    <a:pt x="4414931" y="1941720"/>
                  </a:lnTo>
                  <a:lnTo>
                    <a:pt x="4413118" y="1941720"/>
                  </a:lnTo>
                  <a:lnTo>
                    <a:pt x="4410852" y="1942174"/>
                  </a:lnTo>
                  <a:lnTo>
                    <a:pt x="4408586" y="1942854"/>
                  </a:lnTo>
                  <a:lnTo>
                    <a:pt x="4407227" y="1943535"/>
                  </a:lnTo>
                  <a:lnTo>
                    <a:pt x="4406773" y="1943988"/>
                  </a:lnTo>
                  <a:lnTo>
                    <a:pt x="4406094" y="1944669"/>
                  </a:lnTo>
                  <a:lnTo>
                    <a:pt x="4406094" y="1945349"/>
                  </a:lnTo>
                  <a:lnTo>
                    <a:pt x="4406547" y="1946030"/>
                  </a:lnTo>
                  <a:lnTo>
                    <a:pt x="4407227" y="1946710"/>
                  </a:lnTo>
                  <a:lnTo>
                    <a:pt x="4408360" y="1947844"/>
                  </a:lnTo>
                  <a:lnTo>
                    <a:pt x="4409946" y="1948751"/>
                  </a:lnTo>
                  <a:lnTo>
                    <a:pt x="4411985" y="1949659"/>
                  </a:lnTo>
                  <a:lnTo>
                    <a:pt x="4414478" y="1951019"/>
                  </a:lnTo>
                  <a:lnTo>
                    <a:pt x="4416517" y="1952153"/>
                  </a:lnTo>
                  <a:lnTo>
                    <a:pt x="4418783" y="1953968"/>
                  </a:lnTo>
                  <a:lnTo>
                    <a:pt x="4421049" y="1955782"/>
                  </a:lnTo>
                  <a:lnTo>
                    <a:pt x="4425581" y="1959638"/>
                  </a:lnTo>
                  <a:lnTo>
                    <a:pt x="4429433" y="1964174"/>
                  </a:lnTo>
                  <a:lnTo>
                    <a:pt x="4433286" y="1969164"/>
                  </a:lnTo>
                  <a:lnTo>
                    <a:pt x="4436684" y="1973927"/>
                  </a:lnTo>
                  <a:lnTo>
                    <a:pt x="4439630" y="1979144"/>
                  </a:lnTo>
                  <a:lnTo>
                    <a:pt x="4441896" y="1984360"/>
                  </a:lnTo>
                  <a:lnTo>
                    <a:pt x="4442576" y="1987082"/>
                  </a:lnTo>
                  <a:lnTo>
                    <a:pt x="4443256" y="1990484"/>
                  </a:lnTo>
                  <a:lnTo>
                    <a:pt x="4443936" y="1993660"/>
                  </a:lnTo>
                  <a:lnTo>
                    <a:pt x="4443936" y="1997289"/>
                  </a:lnTo>
                  <a:lnTo>
                    <a:pt x="4443936" y="2000918"/>
                  </a:lnTo>
                  <a:lnTo>
                    <a:pt x="4443709" y="2004773"/>
                  </a:lnTo>
                  <a:lnTo>
                    <a:pt x="4443029" y="2008402"/>
                  </a:lnTo>
                  <a:lnTo>
                    <a:pt x="4442350" y="2012258"/>
                  </a:lnTo>
                  <a:lnTo>
                    <a:pt x="4441443" y="2015887"/>
                  </a:lnTo>
                  <a:lnTo>
                    <a:pt x="4440310" y="2019743"/>
                  </a:lnTo>
                  <a:lnTo>
                    <a:pt x="4438950" y="2023145"/>
                  </a:lnTo>
                  <a:lnTo>
                    <a:pt x="4437364" y="2026094"/>
                  </a:lnTo>
                  <a:lnTo>
                    <a:pt x="4435778" y="2029042"/>
                  </a:lnTo>
                  <a:lnTo>
                    <a:pt x="4433739" y="2031537"/>
                  </a:lnTo>
                  <a:lnTo>
                    <a:pt x="4431473" y="2033578"/>
                  </a:lnTo>
                  <a:lnTo>
                    <a:pt x="4429207" y="2035393"/>
                  </a:lnTo>
                  <a:lnTo>
                    <a:pt x="4426034" y="2036527"/>
                  </a:lnTo>
                  <a:lnTo>
                    <a:pt x="4422635" y="2037888"/>
                  </a:lnTo>
                  <a:lnTo>
                    <a:pt x="4419010" y="2038568"/>
                  </a:lnTo>
                  <a:lnTo>
                    <a:pt x="4415837" y="2039022"/>
                  </a:lnTo>
                  <a:lnTo>
                    <a:pt x="4412438" y="2039249"/>
                  </a:lnTo>
                  <a:lnTo>
                    <a:pt x="4409493" y="2039249"/>
                  </a:lnTo>
                  <a:lnTo>
                    <a:pt x="4404507" y="2039249"/>
                  </a:lnTo>
                  <a:lnTo>
                    <a:pt x="4402695" y="2038795"/>
                  </a:lnTo>
                  <a:lnTo>
                    <a:pt x="4400655" y="2038114"/>
                  </a:lnTo>
                  <a:lnTo>
                    <a:pt x="4399069" y="2036754"/>
                  </a:lnTo>
                  <a:lnTo>
                    <a:pt x="4397256" y="2035393"/>
                  </a:lnTo>
                  <a:lnTo>
                    <a:pt x="4395897" y="2033805"/>
                  </a:lnTo>
                  <a:lnTo>
                    <a:pt x="4394764" y="2032217"/>
                  </a:lnTo>
                  <a:lnTo>
                    <a:pt x="4393857" y="2030857"/>
                  </a:lnTo>
                  <a:lnTo>
                    <a:pt x="4393631" y="2029496"/>
                  </a:lnTo>
                  <a:lnTo>
                    <a:pt x="4393178" y="2027454"/>
                  </a:lnTo>
                  <a:lnTo>
                    <a:pt x="4392271" y="2025413"/>
                  </a:lnTo>
                  <a:lnTo>
                    <a:pt x="4391818" y="2024733"/>
                  </a:lnTo>
                  <a:lnTo>
                    <a:pt x="4391138" y="2023825"/>
                  </a:lnTo>
                  <a:lnTo>
                    <a:pt x="4390458" y="2023599"/>
                  </a:lnTo>
                  <a:lnTo>
                    <a:pt x="4389552" y="2023372"/>
                  </a:lnTo>
                  <a:lnTo>
                    <a:pt x="4388646" y="2023599"/>
                  </a:lnTo>
                  <a:lnTo>
                    <a:pt x="4387966" y="2024052"/>
                  </a:lnTo>
                  <a:lnTo>
                    <a:pt x="4387059" y="2024733"/>
                  </a:lnTo>
                  <a:lnTo>
                    <a:pt x="4386606" y="2025413"/>
                  </a:lnTo>
                  <a:lnTo>
                    <a:pt x="4385473" y="2027681"/>
                  </a:lnTo>
                  <a:lnTo>
                    <a:pt x="4384567" y="2030176"/>
                  </a:lnTo>
                  <a:lnTo>
                    <a:pt x="4384114" y="2031537"/>
                  </a:lnTo>
                  <a:lnTo>
                    <a:pt x="4383434" y="2032898"/>
                  </a:lnTo>
                  <a:lnTo>
                    <a:pt x="4381848" y="2034712"/>
                  </a:lnTo>
                  <a:lnTo>
                    <a:pt x="4380261" y="2036300"/>
                  </a:lnTo>
                  <a:lnTo>
                    <a:pt x="4379355" y="2036754"/>
                  </a:lnTo>
                  <a:lnTo>
                    <a:pt x="4378902" y="2036754"/>
                  </a:lnTo>
                  <a:lnTo>
                    <a:pt x="4367118" y="2036527"/>
                  </a:lnTo>
                  <a:lnTo>
                    <a:pt x="4365986" y="2036527"/>
                  </a:lnTo>
                  <a:lnTo>
                    <a:pt x="4363266" y="2036300"/>
                  </a:lnTo>
                  <a:lnTo>
                    <a:pt x="4359414" y="2035846"/>
                  </a:lnTo>
                  <a:lnTo>
                    <a:pt x="4357148" y="2034939"/>
                  </a:lnTo>
                  <a:lnTo>
                    <a:pt x="4354656" y="2034259"/>
                  </a:lnTo>
                  <a:lnTo>
                    <a:pt x="4352163" y="2033578"/>
                  </a:lnTo>
                  <a:lnTo>
                    <a:pt x="4349897" y="2032217"/>
                  </a:lnTo>
                  <a:lnTo>
                    <a:pt x="4347404" y="2030857"/>
                  </a:lnTo>
                  <a:lnTo>
                    <a:pt x="4344912" y="2028815"/>
                  </a:lnTo>
                  <a:lnTo>
                    <a:pt x="4343099" y="2026774"/>
                  </a:lnTo>
                  <a:lnTo>
                    <a:pt x="4341060" y="2024279"/>
                  </a:lnTo>
                  <a:lnTo>
                    <a:pt x="4339247" y="2021331"/>
                  </a:lnTo>
                  <a:lnTo>
                    <a:pt x="4338114" y="2018155"/>
                  </a:lnTo>
                  <a:lnTo>
                    <a:pt x="4336528" y="2012712"/>
                  </a:lnTo>
                  <a:lnTo>
                    <a:pt x="4335621" y="2006361"/>
                  </a:lnTo>
                  <a:lnTo>
                    <a:pt x="4334942" y="1998876"/>
                  </a:lnTo>
                  <a:lnTo>
                    <a:pt x="4334942" y="1995021"/>
                  </a:lnTo>
                  <a:lnTo>
                    <a:pt x="4334942" y="1991392"/>
                  </a:lnTo>
                  <a:lnTo>
                    <a:pt x="4335168" y="1987536"/>
                  </a:lnTo>
                  <a:lnTo>
                    <a:pt x="4335395" y="1983680"/>
                  </a:lnTo>
                  <a:lnTo>
                    <a:pt x="4336074" y="1980278"/>
                  </a:lnTo>
                  <a:lnTo>
                    <a:pt x="4336754" y="1976649"/>
                  </a:lnTo>
                  <a:lnTo>
                    <a:pt x="4337661" y="1973474"/>
                  </a:lnTo>
                  <a:lnTo>
                    <a:pt x="4338794" y="1970525"/>
                  </a:lnTo>
                  <a:lnTo>
                    <a:pt x="4340380" y="1967803"/>
                  </a:lnTo>
                  <a:lnTo>
                    <a:pt x="4341966" y="1965308"/>
                  </a:lnTo>
                  <a:lnTo>
                    <a:pt x="4344232" y="1962587"/>
                  </a:lnTo>
                  <a:lnTo>
                    <a:pt x="4346271" y="1959865"/>
                  </a:lnTo>
                  <a:lnTo>
                    <a:pt x="4348084" y="1957143"/>
                  </a:lnTo>
                  <a:lnTo>
                    <a:pt x="4349217" y="1954648"/>
                  </a:lnTo>
                  <a:lnTo>
                    <a:pt x="4350124" y="1952153"/>
                  </a:lnTo>
                  <a:lnTo>
                    <a:pt x="4351030" y="1949659"/>
                  </a:lnTo>
                  <a:lnTo>
                    <a:pt x="4351483" y="1947164"/>
                  </a:lnTo>
                  <a:lnTo>
                    <a:pt x="4351710" y="1945122"/>
                  </a:lnTo>
                  <a:lnTo>
                    <a:pt x="4351483" y="1942854"/>
                  </a:lnTo>
                  <a:lnTo>
                    <a:pt x="4351257" y="1940813"/>
                  </a:lnTo>
                  <a:lnTo>
                    <a:pt x="4350350" y="1938772"/>
                  </a:lnTo>
                  <a:lnTo>
                    <a:pt x="4349670" y="1936730"/>
                  </a:lnTo>
                  <a:lnTo>
                    <a:pt x="4348537" y="1935143"/>
                  </a:lnTo>
                  <a:lnTo>
                    <a:pt x="4347178" y="1933328"/>
                  </a:lnTo>
                  <a:lnTo>
                    <a:pt x="4345818" y="1931967"/>
                  </a:lnTo>
                  <a:lnTo>
                    <a:pt x="4344005" y="1930380"/>
                  </a:lnTo>
                  <a:lnTo>
                    <a:pt x="4338794" y="1927204"/>
                  </a:lnTo>
                  <a:lnTo>
                    <a:pt x="4331089" y="1922441"/>
                  </a:lnTo>
                  <a:lnTo>
                    <a:pt x="4320892" y="1916544"/>
                  </a:lnTo>
                  <a:lnTo>
                    <a:pt x="4308429" y="1909513"/>
                  </a:lnTo>
                  <a:lnTo>
                    <a:pt x="4293474" y="1901802"/>
                  </a:lnTo>
                  <a:lnTo>
                    <a:pt x="4276932" y="1893183"/>
                  </a:lnTo>
                  <a:lnTo>
                    <a:pt x="4258578" y="1884110"/>
                  </a:lnTo>
                  <a:lnTo>
                    <a:pt x="4238410" y="1874131"/>
                  </a:lnTo>
                  <a:lnTo>
                    <a:pt x="4227760" y="1869141"/>
                  </a:lnTo>
                  <a:lnTo>
                    <a:pt x="4216430" y="1864378"/>
                  </a:lnTo>
                  <a:lnTo>
                    <a:pt x="4204874" y="1859842"/>
                  </a:lnTo>
                  <a:lnTo>
                    <a:pt x="4192637" y="1855759"/>
                  </a:lnTo>
                  <a:lnTo>
                    <a:pt x="4180401" y="1851903"/>
                  </a:lnTo>
                  <a:lnTo>
                    <a:pt x="4168164" y="1848274"/>
                  </a:lnTo>
                  <a:lnTo>
                    <a:pt x="4155928" y="1844872"/>
                  </a:lnTo>
                  <a:lnTo>
                    <a:pt x="4144145" y="1841924"/>
                  </a:lnTo>
                  <a:lnTo>
                    <a:pt x="4132362" y="1839202"/>
                  </a:lnTo>
                  <a:lnTo>
                    <a:pt x="4121258" y="1836480"/>
                  </a:lnTo>
                  <a:lnTo>
                    <a:pt x="4101318" y="1832398"/>
                  </a:lnTo>
                  <a:lnTo>
                    <a:pt x="4084776" y="1829449"/>
                  </a:lnTo>
                  <a:lnTo>
                    <a:pt x="4078431" y="1828769"/>
                  </a:lnTo>
                  <a:lnTo>
                    <a:pt x="4073446" y="1827861"/>
                  </a:lnTo>
                  <a:lnTo>
                    <a:pt x="4069594" y="1827635"/>
                  </a:lnTo>
                  <a:lnTo>
                    <a:pt x="4065968" y="1827635"/>
                  </a:lnTo>
                  <a:lnTo>
                    <a:pt x="4063249" y="1827635"/>
                  </a:lnTo>
                  <a:lnTo>
                    <a:pt x="4060983" y="1828088"/>
                  </a:lnTo>
                  <a:lnTo>
                    <a:pt x="4059397" y="1828769"/>
                  </a:lnTo>
                  <a:lnTo>
                    <a:pt x="4057811" y="1829222"/>
                  </a:lnTo>
                  <a:lnTo>
                    <a:pt x="4056904" y="1829903"/>
                  </a:lnTo>
                  <a:lnTo>
                    <a:pt x="4056451" y="1830583"/>
                  </a:lnTo>
                  <a:lnTo>
                    <a:pt x="4055771" y="1831490"/>
                  </a:lnTo>
                  <a:lnTo>
                    <a:pt x="4055771" y="1832171"/>
                  </a:lnTo>
                  <a:lnTo>
                    <a:pt x="4056224" y="1833759"/>
                  </a:lnTo>
                  <a:lnTo>
                    <a:pt x="4056451" y="1834666"/>
                  </a:lnTo>
                  <a:lnTo>
                    <a:pt x="4056678" y="1835119"/>
                  </a:lnTo>
                  <a:lnTo>
                    <a:pt x="4065288" y="1843285"/>
                  </a:lnTo>
                  <a:lnTo>
                    <a:pt x="4079111" y="1856213"/>
                  </a:lnTo>
                  <a:lnTo>
                    <a:pt x="4102224" y="1877079"/>
                  </a:lnTo>
                  <a:lnTo>
                    <a:pt x="4105623" y="1880481"/>
                  </a:lnTo>
                  <a:lnTo>
                    <a:pt x="4109249" y="1883657"/>
                  </a:lnTo>
                  <a:lnTo>
                    <a:pt x="4112648" y="1887513"/>
                  </a:lnTo>
                  <a:lnTo>
                    <a:pt x="4115820" y="1891142"/>
                  </a:lnTo>
                  <a:lnTo>
                    <a:pt x="4122391" y="1898853"/>
                  </a:lnTo>
                  <a:lnTo>
                    <a:pt x="4128283" y="1907018"/>
                  </a:lnTo>
                  <a:lnTo>
                    <a:pt x="4133948" y="1915410"/>
                  </a:lnTo>
                  <a:lnTo>
                    <a:pt x="4139386" y="1924256"/>
                  </a:lnTo>
                  <a:lnTo>
                    <a:pt x="4144372" y="1932875"/>
                  </a:lnTo>
                  <a:lnTo>
                    <a:pt x="4149130" y="1941267"/>
                  </a:lnTo>
                  <a:lnTo>
                    <a:pt x="4153435" y="1949659"/>
                  </a:lnTo>
                  <a:lnTo>
                    <a:pt x="4157514" y="1957597"/>
                  </a:lnTo>
                  <a:lnTo>
                    <a:pt x="4164086" y="1972113"/>
                  </a:lnTo>
                  <a:lnTo>
                    <a:pt x="4169297" y="1983907"/>
                  </a:lnTo>
                  <a:lnTo>
                    <a:pt x="4173150" y="1992072"/>
                  </a:lnTo>
                  <a:lnTo>
                    <a:pt x="4174509" y="1995474"/>
                  </a:lnTo>
                  <a:lnTo>
                    <a:pt x="4175869" y="1998876"/>
                  </a:lnTo>
                  <a:lnTo>
                    <a:pt x="4178135" y="2005454"/>
                  </a:lnTo>
                  <a:lnTo>
                    <a:pt x="4179948" y="2011578"/>
                  </a:lnTo>
                  <a:lnTo>
                    <a:pt x="4181081" y="2014073"/>
                  </a:lnTo>
                  <a:lnTo>
                    <a:pt x="4181760" y="2016114"/>
                  </a:lnTo>
                  <a:lnTo>
                    <a:pt x="4182893" y="2017928"/>
                  </a:lnTo>
                  <a:lnTo>
                    <a:pt x="4184253" y="2019743"/>
                  </a:lnTo>
                  <a:lnTo>
                    <a:pt x="4185839" y="2021331"/>
                  </a:lnTo>
                  <a:lnTo>
                    <a:pt x="4188105" y="2022918"/>
                  </a:lnTo>
                  <a:lnTo>
                    <a:pt x="4190598" y="2024733"/>
                  </a:lnTo>
                  <a:lnTo>
                    <a:pt x="4193770" y="2026094"/>
                  </a:lnTo>
                  <a:lnTo>
                    <a:pt x="4197622" y="2027681"/>
                  </a:lnTo>
                  <a:lnTo>
                    <a:pt x="4202154" y="2029269"/>
                  </a:lnTo>
                  <a:lnTo>
                    <a:pt x="4204420" y="2030176"/>
                  </a:lnTo>
                  <a:lnTo>
                    <a:pt x="4206913" y="2031310"/>
                  </a:lnTo>
                  <a:lnTo>
                    <a:pt x="4209406" y="2032898"/>
                  </a:lnTo>
                  <a:lnTo>
                    <a:pt x="4211672" y="2034486"/>
                  </a:lnTo>
                  <a:lnTo>
                    <a:pt x="4213938" y="2036527"/>
                  </a:lnTo>
                  <a:lnTo>
                    <a:pt x="4216204" y="2038568"/>
                  </a:lnTo>
                  <a:lnTo>
                    <a:pt x="4218469" y="2041063"/>
                  </a:lnTo>
                  <a:lnTo>
                    <a:pt x="4220282" y="2043558"/>
                  </a:lnTo>
                  <a:lnTo>
                    <a:pt x="4222322" y="2046280"/>
                  </a:lnTo>
                  <a:lnTo>
                    <a:pt x="4224134" y="2049228"/>
                  </a:lnTo>
                  <a:lnTo>
                    <a:pt x="4225494" y="2052404"/>
                  </a:lnTo>
                  <a:lnTo>
                    <a:pt x="4226854" y="2055352"/>
                  </a:lnTo>
                  <a:lnTo>
                    <a:pt x="4227987" y="2058754"/>
                  </a:lnTo>
                  <a:lnTo>
                    <a:pt x="4229120" y="2062383"/>
                  </a:lnTo>
                  <a:lnTo>
                    <a:pt x="4229799" y="2065785"/>
                  </a:lnTo>
                  <a:lnTo>
                    <a:pt x="4230253" y="2069187"/>
                  </a:lnTo>
                  <a:lnTo>
                    <a:pt x="4230253" y="2073043"/>
                  </a:lnTo>
                  <a:lnTo>
                    <a:pt x="4230026" y="2076899"/>
                  </a:lnTo>
                  <a:lnTo>
                    <a:pt x="4229120" y="2081208"/>
                  </a:lnTo>
                  <a:lnTo>
                    <a:pt x="4227987" y="2085291"/>
                  </a:lnTo>
                  <a:lnTo>
                    <a:pt x="4226400" y="2089600"/>
                  </a:lnTo>
                  <a:lnTo>
                    <a:pt x="4224134" y="2093910"/>
                  </a:lnTo>
                  <a:lnTo>
                    <a:pt x="4221415" y="2097992"/>
                  </a:lnTo>
                  <a:lnTo>
                    <a:pt x="4218469" y="2102075"/>
                  </a:lnTo>
                  <a:lnTo>
                    <a:pt x="4214617" y="2105704"/>
                  </a:lnTo>
                  <a:lnTo>
                    <a:pt x="4210538" y="2109106"/>
                  </a:lnTo>
                  <a:lnTo>
                    <a:pt x="4208272" y="2110920"/>
                  </a:lnTo>
                  <a:lnTo>
                    <a:pt x="4205780" y="2112508"/>
                  </a:lnTo>
                  <a:lnTo>
                    <a:pt x="4203287" y="2113869"/>
                  </a:lnTo>
                  <a:lnTo>
                    <a:pt x="4200568" y="2115230"/>
                  </a:lnTo>
                  <a:lnTo>
                    <a:pt x="4197849" y="2116364"/>
                  </a:lnTo>
                  <a:lnTo>
                    <a:pt x="4194903" y="2117498"/>
                  </a:lnTo>
                  <a:lnTo>
                    <a:pt x="4191731" y="2118405"/>
                  </a:lnTo>
                  <a:lnTo>
                    <a:pt x="4188332" y="2119086"/>
                  </a:lnTo>
                  <a:lnTo>
                    <a:pt x="4184933" y="2119766"/>
                  </a:lnTo>
                  <a:lnTo>
                    <a:pt x="4181534" y="2120447"/>
                  </a:lnTo>
                  <a:lnTo>
                    <a:pt x="4177682" y="2120673"/>
                  </a:lnTo>
                  <a:lnTo>
                    <a:pt x="4173829" y="2120900"/>
                  </a:lnTo>
                  <a:lnTo>
                    <a:pt x="4170204" y="2120900"/>
                  </a:lnTo>
                  <a:lnTo>
                    <a:pt x="4166352" y="2120673"/>
                  </a:lnTo>
                  <a:lnTo>
                    <a:pt x="4162953" y="2120220"/>
                  </a:lnTo>
                  <a:lnTo>
                    <a:pt x="4159554" y="2119539"/>
                  </a:lnTo>
                  <a:lnTo>
                    <a:pt x="4156155" y="2118859"/>
                  </a:lnTo>
                  <a:lnTo>
                    <a:pt x="4153209" y="2117952"/>
                  </a:lnTo>
                  <a:lnTo>
                    <a:pt x="4150490" y="2116818"/>
                  </a:lnTo>
                  <a:lnTo>
                    <a:pt x="4147770" y="2115683"/>
                  </a:lnTo>
                  <a:lnTo>
                    <a:pt x="4145051" y="2114323"/>
                  </a:lnTo>
                  <a:lnTo>
                    <a:pt x="4142785" y="2112962"/>
                  </a:lnTo>
                  <a:lnTo>
                    <a:pt x="4140519" y="2111147"/>
                  </a:lnTo>
                  <a:lnTo>
                    <a:pt x="4138480" y="2109560"/>
                  </a:lnTo>
                  <a:lnTo>
                    <a:pt x="4136440" y="2107745"/>
                  </a:lnTo>
                  <a:lnTo>
                    <a:pt x="4134401" y="2105931"/>
                  </a:lnTo>
                  <a:lnTo>
                    <a:pt x="4131229" y="2102075"/>
                  </a:lnTo>
                  <a:lnTo>
                    <a:pt x="4128283" y="2097766"/>
                  </a:lnTo>
                  <a:lnTo>
                    <a:pt x="4125790" y="2093683"/>
                  </a:lnTo>
                  <a:lnTo>
                    <a:pt x="4123751" y="2089374"/>
                  </a:lnTo>
                  <a:lnTo>
                    <a:pt x="4121938" y="2084837"/>
                  </a:lnTo>
                  <a:lnTo>
                    <a:pt x="4120805" y="2080755"/>
                  </a:lnTo>
                  <a:lnTo>
                    <a:pt x="4119899" y="2076672"/>
                  </a:lnTo>
                  <a:lnTo>
                    <a:pt x="4118992" y="2072816"/>
                  </a:lnTo>
                  <a:lnTo>
                    <a:pt x="4118539" y="2069187"/>
                  </a:lnTo>
                  <a:lnTo>
                    <a:pt x="4118539" y="2066012"/>
                  </a:lnTo>
                  <a:lnTo>
                    <a:pt x="4118539" y="2062837"/>
                  </a:lnTo>
                  <a:lnTo>
                    <a:pt x="4118992" y="2059435"/>
                  </a:lnTo>
                  <a:lnTo>
                    <a:pt x="4119446" y="2056486"/>
                  </a:lnTo>
                  <a:lnTo>
                    <a:pt x="4120352" y="2053084"/>
                  </a:lnTo>
                  <a:lnTo>
                    <a:pt x="4121258" y="2050135"/>
                  </a:lnTo>
                  <a:lnTo>
                    <a:pt x="4122618" y="2047187"/>
                  </a:lnTo>
                  <a:lnTo>
                    <a:pt x="4123751" y="2044465"/>
                  </a:lnTo>
                  <a:lnTo>
                    <a:pt x="4125111" y="2041970"/>
                  </a:lnTo>
                  <a:lnTo>
                    <a:pt x="4126470" y="2039475"/>
                  </a:lnTo>
                  <a:lnTo>
                    <a:pt x="4128056" y="2037207"/>
                  </a:lnTo>
                  <a:lnTo>
                    <a:pt x="4129416" y="2035393"/>
                  </a:lnTo>
                  <a:lnTo>
                    <a:pt x="4131002" y="2033578"/>
                  </a:lnTo>
                  <a:lnTo>
                    <a:pt x="4132362" y="2031991"/>
                  </a:lnTo>
                  <a:lnTo>
                    <a:pt x="4133948" y="2030857"/>
                  </a:lnTo>
                  <a:lnTo>
                    <a:pt x="4135308" y="2030176"/>
                  </a:lnTo>
                  <a:lnTo>
                    <a:pt x="4139840" y="2027908"/>
                  </a:lnTo>
                  <a:lnTo>
                    <a:pt x="4141426" y="2027001"/>
                  </a:lnTo>
                  <a:lnTo>
                    <a:pt x="4142106" y="2026320"/>
                  </a:lnTo>
                  <a:lnTo>
                    <a:pt x="4142785" y="2025413"/>
                  </a:lnTo>
                  <a:lnTo>
                    <a:pt x="4142785" y="2024052"/>
                  </a:lnTo>
                  <a:lnTo>
                    <a:pt x="4142559" y="2022238"/>
                  </a:lnTo>
                  <a:lnTo>
                    <a:pt x="4141879" y="2019743"/>
                  </a:lnTo>
                  <a:lnTo>
                    <a:pt x="4140519" y="2015887"/>
                  </a:lnTo>
                  <a:lnTo>
                    <a:pt x="4138480" y="2011351"/>
                  </a:lnTo>
                  <a:lnTo>
                    <a:pt x="4135308" y="2005000"/>
                  </a:lnTo>
                  <a:lnTo>
                    <a:pt x="4131682" y="1997289"/>
                  </a:lnTo>
                  <a:lnTo>
                    <a:pt x="4120805" y="1977103"/>
                  </a:lnTo>
                  <a:lnTo>
                    <a:pt x="4105396" y="1948751"/>
                  </a:lnTo>
                  <a:lnTo>
                    <a:pt x="4100864" y="1940813"/>
                  </a:lnTo>
                  <a:lnTo>
                    <a:pt x="4096332" y="1933101"/>
                  </a:lnTo>
                  <a:lnTo>
                    <a:pt x="4091574" y="1925843"/>
                  </a:lnTo>
                  <a:lnTo>
                    <a:pt x="4086589" y="1918812"/>
                  </a:lnTo>
                  <a:lnTo>
                    <a:pt x="4081604" y="1912008"/>
                  </a:lnTo>
                  <a:lnTo>
                    <a:pt x="4076618" y="1905884"/>
                  </a:lnTo>
                  <a:lnTo>
                    <a:pt x="4072086" y="1899760"/>
                  </a:lnTo>
                  <a:lnTo>
                    <a:pt x="4067101" y="1894090"/>
                  </a:lnTo>
                  <a:lnTo>
                    <a:pt x="4057811" y="1884337"/>
                  </a:lnTo>
                  <a:lnTo>
                    <a:pt x="4049653" y="1875718"/>
                  </a:lnTo>
                  <a:lnTo>
                    <a:pt x="4042855" y="1868914"/>
                  </a:lnTo>
                  <a:lnTo>
                    <a:pt x="4036963" y="1863924"/>
                  </a:lnTo>
                  <a:lnTo>
                    <a:pt x="4034244" y="1861883"/>
                  </a:lnTo>
                  <a:lnTo>
                    <a:pt x="4031298" y="1860295"/>
                  </a:lnTo>
                  <a:lnTo>
                    <a:pt x="4028806" y="1859161"/>
                  </a:lnTo>
                  <a:lnTo>
                    <a:pt x="4026313" y="1858481"/>
                  </a:lnTo>
                  <a:lnTo>
                    <a:pt x="4024274" y="1858027"/>
                  </a:lnTo>
                  <a:lnTo>
                    <a:pt x="4022688" y="1857800"/>
                  </a:lnTo>
                  <a:lnTo>
                    <a:pt x="4021102" y="1857800"/>
                  </a:lnTo>
                  <a:lnTo>
                    <a:pt x="4020875" y="1861883"/>
                  </a:lnTo>
                  <a:lnTo>
                    <a:pt x="4020875" y="1866419"/>
                  </a:lnTo>
                  <a:lnTo>
                    <a:pt x="4020875" y="1871636"/>
                  </a:lnTo>
                  <a:lnTo>
                    <a:pt x="4021102" y="1876852"/>
                  </a:lnTo>
                  <a:lnTo>
                    <a:pt x="4021781" y="1881615"/>
                  </a:lnTo>
                  <a:lnTo>
                    <a:pt x="4022234" y="1883430"/>
                  </a:lnTo>
                  <a:lnTo>
                    <a:pt x="4022914" y="1885018"/>
                  </a:lnTo>
                  <a:lnTo>
                    <a:pt x="4023368" y="1886152"/>
                  </a:lnTo>
                  <a:lnTo>
                    <a:pt x="4024500" y="1886832"/>
                  </a:lnTo>
                  <a:lnTo>
                    <a:pt x="4025180" y="1887286"/>
                  </a:lnTo>
                  <a:lnTo>
                    <a:pt x="4026313" y="1887966"/>
                  </a:lnTo>
                  <a:lnTo>
                    <a:pt x="4028353" y="1890007"/>
                  </a:lnTo>
                  <a:lnTo>
                    <a:pt x="4030845" y="1892729"/>
                  </a:lnTo>
                  <a:lnTo>
                    <a:pt x="4032885" y="1896585"/>
                  </a:lnTo>
                  <a:lnTo>
                    <a:pt x="4034018" y="1898853"/>
                  </a:lnTo>
                  <a:lnTo>
                    <a:pt x="4034924" y="1901121"/>
                  </a:lnTo>
                  <a:lnTo>
                    <a:pt x="4035830" y="1903843"/>
                  </a:lnTo>
                  <a:lnTo>
                    <a:pt x="4036510" y="1906565"/>
                  </a:lnTo>
                  <a:lnTo>
                    <a:pt x="4036963" y="1909513"/>
                  </a:lnTo>
                  <a:lnTo>
                    <a:pt x="4037643" y="1912688"/>
                  </a:lnTo>
                  <a:lnTo>
                    <a:pt x="4037870" y="1916091"/>
                  </a:lnTo>
                  <a:lnTo>
                    <a:pt x="4038096" y="1919720"/>
                  </a:lnTo>
                  <a:lnTo>
                    <a:pt x="4037870" y="1923122"/>
                  </a:lnTo>
                  <a:lnTo>
                    <a:pt x="4036963" y="1927204"/>
                  </a:lnTo>
                  <a:lnTo>
                    <a:pt x="4036057" y="1930833"/>
                  </a:lnTo>
                  <a:lnTo>
                    <a:pt x="4034471" y="1934689"/>
                  </a:lnTo>
                  <a:lnTo>
                    <a:pt x="4032885" y="1938545"/>
                  </a:lnTo>
                  <a:lnTo>
                    <a:pt x="4030619" y="1941947"/>
                  </a:lnTo>
                  <a:lnTo>
                    <a:pt x="4027900" y="1945803"/>
                  </a:lnTo>
                  <a:lnTo>
                    <a:pt x="4024954" y="1948978"/>
                  </a:lnTo>
                  <a:lnTo>
                    <a:pt x="4021555" y="1952153"/>
                  </a:lnTo>
                  <a:lnTo>
                    <a:pt x="4017702" y="1954875"/>
                  </a:lnTo>
                  <a:lnTo>
                    <a:pt x="4013624" y="1957597"/>
                  </a:lnTo>
                  <a:lnTo>
                    <a:pt x="4008865" y="1959865"/>
                  </a:lnTo>
                  <a:lnTo>
                    <a:pt x="4003880" y="1961679"/>
                  </a:lnTo>
                  <a:lnTo>
                    <a:pt x="3998668" y="1962814"/>
                  </a:lnTo>
                  <a:lnTo>
                    <a:pt x="3992777" y="1963721"/>
                  </a:lnTo>
                  <a:lnTo>
                    <a:pt x="3986658" y="1964174"/>
                  </a:lnTo>
                  <a:lnTo>
                    <a:pt x="3983486" y="1963948"/>
                  </a:lnTo>
                  <a:lnTo>
                    <a:pt x="3980540" y="1963721"/>
                  </a:lnTo>
                  <a:lnTo>
                    <a:pt x="3977821" y="1963267"/>
                  </a:lnTo>
                  <a:lnTo>
                    <a:pt x="3975102" y="1962814"/>
                  </a:lnTo>
                  <a:lnTo>
                    <a:pt x="3972383" y="1962133"/>
                  </a:lnTo>
                  <a:lnTo>
                    <a:pt x="3969890" y="1961453"/>
                  </a:lnTo>
                  <a:lnTo>
                    <a:pt x="3965132" y="1959411"/>
                  </a:lnTo>
                  <a:lnTo>
                    <a:pt x="3961053" y="1957143"/>
                  </a:lnTo>
                  <a:lnTo>
                    <a:pt x="3957200" y="1954648"/>
                  </a:lnTo>
                  <a:lnTo>
                    <a:pt x="3954028" y="1951700"/>
                  </a:lnTo>
                  <a:lnTo>
                    <a:pt x="3951082" y="1948524"/>
                  </a:lnTo>
                  <a:lnTo>
                    <a:pt x="3948363" y="1945349"/>
                  </a:lnTo>
                  <a:lnTo>
                    <a:pt x="3946097" y="1941720"/>
                  </a:lnTo>
                  <a:lnTo>
                    <a:pt x="3944284" y="1938545"/>
                  </a:lnTo>
                  <a:lnTo>
                    <a:pt x="3942925" y="1935143"/>
                  </a:lnTo>
                  <a:lnTo>
                    <a:pt x="3941565" y="1931967"/>
                  </a:lnTo>
                  <a:lnTo>
                    <a:pt x="3940885" y="1928565"/>
                  </a:lnTo>
                  <a:lnTo>
                    <a:pt x="3940432" y="1925617"/>
                  </a:lnTo>
                  <a:lnTo>
                    <a:pt x="3940206" y="1922895"/>
                  </a:lnTo>
                  <a:lnTo>
                    <a:pt x="3940432" y="1920400"/>
                  </a:lnTo>
                  <a:lnTo>
                    <a:pt x="3940885" y="1917678"/>
                  </a:lnTo>
                  <a:lnTo>
                    <a:pt x="3941565" y="1915183"/>
                  </a:lnTo>
                  <a:lnTo>
                    <a:pt x="3942925" y="1912462"/>
                  </a:lnTo>
                  <a:lnTo>
                    <a:pt x="3944058" y="1909740"/>
                  </a:lnTo>
                  <a:lnTo>
                    <a:pt x="3945644" y="1907245"/>
                  </a:lnTo>
                  <a:lnTo>
                    <a:pt x="3948816" y="1902255"/>
                  </a:lnTo>
                  <a:lnTo>
                    <a:pt x="3951989" y="1898173"/>
                  </a:lnTo>
                  <a:lnTo>
                    <a:pt x="3954934" y="1894770"/>
                  </a:lnTo>
                  <a:lnTo>
                    <a:pt x="3957880" y="1891595"/>
                  </a:lnTo>
                  <a:lnTo>
                    <a:pt x="3957200" y="1885018"/>
                  </a:lnTo>
                  <a:lnTo>
                    <a:pt x="3934541" y="1885471"/>
                  </a:lnTo>
                  <a:lnTo>
                    <a:pt x="3934087" y="1863471"/>
                  </a:lnTo>
                  <a:lnTo>
                    <a:pt x="3933634" y="1846687"/>
                  </a:lnTo>
                  <a:lnTo>
                    <a:pt x="3933408" y="1836934"/>
                  </a:lnTo>
                  <a:lnTo>
                    <a:pt x="3933408" y="1834666"/>
                  </a:lnTo>
                  <a:lnTo>
                    <a:pt x="3933634" y="1832851"/>
                  </a:lnTo>
                  <a:lnTo>
                    <a:pt x="3934087" y="1830130"/>
                  </a:lnTo>
                  <a:lnTo>
                    <a:pt x="3934087" y="1829222"/>
                  </a:lnTo>
                  <a:lnTo>
                    <a:pt x="3933408" y="1828542"/>
                  </a:lnTo>
                  <a:lnTo>
                    <a:pt x="3932954" y="1828088"/>
                  </a:lnTo>
                  <a:lnTo>
                    <a:pt x="3931821" y="1828088"/>
                  </a:lnTo>
                  <a:lnTo>
                    <a:pt x="3923890" y="1829222"/>
                  </a:lnTo>
                  <a:lnTo>
                    <a:pt x="3915959" y="1830356"/>
                  </a:lnTo>
                  <a:lnTo>
                    <a:pt x="3908255" y="1832171"/>
                  </a:lnTo>
                  <a:lnTo>
                    <a:pt x="3900777" y="1834212"/>
                  </a:lnTo>
                  <a:lnTo>
                    <a:pt x="3893300" y="1836707"/>
                  </a:lnTo>
                  <a:lnTo>
                    <a:pt x="3886502" y="1839202"/>
                  </a:lnTo>
                  <a:lnTo>
                    <a:pt x="3879477" y="1841697"/>
                  </a:lnTo>
                  <a:lnTo>
                    <a:pt x="3872906" y="1844419"/>
                  </a:lnTo>
                  <a:lnTo>
                    <a:pt x="3866561" y="1847367"/>
                  </a:lnTo>
                  <a:lnTo>
                    <a:pt x="3860443" y="1850316"/>
                  </a:lnTo>
                  <a:lnTo>
                    <a:pt x="3849339" y="1856213"/>
                  </a:lnTo>
                  <a:lnTo>
                    <a:pt x="3839142" y="1862110"/>
                  </a:lnTo>
                  <a:lnTo>
                    <a:pt x="3830532" y="1867553"/>
                  </a:lnTo>
                  <a:lnTo>
                    <a:pt x="3826906" y="1869821"/>
                  </a:lnTo>
                  <a:lnTo>
                    <a:pt x="3823734" y="1872316"/>
                  </a:lnTo>
                  <a:lnTo>
                    <a:pt x="3821014" y="1874584"/>
                  </a:lnTo>
                  <a:lnTo>
                    <a:pt x="3818522" y="1876852"/>
                  </a:lnTo>
                  <a:lnTo>
                    <a:pt x="3816482" y="1879121"/>
                  </a:lnTo>
                  <a:lnTo>
                    <a:pt x="3814896" y="1880935"/>
                  </a:lnTo>
                  <a:lnTo>
                    <a:pt x="3811950" y="1884791"/>
                  </a:lnTo>
                  <a:lnTo>
                    <a:pt x="3809911" y="1887966"/>
                  </a:lnTo>
                  <a:lnTo>
                    <a:pt x="3808778" y="1890461"/>
                  </a:lnTo>
                  <a:lnTo>
                    <a:pt x="3808098" y="1892729"/>
                  </a:lnTo>
                  <a:lnTo>
                    <a:pt x="3802886" y="1957143"/>
                  </a:lnTo>
                  <a:lnTo>
                    <a:pt x="3792916" y="1959638"/>
                  </a:lnTo>
                  <a:lnTo>
                    <a:pt x="3782266" y="1962133"/>
                  </a:lnTo>
                  <a:lnTo>
                    <a:pt x="3770030" y="1964628"/>
                  </a:lnTo>
                  <a:lnTo>
                    <a:pt x="3756660" y="1967350"/>
                  </a:lnTo>
                  <a:lnTo>
                    <a:pt x="3743971" y="1969391"/>
                  </a:lnTo>
                  <a:lnTo>
                    <a:pt x="3738306" y="1970071"/>
                  </a:lnTo>
                  <a:lnTo>
                    <a:pt x="3733094" y="1970525"/>
                  </a:lnTo>
                  <a:lnTo>
                    <a:pt x="3728562" y="1970525"/>
                  </a:lnTo>
                  <a:lnTo>
                    <a:pt x="3725163" y="1970298"/>
                  </a:lnTo>
                  <a:lnTo>
                    <a:pt x="3722444" y="1969845"/>
                  </a:lnTo>
                  <a:lnTo>
                    <a:pt x="3719724" y="1969164"/>
                  </a:lnTo>
                  <a:lnTo>
                    <a:pt x="3717458" y="1968030"/>
                  </a:lnTo>
                  <a:lnTo>
                    <a:pt x="3715192" y="1967123"/>
                  </a:lnTo>
                  <a:lnTo>
                    <a:pt x="3713153" y="1965989"/>
                  </a:lnTo>
                  <a:lnTo>
                    <a:pt x="3711567" y="1965082"/>
                  </a:lnTo>
                  <a:lnTo>
                    <a:pt x="3708848" y="1962587"/>
                  </a:lnTo>
                  <a:lnTo>
                    <a:pt x="3706582" y="1960545"/>
                  </a:lnTo>
                  <a:lnTo>
                    <a:pt x="3705222" y="1958958"/>
                  </a:lnTo>
                  <a:lnTo>
                    <a:pt x="3704089" y="1957143"/>
                  </a:lnTo>
                  <a:lnTo>
                    <a:pt x="3668740" y="1991392"/>
                  </a:lnTo>
                  <a:lnTo>
                    <a:pt x="3673045" y="1996381"/>
                  </a:lnTo>
                  <a:lnTo>
                    <a:pt x="3677577" y="2002052"/>
                  </a:lnTo>
                  <a:lnTo>
                    <a:pt x="3682789" y="2008856"/>
                  </a:lnTo>
                  <a:lnTo>
                    <a:pt x="3688227" y="2016794"/>
                  </a:lnTo>
                  <a:lnTo>
                    <a:pt x="3690720" y="2020650"/>
                  </a:lnTo>
                  <a:lnTo>
                    <a:pt x="3693212" y="2024733"/>
                  </a:lnTo>
                  <a:lnTo>
                    <a:pt x="3695252" y="2028815"/>
                  </a:lnTo>
                  <a:lnTo>
                    <a:pt x="3696838" y="2032898"/>
                  </a:lnTo>
                  <a:lnTo>
                    <a:pt x="3698198" y="2036527"/>
                  </a:lnTo>
                  <a:lnTo>
                    <a:pt x="3698877" y="2039929"/>
                  </a:lnTo>
                  <a:lnTo>
                    <a:pt x="3699104" y="2043558"/>
                  </a:lnTo>
                  <a:lnTo>
                    <a:pt x="3699104" y="2046960"/>
                  </a:lnTo>
                  <a:lnTo>
                    <a:pt x="3698651" y="2050362"/>
                  </a:lnTo>
                  <a:lnTo>
                    <a:pt x="3697971" y="2053764"/>
                  </a:lnTo>
                  <a:lnTo>
                    <a:pt x="3696611" y="2056940"/>
                  </a:lnTo>
                  <a:lnTo>
                    <a:pt x="3695478" y="2059888"/>
                  </a:lnTo>
                  <a:lnTo>
                    <a:pt x="3693666" y="2062837"/>
                  </a:lnTo>
                  <a:lnTo>
                    <a:pt x="3691853" y="2065559"/>
                  </a:lnTo>
                  <a:lnTo>
                    <a:pt x="3690040" y="2068053"/>
                  </a:lnTo>
                  <a:lnTo>
                    <a:pt x="3687774" y="2070322"/>
                  </a:lnTo>
                  <a:lnTo>
                    <a:pt x="3685508" y="2071909"/>
                  </a:lnTo>
                  <a:lnTo>
                    <a:pt x="3683242" y="2073724"/>
                  </a:lnTo>
                  <a:lnTo>
                    <a:pt x="3680749" y="2075311"/>
                  </a:lnTo>
                  <a:lnTo>
                    <a:pt x="3678483" y="2076219"/>
                  </a:lnTo>
                  <a:lnTo>
                    <a:pt x="3675991" y="2076672"/>
                  </a:lnTo>
                  <a:lnTo>
                    <a:pt x="3673951" y="2076899"/>
                  </a:lnTo>
                  <a:lnTo>
                    <a:pt x="3671685" y="2076672"/>
                  </a:lnTo>
                  <a:lnTo>
                    <a:pt x="3669419" y="2076445"/>
                  </a:lnTo>
                  <a:lnTo>
                    <a:pt x="3665114" y="2075538"/>
                  </a:lnTo>
                  <a:lnTo>
                    <a:pt x="3657410" y="2073043"/>
                  </a:lnTo>
                  <a:lnTo>
                    <a:pt x="3654464" y="2072363"/>
                  </a:lnTo>
                  <a:lnTo>
                    <a:pt x="3653331" y="2072363"/>
                  </a:lnTo>
                  <a:lnTo>
                    <a:pt x="3652198" y="2072590"/>
                  </a:lnTo>
                  <a:lnTo>
                    <a:pt x="3651292" y="2073043"/>
                  </a:lnTo>
                  <a:lnTo>
                    <a:pt x="3650838" y="2073950"/>
                  </a:lnTo>
                  <a:lnTo>
                    <a:pt x="3650385" y="2075311"/>
                  </a:lnTo>
                  <a:lnTo>
                    <a:pt x="3650385" y="2076899"/>
                  </a:lnTo>
                  <a:lnTo>
                    <a:pt x="3650159" y="2078940"/>
                  </a:lnTo>
                  <a:lnTo>
                    <a:pt x="3649026" y="2081208"/>
                  </a:lnTo>
                  <a:lnTo>
                    <a:pt x="3647893" y="2083477"/>
                  </a:lnTo>
                  <a:lnTo>
                    <a:pt x="3646306" y="2085745"/>
                  </a:lnTo>
                  <a:lnTo>
                    <a:pt x="3644267" y="2088240"/>
                  </a:lnTo>
                  <a:lnTo>
                    <a:pt x="3642228" y="2090281"/>
                  </a:lnTo>
                  <a:lnTo>
                    <a:pt x="3639508" y="2092549"/>
                  </a:lnTo>
                  <a:lnTo>
                    <a:pt x="3636789" y="2094817"/>
                  </a:lnTo>
                  <a:lnTo>
                    <a:pt x="3634070" y="2096858"/>
                  </a:lnTo>
                  <a:lnTo>
                    <a:pt x="3630671" y="2098446"/>
                  </a:lnTo>
                  <a:lnTo>
                    <a:pt x="3627725" y="2100260"/>
                  </a:lnTo>
                  <a:lnTo>
                    <a:pt x="3624779" y="2101848"/>
                  </a:lnTo>
                  <a:lnTo>
                    <a:pt x="3621834" y="2102982"/>
                  </a:lnTo>
                  <a:lnTo>
                    <a:pt x="3618888" y="2103889"/>
                  </a:lnTo>
                  <a:lnTo>
                    <a:pt x="3616169" y="2104570"/>
                  </a:lnTo>
                  <a:lnTo>
                    <a:pt x="3613449" y="2104797"/>
                  </a:lnTo>
                  <a:lnTo>
                    <a:pt x="3610730" y="2104797"/>
                  </a:lnTo>
                  <a:lnTo>
                    <a:pt x="3608011" y="2105250"/>
                  </a:lnTo>
                  <a:lnTo>
                    <a:pt x="3600986" y="2106838"/>
                  </a:lnTo>
                  <a:lnTo>
                    <a:pt x="3584445" y="2111147"/>
                  </a:lnTo>
                  <a:lnTo>
                    <a:pt x="3574928" y="2113642"/>
                  </a:lnTo>
                  <a:lnTo>
                    <a:pt x="3569942" y="2114776"/>
                  </a:lnTo>
                  <a:lnTo>
                    <a:pt x="3564731" y="2115683"/>
                  </a:lnTo>
                  <a:lnTo>
                    <a:pt x="3559745" y="2116591"/>
                  </a:lnTo>
                  <a:lnTo>
                    <a:pt x="3554534" y="2117044"/>
                  </a:lnTo>
                  <a:lnTo>
                    <a:pt x="3549095" y="2117725"/>
                  </a:lnTo>
                  <a:lnTo>
                    <a:pt x="3543884" y="2117952"/>
                  </a:lnTo>
                  <a:lnTo>
                    <a:pt x="3533913" y="2117725"/>
                  </a:lnTo>
                  <a:lnTo>
                    <a:pt x="3529608" y="2117044"/>
                  </a:lnTo>
                  <a:lnTo>
                    <a:pt x="3525982" y="2116591"/>
                  </a:lnTo>
                  <a:lnTo>
                    <a:pt x="3522810" y="2116137"/>
                  </a:lnTo>
                  <a:lnTo>
                    <a:pt x="3519637" y="2115457"/>
                  </a:lnTo>
                  <a:lnTo>
                    <a:pt x="3517371" y="2114323"/>
                  </a:lnTo>
                  <a:lnTo>
                    <a:pt x="3515105" y="2113189"/>
                  </a:lnTo>
                  <a:lnTo>
                    <a:pt x="3513293" y="2111828"/>
                  </a:lnTo>
                  <a:lnTo>
                    <a:pt x="3511933" y="2110467"/>
                  </a:lnTo>
                  <a:lnTo>
                    <a:pt x="3510573" y="2108652"/>
                  </a:lnTo>
                  <a:lnTo>
                    <a:pt x="3509667" y="2106838"/>
                  </a:lnTo>
                  <a:lnTo>
                    <a:pt x="3508761" y="2104570"/>
                  </a:lnTo>
                  <a:lnTo>
                    <a:pt x="3508534" y="2102302"/>
                  </a:lnTo>
                  <a:lnTo>
                    <a:pt x="3508081" y="2099580"/>
                  </a:lnTo>
                  <a:lnTo>
                    <a:pt x="3508081" y="2096858"/>
                  </a:lnTo>
                  <a:lnTo>
                    <a:pt x="3507854" y="2094137"/>
                  </a:lnTo>
                  <a:lnTo>
                    <a:pt x="3507401" y="2091868"/>
                  </a:lnTo>
                  <a:lnTo>
                    <a:pt x="3506268" y="2089827"/>
                  </a:lnTo>
                  <a:lnTo>
                    <a:pt x="3505135" y="2088466"/>
                  </a:lnTo>
                  <a:lnTo>
                    <a:pt x="3503322" y="2087332"/>
                  </a:lnTo>
                  <a:lnTo>
                    <a:pt x="3501056" y="2086879"/>
                  </a:lnTo>
                  <a:lnTo>
                    <a:pt x="3498337" y="2086652"/>
                  </a:lnTo>
                  <a:lnTo>
                    <a:pt x="3495391" y="2086652"/>
                  </a:lnTo>
                  <a:lnTo>
                    <a:pt x="3491992" y="2087105"/>
                  </a:lnTo>
                  <a:lnTo>
                    <a:pt x="3488140" y="2088240"/>
                  </a:lnTo>
                  <a:lnTo>
                    <a:pt x="3483608" y="2089147"/>
                  </a:lnTo>
                  <a:lnTo>
                    <a:pt x="3478623" y="2090508"/>
                  </a:lnTo>
                  <a:lnTo>
                    <a:pt x="3467520" y="2094590"/>
                  </a:lnTo>
                  <a:lnTo>
                    <a:pt x="3454150" y="2099353"/>
                  </a:lnTo>
                  <a:lnTo>
                    <a:pt x="3446899" y="2102075"/>
                  </a:lnTo>
                  <a:lnTo>
                    <a:pt x="3439421" y="2104570"/>
                  </a:lnTo>
                  <a:lnTo>
                    <a:pt x="3431717" y="2106838"/>
                  </a:lnTo>
                  <a:lnTo>
                    <a:pt x="3423786" y="2108652"/>
                  </a:lnTo>
                  <a:lnTo>
                    <a:pt x="3416082" y="2110694"/>
                  </a:lnTo>
                  <a:lnTo>
                    <a:pt x="3408151" y="2112281"/>
                  </a:lnTo>
                  <a:lnTo>
                    <a:pt x="3400673" y="2113642"/>
                  </a:lnTo>
                  <a:lnTo>
                    <a:pt x="3392968" y="2115230"/>
                  </a:lnTo>
                  <a:lnTo>
                    <a:pt x="3385491" y="2116137"/>
                  </a:lnTo>
                  <a:lnTo>
                    <a:pt x="3378013" y="2116818"/>
                  </a:lnTo>
                  <a:lnTo>
                    <a:pt x="3370988" y="2117725"/>
                  </a:lnTo>
                  <a:lnTo>
                    <a:pt x="3364417" y="2118178"/>
                  </a:lnTo>
                  <a:lnTo>
                    <a:pt x="3358299" y="2118405"/>
                  </a:lnTo>
                  <a:lnTo>
                    <a:pt x="3352407" y="2118405"/>
                  </a:lnTo>
                  <a:lnTo>
                    <a:pt x="3346969" y="2118178"/>
                  </a:lnTo>
                  <a:lnTo>
                    <a:pt x="3342437" y="2117952"/>
                  </a:lnTo>
                  <a:lnTo>
                    <a:pt x="3309353" y="2114096"/>
                  </a:lnTo>
                  <a:lnTo>
                    <a:pt x="3284881" y="2111147"/>
                  </a:lnTo>
                  <a:lnTo>
                    <a:pt x="3257689" y="2107745"/>
                  </a:lnTo>
                  <a:lnTo>
                    <a:pt x="3246438" y="2106042"/>
                  </a:lnTo>
                  <a:lnTo>
                    <a:pt x="3246438" y="2132486"/>
                  </a:lnTo>
                  <a:lnTo>
                    <a:pt x="3246216" y="2135206"/>
                  </a:lnTo>
                  <a:lnTo>
                    <a:pt x="3245993" y="2137698"/>
                  </a:lnTo>
                  <a:lnTo>
                    <a:pt x="3245103" y="2140418"/>
                  </a:lnTo>
                  <a:lnTo>
                    <a:pt x="3244213" y="2142684"/>
                  </a:lnTo>
                  <a:lnTo>
                    <a:pt x="3243101" y="2145177"/>
                  </a:lnTo>
                  <a:lnTo>
                    <a:pt x="3241766" y="2147443"/>
                  </a:lnTo>
                  <a:lnTo>
                    <a:pt x="3239986" y="2149482"/>
                  </a:lnTo>
                  <a:lnTo>
                    <a:pt x="3238428" y="2151295"/>
                  </a:lnTo>
                  <a:lnTo>
                    <a:pt x="3236426" y="2153108"/>
                  </a:lnTo>
                  <a:lnTo>
                    <a:pt x="3234423" y="2154694"/>
                  </a:lnTo>
                  <a:lnTo>
                    <a:pt x="3232198" y="2155828"/>
                  </a:lnTo>
                  <a:lnTo>
                    <a:pt x="3229751" y="2157187"/>
                  </a:lnTo>
                  <a:lnTo>
                    <a:pt x="3227526" y="2157867"/>
                  </a:lnTo>
                  <a:lnTo>
                    <a:pt x="3224856" y="2158547"/>
                  </a:lnTo>
                  <a:lnTo>
                    <a:pt x="3221964" y="2159000"/>
                  </a:lnTo>
                  <a:lnTo>
                    <a:pt x="3219294" y="2159000"/>
                  </a:lnTo>
                  <a:lnTo>
                    <a:pt x="3214844" y="2159000"/>
                  </a:lnTo>
                  <a:lnTo>
                    <a:pt x="3211952" y="2159000"/>
                  </a:lnTo>
                  <a:lnTo>
                    <a:pt x="3209282" y="2158547"/>
                  </a:lnTo>
                  <a:lnTo>
                    <a:pt x="3206834" y="2157867"/>
                  </a:lnTo>
                  <a:lnTo>
                    <a:pt x="3204164" y="2157187"/>
                  </a:lnTo>
                  <a:lnTo>
                    <a:pt x="3201940" y="2155828"/>
                  </a:lnTo>
                  <a:lnTo>
                    <a:pt x="3199715" y="2154694"/>
                  </a:lnTo>
                  <a:lnTo>
                    <a:pt x="3197490" y="2153108"/>
                  </a:lnTo>
                  <a:lnTo>
                    <a:pt x="3195487" y="2151295"/>
                  </a:lnTo>
                  <a:lnTo>
                    <a:pt x="3193930" y="2149482"/>
                  </a:lnTo>
                  <a:lnTo>
                    <a:pt x="3192372" y="2147443"/>
                  </a:lnTo>
                  <a:lnTo>
                    <a:pt x="3191037" y="2145177"/>
                  </a:lnTo>
                  <a:lnTo>
                    <a:pt x="3189702" y="2142684"/>
                  </a:lnTo>
                  <a:lnTo>
                    <a:pt x="3189035" y="2140418"/>
                  </a:lnTo>
                  <a:lnTo>
                    <a:pt x="3188367" y="2137698"/>
                  </a:lnTo>
                  <a:lnTo>
                    <a:pt x="3187700" y="2135206"/>
                  </a:lnTo>
                  <a:lnTo>
                    <a:pt x="3187700" y="2132486"/>
                  </a:lnTo>
                  <a:lnTo>
                    <a:pt x="3187700" y="2096168"/>
                  </a:lnTo>
                  <a:lnTo>
                    <a:pt x="3184497" y="2095497"/>
                  </a:lnTo>
                  <a:lnTo>
                    <a:pt x="3176340" y="2093683"/>
                  </a:lnTo>
                  <a:lnTo>
                    <a:pt x="3169995" y="2091642"/>
                  </a:lnTo>
                  <a:lnTo>
                    <a:pt x="3165236" y="2089374"/>
                  </a:lnTo>
                  <a:lnTo>
                    <a:pt x="3161157" y="2087332"/>
                  </a:lnTo>
                  <a:lnTo>
                    <a:pt x="3157985" y="2085064"/>
                  </a:lnTo>
                  <a:lnTo>
                    <a:pt x="3155492" y="2083023"/>
                  </a:lnTo>
                  <a:lnTo>
                    <a:pt x="3153680" y="2080755"/>
                  </a:lnTo>
                  <a:lnTo>
                    <a:pt x="3152320" y="2078260"/>
                  </a:lnTo>
                  <a:lnTo>
                    <a:pt x="3151640" y="2075765"/>
                  </a:lnTo>
                  <a:lnTo>
                    <a:pt x="3151187" y="2073497"/>
                  </a:lnTo>
                  <a:lnTo>
                    <a:pt x="3151187" y="2071002"/>
                  </a:lnTo>
                  <a:lnTo>
                    <a:pt x="3151414" y="2068280"/>
                  </a:lnTo>
                  <a:lnTo>
                    <a:pt x="3152093" y="2065785"/>
                  </a:lnTo>
                  <a:lnTo>
                    <a:pt x="3152773" y="2063290"/>
                  </a:lnTo>
                  <a:lnTo>
                    <a:pt x="3154813" y="2058301"/>
                  </a:lnTo>
                  <a:lnTo>
                    <a:pt x="3156852" y="2053084"/>
                  </a:lnTo>
                  <a:lnTo>
                    <a:pt x="3157532" y="2052177"/>
                  </a:lnTo>
                  <a:lnTo>
                    <a:pt x="3158212" y="2050816"/>
                  </a:lnTo>
                  <a:lnTo>
                    <a:pt x="3159118" y="2049909"/>
                  </a:lnTo>
                  <a:lnTo>
                    <a:pt x="3160024" y="2049001"/>
                  </a:lnTo>
                  <a:lnTo>
                    <a:pt x="3162517" y="2047414"/>
                  </a:lnTo>
                  <a:lnTo>
                    <a:pt x="3165236" y="2046053"/>
                  </a:lnTo>
                  <a:lnTo>
                    <a:pt x="3168635" y="2044692"/>
                  </a:lnTo>
                  <a:lnTo>
                    <a:pt x="3172714" y="2044012"/>
                  </a:lnTo>
                  <a:lnTo>
                    <a:pt x="3176793" y="2042877"/>
                  </a:lnTo>
                  <a:lnTo>
                    <a:pt x="3181551" y="2042424"/>
                  </a:lnTo>
                  <a:lnTo>
                    <a:pt x="3187700" y="2041769"/>
                  </a:lnTo>
                  <a:lnTo>
                    <a:pt x="3187700" y="2013434"/>
                  </a:lnTo>
                  <a:lnTo>
                    <a:pt x="3135313" y="2029813"/>
                  </a:lnTo>
                  <a:lnTo>
                    <a:pt x="3135313" y="2172607"/>
                  </a:lnTo>
                  <a:lnTo>
                    <a:pt x="3135313" y="2175329"/>
                  </a:lnTo>
                  <a:lnTo>
                    <a:pt x="3134866" y="2178050"/>
                  </a:lnTo>
                  <a:lnTo>
                    <a:pt x="3134196" y="2180772"/>
                  </a:lnTo>
                  <a:lnTo>
                    <a:pt x="3133303" y="2183266"/>
                  </a:lnTo>
                  <a:lnTo>
                    <a:pt x="3132186" y="2185761"/>
                  </a:lnTo>
                  <a:lnTo>
                    <a:pt x="3130623" y="2188029"/>
                  </a:lnTo>
                  <a:lnTo>
                    <a:pt x="3129283" y="2190070"/>
                  </a:lnTo>
                  <a:lnTo>
                    <a:pt x="3127496" y="2192111"/>
                  </a:lnTo>
                  <a:lnTo>
                    <a:pt x="3125486" y="2193698"/>
                  </a:lnTo>
                  <a:lnTo>
                    <a:pt x="3123476" y="2195513"/>
                  </a:lnTo>
                  <a:lnTo>
                    <a:pt x="3121243" y="2196647"/>
                  </a:lnTo>
                  <a:lnTo>
                    <a:pt x="3119009" y="2198007"/>
                  </a:lnTo>
                  <a:lnTo>
                    <a:pt x="3116329" y="2198914"/>
                  </a:lnTo>
                  <a:lnTo>
                    <a:pt x="3113873" y="2199368"/>
                  </a:lnTo>
                  <a:lnTo>
                    <a:pt x="3111192" y="2200048"/>
                  </a:lnTo>
                  <a:lnTo>
                    <a:pt x="3108289" y="2200275"/>
                  </a:lnTo>
                  <a:lnTo>
                    <a:pt x="3103599" y="2200275"/>
                  </a:lnTo>
                  <a:lnTo>
                    <a:pt x="3100919" y="2200048"/>
                  </a:lnTo>
                  <a:lnTo>
                    <a:pt x="3098239" y="2199368"/>
                  </a:lnTo>
                  <a:lnTo>
                    <a:pt x="3095559" y="2198914"/>
                  </a:lnTo>
                  <a:lnTo>
                    <a:pt x="3093102" y="2198007"/>
                  </a:lnTo>
                  <a:lnTo>
                    <a:pt x="3090645" y="2196647"/>
                  </a:lnTo>
                  <a:lnTo>
                    <a:pt x="3088412" y="2195513"/>
                  </a:lnTo>
                  <a:lnTo>
                    <a:pt x="3086402" y="2193698"/>
                  </a:lnTo>
                  <a:lnTo>
                    <a:pt x="3084615" y="2192111"/>
                  </a:lnTo>
                  <a:lnTo>
                    <a:pt x="3082828" y="2190070"/>
                  </a:lnTo>
                  <a:lnTo>
                    <a:pt x="3081042" y="2188029"/>
                  </a:lnTo>
                  <a:lnTo>
                    <a:pt x="3079925" y="2185761"/>
                  </a:lnTo>
                  <a:lnTo>
                    <a:pt x="3078585" y="2183266"/>
                  </a:lnTo>
                  <a:lnTo>
                    <a:pt x="3077692" y="2180772"/>
                  </a:lnTo>
                  <a:lnTo>
                    <a:pt x="3077022" y="2178050"/>
                  </a:lnTo>
                  <a:lnTo>
                    <a:pt x="3076798" y="2175329"/>
                  </a:lnTo>
                  <a:lnTo>
                    <a:pt x="3076575" y="2172607"/>
                  </a:lnTo>
                  <a:lnTo>
                    <a:pt x="3076575" y="2090145"/>
                  </a:lnTo>
                  <a:lnTo>
                    <a:pt x="3076346" y="2090511"/>
                  </a:lnTo>
                  <a:lnTo>
                    <a:pt x="3075438" y="2092552"/>
                  </a:lnTo>
                  <a:lnTo>
                    <a:pt x="3074303" y="2094367"/>
                  </a:lnTo>
                  <a:lnTo>
                    <a:pt x="3072488" y="2095954"/>
                  </a:lnTo>
                  <a:lnTo>
                    <a:pt x="3070672" y="2097769"/>
                  </a:lnTo>
                  <a:lnTo>
                    <a:pt x="3068856" y="2099356"/>
                  </a:lnTo>
                  <a:lnTo>
                    <a:pt x="3066813" y="2100263"/>
                  </a:lnTo>
                  <a:lnTo>
                    <a:pt x="3064544" y="2101170"/>
                  </a:lnTo>
                  <a:lnTo>
                    <a:pt x="3062047" y="2101624"/>
                  </a:lnTo>
                  <a:lnTo>
                    <a:pt x="3058869" y="2102304"/>
                  </a:lnTo>
                  <a:lnTo>
                    <a:pt x="3053876" y="2102758"/>
                  </a:lnTo>
                  <a:lnTo>
                    <a:pt x="3040257" y="2103211"/>
                  </a:lnTo>
                  <a:lnTo>
                    <a:pt x="3022780" y="2103438"/>
                  </a:lnTo>
                  <a:lnTo>
                    <a:pt x="3003714" y="2103438"/>
                  </a:lnTo>
                  <a:lnTo>
                    <a:pt x="2984649" y="2103211"/>
                  </a:lnTo>
                  <a:lnTo>
                    <a:pt x="2966945" y="2102531"/>
                  </a:lnTo>
                  <a:lnTo>
                    <a:pt x="2959228" y="2102077"/>
                  </a:lnTo>
                  <a:lnTo>
                    <a:pt x="2952872" y="2101397"/>
                  </a:lnTo>
                  <a:lnTo>
                    <a:pt x="2947652" y="2100717"/>
                  </a:lnTo>
                  <a:lnTo>
                    <a:pt x="2944020" y="2100036"/>
                  </a:lnTo>
                  <a:lnTo>
                    <a:pt x="2937438" y="2097995"/>
                  </a:lnTo>
                  <a:lnTo>
                    <a:pt x="2929948" y="2095047"/>
                  </a:lnTo>
                  <a:lnTo>
                    <a:pt x="2921777" y="2090965"/>
                  </a:lnTo>
                  <a:lnTo>
                    <a:pt x="2917691" y="2088924"/>
                  </a:lnTo>
                  <a:lnTo>
                    <a:pt x="2913379" y="2086656"/>
                  </a:lnTo>
                  <a:lnTo>
                    <a:pt x="2909520" y="2084161"/>
                  </a:lnTo>
                  <a:lnTo>
                    <a:pt x="2905662" y="2081440"/>
                  </a:lnTo>
                  <a:lnTo>
                    <a:pt x="2902030" y="2078719"/>
                  </a:lnTo>
                  <a:lnTo>
                    <a:pt x="2898852" y="2075770"/>
                  </a:lnTo>
                  <a:lnTo>
                    <a:pt x="2895675" y="2072822"/>
                  </a:lnTo>
                  <a:lnTo>
                    <a:pt x="2892951" y="2069647"/>
                  </a:lnTo>
                  <a:lnTo>
                    <a:pt x="2891135" y="2066472"/>
                  </a:lnTo>
                  <a:lnTo>
                    <a:pt x="2889546" y="2063297"/>
                  </a:lnTo>
                  <a:lnTo>
                    <a:pt x="2887050" y="2057401"/>
                  </a:lnTo>
                  <a:lnTo>
                    <a:pt x="2884326" y="2051731"/>
                  </a:lnTo>
                  <a:lnTo>
                    <a:pt x="2881602" y="2046515"/>
                  </a:lnTo>
                  <a:lnTo>
                    <a:pt x="2878879" y="2041752"/>
                  </a:lnTo>
                  <a:lnTo>
                    <a:pt x="2873885" y="2033361"/>
                  </a:lnTo>
                  <a:lnTo>
                    <a:pt x="2872296" y="2029733"/>
                  </a:lnTo>
                  <a:lnTo>
                    <a:pt x="2870708" y="2026331"/>
                  </a:lnTo>
                  <a:lnTo>
                    <a:pt x="2870027" y="2025197"/>
                  </a:lnTo>
                  <a:lnTo>
                    <a:pt x="2869119" y="2024290"/>
                  </a:lnTo>
                  <a:lnTo>
                    <a:pt x="2868438" y="2023836"/>
                  </a:lnTo>
                  <a:lnTo>
                    <a:pt x="2867757" y="2024063"/>
                  </a:lnTo>
                  <a:lnTo>
                    <a:pt x="2867076" y="2024517"/>
                  </a:lnTo>
                  <a:lnTo>
                    <a:pt x="2866168" y="2025651"/>
                  </a:lnTo>
                  <a:lnTo>
                    <a:pt x="2865714" y="2026785"/>
                  </a:lnTo>
                  <a:lnTo>
                    <a:pt x="2865033" y="2028372"/>
                  </a:lnTo>
                  <a:lnTo>
                    <a:pt x="2864125" y="2031547"/>
                  </a:lnTo>
                  <a:lnTo>
                    <a:pt x="2863444" y="2035402"/>
                  </a:lnTo>
                  <a:lnTo>
                    <a:pt x="2863444" y="2037444"/>
                  </a:lnTo>
                  <a:lnTo>
                    <a:pt x="2863444" y="2039485"/>
                  </a:lnTo>
                  <a:lnTo>
                    <a:pt x="2864125" y="2041299"/>
                  </a:lnTo>
                  <a:lnTo>
                    <a:pt x="2864579" y="2042886"/>
                  </a:lnTo>
                  <a:lnTo>
                    <a:pt x="2864806" y="2044474"/>
                  </a:lnTo>
                  <a:lnTo>
                    <a:pt x="2864806" y="2045835"/>
                  </a:lnTo>
                  <a:lnTo>
                    <a:pt x="2864579" y="2047195"/>
                  </a:lnTo>
                  <a:lnTo>
                    <a:pt x="2863671" y="2048102"/>
                  </a:lnTo>
                  <a:lnTo>
                    <a:pt x="2862763" y="2049236"/>
                  </a:lnTo>
                  <a:lnTo>
                    <a:pt x="2861629" y="2049917"/>
                  </a:lnTo>
                  <a:lnTo>
                    <a:pt x="2860267" y="2050597"/>
                  </a:lnTo>
                  <a:lnTo>
                    <a:pt x="2858905" y="2051051"/>
                  </a:lnTo>
                  <a:lnTo>
                    <a:pt x="2855500" y="2051958"/>
                  </a:lnTo>
                  <a:lnTo>
                    <a:pt x="2852550" y="2052185"/>
                  </a:lnTo>
                  <a:lnTo>
                    <a:pt x="2850053" y="2051958"/>
                  </a:lnTo>
                  <a:lnTo>
                    <a:pt x="2849145" y="2051731"/>
                  </a:lnTo>
                  <a:lnTo>
                    <a:pt x="2848691" y="2051277"/>
                  </a:lnTo>
                  <a:lnTo>
                    <a:pt x="2847783" y="2050370"/>
                  </a:lnTo>
                  <a:lnTo>
                    <a:pt x="2847329" y="2048102"/>
                  </a:lnTo>
                  <a:lnTo>
                    <a:pt x="2846421" y="2040619"/>
                  </a:lnTo>
                  <a:lnTo>
                    <a:pt x="2845513" y="2030640"/>
                  </a:lnTo>
                  <a:lnTo>
                    <a:pt x="2844379" y="2018620"/>
                  </a:lnTo>
                  <a:lnTo>
                    <a:pt x="2843471" y="2006601"/>
                  </a:lnTo>
                  <a:lnTo>
                    <a:pt x="2842336" y="1995261"/>
                  </a:lnTo>
                  <a:lnTo>
                    <a:pt x="2841201" y="1986417"/>
                  </a:lnTo>
                  <a:lnTo>
                    <a:pt x="2840747" y="1983242"/>
                  </a:lnTo>
                  <a:lnTo>
                    <a:pt x="2839839" y="1980974"/>
                  </a:lnTo>
                  <a:lnTo>
                    <a:pt x="2835527" y="1970542"/>
                  </a:lnTo>
                  <a:lnTo>
                    <a:pt x="2835360" y="1970163"/>
                  </a:lnTo>
                  <a:lnTo>
                    <a:pt x="2834651" y="1970217"/>
                  </a:lnTo>
                  <a:lnTo>
                    <a:pt x="2831710" y="1970443"/>
                  </a:lnTo>
                  <a:lnTo>
                    <a:pt x="2829221" y="1970670"/>
                  </a:lnTo>
                  <a:lnTo>
                    <a:pt x="2824696" y="1970443"/>
                  </a:lnTo>
                  <a:lnTo>
                    <a:pt x="2823339" y="1970217"/>
                  </a:lnTo>
                  <a:lnTo>
                    <a:pt x="2821528" y="1969538"/>
                  </a:lnTo>
                  <a:lnTo>
                    <a:pt x="2819945" y="1968632"/>
                  </a:lnTo>
                  <a:lnTo>
                    <a:pt x="2818587" y="1967274"/>
                  </a:lnTo>
                  <a:lnTo>
                    <a:pt x="2817230" y="1965916"/>
                  </a:lnTo>
                  <a:lnTo>
                    <a:pt x="2816325" y="1964558"/>
                  </a:lnTo>
                  <a:lnTo>
                    <a:pt x="2815646" y="1963426"/>
                  </a:lnTo>
                  <a:lnTo>
                    <a:pt x="2815420" y="1962067"/>
                  </a:lnTo>
                  <a:lnTo>
                    <a:pt x="2814741" y="1960030"/>
                  </a:lnTo>
                  <a:lnTo>
                    <a:pt x="2814062" y="1958672"/>
                  </a:lnTo>
                  <a:lnTo>
                    <a:pt x="2813610" y="1957993"/>
                  </a:lnTo>
                  <a:lnTo>
                    <a:pt x="2813157" y="1957314"/>
                  </a:lnTo>
                  <a:lnTo>
                    <a:pt x="2812252" y="1957087"/>
                  </a:lnTo>
                  <a:lnTo>
                    <a:pt x="2811800" y="1956861"/>
                  </a:lnTo>
                  <a:lnTo>
                    <a:pt x="2811121" y="1957087"/>
                  </a:lnTo>
                  <a:lnTo>
                    <a:pt x="2810442" y="1957314"/>
                  </a:lnTo>
                  <a:lnTo>
                    <a:pt x="2809537" y="1957993"/>
                  </a:lnTo>
                  <a:lnTo>
                    <a:pt x="2809084" y="1958672"/>
                  </a:lnTo>
                  <a:lnTo>
                    <a:pt x="2808179" y="1960483"/>
                  </a:lnTo>
                  <a:lnTo>
                    <a:pt x="2807501" y="1962747"/>
                  </a:lnTo>
                  <a:lnTo>
                    <a:pt x="2806822" y="1963878"/>
                  </a:lnTo>
                  <a:lnTo>
                    <a:pt x="2806369" y="1965010"/>
                  </a:lnTo>
                  <a:lnTo>
                    <a:pt x="2805012" y="1966821"/>
                  </a:lnTo>
                  <a:lnTo>
                    <a:pt x="2803654" y="1967953"/>
                  </a:lnTo>
                  <a:lnTo>
                    <a:pt x="2802976" y="1968632"/>
                  </a:lnTo>
                  <a:lnTo>
                    <a:pt x="2802523" y="1968632"/>
                  </a:lnTo>
                  <a:lnTo>
                    <a:pt x="2792115" y="1968406"/>
                  </a:lnTo>
                  <a:lnTo>
                    <a:pt x="2791436" y="1968406"/>
                  </a:lnTo>
                  <a:lnTo>
                    <a:pt x="2788948" y="1967953"/>
                  </a:lnTo>
                  <a:lnTo>
                    <a:pt x="2785554" y="1967500"/>
                  </a:lnTo>
                  <a:lnTo>
                    <a:pt x="2781481" y="1966369"/>
                  </a:lnTo>
                  <a:lnTo>
                    <a:pt x="2779445" y="1965463"/>
                  </a:lnTo>
                  <a:lnTo>
                    <a:pt x="2777182" y="1964558"/>
                  </a:lnTo>
                  <a:lnTo>
                    <a:pt x="2775146" y="1963426"/>
                  </a:lnTo>
                  <a:lnTo>
                    <a:pt x="2773110" y="1961615"/>
                  </a:lnTo>
                  <a:lnTo>
                    <a:pt x="2771300" y="1959804"/>
                  </a:lnTo>
                  <a:lnTo>
                    <a:pt x="2769490" y="1957540"/>
                  </a:lnTo>
                  <a:lnTo>
                    <a:pt x="2768132" y="1955276"/>
                  </a:lnTo>
                  <a:lnTo>
                    <a:pt x="2767001" y="1952107"/>
                  </a:lnTo>
                  <a:lnTo>
                    <a:pt x="2765870" y="1947579"/>
                  </a:lnTo>
                  <a:lnTo>
                    <a:pt x="2764965" y="1941694"/>
                  </a:lnTo>
                  <a:lnTo>
                    <a:pt x="2764286" y="1935582"/>
                  </a:lnTo>
                  <a:lnTo>
                    <a:pt x="2764286" y="1929017"/>
                  </a:lnTo>
                  <a:lnTo>
                    <a:pt x="2764286" y="1925621"/>
                  </a:lnTo>
                  <a:lnTo>
                    <a:pt x="2764512" y="1922452"/>
                  </a:lnTo>
                  <a:lnTo>
                    <a:pt x="2765191" y="1919283"/>
                  </a:lnTo>
                  <a:lnTo>
                    <a:pt x="2765870" y="1916340"/>
                  </a:lnTo>
                  <a:lnTo>
                    <a:pt x="2766548" y="1913397"/>
                  </a:lnTo>
                  <a:lnTo>
                    <a:pt x="2767906" y="1910907"/>
                  </a:lnTo>
                  <a:lnTo>
                    <a:pt x="2769037" y="1908643"/>
                  </a:lnTo>
                  <a:lnTo>
                    <a:pt x="2770621" y="1906379"/>
                  </a:lnTo>
                  <a:lnTo>
                    <a:pt x="2772431" y="1904115"/>
                  </a:lnTo>
                  <a:lnTo>
                    <a:pt x="2774241" y="1901625"/>
                  </a:lnTo>
                  <a:lnTo>
                    <a:pt x="2775599" y="1899362"/>
                  </a:lnTo>
                  <a:lnTo>
                    <a:pt x="2776730" y="1897324"/>
                  </a:lnTo>
                  <a:lnTo>
                    <a:pt x="2777635" y="1895060"/>
                  </a:lnTo>
                  <a:lnTo>
                    <a:pt x="2778314" y="1892797"/>
                  </a:lnTo>
                  <a:lnTo>
                    <a:pt x="2778766" y="1890759"/>
                  </a:lnTo>
                  <a:lnTo>
                    <a:pt x="2778766" y="1888722"/>
                  </a:lnTo>
                  <a:lnTo>
                    <a:pt x="2778766" y="1886911"/>
                  </a:lnTo>
                  <a:lnTo>
                    <a:pt x="2778540" y="1885100"/>
                  </a:lnTo>
                  <a:lnTo>
                    <a:pt x="2777635" y="1883289"/>
                  </a:lnTo>
                  <a:lnTo>
                    <a:pt x="2776956" y="1881704"/>
                  </a:lnTo>
                  <a:lnTo>
                    <a:pt x="2776277" y="1880120"/>
                  </a:lnTo>
                  <a:lnTo>
                    <a:pt x="2774920" y="1878761"/>
                  </a:lnTo>
                  <a:lnTo>
                    <a:pt x="2773789" y="1877403"/>
                  </a:lnTo>
                  <a:lnTo>
                    <a:pt x="2772205" y="1876271"/>
                  </a:lnTo>
                  <a:lnTo>
                    <a:pt x="2767906" y="1873328"/>
                  </a:lnTo>
                  <a:lnTo>
                    <a:pt x="2760892" y="1869027"/>
                  </a:lnTo>
                  <a:lnTo>
                    <a:pt x="2752068" y="1864047"/>
                  </a:lnTo>
                  <a:lnTo>
                    <a:pt x="2741208" y="1858161"/>
                  </a:lnTo>
                  <a:lnTo>
                    <a:pt x="2728733" y="1851373"/>
                  </a:lnTo>
                  <a:lnTo>
                    <a:pt x="2735036" y="1883775"/>
                  </a:lnTo>
                  <a:lnTo>
                    <a:pt x="2738211" y="1900340"/>
                  </a:lnTo>
                  <a:lnTo>
                    <a:pt x="2741159" y="1915089"/>
                  </a:lnTo>
                  <a:lnTo>
                    <a:pt x="2744107" y="1928704"/>
                  </a:lnTo>
                  <a:lnTo>
                    <a:pt x="2747055" y="1940730"/>
                  </a:lnTo>
                  <a:lnTo>
                    <a:pt x="2749550" y="1950034"/>
                  </a:lnTo>
                  <a:lnTo>
                    <a:pt x="2751818" y="1957068"/>
                  </a:lnTo>
                  <a:lnTo>
                    <a:pt x="2754086" y="1962741"/>
                  </a:lnTo>
                  <a:lnTo>
                    <a:pt x="2756807" y="1968187"/>
                  </a:lnTo>
                  <a:lnTo>
                    <a:pt x="2759529" y="1974087"/>
                  </a:lnTo>
                  <a:lnTo>
                    <a:pt x="2762477" y="1979760"/>
                  </a:lnTo>
                  <a:lnTo>
                    <a:pt x="2768827" y="1990878"/>
                  </a:lnTo>
                  <a:lnTo>
                    <a:pt x="2775177" y="2001089"/>
                  </a:lnTo>
                  <a:lnTo>
                    <a:pt x="2780846" y="2009939"/>
                  </a:lnTo>
                  <a:lnTo>
                    <a:pt x="2785609" y="2016973"/>
                  </a:lnTo>
                  <a:lnTo>
                    <a:pt x="2790145" y="2022873"/>
                  </a:lnTo>
                  <a:lnTo>
                    <a:pt x="2798536" y="2036261"/>
                  </a:lnTo>
                  <a:lnTo>
                    <a:pt x="2814864" y="2063718"/>
                  </a:lnTo>
                  <a:lnTo>
                    <a:pt x="2827564" y="2084821"/>
                  </a:lnTo>
                  <a:lnTo>
                    <a:pt x="2832780" y="2093216"/>
                  </a:lnTo>
                  <a:lnTo>
                    <a:pt x="2836182" y="2098435"/>
                  </a:lnTo>
                  <a:lnTo>
                    <a:pt x="2837316" y="2100251"/>
                  </a:lnTo>
                  <a:lnTo>
                    <a:pt x="2837996" y="2102293"/>
                  </a:lnTo>
                  <a:lnTo>
                    <a:pt x="2838450" y="2104108"/>
                  </a:lnTo>
                  <a:lnTo>
                    <a:pt x="2838450" y="2106150"/>
                  </a:lnTo>
                  <a:lnTo>
                    <a:pt x="2837996" y="2108193"/>
                  </a:lnTo>
                  <a:lnTo>
                    <a:pt x="2837316" y="2110235"/>
                  </a:lnTo>
                  <a:lnTo>
                    <a:pt x="2836409" y="2112050"/>
                  </a:lnTo>
                  <a:lnTo>
                    <a:pt x="2835275" y="2113865"/>
                  </a:lnTo>
                  <a:lnTo>
                    <a:pt x="2833914" y="2115681"/>
                  </a:lnTo>
                  <a:lnTo>
                    <a:pt x="2832100" y="2117269"/>
                  </a:lnTo>
                  <a:lnTo>
                    <a:pt x="2830512" y="2118858"/>
                  </a:lnTo>
                  <a:lnTo>
                    <a:pt x="2828471" y="2119992"/>
                  </a:lnTo>
                  <a:lnTo>
                    <a:pt x="2826204" y="2121127"/>
                  </a:lnTo>
                  <a:lnTo>
                    <a:pt x="2823936" y="2121807"/>
                  </a:lnTo>
                  <a:lnTo>
                    <a:pt x="2821441" y="2122261"/>
                  </a:lnTo>
                  <a:lnTo>
                    <a:pt x="2819173" y="2122488"/>
                  </a:lnTo>
                  <a:lnTo>
                    <a:pt x="2815771" y="2122261"/>
                  </a:lnTo>
                  <a:lnTo>
                    <a:pt x="2810782" y="2121807"/>
                  </a:lnTo>
                  <a:lnTo>
                    <a:pt x="2797175" y="2119992"/>
                  </a:lnTo>
                  <a:lnTo>
                    <a:pt x="2780166" y="2117269"/>
                  </a:lnTo>
                  <a:lnTo>
                    <a:pt x="2761570" y="2114092"/>
                  </a:lnTo>
                  <a:lnTo>
                    <a:pt x="2742746" y="2110462"/>
                  </a:lnTo>
                  <a:lnTo>
                    <a:pt x="2725284" y="2106604"/>
                  </a:lnTo>
                  <a:lnTo>
                    <a:pt x="2717800" y="2105016"/>
                  </a:lnTo>
                  <a:lnTo>
                    <a:pt x="2711677" y="2103201"/>
                  </a:lnTo>
                  <a:lnTo>
                    <a:pt x="2706688" y="2101839"/>
                  </a:lnTo>
                  <a:lnTo>
                    <a:pt x="2703286" y="2100251"/>
                  </a:lnTo>
                  <a:lnTo>
                    <a:pt x="2697162" y="2097074"/>
                  </a:lnTo>
                  <a:lnTo>
                    <a:pt x="2690359" y="2092763"/>
                  </a:lnTo>
                  <a:lnTo>
                    <a:pt x="2682875" y="2087543"/>
                  </a:lnTo>
                  <a:lnTo>
                    <a:pt x="2679246" y="2084821"/>
                  </a:lnTo>
                  <a:lnTo>
                    <a:pt x="2675391" y="2081644"/>
                  </a:lnTo>
                  <a:lnTo>
                    <a:pt x="2671989" y="2078694"/>
                  </a:lnTo>
                  <a:lnTo>
                    <a:pt x="2668814" y="2075290"/>
                  </a:lnTo>
                  <a:lnTo>
                    <a:pt x="2665639" y="2071886"/>
                  </a:lnTo>
                  <a:lnTo>
                    <a:pt x="2662918" y="2068483"/>
                  </a:lnTo>
                  <a:lnTo>
                    <a:pt x="2660423" y="2065079"/>
                  </a:lnTo>
                  <a:lnTo>
                    <a:pt x="2658382" y="2061448"/>
                  </a:lnTo>
                  <a:lnTo>
                    <a:pt x="2656795" y="2058045"/>
                  </a:lnTo>
                  <a:lnTo>
                    <a:pt x="2656114" y="2054868"/>
                  </a:lnTo>
                  <a:lnTo>
                    <a:pt x="2654754" y="2048061"/>
                  </a:lnTo>
                  <a:lnTo>
                    <a:pt x="2652939" y="2042161"/>
                  </a:lnTo>
                  <a:lnTo>
                    <a:pt x="2651125" y="2036488"/>
                  </a:lnTo>
                  <a:lnTo>
                    <a:pt x="2650544" y="2034891"/>
                  </a:lnTo>
                  <a:lnTo>
                    <a:pt x="2647538" y="2036545"/>
                  </a:lnTo>
                  <a:lnTo>
                    <a:pt x="2642334" y="2038582"/>
                  </a:lnTo>
                  <a:lnTo>
                    <a:pt x="2639845" y="2039261"/>
                  </a:lnTo>
                  <a:lnTo>
                    <a:pt x="2636904" y="2040167"/>
                  </a:lnTo>
                  <a:lnTo>
                    <a:pt x="2633962" y="2040620"/>
                  </a:lnTo>
                  <a:lnTo>
                    <a:pt x="2631021" y="2041072"/>
                  </a:lnTo>
                  <a:lnTo>
                    <a:pt x="2627854" y="2041299"/>
                  </a:lnTo>
                  <a:lnTo>
                    <a:pt x="2624460" y="2041525"/>
                  </a:lnTo>
                  <a:lnTo>
                    <a:pt x="2621066" y="2041525"/>
                  </a:lnTo>
                  <a:lnTo>
                    <a:pt x="2617898" y="2041299"/>
                  </a:lnTo>
                  <a:lnTo>
                    <a:pt x="2614731" y="2040846"/>
                  </a:lnTo>
                  <a:lnTo>
                    <a:pt x="2612016" y="2040393"/>
                  </a:lnTo>
                  <a:lnTo>
                    <a:pt x="2609301" y="2039941"/>
                  </a:lnTo>
                  <a:lnTo>
                    <a:pt x="2606585" y="2038809"/>
                  </a:lnTo>
                  <a:lnTo>
                    <a:pt x="2604097" y="2038130"/>
                  </a:lnTo>
                  <a:lnTo>
                    <a:pt x="2601608" y="2036771"/>
                  </a:lnTo>
                  <a:lnTo>
                    <a:pt x="2599345" y="2035866"/>
                  </a:lnTo>
                  <a:lnTo>
                    <a:pt x="2597309" y="2034281"/>
                  </a:lnTo>
                  <a:lnTo>
                    <a:pt x="2593463" y="2031565"/>
                  </a:lnTo>
                  <a:lnTo>
                    <a:pt x="2590295" y="2028395"/>
                  </a:lnTo>
                  <a:lnTo>
                    <a:pt x="2587354" y="2025000"/>
                  </a:lnTo>
                  <a:lnTo>
                    <a:pt x="2584865" y="2021604"/>
                  </a:lnTo>
                  <a:lnTo>
                    <a:pt x="2582602" y="2017756"/>
                  </a:lnTo>
                  <a:lnTo>
                    <a:pt x="2580792" y="2014134"/>
                  </a:lnTo>
                  <a:lnTo>
                    <a:pt x="2579435" y="2010285"/>
                  </a:lnTo>
                  <a:lnTo>
                    <a:pt x="2578077" y="2006663"/>
                  </a:lnTo>
                  <a:lnTo>
                    <a:pt x="2577398" y="2003041"/>
                  </a:lnTo>
                  <a:lnTo>
                    <a:pt x="2576946" y="1999646"/>
                  </a:lnTo>
                  <a:lnTo>
                    <a:pt x="2576267" y="1996703"/>
                  </a:lnTo>
                  <a:lnTo>
                    <a:pt x="2576267" y="1993760"/>
                  </a:lnTo>
                  <a:lnTo>
                    <a:pt x="2576267" y="1991044"/>
                  </a:lnTo>
                  <a:lnTo>
                    <a:pt x="2576720" y="1988101"/>
                  </a:lnTo>
                  <a:lnTo>
                    <a:pt x="2577172" y="1985384"/>
                  </a:lnTo>
                  <a:lnTo>
                    <a:pt x="2577851" y="1982668"/>
                  </a:lnTo>
                  <a:lnTo>
                    <a:pt x="2578756" y="1980178"/>
                  </a:lnTo>
                  <a:lnTo>
                    <a:pt x="2579887" y="1977687"/>
                  </a:lnTo>
                  <a:lnTo>
                    <a:pt x="2580792" y="1975197"/>
                  </a:lnTo>
                  <a:lnTo>
                    <a:pt x="2583281" y="1970670"/>
                  </a:lnTo>
                  <a:lnTo>
                    <a:pt x="2585770" y="1967274"/>
                  </a:lnTo>
                  <a:lnTo>
                    <a:pt x="2588485" y="1964331"/>
                  </a:lnTo>
                  <a:lnTo>
                    <a:pt x="2589616" y="1963426"/>
                  </a:lnTo>
                  <a:lnTo>
                    <a:pt x="2590974" y="1962520"/>
                  </a:lnTo>
                  <a:lnTo>
                    <a:pt x="2594594" y="1960709"/>
                  </a:lnTo>
                  <a:lnTo>
                    <a:pt x="2596178" y="1960030"/>
                  </a:lnTo>
                  <a:lnTo>
                    <a:pt x="2596856" y="1959351"/>
                  </a:lnTo>
                  <a:lnTo>
                    <a:pt x="2597309" y="1958672"/>
                  </a:lnTo>
                  <a:lnTo>
                    <a:pt x="2597309" y="1957314"/>
                  </a:lnTo>
                  <a:lnTo>
                    <a:pt x="2597083" y="1955955"/>
                  </a:lnTo>
                  <a:lnTo>
                    <a:pt x="2596630" y="1953465"/>
                  </a:lnTo>
                  <a:lnTo>
                    <a:pt x="2595499" y="1950522"/>
                  </a:lnTo>
                  <a:lnTo>
                    <a:pt x="2593689" y="1946221"/>
                  </a:lnTo>
                  <a:lnTo>
                    <a:pt x="2587806" y="1934450"/>
                  </a:lnTo>
                  <a:lnTo>
                    <a:pt x="2578304" y="1916566"/>
                  </a:lnTo>
                  <a:lnTo>
                    <a:pt x="2564954" y="1892118"/>
                  </a:lnTo>
                  <a:lnTo>
                    <a:pt x="2561108" y="1885100"/>
                  </a:lnTo>
                  <a:lnTo>
                    <a:pt x="2557035" y="1878535"/>
                  </a:lnTo>
                  <a:lnTo>
                    <a:pt x="2552963" y="1871970"/>
                  </a:lnTo>
                  <a:lnTo>
                    <a:pt x="2548664" y="1866084"/>
                  </a:lnTo>
                  <a:lnTo>
                    <a:pt x="2544139" y="1860199"/>
                  </a:lnTo>
                  <a:lnTo>
                    <a:pt x="2540066" y="1854766"/>
                  </a:lnTo>
                  <a:lnTo>
                    <a:pt x="2535767" y="1849559"/>
                  </a:lnTo>
                  <a:lnTo>
                    <a:pt x="2531695" y="1844805"/>
                  </a:lnTo>
                  <a:lnTo>
                    <a:pt x="2523776" y="1835750"/>
                  </a:lnTo>
                  <a:lnTo>
                    <a:pt x="2516536" y="1828732"/>
                  </a:lnTo>
                  <a:lnTo>
                    <a:pt x="2510200" y="1822620"/>
                  </a:lnTo>
                  <a:lnTo>
                    <a:pt x="2505675" y="1818546"/>
                  </a:lnTo>
                  <a:lnTo>
                    <a:pt x="2503187" y="1816508"/>
                  </a:lnTo>
                  <a:lnTo>
                    <a:pt x="2500698" y="1815150"/>
                  </a:lnTo>
                  <a:lnTo>
                    <a:pt x="2498435" y="1814018"/>
                  </a:lnTo>
                  <a:lnTo>
                    <a:pt x="2496173" y="1813565"/>
                  </a:lnTo>
                  <a:lnTo>
                    <a:pt x="2494589" y="1813113"/>
                  </a:lnTo>
                  <a:lnTo>
                    <a:pt x="2493005" y="1812886"/>
                  </a:lnTo>
                  <a:lnTo>
                    <a:pt x="2491648" y="1812886"/>
                  </a:lnTo>
                  <a:lnTo>
                    <a:pt x="2491421" y="1816508"/>
                  </a:lnTo>
                  <a:lnTo>
                    <a:pt x="2491421" y="1824884"/>
                  </a:lnTo>
                  <a:lnTo>
                    <a:pt x="2491648" y="1829638"/>
                  </a:lnTo>
                  <a:lnTo>
                    <a:pt x="2492326" y="1833713"/>
                  </a:lnTo>
                  <a:lnTo>
                    <a:pt x="2492779" y="1835297"/>
                  </a:lnTo>
                  <a:lnTo>
                    <a:pt x="2493231" y="1836656"/>
                  </a:lnTo>
                  <a:lnTo>
                    <a:pt x="2493684" y="1837561"/>
                  </a:lnTo>
                  <a:lnTo>
                    <a:pt x="2494589" y="1838014"/>
                  </a:lnTo>
                  <a:lnTo>
                    <a:pt x="2495268" y="1838467"/>
                  </a:lnTo>
                  <a:lnTo>
                    <a:pt x="2496173" y="1839146"/>
                  </a:lnTo>
                  <a:lnTo>
                    <a:pt x="2498209" y="1840730"/>
                  </a:lnTo>
                  <a:lnTo>
                    <a:pt x="2500245" y="1843447"/>
                  </a:lnTo>
                  <a:lnTo>
                    <a:pt x="2501829" y="1846842"/>
                  </a:lnTo>
                  <a:lnTo>
                    <a:pt x="2503639" y="1850691"/>
                  </a:lnTo>
                  <a:lnTo>
                    <a:pt x="2505223" y="1855445"/>
                  </a:lnTo>
                  <a:lnTo>
                    <a:pt x="2505675" y="1858161"/>
                  </a:lnTo>
                  <a:lnTo>
                    <a:pt x="2505902" y="1860878"/>
                  </a:lnTo>
                  <a:lnTo>
                    <a:pt x="2506128" y="1863594"/>
                  </a:lnTo>
                  <a:lnTo>
                    <a:pt x="2506354" y="1866763"/>
                  </a:lnTo>
                  <a:lnTo>
                    <a:pt x="2506128" y="1869933"/>
                  </a:lnTo>
                  <a:lnTo>
                    <a:pt x="2505675" y="1873328"/>
                  </a:lnTo>
                  <a:lnTo>
                    <a:pt x="2504544" y="1876498"/>
                  </a:lnTo>
                  <a:lnTo>
                    <a:pt x="2503413" y="1879893"/>
                  </a:lnTo>
                  <a:lnTo>
                    <a:pt x="2501829" y="1883063"/>
                  </a:lnTo>
                  <a:lnTo>
                    <a:pt x="2500019" y="1886458"/>
                  </a:lnTo>
                  <a:lnTo>
                    <a:pt x="2497756" y="1889401"/>
                  </a:lnTo>
                  <a:lnTo>
                    <a:pt x="2495041" y="1892344"/>
                  </a:lnTo>
                  <a:lnTo>
                    <a:pt x="2492100" y="1895060"/>
                  </a:lnTo>
                  <a:lnTo>
                    <a:pt x="2488706" y="1897551"/>
                  </a:lnTo>
                  <a:lnTo>
                    <a:pt x="2485086" y="1899814"/>
                  </a:lnTo>
                  <a:lnTo>
                    <a:pt x="2481013" y="1901625"/>
                  </a:lnTo>
                  <a:lnTo>
                    <a:pt x="2476715" y="1903210"/>
                  </a:lnTo>
                  <a:lnTo>
                    <a:pt x="2472190" y="1904115"/>
                  </a:lnTo>
                  <a:lnTo>
                    <a:pt x="2466986" y="1905021"/>
                  </a:lnTo>
                  <a:lnTo>
                    <a:pt x="2461782" y="1905247"/>
                  </a:lnTo>
                  <a:lnTo>
                    <a:pt x="2456578" y="1905021"/>
                  </a:lnTo>
                  <a:lnTo>
                    <a:pt x="2451600" y="1904115"/>
                  </a:lnTo>
                  <a:lnTo>
                    <a:pt x="2447301" y="1902984"/>
                  </a:lnTo>
                  <a:lnTo>
                    <a:pt x="2443229" y="1901399"/>
                  </a:lnTo>
                  <a:lnTo>
                    <a:pt x="2439609" y="1899362"/>
                  </a:lnTo>
                  <a:lnTo>
                    <a:pt x="2436441" y="1897098"/>
                  </a:lnTo>
                  <a:lnTo>
                    <a:pt x="2433274" y="1894608"/>
                  </a:lnTo>
                  <a:lnTo>
                    <a:pt x="2431011" y="1891891"/>
                  </a:lnTo>
                  <a:lnTo>
                    <a:pt x="2428748" y="1889175"/>
                  </a:lnTo>
                  <a:lnTo>
                    <a:pt x="2426712" y="1886005"/>
                  </a:lnTo>
                  <a:lnTo>
                    <a:pt x="2424902" y="1883063"/>
                  </a:lnTo>
                  <a:lnTo>
                    <a:pt x="2423771" y="1880120"/>
                  </a:lnTo>
                  <a:lnTo>
                    <a:pt x="2422639" y="1877177"/>
                  </a:lnTo>
                  <a:lnTo>
                    <a:pt x="2421961" y="1874460"/>
                  </a:lnTo>
                  <a:lnTo>
                    <a:pt x="2421508" y="1871970"/>
                  </a:lnTo>
                  <a:lnTo>
                    <a:pt x="2421508" y="1869706"/>
                  </a:lnTo>
                  <a:lnTo>
                    <a:pt x="2421508" y="1867443"/>
                  </a:lnTo>
                  <a:lnTo>
                    <a:pt x="2421961" y="1865405"/>
                  </a:lnTo>
                  <a:lnTo>
                    <a:pt x="2422639" y="1862915"/>
                  </a:lnTo>
                  <a:lnTo>
                    <a:pt x="2423771" y="1860651"/>
                  </a:lnTo>
                  <a:lnTo>
                    <a:pt x="2424676" y="1858161"/>
                  </a:lnTo>
                  <a:lnTo>
                    <a:pt x="2426260" y="1855897"/>
                  </a:lnTo>
                  <a:lnTo>
                    <a:pt x="2428975" y="1851596"/>
                  </a:lnTo>
                  <a:lnTo>
                    <a:pt x="2431690" y="1847974"/>
                  </a:lnTo>
                  <a:lnTo>
                    <a:pt x="2434179" y="1845031"/>
                  </a:lnTo>
                  <a:lnTo>
                    <a:pt x="2436667" y="1842541"/>
                  </a:lnTo>
                  <a:lnTo>
                    <a:pt x="2436441" y="1836656"/>
                  </a:lnTo>
                  <a:lnTo>
                    <a:pt x="2416304" y="1837108"/>
                  </a:lnTo>
                  <a:lnTo>
                    <a:pt x="2416078" y="1817866"/>
                  </a:lnTo>
                  <a:lnTo>
                    <a:pt x="2415852" y="1803605"/>
                  </a:lnTo>
                  <a:lnTo>
                    <a:pt x="2415626" y="1794776"/>
                  </a:lnTo>
                  <a:lnTo>
                    <a:pt x="2415626" y="1792965"/>
                  </a:lnTo>
                  <a:lnTo>
                    <a:pt x="2415626" y="1791607"/>
                  </a:lnTo>
                  <a:lnTo>
                    <a:pt x="2416078" y="1789117"/>
                  </a:lnTo>
                  <a:lnTo>
                    <a:pt x="2415852" y="1787985"/>
                  </a:lnTo>
                  <a:lnTo>
                    <a:pt x="2415626" y="1787532"/>
                  </a:lnTo>
                  <a:lnTo>
                    <a:pt x="2415173" y="1787306"/>
                  </a:lnTo>
                  <a:lnTo>
                    <a:pt x="2414042" y="1787306"/>
                  </a:lnTo>
                  <a:lnTo>
                    <a:pt x="2407254" y="1787985"/>
                  </a:lnTo>
                  <a:lnTo>
                    <a:pt x="2400240" y="1789343"/>
                  </a:lnTo>
                  <a:lnTo>
                    <a:pt x="2393452" y="1790701"/>
                  </a:lnTo>
                  <a:lnTo>
                    <a:pt x="2387117" y="1792512"/>
                  </a:lnTo>
                  <a:lnTo>
                    <a:pt x="2380782" y="1794550"/>
                  </a:lnTo>
                  <a:lnTo>
                    <a:pt x="2374673" y="1796814"/>
                  </a:lnTo>
                  <a:lnTo>
                    <a:pt x="2368564" y="1799077"/>
                  </a:lnTo>
                  <a:lnTo>
                    <a:pt x="2362908" y="1801341"/>
                  </a:lnTo>
                  <a:lnTo>
                    <a:pt x="2357478" y="1803831"/>
                  </a:lnTo>
                  <a:lnTo>
                    <a:pt x="2352274" y="1806548"/>
                  </a:lnTo>
                  <a:lnTo>
                    <a:pt x="2342319" y="1811754"/>
                  </a:lnTo>
                  <a:lnTo>
                    <a:pt x="2333721" y="1816735"/>
                  </a:lnTo>
                  <a:lnTo>
                    <a:pt x="2326028" y="1821488"/>
                  </a:lnTo>
                  <a:lnTo>
                    <a:pt x="2323986" y="1822903"/>
                  </a:lnTo>
                  <a:lnTo>
                    <a:pt x="2323854" y="1823166"/>
                  </a:lnTo>
                  <a:lnTo>
                    <a:pt x="2322947" y="1824980"/>
                  </a:lnTo>
                  <a:lnTo>
                    <a:pt x="2321812" y="1826568"/>
                  </a:lnTo>
                  <a:lnTo>
                    <a:pt x="2320451" y="1827701"/>
                  </a:lnTo>
                  <a:lnTo>
                    <a:pt x="2319090" y="1828835"/>
                  </a:lnTo>
                  <a:lnTo>
                    <a:pt x="2317502" y="1829742"/>
                  </a:lnTo>
                  <a:lnTo>
                    <a:pt x="2315914" y="1830423"/>
                  </a:lnTo>
                  <a:lnTo>
                    <a:pt x="2314556" y="1831101"/>
                  </a:lnTo>
                  <a:lnTo>
                    <a:pt x="2312453" y="1833486"/>
                  </a:lnTo>
                  <a:lnTo>
                    <a:pt x="2309964" y="1836656"/>
                  </a:lnTo>
                  <a:lnTo>
                    <a:pt x="2308154" y="1839372"/>
                  </a:lnTo>
                  <a:lnTo>
                    <a:pt x="2307249" y="1841636"/>
                  </a:lnTo>
                  <a:lnTo>
                    <a:pt x="2306796" y="1843220"/>
                  </a:lnTo>
                  <a:lnTo>
                    <a:pt x="2304063" y="1875389"/>
                  </a:lnTo>
                  <a:lnTo>
                    <a:pt x="2305248" y="1877550"/>
                  </a:lnTo>
                  <a:lnTo>
                    <a:pt x="2306845" y="1880685"/>
                  </a:lnTo>
                  <a:lnTo>
                    <a:pt x="2307986" y="1883820"/>
                  </a:lnTo>
                  <a:lnTo>
                    <a:pt x="2309127" y="1887403"/>
                  </a:lnTo>
                  <a:lnTo>
                    <a:pt x="2309584" y="1890986"/>
                  </a:lnTo>
                  <a:lnTo>
                    <a:pt x="2309812" y="1894569"/>
                  </a:lnTo>
                  <a:lnTo>
                    <a:pt x="2309584" y="1898376"/>
                  </a:lnTo>
                  <a:lnTo>
                    <a:pt x="2309127" y="1901735"/>
                  </a:lnTo>
                  <a:lnTo>
                    <a:pt x="2307986" y="1905095"/>
                  </a:lnTo>
                  <a:lnTo>
                    <a:pt x="2306845" y="1908678"/>
                  </a:lnTo>
                  <a:lnTo>
                    <a:pt x="2305248" y="1911589"/>
                  </a:lnTo>
                  <a:lnTo>
                    <a:pt x="2303651" y="1914500"/>
                  </a:lnTo>
                  <a:lnTo>
                    <a:pt x="2301368" y="1917412"/>
                  </a:lnTo>
                  <a:lnTo>
                    <a:pt x="2299086" y="1919875"/>
                  </a:lnTo>
                  <a:lnTo>
                    <a:pt x="2296348" y="1922114"/>
                  </a:lnTo>
                  <a:lnTo>
                    <a:pt x="2293610" y="1924354"/>
                  </a:lnTo>
                  <a:lnTo>
                    <a:pt x="2290643" y="1925921"/>
                  </a:lnTo>
                  <a:lnTo>
                    <a:pt x="2287448" y="1927489"/>
                  </a:lnTo>
                  <a:lnTo>
                    <a:pt x="2284025" y="1928609"/>
                  </a:lnTo>
                  <a:lnTo>
                    <a:pt x="2280602" y="1929728"/>
                  </a:lnTo>
                  <a:lnTo>
                    <a:pt x="2276951" y="1930176"/>
                  </a:lnTo>
                  <a:lnTo>
                    <a:pt x="2273071" y="1930400"/>
                  </a:lnTo>
                  <a:lnTo>
                    <a:pt x="2269648" y="1930176"/>
                  </a:lnTo>
                  <a:lnTo>
                    <a:pt x="2265997" y="1929728"/>
                  </a:lnTo>
                  <a:lnTo>
                    <a:pt x="2262346" y="1928609"/>
                  </a:lnTo>
                  <a:lnTo>
                    <a:pt x="2259151" y="1927489"/>
                  </a:lnTo>
                  <a:lnTo>
                    <a:pt x="2255956" y="1925921"/>
                  </a:lnTo>
                  <a:lnTo>
                    <a:pt x="2252989" y="1924354"/>
                  </a:lnTo>
                  <a:lnTo>
                    <a:pt x="2250251" y="1922114"/>
                  </a:lnTo>
                  <a:lnTo>
                    <a:pt x="2247513" y="1919875"/>
                  </a:lnTo>
                  <a:lnTo>
                    <a:pt x="2245231" y="1917412"/>
                  </a:lnTo>
                  <a:lnTo>
                    <a:pt x="2242948" y="1914500"/>
                  </a:lnTo>
                  <a:lnTo>
                    <a:pt x="2241123" y="1911589"/>
                  </a:lnTo>
                  <a:lnTo>
                    <a:pt x="2239754" y="1908678"/>
                  </a:lnTo>
                  <a:lnTo>
                    <a:pt x="2238384" y="1905095"/>
                  </a:lnTo>
                  <a:lnTo>
                    <a:pt x="2237472" y="1901735"/>
                  </a:lnTo>
                  <a:lnTo>
                    <a:pt x="2237015" y="1898376"/>
                  </a:lnTo>
                  <a:lnTo>
                    <a:pt x="2236787" y="1894569"/>
                  </a:lnTo>
                  <a:lnTo>
                    <a:pt x="2237015" y="1890986"/>
                  </a:lnTo>
                  <a:lnTo>
                    <a:pt x="2237472" y="1887403"/>
                  </a:lnTo>
                  <a:lnTo>
                    <a:pt x="2238384" y="1883820"/>
                  </a:lnTo>
                  <a:lnTo>
                    <a:pt x="2239754" y="1880685"/>
                  </a:lnTo>
                  <a:lnTo>
                    <a:pt x="2241123" y="1877550"/>
                  </a:lnTo>
                  <a:lnTo>
                    <a:pt x="2242948" y="1874638"/>
                  </a:lnTo>
                  <a:lnTo>
                    <a:pt x="2245231" y="1871951"/>
                  </a:lnTo>
                  <a:lnTo>
                    <a:pt x="2247513" y="1869264"/>
                  </a:lnTo>
                  <a:lnTo>
                    <a:pt x="2250251" y="1867024"/>
                  </a:lnTo>
                  <a:lnTo>
                    <a:pt x="2252989" y="1865009"/>
                  </a:lnTo>
                  <a:lnTo>
                    <a:pt x="2255956" y="1862993"/>
                  </a:lnTo>
                  <a:lnTo>
                    <a:pt x="2259151" y="1861650"/>
                  </a:lnTo>
                  <a:lnTo>
                    <a:pt x="2262346" y="1860306"/>
                  </a:lnTo>
                  <a:lnTo>
                    <a:pt x="2265997" y="1859634"/>
                  </a:lnTo>
                  <a:lnTo>
                    <a:pt x="2269648" y="1858962"/>
                  </a:lnTo>
                  <a:lnTo>
                    <a:pt x="2273071" y="1858962"/>
                  </a:lnTo>
                  <a:lnTo>
                    <a:pt x="2276951" y="1858962"/>
                  </a:lnTo>
                  <a:lnTo>
                    <a:pt x="2278062" y="1859167"/>
                  </a:lnTo>
                  <a:lnTo>
                    <a:pt x="2278062" y="1841316"/>
                  </a:lnTo>
                  <a:lnTo>
                    <a:pt x="2272127" y="1843121"/>
                  </a:lnTo>
                  <a:lnTo>
                    <a:pt x="2260102" y="1846296"/>
                  </a:lnTo>
                  <a:lnTo>
                    <a:pt x="2247397" y="1849697"/>
                  </a:lnTo>
                  <a:lnTo>
                    <a:pt x="2234465" y="1852645"/>
                  </a:lnTo>
                  <a:lnTo>
                    <a:pt x="2221987" y="1855139"/>
                  </a:lnTo>
                  <a:lnTo>
                    <a:pt x="2211097" y="1857180"/>
                  </a:lnTo>
                  <a:lnTo>
                    <a:pt x="2202022" y="1858541"/>
                  </a:lnTo>
                  <a:lnTo>
                    <a:pt x="2198392" y="1858768"/>
                  </a:lnTo>
                  <a:lnTo>
                    <a:pt x="2195670" y="1858994"/>
                  </a:lnTo>
                  <a:lnTo>
                    <a:pt x="2194535" y="1858994"/>
                  </a:lnTo>
                  <a:lnTo>
                    <a:pt x="2193401" y="1859221"/>
                  </a:lnTo>
                  <a:lnTo>
                    <a:pt x="2192493" y="1859448"/>
                  </a:lnTo>
                  <a:lnTo>
                    <a:pt x="2191813" y="1860355"/>
                  </a:lnTo>
                  <a:lnTo>
                    <a:pt x="2191359" y="1860809"/>
                  </a:lnTo>
                  <a:lnTo>
                    <a:pt x="2190452" y="1861489"/>
                  </a:lnTo>
                  <a:lnTo>
                    <a:pt x="2189544" y="1863530"/>
                  </a:lnTo>
                  <a:lnTo>
                    <a:pt x="2189090" y="1865797"/>
                  </a:lnTo>
                  <a:lnTo>
                    <a:pt x="2188863" y="1868518"/>
                  </a:lnTo>
                  <a:lnTo>
                    <a:pt x="2188637" y="1871240"/>
                  </a:lnTo>
                  <a:lnTo>
                    <a:pt x="2188863" y="1874414"/>
                  </a:lnTo>
                  <a:lnTo>
                    <a:pt x="2189544" y="1880763"/>
                  </a:lnTo>
                  <a:lnTo>
                    <a:pt x="2190225" y="1887566"/>
                  </a:lnTo>
                  <a:lnTo>
                    <a:pt x="2190905" y="1893689"/>
                  </a:lnTo>
                  <a:lnTo>
                    <a:pt x="2191359" y="1896637"/>
                  </a:lnTo>
                  <a:lnTo>
                    <a:pt x="2191586" y="1899131"/>
                  </a:lnTo>
                  <a:lnTo>
                    <a:pt x="2191586" y="1901852"/>
                  </a:lnTo>
                  <a:lnTo>
                    <a:pt x="2192267" y="1905027"/>
                  </a:lnTo>
                  <a:lnTo>
                    <a:pt x="2192947" y="1908202"/>
                  </a:lnTo>
                  <a:lnTo>
                    <a:pt x="2194308" y="1911830"/>
                  </a:lnTo>
                  <a:lnTo>
                    <a:pt x="2195670" y="1915911"/>
                  </a:lnTo>
                  <a:lnTo>
                    <a:pt x="2197485" y="1919766"/>
                  </a:lnTo>
                  <a:lnTo>
                    <a:pt x="2201568" y="1928383"/>
                  </a:lnTo>
                  <a:lnTo>
                    <a:pt x="2206560" y="1937227"/>
                  </a:lnTo>
                  <a:lnTo>
                    <a:pt x="2212005" y="1945844"/>
                  </a:lnTo>
                  <a:lnTo>
                    <a:pt x="2217450" y="1953781"/>
                  </a:lnTo>
                  <a:lnTo>
                    <a:pt x="2220626" y="1957409"/>
                  </a:lnTo>
                  <a:lnTo>
                    <a:pt x="2223348" y="1960810"/>
                  </a:lnTo>
                  <a:lnTo>
                    <a:pt x="2223848" y="1961446"/>
                  </a:lnTo>
                  <a:lnTo>
                    <a:pt x="2225427" y="1960259"/>
                  </a:lnTo>
                  <a:lnTo>
                    <a:pt x="2228329" y="1958243"/>
                  </a:lnTo>
                  <a:lnTo>
                    <a:pt x="2231678" y="1956900"/>
                  </a:lnTo>
                  <a:lnTo>
                    <a:pt x="2235027" y="1955556"/>
                  </a:lnTo>
                  <a:lnTo>
                    <a:pt x="2238375" y="1954884"/>
                  </a:lnTo>
                  <a:lnTo>
                    <a:pt x="2241724" y="1954436"/>
                  </a:lnTo>
                  <a:lnTo>
                    <a:pt x="2245519" y="1954212"/>
                  </a:lnTo>
                  <a:lnTo>
                    <a:pt x="2249091" y="1954436"/>
                  </a:lnTo>
                  <a:lnTo>
                    <a:pt x="2252663" y="1954884"/>
                  </a:lnTo>
                  <a:lnTo>
                    <a:pt x="2256011" y="1955556"/>
                  </a:lnTo>
                  <a:lnTo>
                    <a:pt x="2259360" y="1956900"/>
                  </a:lnTo>
                  <a:lnTo>
                    <a:pt x="2262486" y="1958243"/>
                  </a:lnTo>
                  <a:lnTo>
                    <a:pt x="2265611" y="1960259"/>
                  </a:lnTo>
                  <a:lnTo>
                    <a:pt x="2268290" y="1962274"/>
                  </a:lnTo>
                  <a:lnTo>
                    <a:pt x="2270746" y="1964738"/>
                  </a:lnTo>
                  <a:lnTo>
                    <a:pt x="2272978" y="1967201"/>
                  </a:lnTo>
                  <a:lnTo>
                    <a:pt x="2274987" y="1969888"/>
                  </a:lnTo>
                  <a:lnTo>
                    <a:pt x="2276773" y="1972800"/>
                  </a:lnTo>
                  <a:lnTo>
                    <a:pt x="2278336" y="1975935"/>
                  </a:lnTo>
                  <a:lnTo>
                    <a:pt x="2279675" y="1979518"/>
                  </a:lnTo>
                  <a:lnTo>
                    <a:pt x="2280345" y="1982877"/>
                  </a:lnTo>
                  <a:lnTo>
                    <a:pt x="2280792" y="1986236"/>
                  </a:lnTo>
                  <a:lnTo>
                    <a:pt x="2281238" y="1990043"/>
                  </a:lnTo>
                  <a:lnTo>
                    <a:pt x="2280792" y="1993626"/>
                  </a:lnTo>
                  <a:lnTo>
                    <a:pt x="2280345" y="1996985"/>
                  </a:lnTo>
                  <a:lnTo>
                    <a:pt x="2279675" y="2000569"/>
                  </a:lnTo>
                  <a:lnTo>
                    <a:pt x="2278336" y="2003928"/>
                  </a:lnTo>
                  <a:lnTo>
                    <a:pt x="2276773" y="2007063"/>
                  </a:lnTo>
                  <a:lnTo>
                    <a:pt x="2274987" y="2009974"/>
                  </a:lnTo>
                  <a:lnTo>
                    <a:pt x="2272978" y="2012662"/>
                  </a:lnTo>
                  <a:lnTo>
                    <a:pt x="2270746" y="2015125"/>
                  </a:lnTo>
                  <a:lnTo>
                    <a:pt x="2268290" y="2017588"/>
                  </a:lnTo>
                  <a:lnTo>
                    <a:pt x="2265611" y="2019604"/>
                  </a:lnTo>
                  <a:lnTo>
                    <a:pt x="2262486" y="2021395"/>
                  </a:lnTo>
                  <a:lnTo>
                    <a:pt x="2259360" y="2022963"/>
                  </a:lnTo>
                  <a:lnTo>
                    <a:pt x="2256011" y="2024083"/>
                  </a:lnTo>
                  <a:lnTo>
                    <a:pt x="2252663" y="2024978"/>
                  </a:lnTo>
                  <a:lnTo>
                    <a:pt x="2249091" y="2025426"/>
                  </a:lnTo>
                  <a:lnTo>
                    <a:pt x="2245519" y="2025650"/>
                  </a:lnTo>
                  <a:lnTo>
                    <a:pt x="2241724" y="2025426"/>
                  </a:lnTo>
                  <a:lnTo>
                    <a:pt x="2238375" y="2024978"/>
                  </a:lnTo>
                  <a:lnTo>
                    <a:pt x="2235027" y="2024083"/>
                  </a:lnTo>
                  <a:lnTo>
                    <a:pt x="2231678" y="2022963"/>
                  </a:lnTo>
                  <a:lnTo>
                    <a:pt x="2228329" y="2021395"/>
                  </a:lnTo>
                  <a:lnTo>
                    <a:pt x="2225427" y="2019604"/>
                  </a:lnTo>
                  <a:lnTo>
                    <a:pt x="2222748" y="2017588"/>
                  </a:lnTo>
                  <a:lnTo>
                    <a:pt x="2220292" y="2015125"/>
                  </a:lnTo>
                  <a:lnTo>
                    <a:pt x="2217837" y="2012662"/>
                  </a:lnTo>
                  <a:lnTo>
                    <a:pt x="2216051" y="2009974"/>
                  </a:lnTo>
                  <a:lnTo>
                    <a:pt x="2214265" y="2007063"/>
                  </a:lnTo>
                  <a:lnTo>
                    <a:pt x="2212479" y="2003928"/>
                  </a:lnTo>
                  <a:lnTo>
                    <a:pt x="2211586" y="2000569"/>
                  </a:lnTo>
                  <a:lnTo>
                    <a:pt x="2210693" y="1996985"/>
                  </a:lnTo>
                  <a:lnTo>
                    <a:pt x="2210023" y="1993626"/>
                  </a:lnTo>
                  <a:lnTo>
                    <a:pt x="2209812" y="1990239"/>
                  </a:lnTo>
                  <a:lnTo>
                    <a:pt x="2208602" y="1989836"/>
                  </a:lnTo>
                  <a:lnTo>
                    <a:pt x="2207694" y="1989382"/>
                  </a:lnTo>
                  <a:lnTo>
                    <a:pt x="2206787" y="1989382"/>
                  </a:lnTo>
                  <a:lnTo>
                    <a:pt x="2206106" y="1989836"/>
                  </a:lnTo>
                  <a:lnTo>
                    <a:pt x="2205425" y="1990062"/>
                  </a:lnTo>
                  <a:lnTo>
                    <a:pt x="2204972" y="1990516"/>
                  </a:lnTo>
                  <a:lnTo>
                    <a:pt x="2204291" y="1991196"/>
                  </a:lnTo>
                  <a:lnTo>
                    <a:pt x="2203383" y="1992783"/>
                  </a:lnTo>
                  <a:lnTo>
                    <a:pt x="2202930" y="1995051"/>
                  </a:lnTo>
                  <a:lnTo>
                    <a:pt x="2202703" y="1997319"/>
                  </a:lnTo>
                  <a:lnTo>
                    <a:pt x="2202703" y="2000493"/>
                  </a:lnTo>
                  <a:lnTo>
                    <a:pt x="2202930" y="2003668"/>
                  </a:lnTo>
                  <a:lnTo>
                    <a:pt x="2203383" y="2007069"/>
                  </a:lnTo>
                  <a:lnTo>
                    <a:pt x="2204064" y="2010924"/>
                  </a:lnTo>
                  <a:lnTo>
                    <a:pt x="2205425" y="2014552"/>
                  </a:lnTo>
                  <a:lnTo>
                    <a:pt x="2206560" y="2018634"/>
                  </a:lnTo>
                  <a:lnTo>
                    <a:pt x="2208375" y="2022716"/>
                  </a:lnTo>
                  <a:lnTo>
                    <a:pt x="2210417" y="2026571"/>
                  </a:lnTo>
                  <a:lnTo>
                    <a:pt x="2212685" y="2030879"/>
                  </a:lnTo>
                  <a:lnTo>
                    <a:pt x="2215408" y="2035188"/>
                  </a:lnTo>
                  <a:lnTo>
                    <a:pt x="2218584" y="2040176"/>
                  </a:lnTo>
                  <a:lnTo>
                    <a:pt x="2226525" y="2051288"/>
                  </a:lnTo>
                  <a:lnTo>
                    <a:pt x="2235373" y="2063533"/>
                  </a:lnTo>
                  <a:lnTo>
                    <a:pt x="2244448" y="2076685"/>
                  </a:lnTo>
                  <a:lnTo>
                    <a:pt x="2248758" y="2083034"/>
                  </a:lnTo>
                  <a:lnTo>
                    <a:pt x="2252842" y="2089384"/>
                  </a:lnTo>
                  <a:lnTo>
                    <a:pt x="2256245" y="2095279"/>
                  </a:lnTo>
                  <a:lnTo>
                    <a:pt x="2259195" y="2100722"/>
                  </a:lnTo>
                  <a:lnTo>
                    <a:pt x="2261464" y="2105937"/>
                  </a:lnTo>
                  <a:lnTo>
                    <a:pt x="2263278" y="2110699"/>
                  </a:lnTo>
                  <a:lnTo>
                    <a:pt x="2263732" y="2112740"/>
                  </a:lnTo>
                  <a:lnTo>
                    <a:pt x="2263959" y="2114554"/>
                  </a:lnTo>
                  <a:lnTo>
                    <a:pt x="2263732" y="2116141"/>
                  </a:lnTo>
                  <a:lnTo>
                    <a:pt x="2263505" y="2117729"/>
                  </a:lnTo>
                  <a:lnTo>
                    <a:pt x="2263052" y="2119089"/>
                  </a:lnTo>
                  <a:lnTo>
                    <a:pt x="2261690" y="2120223"/>
                  </a:lnTo>
                  <a:lnTo>
                    <a:pt x="2260102" y="2121130"/>
                  </a:lnTo>
                  <a:lnTo>
                    <a:pt x="2258287" y="2121810"/>
                  </a:lnTo>
                  <a:lnTo>
                    <a:pt x="2255792" y="2122717"/>
                  </a:lnTo>
                  <a:lnTo>
                    <a:pt x="2253069" y="2123171"/>
                  </a:lnTo>
                  <a:lnTo>
                    <a:pt x="2250120" y="2123624"/>
                  </a:lnTo>
                  <a:lnTo>
                    <a:pt x="2246490" y="2123851"/>
                  </a:lnTo>
                  <a:lnTo>
                    <a:pt x="2239230" y="2124078"/>
                  </a:lnTo>
                  <a:lnTo>
                    <a:pt x="2230608" y="2124078"/>
                  </a:lnTo>
                  <a:lnTo>
                    <a:pt x="2221534" y="2123624"/>
                  </a:lnTo>
                  <a:lnTo>
                    <a:pt x="2212005" y="2122944"/>
                  </a:lnTo>
                  <a:lnTo>
                    <a:pt x="2202476" y="2121810"/>
                  </a:lnTo>
                  <a:lnTo>
                    <a:pt x="2192947" y="2120677"/>
                  </a:lnTo>
                  <a:lnTo>
                    <a:pt x="2175024" y="2118182"/>
                  </a:lnTo>
                  <a:lnTo>
                    <a:pt x="2160731" y="2115461"/>
                  </a:lnTo>
                  <a:lnTo>
                    <a:pt x="2150975" y="2113420"/>
                  </a:lnTo>
                  <a:lnTo>
                    <a:pt x="2144623" y="2112060"/>
                  </a:lnTo>
                  <a:lnTo>
                    <a:pt x="2138497" y="2110246"/>
                  </a:lnTo>
                  <a:lnTo>
                    <a:pt x="2135094" y="2109112"/>
                  </a:lnTo>
                  <a:lnTo>
                    <a:pt x="2131918" y="2107524"/>
                  </a:lnTo>
                  <a:lnTo>
                    <a:pt x="2128742" y="2105710"/>
                  </a:lnTo>
                  <a:lnTo>
                    <a:pt x="2125565" y="2103896"/>
                  </a:lnTo>
                  <a:lnTo>
                    <a:pt x="2122616" y="2101402"/>
                  </a:lnTo>
                  <a:lnTo>
                    <a:pt x="2119213" y="2098454"/>
                  </a:lnTo>
                  <a:lnTo>
                    <a:pt x="2116036" y="2094599"/>
                  </a:lnTo>
                  <a:lnTo>
                    <a:pt x="2112860" y="2090744"/>
                  </a:lnTo>
                  <a:lnTo>
                    <a:pt x="2109684" y="2085755"/>
                  </a:lnTo>
                  <a:lnTo>
                    <a:pt x="2106508" y="2080313"/>
                  </a:lnTo>
                  <a:lnTo>
                    <a:pt x="2103558" y="2073964"/>
                  </a:lnTo>
                  <a:lnTo>
                    <a:pt x="2100155" y="2066934"/>
                  </a:lnTo>
                  <a:lnTo>
                    <a:pt x="2093576" y="2051514"/>
                  </a:lnTo>
                  <a:lnTo>
                    <a:pt x="2086543" y="2035641"/>
                  </a:lnTo>
                  <a:lnTo>
                    <a:pt x="2079283" y="2019768"/>
                  </a:lnTo>
                  <a:lnTo>
                    <a:pt x="2072703" y="2005028"/>
                  </a:lnTo>
                  <a:lnTo>
                    <a:pt x="2065897" y="1991650"/>
                  </a:lnTo>
                  <a:lnTo>
                    <a:pt x="2060225" y="1980538"/>
                  </a:lnTo>
                  <a:lnTo>
                    <a:pt x="2057503" y="1976003"/>
                  </a:lnTo>
                  <a:lnTo>
                    <a:pt x="2055234" y="1972375"/>
                  </a:lnTo>
                  <a:lnTo>
                    <a:pt x="2053192" y="1969200"/>
                  </a:lnTo>
                  <a:lnTo>
                    <a:pt x="2051377" y="1967159"/>
                  </a:lnTo>
                  <a:lnTo>
                    <a:pt x="2049562" y="1966026"/>
                  </a:lnTo>
                  <a:lnTo>
                    <a:pt x="2047520" y="1964892"/>
                  </a:lnTo>
                  <a:lnTo>
                    <a:pt x="2045705" y="1964438"/>
                  </a:lnTo>
                  <a:lnTo>
                    <a:pt x="2043436" y="1964212"/>
                  </a:lnTo>
                  <a:lnTo>
                    <a:pt x="2041168" y="1964438"/>
                  </a:lnTo>
                  <a:lnTo>
                    <a:pt x="2038899" y="1964665"/>
                  </a:lnTo>
                  <a:lnTo>
                    <a:pt x="2036630" y="1965345"/>
                  </a:lnTo>
                  <a:lnTo>
                    <a:pt x="2034588" y="1966252"/>
                  </a:lnTo>
                  <a:lnTo>
                    <a:pt x="2030278" y="1967840"/>
                  </a:lnTo>
                  <a:lnTo>
                    <a:pt x="2026875" y="1969654"/>
                  </a:lnTo>
                  <a:lnTo>
                    <a:pt x="2023925" y="1971468"/>
                  </a:lnTo>
                  <a:lnTo>
                    <a:pt x="2023018" y="1971241"/>
                  </a:lnTo>
                  <a:lnTo>
                    <a:pt x="2021430" y="1970107"/>
                  </a:lnTo>
                  <a:lnTo>
                    <a:pt x="2018253" y="1968066"/>
                  </a:lnTo>
                  <a:lnTo>
                    <a:pt x="2014396" y="1964892"/>
                  </a:lnTo>
                  <a:lnTo>
                    <a:pt x="2009405" y="1960130"/>
                  </a:lnTo>
                  <a:lnTo>
                    <a:pt x="2006456" y="1956955"/>
                  </a:lnTo>
                  <a:lnTo>
                    <a:pt x="2003280" y="1953554"/>
                  </a:lnTo>
                  <a:lnTo>
                    <a:pt x="1999650" y="1949245"/>
                  </a:lnTo>
                  <a:lnTo>
                    <a:pt x="1996020" y="1944710"/>
                  </a:lnTo>
                  <a:lnTo>
                    <a:pt x="1991709" y="1939041"/>
                  </a:lnTo>
                  <a:lnTo>
                    <a:pt x="1987625" y="1933145"/>
                  </a:lnTo>
                  <a:lnTo>
                    <a:pt x="1980138" y="1922487"/>
                  </a:lnTo>
                  <a:lnTo>
                    <a:pt x="1974013" y="1914097"/>
                  </a:lnTo>
                  <a:lnTo>
                    <a:pt x="1968794" y="1907068"/>
                  </a:lnTo>
                  <a:lnTo>
                    <a:pt x="1964938" y="1901399"/>
                  </a:lnTo>
                  <a:lnTo>
                    <a:pt x="1963350" y="1898904"/>
                  </a:lnTo>
                  <a:lnTo>
                    <a:pt x="1961988" y="1896637"/>
                  </a:lnTo>
                  <a:lnTo>
                    <a:pt x="1961081" y="1894596"/>
                  </a:lnTo>
                  <a:lnTo>
                    <a:pt x="1960400" y="1892555"/>
                  </a:lnTo>
                  <a:lnTo>
                    <a:pt x="1959720" y="1890287"/>
                  </a:lnTo>
                  <a:lnTo>
                    <a:pt x="1959720" y="1888247"/>
                  </a:lnTo>
                  <a:lnTo>
                    <a:pt x="1959720" y="1885752"/>
                  </a:lnTo>
                  <a:lnTo>
                    <a:pt x="1960173" y="1883711"/>
                  </a:lnTo>
                  <a:lnTo>
                    <a:pt x="1959493" y="1884845"/>
                  </a:lnTo>
                  <a:lnTo>
                    <a:pt x="1958358" y="1888247"/>
                  </a:lnTo>
                  <a:lnTo>
                    <a:pt x="1956997" y="1893462"/>
                  </a:lnTo>
                  <a:lnTo>
                    <a:pt x="1956543" y="1896410"/>
                  </a:lnTo>
                  <a:lnTo>
                    <a:pt x="1956089" y="1900038"/>
                  </a:lnTo>
                  <a:lnTo>
                    <a:pt x="1955636" y="1903440"/>
                  </a:lnTo>
                  <a:lnTo>
                    <a:pt x="1955636" y="1907068"/>
                  </a:lnTo>
                  <a:lnTo>
                    <a:pt x="1955863" y="1911149"/>
                  </a:lnTo>
                  <a:lnTo>
                    <a:pt x="1956543" y="1915004"/>
                  </a:lnTo>
                  <a:lnTo>
                    <a:pt x="1957678" y="1918859"/>
                  </a:lnTo>
                  <a:lnTo>
                    <a:pt x="1958812" y="1922487"/>
                  </a:lnTo>
                  <a:lnTo>
                    <a:pt x="1960854" y="1926342"/>
                  </a:lnTo>
                  <a:lnTo>
                    <a:pt x="1961988" y="1927930"/>
                  </a:lnTo>
                  <a:lnTo>
                    <a:pt x="1963576" y="1929744"/>
                  </a:lnTo>
                  <a:lnTo>
                    <a:pt x="1978777" y="1948111"/>
                  </a:lnTo>
                  <a:lnTo>
                    <a:pt x="1992163" y="1964665"/>
                  </a:lnTo>
                  <a:lnTo>
                    <a:pt x="2003960" y="1980085"/>
                  </a:lnTo>
                  <a:lnTo>
                    <a:pt x="2013943" y="1993917"/>
                  </a:lnTo>
                  <a:lnTo>
                    <a:pt x="2022337" y="2006389"/>
                  </a:lnTo>
                  <a:lnTo>
                    <a:pt x="2029597" y="2017500"/>
                  </a:lnTo>
                  <a:lnTo>
                    <a:pt x="2035496" y="2027478"/>
                  </a:lnTo>
                  <a:lnTo>
                    <a:pt x="2040260" y="2035868"/>
                  </a:lnTo>
                  <a:lnTo>
                    <a:pt x="2043890" y="2043351"/>
                  </a:lnTo>
                  <a:lnTo>
                    <a:pt x="2046840" y="2049700"/>
                  </a:lnTo>
                  <a:lnTo>
                    <a:pt x="2048881" y="2054916"/>
                  </a:lnTo>
                  <a:lnTo>
                    <a:pt x="2050470" y="2058998"/>
                  </a:lnTo>
                  <a:lnTo>
                    <a:pt x="2051377" y="2062172"/>
                  </a:lnTo>
                  <a:lnTo>
                    <a:pt x="2051604" y="2064440"/>
                  </a:lnTo>
                  <a:lnTo>
                    <a:pt x="2051831" y="2066027"/>
                  </a:lnTo>
                  <a:lnTo>
                    <a:pt x="2051831" y="2091198"/>
                  </a:lnTo>
                  <a:lnTo>
                    <a:pt x="2051831" y="2092105"/>
                  </a:lnTo>
                  <a:lnTo>
                    <a:pt x="2051377" y="2092785"/>
                  </a:lnTo>
                  <a:lnTo>
                    <a:pt x="2050923" y="2093465"/>
                  </a:lnTo>
                  <a:lnTo>
                    <a:pt x="2050016" y="2093919"/>
                  </a:lnTo>
                  <a:lnTo>
                    <a:pt x="2048428" y="2094372"/>
                  </a:lnTo>
                  <a:lnTo>
                    <a:pt x="2046159" y="2094826"/>
                  </a:lnTo>
                  <a:lnTo>
                    <a:pt x="2045251" y="2095279"/>
                  </a:lnTo>
                  <a:lnTo>
                    <a:pt x="2044117" y="2095960"/>
                  </a:lnTo>
                  <a:lnTo>
                    <a:pt x="2043210" y="2096640"/>
                  </a:lnTo>
                  <a:lnTo>
                    <a:pt x="2042075" y="2097320"/>
                  </a:lnTo>
                  <a:lnTo>
                    <a:pt x="2041395" y="2098681"/>
                  </a:lnTo>
                  <a:lnTo>
                    <a:pt x="2040941" y="2100041"/>
                  </a:lnTo>
                  <a:lnTo>
                    <a:pt x="2040714" y="2101855"/>
                  </a:lnTo>
                  <a:lnTo>
                    <a:pt x="2040487" y="2104123"/>
                  </a:lnTo>
                  <a:lnTo>
                    <a:pt x="2040487" y="2110019"/>
                  </a:lnTo>
                  <a:lnTo>
                    <a:pt x="2040260" y="2113647"/>
                  </a:lnTo>
                  <a:lnTo>
                    <a:pt x="2040033" y="2117502"/>
                  </a:lnTo>
                  <a:lnTo>
                    <a:pt x="2039353" y="2121584"/>
                  </a:lnTo>
                  <a:lnTo>
                    <a:pt x="2038672" y="2125892"/>
                  </a:lnTo>
                  <a:lnTo>
                    <a:pt x="2037538" y="2130427"/>
                  </a:lnTo>
                  <a:lnTo>
                    <a:pt x="2036176" y="2134509"/>
                  </a:lnTo>
                  <a:lnTo>
                    <a:pt x="2034135" y="2138591"/>
                  </a:lnTo>
                  <a:lnTo>
                    <a:pt x="2032093" y="2142219"/>
                  </a:lnTo>
                  <a:lnTo>
                    <a:pt x="2030731" y="2144033"/>
                  </a:lnTo>
                  <a:lnTo>
                    <a:pt x="2029370" y="2145620"/>
                  </a:lnTo>
                  <a:lnTo>
                    <a:pt x="2027782" y="2147208"/>
                  </a:lnTo>
                  <a:lnTo>
                    <a:pt x="2025740" y="2148795"/>
                  </a:lnTo>
                  <a:lnTo>
                    <a:pt x="2024152" y="2149929"/>
                  </a:lnTo>
                  <a:lnTo>
                    <a:pt x="2022110" y="2150836"/>
                  </a:lnTo>
                  <a:lnTo>
                    <a:pt x="2019841" y="2151970"/>
                  </a:lnTo>
                  <a:lnTo>
                    <a:pt x="2017346" y="2152877"/>
                  </a:lnTo>
                  <a:lnTo>
                    <a:pt x="2014850" y="2153330"/>
                  </a:lnTo>
                  <a:lnTo>
                    <a:pt x="2012128" y="2153784"/>
                  </a:lnTo>
                  <a:lnTo>
                    <a:pt x="2009178" y="2154237"/>
                  </a:lnTo>
                  <a:lnTo>
                    <a:pt x="2006002" y="2153784"/>
                  </a:lnTo>
                  <a:lnTo>
                    <a:pt x="1999650" y="2153557"/>
                  </a:lnTo>
                  <a:lnTo>
                    <a:pt x="1993978" y="2153103"/>
                  </a:lnTo>
                  <a:lnTo>
                    <a:pt x="1988533" y="2152423"/>
                  </a:lnTo>
                  <a:lnTo>
                    <a:pt x="1983541" y="2151516"/>
                  </a:lnTo>
                  <a:lnTo>
                    <a:pt x="1979231" y="2150155"/>
                  </a:lnTo>
                  <a:lnTo>
                    <a:pt x="1975147" y="2148795"/>
                  </a:lnTo>
                  <a:lnTo>
                    <a:pt x="1971517" y="2146754"/>
                  </a:lnTo>
                  <a:lnTo>
                    <a:pt x="1968341" y="2144486"/>
                  </a:lnTo>
                  <a:lnTo>
                    <a:pt x="1966753" y="2142899"/>
                  </a:lnTo>
                  <a:lnTo>
                    <a:pt x="1965618" y="2141539"/>
                  </a:lnTo>
                  <a:lnTo>
                    <a:pt x="1964257" y="2139951"/>
                  </a:lnTo>
                  <a:lnTo>
                    <a:pt x="1963123" y="2138364"/>
                  </a:lnTo>
                  <a:lnTo>
                    <a:pt x="1961988" y="2136550"/>
                  </a:lnTo>
                  <a:lnTo>
                    <a:pt x="1961081" y="2134509"/>
                  </a:lnTo>
                  <a:lnTo>
                    <a:pt x="1959493" y="2130427"/>
                  </a:lnTo>
                  <a:lnTo>
                    <a:pt x="1958585" y="2125439"/>
                  </a:lnTo>
                  <a:lnTo>
                    <a:pt x="1957904" y="2119996"/>
                  </a:lnTo>
                  <a:lnTo>
                    <a:pt x="1957451" y="2113647"/>
                  </a:lnTo>
                  <a:lnTo>
                    <a:pt x="1957678" y="2107071"/>
                  </a:lnTo>
                  <a:lnTo>
                    <a:pt x="1957904" y="2103443"/>
                  </a:lnTo>
                  <a:lnTo>
                    <a:pt x="1958358" y="2100041"/>
                  </a:lnTo>
                  <a:lnTo>
                    <a:pt x="1958812" y="2097093"/>
                  </a:lnTo>
                  <a:lnTo>
                    <a:pt x="1959720" y="2094146"/>
                  </a:lnTo>
                  <a:lnTo>
                    <a:pt x="1960854" y="2091424"/>
                  </a:lnTo>
                  <a:lnTo>
                    <a:pt x="1961988" y="2088930"/>
                  </a:lnTo>
                  <a:lnTo>
                    <a:pt x="1963576" y="2086436"/>
                  </a:lnTo>
                  <a:lnTo>
                    <a:pt x="1964938" y="2084168"/>
                  </a:lnTo>
                  <a:lnTo>
                    <a:pt x="1966526" y="2082127"/>
                  </a:lnTo>
                  <a:lnTo>
                    <a:pt x="1968341" y="2080313"/>
                  </a:lnTo>
                  <a:lnTo>
                    <a:pt x="1970156" y="2078499"/>
                  </a:lnTo>
                  <a:lnTo>
                    <a:pt x="1972198" y="2076912"/>
                  </a:lnTo>
                  <a:lnTo>
                    <a:pt x="1976281" y="2074191"/>
                  </a:lnTo>
                  <a:lnTo>
                    <a:pt x="1980365" y="2071923"/>
                  </a:lnTo>
                  <a:lnTo>
                    <a:pt x="1984903" y="2070109"/>
                  </a:lnTo>
                  <a:lnTo>
                    <a:pt x="1988986" y="2068748"/>
                  </a:lnTo>
                  <a:lnTo>
                    <a:pt x="1993297" y="2067615"/>
                  </a:lnTo>
                  <a:lnTo>
                    <a:pt x="1997608" y="2067161"/>
                  </a:lnTo>
                  <a:lnTo>
                    <a:pt x="2001011" y="2066707"/>
                  </a:lnTo>
                  <a:lnTo>
                    <a:pt x="2004187" y="2066707"/>
                  </a:lnTo>
                  <a:lnTo>
                    <a:pt x="2006910" y="2066707"/>
                  </a:lnTo>
                  <a:lnTo>
                    <a:pt x="2008951" y="2066934"/>
                  </a:lnTo>
                  <a:lnTo>
                    <a:pt x="2010313" y="2066934"/>
                  </a:lnTo>
                  <a:lnTo>
                    <a:pt x="2011447" y="2066934"/>
                  </a:lnTo>
                  <a:lnTo>
                    <a:pt x="2012354" y="2066707"/>
                  </a:lnTo>
                  <a:lnTo>
                    <a:pt x="2012808" y="2065800"/>
                  </a:lnTo>
                  <a:lnTo>
                    <a:pt x="2013262" y="2065120"/>
                  </a:lnTo>
                  <a:lnTo>
                    <a:pt x="2013262" y="2063533"/>
                  </a:lnTo>
                  <a:lnTo>
                    <a:pt x="2012581" y="2062172"/>
                  </a:lnTo>
                  <a:lnTo>
                    <a:pt x="2011674" y="2059905"/>
                  </a:lnTo>
                  <a:lnTo>
                    <a:pt x="2008951" y="2054462"/>
                  </a:lnTo>
                  <a:lnTo>
                    <a:pt x="2004187" y="2046752"/>
                  </a:lnTo>
                  <a:lnTo>
                    <a:pt x="1997608" y="2036548"/>
                  </a:lnTo>
                  <a:lnTo>
                    <a:pt x="1988986" y="2023850"/>
                  </a:lnTo>
                  <a:lnTo>
                    <a:pt x="1984222" y="2017047"/>
                  </a:lnTo>
                  <a:lnTo>
                    <a:pt x="1978777" y="2010017"/>
                  </a:lnTo>
                  <a:lnTo>
                    <a:pt x="1972878" y="2002988"/>
                  </a:lnTo>
                  <a:lnTo>
                    <a:pt x="1966980" y="1995958"/>
                  </a:lnTo>
                  <a:lnTo>
                    <a:pt x="1960854" y="1988928"/>
                  </a:lnTo>
                  <a:lnTo>
                    <a:pt x="1954274" y="1982126"/>
                  </a:lnTo>
                  <a:lnTo>
                    <a:pt x="1947922" y="1975323"/>
                  </a:lnTo>
                  <a:lnTo>
                    <a:pt x="1941569" y="1968973"/>
                  </a:lnTo>
                  <a:lnTo>
                    <a:pt x="1928638" y="1956502"/>
                  </a:lnTo>
                  <a:lnTo>
                    <a:pt x="1916159" y="1945164"/>
                  </a:lnTo>
                  <a:lnTo>
                    <a:pt x="1904816" y="1935186"/>
                  </a:lnTo>
                  <a:lnTo>
                    <a:pt x="1894606" y="1926796"/>
                  </a:lnTo>
                  <a:lnTo>
                    <a:pt x="1891884" y="1924528"/>
                  </a:lnTo>
                  <a:lnTo>
                    <a:pt x="1889161" y="1922487"/>
                  </a:lnTo>
                  <a:lnTo>
                    <a:pt x="1883716" y="1919086"/>
                  </a:lnTo>
                  <a:lnTo>
                    <a:pt x="1878498" y="1916592"/>
                  </a:lnTo>
                  <a:lnTo>
                    <a:pt x="1873961" y="1914324"/>
                  </a:lnTo>
                  <a:lnTo>
                    <a:pt x="1870104" y="1912964"/>
                  </a:lnTo>
                  <a:lnTo>
                    <a:pt x="1867154" y="1912056"/>
                  </a:lnTo>
                  <a:lnTo>
                    <a:pt x="1864659" y="1911376"/>
                  </a:lnTo>
                  <a:lnTo>
                    <a:pt x="1864659" y="1948338"/>
                  </a:lnTo>
                  <a:lnTo>
                    <a:pt x="1889842" y="1949699"/>
                  </a:lnTo>
                  <a:lnTo>
                    <a:pt x="1893699" y="1950152"/>
                  </a:lnTo>
                  <a:lnTo>
                    <a:pt x="1897329" y="1950833"/>
                  </a:lnTo>
                  <a:lnTo>
                    <a:pt x="1900959" y="1951966"/>
                  </a:lnTo>
                  <a:lnTo>
                    <a:pt x="1904362" y="1953327"/>
                  </a:lnTo>
                  <a:lnTo>
                    <a:pt x="1907538" y="1954914"/>
                  </a:lnTo>
                  <a:lnTo>
                    <a:pt x="1910488" y="1956955"/>
                  </a:lnTo>
                  <a:lnTo>
                    <a:pt x="1913210" y="1959223"/>
                  </a:lnTo>
                  <a:lnTo>
                    <a:pt x="1915933" y="1961717"/>
                  </a:lnTo>
                  <a:lnTo>
                    <a:pt x="1918201" y="1964438"/>
                  </a:lnTo>
                  <a:lnTo>
                    <a:pt x="1920243" y="1967386"/>
                  </a:lnTo>
                  <a:lnTo>
                    <a:pt x="1922058" y="1970334"/>
                  </a:lnTo>
                  <a:lnTo>
                    <a:pt x="1923646" y="1973962"/>
                  </a:lnTo>
                  <a:lnTo>
                    <a:pt x="1924554" y="1977137"/>
                  </a:lnTo>
                  <a:lnTo>
                    <a:pt x="1925688" y="1980765"/>
                  </a:lnTo>
                  <a:lnTo>
                    <a:pt x="1926142" y="1984620"/>
                  </a:lnTo>
                  <a:lnTo>
                    <a:pt x="1926369" y="1988248"/>
                  </a:lnTo>
                  <a:lnTo>
                    <a:pt x="1926142" y="1992103"/>
                  </a:lnTo>
                  <a:lnTo>
                    <a:pt x="1925688" y="1996185"/>
                  </a:lnTo>
                  <a:lnTo>
                    <a:pt x="1924554" y="1999813"/>
                  </a:lnTo>
                  <a:lnTo>
                    <a:pt x="1923419" y="2003441"/>
                  </a:lnTo>
                  <a:lnTo>
                    <a:pt x="1921604" y="2006616"/>
                  </a:lnTo>
                  <a:lnTo>
                    <a:pt x="1919563" y="2009790"/>
                  </a:lnTo>
                  <a:lnTo>
                    <a:pt x="1917294" y="2012738"/>
                  </a:lnTo>
                  <a:lnTo>
                    <a:pt x="1915025" y="2015459"/>
                  </a:lnTo>
                  <a:lnTo>
                    <a:pt x="1912303" y="2017954"/>
                  </a:lnTo>
                  <a:lnTo>
                    <a:pt x="1909126" y="2020221"/>
                  </a:lnTo>
                  <a:lnTo>
                    <a:pt x="1905950" y="2022262"/>
                  </a:lnTo>
                  <a:lnTo>
                    <a:pt x="1902774" y="2023850"/>
                  </a:lnTo>
                  <a:lnTo>
                    <a:pt x="1899144" y="2025210"/>
                  </a:lnTo>
                  <a:lnTo>
                    <a:pt x="1895514" y="2026117"/>
                  </a:lnTo>
                  <a:lnTo>
                    <a:pt x="1891657" y="2026571"/>
                  </a:lnTo>
                  <a:lnTo>
                    <a:pt x="1887573" y="2027024"/>
                  </a:lnTo>
                  <a:lnTo>
                    <a:pt x="1883716" y="2026571"/>
                  </a:lnTo>
                  <a:lnTo>
                    <a:pt x="1879859" y="2026117"/>
                  </a:lnTo>
                  <a:lnTo>
                    <a:pt x="1876229" y="2025210"/>
                  </a:lnTo>
                  <a:lnTo>
                    <a:pt x="1872826" y="2023850"/>
                  </a:lnTo>
                  <a:lnTo>
                    <a:pt x="1869196" y="2022262"/>
                  </a:lnTo>
                  <a:lnTo>
                    <a:pt x="1866020" y="2020448"/>
                  </a:lnTo>
                  <a:lnTo>
                    <a:pt x="1863071" y="2018181"/>
                  </a:lnTo>
                  <a:lnTo>
                    <a:pt x="1860348" y="2015686"/>
                  </a:lnTo>
                  <a:lnTo>
                    <a:pt x="1857852" y="2012965"/>
                  </a:lnTo>
                  <a:lnTo>
                    <a:pt x="1855584" y="2010017"/>
                  </a:lnTo>
                  <a:lnTo>
                    <a:pt x="1853996" y="2006843"/>
                  </a:lnTo>
                  <a:lnTo>
                    <a:pt x="1852181" y="2003441"/>
                  </a:lnTo>
                  <a:lnTo>
                    <a:pt x="1850819" y="1999813"/>
                  </a:lnTo>
                  <a:lnTo>
                    <a:pt x="1849912" y="1996185"/>
                  </a:lnTo>
                  <a:lnTo>
                    <a:pt x="1849231" y="1992557"/>
                  </a:lnTo>
                  <a:lnTo>
                    <a:pt x="1849231" y="1988475"/>
                  </a:lnTo>
                  <a:lnTo>
                    <a:pt x="1849231" y="1982806"/>
                  </a:lnTo>
                  <a:lnTo>
                    <a:pt x="1831762" y="1982806"/>
                  </a:lnTo>
                  <a:lnTo>
                    <a:pt x="1831308" y="1949019"/>
                  </a:lnTo>
                  <a:lnTo>
                    <a:pt x="1768010" y="1948338"/>
                  </a:lnTo>
                  <a:lnTo>
                    <a:pt x="1768010" y="1895730"/>
                  </a:lnTo>
                  <a:lnTo>
                    <a:pt x="1765287" y="1895730"/>
                  </a:lnTo>
                  <a:lnTo>
                    <a:pt x="1755986" y="1896183"/>
                  </a:lnTo>
                  <a:lnTo>
                    <a:pt x="1754170" y="1896410"/>
                  </a:lnTo>
                  <a:lnTo>
                    <a:pt x="1752356" y="1897090"/>
                  </a:lnTo>
                  <a:lnTo>
                    <a:pt x="1748045" y="1898678"/>
                  </a:lnTo>
                  <a:lnTo>
                    <a:pt x="1743280" y="1900945"/>
                  </a:lnTo>
                  <a:lnTo>
                    <a:pt x="1737836" y="1903666"/>
                  </a:lnTo>
                  <a:lnTo>
                    <a:pt x="1726492" y="1909562"/>
                  </a:lnTo>
                  <a:lnTo>
                    <a:pt x="1720139" y="1912964"/>
                  </a:lnTo>
                  <a:lnTo>
                    <a:pt x="1714014" y="1915911"/>
                  </a:lnTo>
                  <a:lnTo>
                    <a:pt x="1710837" y="1917272"/>
                  </a:lnTo>
                  <a:lnTo>
                    <a:pt x="1706754" y="1919540"/>
                  </a:lnTo>
                  <a:lnTo>
                    <a:pt x="1697905" y="1924755"/>
                  </a:lnTo>
                  <a:lnTo>
                    <a:pt x="1687923" y="1930878"/>
                  </a:lnTo>
                  <a:lnTo>
                    <a:pt x="1677487" y="1937907"/>
                  </a:lnTo>
                  <a:lnTo>
                    <a:pt x="1667050" y="1945164"/>
                  </a:lnTo>
                  <a:lnTo>
                    <a:pt x="1657522" y="1951966"/>
                  </a:lnTo>
                  <a:lnTo>
                    <a:pt x="1648674" y="1958542"/>
                  </a:lnTo>
                  <a:lnTo>
                    <a:pt x="1642094" y="1963758"/>
                  </a:lnTo>
                  <a:lnTo>
                    <a:pt x="1638237" y="1966706"/>
                  </a:lnTo>
                  <a:lnTo>
                    <a:pt x="1633700" y="1971241"/>
                  </a:lnTo>
                  <a:lnTo>
                    <a:pt x="1620541" y="1983486"/>
                  </a:lnTo>
                  <a:lnTo>
                    <a:pt x="1587417" y="2015459"/>
                  </a:lnTo>
                  <a:lnTo>
                    <a:pt x="1555882" y="2046299"/>
                  </a:lnTo>
                  <a:lnTo>
                    <a:pt x="1544765" y="2056730"/>
                  </a:lnTo>
                  <a:lnTo>
                    <a:pt x="1541362" y="2060131"/>
                  </a:lnTo>
                  <a:lnTo>
                    <a:pt x="1539093" y="2061945"/>
                  </a:lnTo>
                  <a:lnTo>
                    <a:pt x="1536597" y="2063986"/>
                  </a:lnTo>
                  <a:lnTo>
                    <a:pt x="1534328" y="2066027"/>
                  </a:lnTo>
                  <a:lnTo>
                    <a:pt x="1532513" y="2068522"/>
                  </a:lnTo>
                  <a:lnTo>
                    <a:pt x="1530925" y="2071016"/>
                  </a:lnTo>
                  <a:lnTo>
                    <a:pt x="1530018" y="2073284"/>
                  </a:lnTo>
                  <a:lnTo>
                    <a:pt x="1529791" y="2074644"/>
                  </a:lnTo>
                  <a:lnTo>
                    <a:pt x="1529791" y="2075551"/>
                  </a:lnTo>
                  <a:lnTo>
                    <a:pt x="1530018" y="2076458"/>
                  </a:lnTo>
                  <a:lnTo>
                    <a:pt x="1530245" y="2077365"/>
                  </a:lnTo>
                  <a:lnTo>
                    <a:pt x="1530925" y="2077819"/>
                  </a:lnTo>
                  <a:lnTo>
                    <a:pt x="1531833" y="2078272"/>
                  </a:lnTo>
                  <a:lnTo>
                    <a:pt x="1534102" y="2079179"/>
                  </a:lnTo>
                  <a:lnTo>
                    <a:pt x="1536824" y="2080993"/>
                  </a:lnTo>
                  <a:lnTo>
                    <a:pt x="1538185" y="2081900"/>
                  </a:lnTo>
                  <a:lnTo>
                    <a:pt x="1539547" y="2083488"/>
                  </a:lnTo>
                  <a:lnTo>
                    <a:pt x="1541135" y="2084848"/>
                  </a:lnTo>
                  <a:lnTo>
                    <a:pt x="1542269" y="2086662"/>
                  </a:lnTo>
                  <a:lnTo>
                    <a:pt x="1543857" y="2088930"/>
                  </a:lnTo>
                  <a:lnTo>
                    <a:pt x="1544992" y="2091198"/>
                  </a:lnTo>
                  <a:lnTo>
                    <a:pt x="1546126" y="2093919"/>
                  </a:lnTo>
                  <a:lnTo>
                    <a:pt x="1547033" y="2096867"/>
                  </a:lnTo>
                  <a:lnTo>
                    <a:pt x="1547714" y="2100268"/>
                  </a:lnTo>
                  <a:lnTo>
                    <a:pt x="1548395" y="2103896"/>
                  </a:lnTo>
                  <a:lnTo>
                    <a:pt x="1548622" y="2107978"/>
                  </a:lnTo>
                  <a:lnTo>
                    <a:pt x="1548622" y="2112513"/>
                  </a:lnTo>
                  <a:lnTo>
                    <a:pt x="1548395" y="2114781"/>
                  </a:lnTo>
                  <a:lnTo>
                    <a:pt x="1548168" y="2117048"/>
                  </a:lnTo>
                  <a:lnTo>
                    <a:pt x="1547487" y="2119089"/>
                  </a:lnTo>
                  <a:lnTo>
                    <a:pt x="1546807" y="2121130"/>
                  </a:lnTo>
                  <a:lnTo>
                    <a:pt x="1546126" y="2123398"/>
                  </a:lnTo>
                  <a:lnTo>
                    <a:pt x="1544992" y="2125439"/>
                  </a:lnTo>
                  <a:lnTo>
                    <a:pt x="1544084" y="2127253"/>
                  </a:lnTo>
                  <a:lnTo>
                    <a:pt x="1542950" y="2129067"/>
                  </a:lnTo>
                  <a:lnTo>
                    <a:pt x="1539773" y="2132922"/>
                  </a:lnTo>
                  <a:lnTo>
                    <a:pt x="1536370" y="2136096"/>
                  </a:lnTo>
                  <a:lnTo>
                    <a:pt x="1532740" y="2139044"/>
                  </a:lnTo>
                  <a:lnTo>
                    <a:pt x="1528657" y="2141765"/>
                  </a:lnTo>
                  <a:lnTo>
                    <a:pt x="1524346" y="2144260"/>
                  </a:lnTo>
                  <a:lnTo>
                    <a:pt x="1519582" y="2146301"/>
                  </a:lnTo>
                  <a:lnTo>
                    <a:pt x="1514817" y="2147888"/>
                  </a:lnTo>
                  <a:lnTo>
                    <a:pt x="1509826" y="2149248"/>
                  </a:lnTo>
                  <a:lnTo>
                    <a:pt x="1504835" y="2150155"/>
                  </a:lnTo>
                  <a:lnTo>
                    <a:pt x="1499843" y="2150836"/>
                  </a:lnTo>
                  <a:lnTo>
                    <a:pt x="1494625" y="2151063"/>
                  </a:lnTo>
                  <a:lnTo>
                    <a:pt x="1490088" y="2150836"/>
                  </a:lnTo>
                  <a:lnTo>
                    <a:pt x="1485323" y="2150382"/>
                  </a:lnTo>
                  <a:lnTo>
                    <a:pt x="1481013" y="2149475"/>
                  </a:lnTo>
                  <a:lnTo>
                    <a:pt x="1477383" y="2147888"/>
                  </a:lnTo>
                  <a:lnTo>
                    <a:pt x="1474206" y="2146527"/>
                  </a:lnTo>
                  <a:lnTo>
                    <a:pt x="1471257" y="2144260"/>
                  </a:lnTo>
                  <a:lnTo>
                    <a:pt x="1468761" y="2141992"/>
                  </a:lnTo>
                  <a:lnTo>
                    <a:pt x="1466493" y="2139271"/>
                  </a:lnTo>
                  <a:lnTo>
                    <a:pt x="1464451" y="2136323"/>
                  </a:lnTo>
                  <a:lnTo>
                    <a:pt x="1462863" y="2133375"/>
                  </a:lnTo>
                  <a:lnTo>
                    <a:pt x="1461728" y="2129747"/>
                  </a:lnTo>
                  <a:lnTo>
                    <a:pt x="1460821" y="2126119"/>
                  </a:lnTo>
                  <a:lnTo>
                    <a:pt x="1459913" y="2122491"/>
                  </a:lnTo>
                  <a:lnTo>
                    <a:pt x="1459460" y="2118409"/>
                  </a:lnTo>
                  <a:lnTo>
                    <a:pt x="1459233" y="2114327"/>
                  </a:lnTo>
                  <a:lnTo>
                    <a:pt x="1459006" y="2110019"/>
                  </a:lnTo>
                  <a:lnTo>
                    <a:pt x="1459006" y="2105710"/>
                  </a:lnTo>
                  <a:lnTo>
                    <a:pt x="1459460" y="2101629"/>
                  </a:lnTo>
                  <a:lnTo>
                    <a:pt x="1460140" y="2097774"/>
                  </a:lnTo>
                  <a:lnTo>
                    <a:pt x="1461275" y="2094372"/>
                  </a:lnTo>
                  <a:lnTo>
                    <a:pt x="1462409" y="2091424"/>
                  </a:lnTo>
                  <a:lnTo>
                    <a:pt x="1464224" y="2088703"/>
                  </a:lnTo>
                  <a:lnTo>
                    <a:pt x="1466039" y="2086209"/>
                  </a:lnTo>
                  <a:lnTo>
                    <a:pt x="1467854" y="2084168"/>
                  </a:lnTo>
                  <a:lnTo>
                    <a:pt x="1469896" y="2082581"/>
                  </a:lnTo>
                  <a:lnTo>
                    <a:pt x="1472165" y="2080993"/>
                  </a:lnTo>
                  <a:lnTo>
                    <a:pt x="1474433" y="2079860"/>
                  </a:lnTo>
                  <a:lnTo>
                    <a:pt x="1476702" y="2078726"/>
                  </a:lnTo>
                  <a:lnTo>
                    <a:pt x="1478517" y="2077819"/>
                  </a:lnTo>
                  <a:lnTo>
                    <a:pt x="1482601" y="2076685"/>
                  </a:lnTo>
                  <a:lnTo>
                    <a:pt x="1485777" y="2076231"/>
                  </a:lnTo>
                  <a:lnTo>
                    <a:pt x="1487365" y="2076005"/>
                  </a:lnTo>
                  <a:lnTo>
                    <a:pt x="1488273" y="2075778"/>
                  </a:lnTo>
                  <a:lnTo>
                    <a:pt x="1489180" y="2075324"/>
                  </a:lnTo>
                  <a:lnTo>
                    <a:pt x="1490315" y="2074644"/>
                  </a:lnTo>
                  <a:lnTo>
                    <a:pt x="1491903" y="2073057"/>
                  </a:lnTo>
                  <a:lnTo>
                    <a:pt x="1493264" y="2071016"/>
                  </a:lnTo>
                  <a:lnTo>
                    <a:pt x="1494398" y="2068748"/>
                  </a:lnTo>
                  <a:lnTo>
                    <a:pt x="1495760" y="2066254"/>
                  </a:lnTo>
                  <a:lnTo>
                    <a:pt x="1496894" y="2063986"/>
                  </a:lnTo>
                  <a:lnTo>
                    <a:pt x="1498709" y="2061038"/>
                  </a:lnTo>
                  <a:lnTo>
                    <a:pt x="1502112" y="2056503"/>
                  </a:lnTo>
                  <a:lnTo>
                    <a:pt x="1508692" y="2048793"/>
                  </a:lnTo>
                  <a:lnTo>
                    <a:pt x="1526615" y="2027251"/>
                  </a:lnTo>
                  <a:lnTo>
                    <a:pt x="1547033" y="2003895"/>
                  </a:lnTo>
                  <a:lnTo>
                    <a:pt x="1555655" y="1993917"/>
                  </a:lnTo>
                  <a:lnTo>
                    <a:pt x="1562688" y="1986434"/>
                  </a:lnTo>
                  <a:lnTo>
                    <a:pt x="1565864" y="1983033"/>
                  </a:lnTo>
                  <a:lnTo>
                    <a:pt x="1570175" y="1979178"/>
                  </a:lnTo>
                  <a:lnTo>
                    <a:pt x="1581065" y="1969200"/>
                  </a:lnTo>
                  <a:lnTo>
                    <a:pt x="1593997" y="1957635"/>
                  </a:lnTo>
                  <a:lnTo>
                    <a:pt x="1608290" y="1945617"/>
                  </a:lnTo>
                  <a:lnTo>
                    <a:pt x="1622810" y="1933599"/>
                  </a:lnTo>
                  <a:lnTo>
                    <a:pt x="1636195" y="1923168"/>
                  </a:lnTo>
                  <a:lnTo>
                    <a:pt x="1647539" y="1914551"/>
                  </a:lnTo>
                  <a:lnTo>
                    <a:pt x="1652077" y="1911376"/>
                  </a:lnTo>
                  <a:lnTo>
                    <a:pt x="1655707" y="1909109"/>
                  </a:lnTo>
                  <a:lnTo>
                    <a:pt x="1661379" y="1905707"/>
                  </a:lnTo>
                  <a:lnTo>
                    <a:pt x="1664782" y="1902986"/>
                  </a:lnTo>
                  <a:lnTo>
                    <a:pt x="1666143" y="1901625"/>
                  </a:lnTo>
                  <a:lnTo>
                    <a:pt x="1667050" y="1900718"/>
                  </a:lnTo>
                  <a:lnTo>
                    <a:pt x="1667277" y="1899811"/>
                  </a:lnTo>
                  <a:lnTo>
                    <a:pt x="1667277" y="1898904"/>
                  </a:lnTo>
                  <a:lnTo>
                    <a:pt x="1667050" y="1898451"/>
                  </a:lnTo>
                  <a:lnTo>
                    <a:pt x="1666370" y="1897997"/>
                  </a:lnTo>
                  <a:lnTo>
                    <a:pt x="1665462" y="1897544"/>
                  </a:lnTo>
                  <a:lnTo>
                    <a:pt x="1663874" y="1897317"/>
                  </a:lnTo>
                  <a:lnTo>
                    <a:pt x="1660244" y="1897090"/>
                  </a:lnTo>
                  <a:lnTo>
                    <a:pt x="1655253" y="1897090"/>
                  </a:lnTo>
                  <a:lnTo>
                    <a:pt x="1649354" y="1897544"/>
                  </a:lnTo>
                  <a:lnTo>
                    <a:pt x="1642775" y="1898678"/>
                  </a:lnTo>
                  <a:lnTo>
                    <a:pt x="1635515" y="1900265"/>
                  </a:lnTo>
                  <a:lnTo>
                    <a:pt x="1628028" y="1901852"/>
                  </a:lnTo>
                  <a:lnTo>
                    <a:pt x="1611466" y="1906387"/>
                  </a:lnTo>
                  <a:lnTo>
                    <a:pt x="1593770" y="1911149"/>
                  </a:lnTo>
                  <a:lnTo>
                    <a:pt x="1589005" y="1912510"/>
                  </a:lnTo>
                  <a:lnTo>
                    <a:pt x="1583333" y="1914778"/>
                  </a:lnTo>
                  <a:lnTo>
                    <a:pt x="1576981" y="1917499"/>
                  </a:lnTo>
                  <a:lnTo>
                    <a:pt x="1570402" y="1920900"/>
                  </a:lnTo>
                  <a:lnTo>
                    <a:pt x="1563142" y="1924528"/>
                  </a:lnTo>
                  <a:lnTo>
                    <a:pt x="1555882" y="1928837"/>
                  </a:lnTo>
                  <a:lnTo>
                    <a:pt x="1541362" y="1937227"/>
                  </a:lnTo>
                  <a:lnTo>
                    <a:pt x="1527068" y="1945617"/>
                  </a:lnTo>
                  <a:lnTo>
                    <a:pt x="1514590" y="1953554"/>
                  </a:lnTo>
                  <a:lnTo>
                    <a:pt x="1504381" y="1959676"/>
                  </a:lnTo>
                  <a:lnTo>
                    <a:pt x="1498028" y="1963758"/>
                  </a:lnTo>
                  <a:lnTo>
                    <a:pt x="1493945" y="1966252"/>
                  </a:lnTo>
                  <a:lnTo>
                    <a:pt x="1490768" y="1968973"/>
                  </a:lnTo>
                  <a:lnTo>
                    <a:pt x="1489407" y="1970107"/>
                  </a:lnTo>
                  <a:lnTo>
                    <a:pt x="1488500" y="1971695"/>
                  </a:lnTo>
                  <a:lnTo>
                    <a:pt x="1487592" y="1972828"/>
                  </a:lnTo>
                  <a:lnTo>
                    <a:pt x="1486685" y="1974416"/>
                  </a:lnTo>
                  <a:lnTo>
                    <a:pt x="1486231" y="1975776"/>
                  </a:lnTo>
                  <a:lnTo>
                    <a:pt x="1485777" y="1977137"/>
                  </a:lnTo>
                  <a:lnTo>
                    <a:pt x="1485550" y="1978497"/>
                  </a:lnTo>
                  <a:lnTo>
                    <a:pt x="1485550" y="1980085"/>
                  </a:lnTo>
                  <a:lnTo>
                    <a:pt x="1485777" y="1983259"/>
                  </a:lnTo>
                  <a:lnTo>
                    <a:pt x="1486458" y="1986434"/>
                  </a:lnTo>
                  <a:lnTo>
                    <a:pt x="1487138" y="1988021"/>
                  </a:lnTo>
                  <a:lnTo>
                    <a:pt x="1487819" y="1989155"/>
                  </a:lnTo>
                  <a:lnTo>
                    <a:pt x="1488500" y="1990289"/>
                  </a:lnTo>
                  <a:lnTo>
                    <a:pt x="1489407" y="1990969"/>
                  </a:lnTo>
                  <a:lnTo>
                    <a:pt x="1490315" y="1991423"/>
                  </a:lnTo>
                  <a:lnTo>
                    <a:pt x="1491222" y="1991876"/>
                  </a:lnTo>
                  <a:lnTo>
                    <a:pt x="1493264" y="1992557"/>
                  </a:lnTo>
                  <a:lnTo>
                    <a:pt x="1495079" y="1992783"/>
                  </a:lnTo>
                  <a:lnTo>
                    <a:pt x="1496667" y="1992783"/>
                  </a:lnTo>
                  <a:lnTo>
                    <a:pt x="1498255" y="1993010"/>
                  </a:lnTo>
                  <a:lnTo>
                    <a:pt x="1499163" y="1993237"/>
                  </a:lnTo>
                  <a:lnTo>
                    <a:pt x="1499617" y="1993917"/>
                  </a:lnTo>
                  <a:lnTo>
                    <a:pt x="1499843" y="1995731"/>
                  </a:lnTo>
                  <a:lnTo>
                    <a:pt x="1499843" y="2001174"/>
                  </a:lnTo>
                  <a:lnTo>
                    <a:pt x="1499843" y="2009110"/>
                  </a:lnTo>
                  <a:lnTo>
                    <a:pt x="1499617" y="2018181"/>
                  </a:lnTo>
                  <a:lnTo>
                    <a:pt x="1498936" y="2036548"/>
                  </a:lnTo>
                  <a:lnTo>
                    <a:pt x="1498709" y="2048567"/>
                  </a:lnTo>
                  <a:lnTo>
                    <a:pt x="1498482" y="2051288"/>
                  </a:lnTo>
                  <a:lnTo>
                    <a:pt x="1498028" y="2053782"/>
                  </a:lnTo>
                  <a:lnTo>
                    <a:pt x="1496894" y="2056050"/>
                  </a:lnTo>
                  <a:lnTo>
                    <a:pt x="1495533" y="2057637"/>
                  </a:lnTo>
                  <a:lnTo>
                    <a:pt x="1493718" y="2059224"/>
                  </a:lnTo>
                  <a:lnTo>
                    <a:pt x="1491449" y="2060358"/>
                  </a:lnTo>
                  <a:lnTo>
                    <a:pt x="1488953" y="2060812"/>
                  </a:lnTo>
                  <a:lnTo>
                    <a:pt x="1485777" y="2061038"/>
                  </a:lnTo>
                  <a:lnTo>
                    <a:pt x="1479878" y="2060812"/>
                  </a:lnTo>
                  <a:lnTo>
                    <a:pt x="1477383" y="2060585"/>
                  </a:lnTo>
                  <a:lnTo>
                    <a:pt x="1474887" y="2060131"/>
                  </a:lnTo>
                  <a:lnTo>
                    <a:pt x="1472845" y="2059451"/>
                  </a:lnTo>
                  <a:lnTo>
                    <a:pt x="1471257" y="2058317"/>
                  </a:lnTo>
                  <a:lnTo>
                    <a:pt x="1469669" y="2056957"/>
                  </a:lnTo>
                  <a:lnTo>
                    <a:pt x="1468535" y="2055143"/>
                  </a:lnTo>
                  <a:lnTo>
                    <a:pt x="1466946" y="2051288"/>
                  </a:lnTo>
                  <a:lnTo>
                    <a:pt x="1465358" y="2048113"/>
                  </a:lnTo>
                  <a:lnTo>
                    <a:pt x="1464678" y="2046752"/>
                  </a:lnTo>
                  <a:lnTo>
                    <a:pt x="1463997" y="2045845"/>
                  </a:lnTo>
                  <a:lnTo>
                    <a:pt x="1462636" y="2045392"/>
                  </a:lnTo>
                  <a:lnTo>
                    <a:pt x="1461048" y="2044938"/>
                  </a:lnTo>
                  <a:lnTo>
                    <a:pt x="1457418" y="2045392"/>
                  </a:lnTo>
                  <a:lnTo>
                    <a:pt x="1455830" y="2045845"/>
                  </a:lnTo>
                  <a:lnTo>
                    <a:pt x="1454241" y="2046299"/>
                  </a:lnTo>
                  <a:lnTo>
                    <a:pt x="1452880" y="2046979"/>
                  </a:lnTo>
                  <a:lnTo>
                    <a:pt x="1451292" y="2048113"/>
                  </a:lnTo>
                  <a:lnTo>
                    <a:pt x="1450385" y="2049020"/>
                  </a:lnTo>
                  <a:lnTo>
                    <a:pt x="1449931" y="2050381"/>
                  </a:lnTo>
                  <a:lnTo>
                    <a:pt x="1449023" y="2051968"/>
                  </a:lnTo>
                  <a:lnTo>
                    <a:pt x="1448343" y="2053555"/>
                  </a:lnTo>
                  <a:lnTo>
                    <a:pt x="1447662" y="2054689"/>
                  </a:lnTo>
                  <a:lnTo>
                    <a:pt x="1446301" y="2056050"/>
                  </a:lnTo>
                  <a:lnTo>
                    <a:pt x="1444940" y="2056957"/>
                  </a:lnTo>
                  <a:lnTo>
                    <a:pt x="1443125" y="2057410"/>
                  </a:lnTo>
                  <a:lnTo>
                    <a:pt x="1441083" y="2057864"/>
                  </a:lnTo>
                  <a:lnTo>
                    <a:pt x="1438587" y="2057637"/>
                  </a:lnTo>
                  <a:lnTo>
                    <a:pt x="1432915" y="2057410"/>
                  </a:lnTo>
                  <a:lnTo>
                    <a:pt x="1427470" y="2057184"/>
                  </a:lnTo>
                  <a:lnTo>
                    <a:pt x="1425201" y="2056957"/>
                  </a:lnTo>
                  <a:lnTo>
                    <a:pt x="1423386" y="2056730"/>
                  </a:lnTo>
                  <a:lnTo>
                    <a:pt x="1421798" y="2056050"/>
                  </a:lnTo>
                  <a:lnTo>
                    <a:pt x="1421571" y="2055596"/>
                  </a:lnTo>
                  <a:lnTo>
                    <a:pt x="1421345" y="2055143"/>
                  </a:lnTo>
                  <a:lnTo>
                    <a:pt x="1421118" y="2051741"/>
                  </a:lnTo>
                  <a:lnTo>
                    <a:pt x="1420664" y="2044258"/>
                  </a:lnTo>
                  <a:lnTo>
                    <a:pt x="1420664" y="2034281"/>
                  </a:lnTo>
                  <a:lnTo>
                    <a:pt x="1420664" y="2023169"/>
                  </a:lnTo>
                  <a:lnTo>
                    <a:pt x="1420664" y="2012058"/>
                  </a:lnTo>
                  <a:lnTo>
                    <a:pt x="1421118" y="2002307"/>
                  </a:lnTo>
                  <a:lnTo>
                    <a:pt x="1421571" y="1998679"/>
                  </a:lnTo>
                  <a:lnTo>
                    <a:pt x="1422025" y="1995731"/>
                  </a:lnTo>
                  <a:lnTo>
                    <a:pt x="1422479" y="1993690"/>
                  </a:lnTo>
                  <a:lnTo>
                    <a:pt x="1422706" y="1993237"/>
                  </a:lnTo>
                  <a:lnTo>
                    <a:pt x="1423386" y="1993237"/>
                  </a:lnTo>
                  <a:lnTo>
                    <a:pt x="1424748" y="1993010"/>
                  </a:lnTo>
                  <a:lnTo>
                    <a:pt x="1426336" y="1992783"/>
                  </a:lnTo>
                  <a:lnTo>
                    <a:pt x="1427924" y="1992103"/>
                  </a:lnTo>
                  <a:lnTo>
                    <a:pt x="1429512" y="1991423"/>
                  </a:lnTo>
                  <a:lnTo>
                    <a:pt x="1430646" y="1990516"/>
                  </a:lnTo>
                  <a:lnTo>
                    <a:pt x="1431781" y="1989382"/>
                  </a:lnTo>
                  <a:lnTo>
                    <a:pt x="1432461" y="1988248"/>
                  </a:lnTo>
                  <a:lnTo>
                    <a:pt x="1432688" y="1987114"/>
                  </a:lnTo>
                  <a:lnTo>
                    <a:pt x="1432461" y="1986434"/>
                  </a:lnTo>
                  <a:lnTo>
                    <a:pt x="1432235" y="1985981"/>
                  </a:lnTo>
                  <a:lnTo>
                    <a:pt x="1431781" y="1985754"/>
                  </a:lnTo>
                  <a:lnTo>
                    <a:pt x="1431327" y="1985527"/>
                  </a:lnTo>
                  <a:lnTo>
                    <a:pt x="1429966" y="1985300"/>
                  </a:lnTo>
                  <a:lnTo>
                    <a:pt x="1428151" y="1985300"/>
                  </a:lnTo>
                  <a:lnTo>
                    <a:pt x="1424521" y="1985527"/>
                  </a:lnTo>
                  <a:lnTo>
                    <a:pt x="1421345" y="1985754"/>
                  </a:lnTo>
                  <a:lnTo>
                    <a:pt x="1420891" y="1985754"/>
                  </a:lnTo>
                  <a:lnTo>
                    <a:pt x="1420664" y="1985527"/>
                  </a:lnTo>
                  <a:lnTo>
                    <a:pt x="1420664" y="1985300"/>
                  </a:lnTo>
                  <a:lnTo>
                    <a:pt x="1420891" y="1984620"/>
                  </a:lnTo>
                  <a:lnTo>
                    <a:pt x="1422933" y="1982352"/>
                  </a:lnTo>
                  <a:lnTo>
                    <a:pt x="1427243" y="1978497"/>
                  </a:lnTo>
                  <a:lnTo>
                    <a:pt x="1444032" y="1964892"/>
                  </a:lnTo>
                  <a:lnTo>
                    <a:pt x="1474433" y="1940175"/>
                  </a:lnTo>
                  <a:lnTo>
                    <a:pt x="1479652" y="1936093"/>
                  </a:lnTo>
                  <a:lnTo>
                    <a:pt x="1485323" y="1932011"/>
                  </a:lnTo>
                  <a:lnTo>
                    <a:pt x="1490995" y="1927930"/>
                  </a:lnTo>
                  <a:lnTo>
                    <a:pt x="1496894" y="1924075"/>
                  </a:lnTo>
                  <a:lnTo>
                    <a:pt x="1503247" y="1919993"/>
                  </a:lnTo>
                  <a:lnTo>
                    <a:pt x="1509599" y="1916365"/>
                  </a:lnTo>
                  <a:lnTo>
                    <a:pt x="1522985" y="1908882"/>
                  </a:lnTo>
                  <a:lnTo>
                    <a:pt x="1536824" y="1901399"/>
                  </a:lnTo>
                  <a:lnTo>
                    <a:pt x="1551571" y="1894823"/>
                  </a:lnTo>
                  <a:lnTo>
                    <a:pt x="1566318" y="1888020"/>
                  </a:lnTo>
                  <a:lnTo>
                    <a:pt x="1581518" y="1882124"/>
                  </a:lnTo>
                  <a:lnTo>
                    <a:pt x="1596719" y="1876455"/>
                  </a:lnTo>
                  <a:lnTo>
                    <a:pt x="1611693" y="1871240"/>
                  </a:lnTo>
                  <a:lnTo>
                    <a:pt x="1626894" y="1866704"/>
                  </a:lnTo>
                  <a:lnTo>
                    <a:pt x="1641640" y="1862623"/>
                  </a:lnTo>
                  <a:lnTo>
                    <a:pt x="1655707" y="1858994"/>
                  </a:lnTo>
                  <a:lnTo>
                    <a:pt x="1669319" y="1856273"/>
                  </a:lnTo>
                  <a:lnTo>
                    <a:pt x="1682024" y="1854232"/>
                  </a:lnTo>
                  <a:lnTo>
                    <a:pt x="1688150" y="1853552"/>
                  </a:lnTo>
                  <a:lnTo>
                    <a:pt x="1694049" y="1853099"/>
                  </a:lnTo>
                  <a:lnTo>
                    <a:pt x="1709703" y="1851965"/>
                  </a:lnTo>
                  <a:lnTo>
                    <a:pt x="1723996" y="1851285"/>
                  </a:lnTo>
                  <a:lnTo>
                    <a:pt x="1736020" y="1851285"/>
                  </a:lnTo>
                  <a:lnTo>
                    <a:pt x="1746230" y="1851511"/>
                  </a:lnTo>
                  <a:lnTo>
                    <a:pt x="1754170" y="1852192"/>
                  </a:lnTo>
                  <a:lnTo>
                    <a:pt x="1760069" y="1852418"/>
                  </a:lnTo>
                  <a:lnTo>
                    <a:pt x="1765060" y="1853099"/>
                  </a:lnTo>
                  <a:lnTo>
                    <a:pt x="1764153" y="1649467"/>
                  </a:lnTo>
                  <a:lnTo>
                    <a:pt x="1782303" y="1649921"/>
                  </a:lnTo>
                  <a:lnTo>
                    <a:pt x="1780942" y="1522481"/>
                  </a:lnTo>
                  <a:lnTo>
                    <a:pt x="1740785" y="1517492"/>
                  </a:lnTo>
                  <a:lnTo>
                    <a:pt x="1740785" y="1492549"/>
                  </a:lnTo>
                  <a:lnTo>
                    <a:pt x="1626440" y="1456267"/>
                  </a:lnTo>
                  <a:lnTo>
                    <a:pt x="1541362" y="1429056"/>
                  </a:lnTo>
                  <a:lnTo>
                    <a:pt x="1488500" y="1412275"/>
                  </a:lnTo>
                  <a:lnTo>
                    <a:pt x="1482374" y="1410235"/>
                  </a:lnTo>
                  <a:lnTo>
                    <a:pt x="1476475" y="1407740"/>
                  </a:lnTo>
                  <a:lnTo>
                    <a:pt x="1470350" y="1405019"/>
                  </a:lnTo>
                  <a:lnTo>
                    <a:pt x="1464224" y="1402071"/>
                  </a:lnTo>
                  <a:lnTo>
                    <a:pt x="1458325" y="1398896"/>
                  </a:lnTo>
                  <a:lnTo>
                    <a:pt x="1452200" y="1394815"/>
                  </a:lnTo>
                  <a:lnTo>
                    <a:pt x="1446301" y="1390733"/>
                  </a:lnTo>
                  <a:lnTo>
                    <a:pt x="1440629" y="1386198"/>
                  </a:lnTo>
                  <a:lnTo>
                    <a:pt x="1434957" y="1380982"/>
                  </a:lnTo>
                  <a:lnTo>
                    <a:pt x="1429512" y="1375313"/>
                  </a:lnTo>
                  <a:lnTo>
                    <a:pt x="1424067" y="1368964"/>
                  </a:lnTo>
                  <a:lnTo>
                    <a:pt x="1419076" y="1362161"/>
                  </a:lnTo>
                  <a:lnTo>
                    <a:pt x="1416050" y="1357624"/>
                  </a:lnTo>
                  <a:lnTo>
                    <a:pt x="1416050" y="2132486"/>
                  </a:lnTo>
                  <a:lnTo>
                    <a:pt x="1416050" y="2135206"/>
                  </a:lnTo>
                  <a:lnTo>
                    <a:pt x="1415591" y="2137698"/>
                  </a:lnTo>
                  <a:lnTo>
                    <a:pt x="1414903" y="2140418"/>
                  </a:lnTo>
                  <a:lnTo>
                    <a:pt x="1413986" y="2142684"/>
                  </a:lnTo>
                  <a:lnTo>
                    <a:pt x="1412839" y="2145177"/>
                  </a:lnTo>
                  <a:lnTo>
                    <a:pt x="1411463" y="2147443"/>
                  </a:lnTo>
                  <a:lnTo>
                    <a:pt x="1409857" y="2149482"/>
                  </a:lnTo>
                  <a:lnTo>
                    <a:pt x="1408022" y="2151295"/>
                  </a:lnTo>
                  <a:lnTo>
                    <a:pt x="1406187" y="2153108"/>
                  </a:lnTo>
                  <a:lnTo>
                    <a:pt x="1403893" y="2154694"/>
                  </a:lnTo>
                  <a:lnTo>
                    <a:pt x="1401600" y="2155828"/>
                  </a:lnTo>
                  <a:lnTo>
                    <a:pt x="1399076" y="2157187"/>
                  </a:lnTo>
                  <a:lnTo>
                    <a:pt x="1396553" y="2157867"/>
                  </a:lnTo>
                  <a:lnTo>
                    <a:pt x="1393801" y="2158547"/>
                  </a:lnTo>
                  <a:lnTo>
                    <a:pt x="1391048" y="2159000"/>
                  </a:lnTo>
                  <a:lnTo>
                    <a:pt x="1388296" y="2159000"/>
                  </a:lnTo>
                  <a:lnTo>
                    <a:pt x="1383479" y="2159000"/>
                  </a:lnTo>
                  <a:lnTo>
                    <a:pt x="1380727" y="2159000"/>
                  </a:lnTo>
                  <a:lnTo>
                    <a:pt x="1377974" y="2158547"/>
                  </a:lnTo>
                  <a:lnTo>
                    <a:pt x="1375222" y="2157867"/>
                  </a:lnTo>
                  <a:lnTo>
                    <a:pt x="1372699" y="2157187"/>
                  </a:lnTo>
                  <a:lnTo>
                    <a:pt x="1370175" y="2155828"/>
                  </a:lnTo>
                  <a:lnTo>
                    <a:pt x="1368111" y="2154694"/>
                  </a:lnTo>
                  <a:lnTo>
                    <a:pt x="1365817" y="2153108"/>
                  </a:lnTo>
                  <a:lnTo>
                    <a:pt x="1363753" y="2151295"/>
                  </a:lnTo>
                  <a:lnTo>
                    <a:pt x="1361918" y="2149482"/>
                  </a:lnTo>
                  <a:lnTo>
                    <a:pt x="1360542" y="2147443"/>
                  </a:lnTo>
                  <a:lnTo>
                    <a:pt x="1358936" y="2145177"/>
                  </a:lnTo>
                  <a:lnTo>
                    <a:pt x="1358019" y="2142684"/>
                  </a:lnTo>
                  <a:lnTo>
                    <a:pt x="1356872" y="2140418"/>
                  </a:lnTo>
                  <a:lnTo>
                    <a:pt x="1356184" y="2137698"/>
                  </a:lnTo>
                  <a:lnTo>
                    <a:pt x="1355725" y="2135206"/>
                  </a:lnTo>
                  <a:lnTo>
                    <a:pt x="1355725" y="2132486"/>
                  </a:lnTo>
                  <a:lnTo>
                    <a:pt x="1355725" y="2013431"/>
                  </a:lnTo>
                  <a:lnTo>
                    <a:pt x="1304925" y="2029316"/>
                  </a:lnTo>
                  <a:lnTo>
                    <a:pt x="1304925" y="2172607"/>
                  </a:lnTo>
                  <a:lnTo>
                    <a:pt x="1304696" y="2175329"/>
                  </a:lnTo>
                  <a:lnTo>
                    <a:pt x="1304468" y="2178050"/>
                  </a:lnTo>
                  <a:lnTo>
                    <a:pt x="1303554" y="2180772"/>
                  </a:lnTo>
                  <a:lnTo>
                    <a:pt x="1302640" y="2183266"/>
                  </a:lnTo>
                  <a:lnTo>
                    <a:pt x="1301497" y="2185761"/>
                  </a:lnTo>
                  <a:lnTo>
                    <a:pt x="1300126" y="2188029"/>
                  </a:lnTo>
                  <a:lnTo>
                    <a:pt x="1298298" y="2190070"/>
                  </a:lnTo>
                  <a:lnTo>
                    <a:pt x="1296699" y="2192111"/>
                  </a:lnTo>
                  <a:lnTo>
                    <a:pt x="1294642" y="2193698"/>
                  </a:lnTo>
                  <a:lnTo>
                    <a:pt x="1292586" y="2195513"/>
                  </a:lnTo>
                  <a:lnTo>
                    <a:pt x="1290301" y="2196647"/>
                  </a:lnTo>
                  <a:lnTo>
                    <a:pt x="1287787" y="2198007"/>
                  </a:lnTo>
                  <a:lnTo>
                    <a:pt x="1285502" y="2198914"/>
                  </a:lnTo>
                  <a:lnTo>
                    <a:pt x="1282760" y="2199368"/>
                  </a:lnTo>
                  <a:lnTo>
                    <a:pt x="1280018" y="2200048"/>
                  </a:lnTo>
                  <a:lnTo>
                    <a:pt x="1277048" y="2200275"/>
                  </a:lnTo>
                  <a:lnTo>
                    <a:pt x="1272477" y="2200275"/>
                  </a:lnTo>
                  <a:lnTo>
                    <a:pt x="1269507" y="2200048"/>
                  </a:lnTo>
                  <a:lnTo>
                    <a:pt x="1266765" y="2199368"/>
                  </a:lnTo>
                  <a:lnTo>
                    <a:pt x="1264251" y="2198914"/>
                  </a:lnTo>
                  <a:lnTo>
                    <a:pt x="1261509" y="2198007"/>
                  </a:lnTo>
                  <a:lnTo>
                    <a:pt x="1259224" y="2196647"/>
                  </a:lnTo>
                  <a:lnTo>
                    <a:pt x="1256939" y="2195513"/>
                  </a:lnTo>
                  <a:lnTo>
                    <a:pt x="1254654" y="2193698"/>
                  </a:lnTo>
                  <a:lnTo>
                    <a:pt x="1252598" y="2192111"/>
                  </a:lnTo>
                  <a:lnTo>
                    <a:pt x="1250998" y="2190070"/>
                  </a:lnTo>
                  <a:lnTo>
                    <a:pt x="1249399" y="2188029"/>
                  </a:lnTo>
                  <a:lnTo>
                    <a:pt x="1248028" y="2185761"/>
                  </a:lnTo>
                  <a:lnTo>
                    <a:pt x="1246657" y="2183266"/>
                  </a:lnTo>
                  <a:lnTo>
                    <a:pt x="1245971" y="2180772"/>
                  </a:lnTo>
                  <a:lnTo>
                    <a:pt x="1245286" y="2178050"/>
                  </a:lnTo>
                  <a:lnTo>
                    <a:pt x="1244600" y="2175329"/>
                  </a:lnTo>
                  <a:lnTo>
                    <a:pt x="1244600" y="2172607"/>
                  </a:lnTo>
                  <a:lnTo>
                    <a:pt x="1244600" y="1055127"/>
                  </a:lnTo>
                  <a:lnTo>
                    <a:pt x="1243701" y="1055127"/>
                  </a:lnTo>
                  <a:lnTo>
                    <a:pt x="1240979" y="1054900"/>
                  </a:lnTo>
                  <a:lnTo>
                    <a:pt x="1238710" y="1054673"/>
                  </a:lnTo>
                  <a:lnTo>
                    <a:pt x="1236441" y="1054220"/>
                  </a:lnTo>
                  <a:lnTo>
                    <a:pt x="1234173" y="1053313"/>
                  </a:lnTo>
                  <a:lnTo>
                    <a:pt x="1232584" y="1052633"/>
                  </a:lnTo>
                  <a:lnTo>
                    <a:pt x="1230543" y="1051725"/>
                  </a:lnTo>
                  <a:lnTo>
                    <a:pt x="1228954" y="1050365"/>
                  </a:lnTo>
                  <a:lnTo>
                    <a:pt x="1227593" y="1049231"/>
                  </a:lnTo>
                  <a:lnTo>
                    <a:pt x="1226232" y="1047871"/>
                  </a:lnTo>
                  <a:lnTo>
                    <a:pt x="1225324" y="1046510"/>
                  </a:lnTo>
                  <a:lnTo>
                    <a:pt x="1224417" y="1044923"/>
                  </a:lnTo>
                  <a:lnTo>
                    <a:pt x="1223509" y="1043562"/>
                  </a:lnTo>
                  <a:lnTo>
                    <a:pt x="1223056" y="1041748"/>
                  </a:lnTo>
                  <a:lnTo>
                    <a:pt x="1222602" y="1040161"/>
                  </a:lnTo>
                  <a:lnTo>
                    <a:pt x="1222375" y="1038573"/>
                  </a:lnTo>
                  <a:lnTo>
                    <a:pt x="1222375" y="1036759"/>
                  </a:lnTo>
                  <a:lnTo>
                    <a:pt x="1222375" y="1034945"/>
                  </a:lnTo>
                  <a:lnTo>
                    <a:pt x="1222602" y="1033358"/>
                  </a:lnTo>
                  <a:lnTo>
                    <a:pt x="1223056" y="1031771"/>
                  </a:lnTo>
                  <a:lnTo>
                    <a:pt x="1223509" y="1030183"/>
                  </a:lnTo>
                  <a:lnTo>
                    <a:pt x="1224417" y="1028596"/>
                  </a:lnTo>
                  <a:lnTo>
                    <a:pt x="1225324" y="1027009"/>
                  </a:lnTo>
                  <a:lnTo>
                    <a:pt x="1226232" y="1025648"/>
                  </a:lnTo>
                  <a:lnTo>
                    <a:pt x="1227593" y="1024287"/>
                  </a:lnTo>
                  <a:lnTo>
                    <a:pt x="1228954" y="1023154"/>
                  </a:lnTo>
                  <a:lnTo>
                    <a:pt x="1230543" y="1022247"/>
                  </a:lnTo>
                  <a:lnTo>
                    <a:pt x="1232358" y="1021113"/>
                  </a:lnTo>
                  <a:lnTo>
                    <a:pt x="1234173" y="1020206"/>
                  </a:lnTo>
                  <a:lnTo>
                    <a:pt x="1236441" y="1019752"/>
                  </a:lnTo>
                  <a:lnTo>
                    <a:pt x="1238710" y="1019072"/>
                  </a:lnTo>
                  <a:lnTo>
                    <a:pt x="1240979" y="1018618"/>
                  </a:lnTo>
                  <a:lnTo>
                    <a:pt x="1243701" y="1018618"/>
                  </a:lnTo>
                  <a:lnTo>
                    <a:pt x="1244600" y="1018614"/>
                  </a:lnTo>
                  <a:lnTo>
                    <a:pt x="1244600" y="1011209"/>
                  </a:lnTo>
                  <a:lnTo>
                    <a:pt x="861069" y="1002064"/>
                  </a:lnTo>
                  <a:lnTo>
                    <a:pt x="862657" y="935396"/>
                  </a:lnTo>
                  <a:lnTo>
                    <a:pt x="857893" y="934262"/>
                  </a:lnTo>
                  <a:lnTo>
                    <a:pt x="852674" y="933128"/>
                  </a:lnTo>
                  <a:lnTo>
                    <a:pt x="845867" y="931541"/>
                  </a:lnTo>
                  <a:lnTo>
                    <a:pt x="837926" y="930407"/>
                  </a:lnTo>
                  <a:lnTo>
                    <a:pt x="829304" y="929046"/>
                  </a:lnTo>
                  <a:lnTo>
                    <a:pt x="819774" y="928366"/>
                  </a:lnTo>
                  <a:lnTo>
                    <a:pt x="815009" y="928139"/>
                  </a:lnTo>
                  <a:lnTo>
                    <a:pt x="810471" y="928139"/>
                  </a:lnTo>
                  <a:lnTo>
                    <a:pt x="805933" y="928139"/>
                  </a:lnTo>
                  <a:lnTo>
                    <a:pt x="801849" y="928819"/>
                  </a:lnTo>
                  <a:lnTo>
                    <a:pt x="798446" y="929500"/>
                  </a:lnTo>
                  <a:lnTo>
                    <a:pt x="795269" y="931087"/>
                  </a:lnTo>
                  <a:lnTo>
                    <a:pt x="792320" y="932901"/>
                  </a:lnTo>
                  <a:lnTo>
                    <a:pt x="789370" y="934715"/>
                  </a:lnTo>
                  <a:lnTo>
                    <a:pt x="786874" y="937436"/>
                  </a:lnTo>
                  <a:lnTo>
                    <a:pt x="784151" y="940611"/>
                  </a:lnTo>
                  <a:lnTo>
                    <a:pt x="781429" y="944013"/>
                  </a:lnTo>
                  <a:lnTo>
                    <a:pt x="778252" y="947868"/>
                  </a:lnTo>
                  <a:lnTo>
                    <a:pt x="772126" y="957165"/>
                  </a:lnTo>
                  <a:lnTo>
                    <a:pt x="764638" y="968503"/>
                  </a:lnTo>
                  <a:lnTo>
                    <a:pt x="760327" y="975079"/>
                  </a:lnTo>
                  <a:lnTo>
                    <a:pt x="755109" y="981882"/>
                  </a:lnTo>
                  <a:lnTo>
                    <a:pt x="752613" y="985737"/>
                  </a:lnTo>
                  <a:lnTo>
                    <a:pt x="750117" y="989365"/>
                  </a:lnTo>
                  <a:lnTo>
                    <a:pt x="747848" y="993220"/>
                  </a:lnTo>
                  <a:lnTo>
                    <a:pt x="745806" y="997302"/>
                  </a:lnTo>
                  <a:lnTo>
                    <a:pt x="744218" y="1001610"/>
                  </a:lnTo>
                  <a:lnTo>
                    <a:pt x="742403" y="1005465"/>
                  </a:lnTo>
                  <a:lnTo>
                    <a:pt x="740588" y="1009774"/>
                  </a:lnTo>
                  <a:lnTo>
                    <a:pt x="739453" y="1013855"/>
                  </a:lnTo>
                  <a:lnTo>
                    <a:pt x="736957" y="1022019"/>
                  </a:lnTo>
                  <a:lnTo>
                    <a:pt x="735142" y="1030182"/>
                  </a:lnTo>
                  <a:lnTo>
                    <a:pt x="733781" y="1038346"/>
                  </a:lnTo>
                  <a:lnTo>
                    <a:pt x="732646" y="1045829"/>
                  </a:lnTo>
                  <a:lnTo>
                    <a:pt x="732192" y="1053312"/>
                  </a:lnTo>
                  <a:lnTo>
                    <a:pt x="731965" y="1059888"/>
                  </a:lnTo>
                  <a:lnTo>
                    <a:pt x="731965" y="1065784"/>
                  </a:lnTo>
                  <a:lnTo>
                    <a:pt x="732192" y="1071000"/>
                  </a:lnTo>
                  <a:lnTo>
                    <a:pt x="732419" y="1075081"/>
                  </a:lnTo>
                  <a:lnTo>
                    <a:pt x="733100" y="1078029"/>
                  </a:lnTo>
                  <a:lnTo>
                    <a:pt x="733781" y="1080070"/>
                  </a:lnTo>
                  <a:lnTo>
                    <a:pt x="734008" y="1080524"/>
                  </a:lnTo>
                  <a:lnTo>
                    <a:pt x="734234" y="1080750"/>
                  </a:lnTo>
                  <a:lnTo>
                    <a:pt x="749890" y="1081204"/>
                  </a:lnTo>
                  <a:lnTo>
                    <a:pt x="764865" y="1081884"/>
                  </a:lnTo>
                  <a:lnTo>
                    <a:pt x="772353" y="1082111"/>
                  </a:lnTo>
                  <a:lnTo>
                    <a:pt x="779840" y="1082791"/>
                  </a:lnTo>
                  <a:lnTo>
                    <a:pt x="787328" y="1083698"/>
                  </a:lnTo>
                  <a:lnTo>
                    <a:pt x="794589" y="1084832"/>
                  </a:lnTo>
                  <a:lnTo>
                    <a:pt x="801849" y="1085966"/>
                  </a:lnTo>
                  <a:lnTo>
                    <a:pt x="809110" y="1087553"/>
                  </a:lnTo>
                  <a:lnTo>
                    <a:pt x="816598" y="1089367"/>
                  </a:lnTo>
                  <a:lnTo>
                    <a:pt x="824085" y="1091635"/>
                  </a:lnTo>
                  <a:lnTo>
                    <a:pt x="831346" y="1093903"/>
                  </a:lnTo>
                  <a:lnTo>
                    <a:pt x="838833" y="1097077"/>
                  </a:lnTo>
                  <a:lnTo>
                    <a:pt x="846321" y="1100252"/>
                  </a:lnTo>
                  <a:lnTo>
                    <a:pt x="854035" y="1103880"/>
                  </a:lnTo>
                  <a:lnTo>
                    <a:pt x="858573" y="1106374"/>
                  </a:lnTo>
                  <a:lnTo>
                    <a:pt x="862657" y="1109096"/>
                  </a:lnTo>
                  <a:lnTo>
                    <a:pt x="867195" y="1111590"/>
                  </a:lnTo>
                  <a:lnTo>
                    <a:pt x="871052" y="1114538"/>
                  </a:lnTo>
                  <a:lnTo>
                    <a:pt x="878994" y="1120434"/>
                  </a:lnTo>
                  <a:lnTo>
                    <a:pt x="886708" y="1126783"/>
                  </a:lnTo>
                  <a:lnTo>
                    <a:pt x="893742" y="1133132"/>
                  </a:lnTo>
                  <a:lnTo>
                    <a:pt x="900095" y="1139935"/>
                  </a:lnTo>
                  <a:lnTo>
                    <a:pt x="906448" y="1146511"/>
                  </a:lnTo>
                  <a:lnTo>
                    <a:pt x="911894" y="1153314"/>
                  </a:lnTo>
                  <a:lnTo>
                    <a:pt x="916885" y="1159664"/>
                  </a:lnTo>
                  <a:lnTo>
                    <a:pt x="921196" y="1166240"/>
                  </a:lnTo>
                  <a:lnTo>
                    <a:pt x="925507" y="1172136"/>
                  </a:lnTo>
                  <a:lnTo>
                    <a:pt x="928684" y="1177578"/>
                  </a:lnTo>
                  <a:lnTo>
                    <a:pt x="931634" y="1182793"/>
                  </a:lnTo>
                  <a:lnTo>
                    <a:pt x="934130" y="1187329"/>
                  </a:lnTo>
                  <a:lnTo>
                    <a:pt x="935945" y="1190957"/>
                  </a:lnTo>
                  <a:lnTo>
                    <a:pt x="937079" y="1193905"/>
                  </a:lnTo>
                  <a:lnTo>
                    <a:pt x="938667" y="1198440"/>
                  </a:lnTo>
                  <a:lnTo>
                    <a:pt x="939802" y="1202068"/>
                  </a:lnTo>
                  <a:lnTo>
                    <a:pt x="941390" y="1207511"/>
                  </a:lnTo>
                  <a:lnTo>
                    <a:pt x="942071" y="1209325"/>
                  </a:lnTo>
                  <a:lnTo>
                    <a:pt x="942525" y="1210232"/>
                  </a:lnTo>
                  <a:lnTo>
                    <a:pt x="943432" y="1211139"/>
                  </a:lnTo>
                  <a:lnTo>
                    <a:pt x="944340" y="1211366"/>
                  </a:lnTo>
                  <a:lnTo>
                    <a:pt x="959769" y="1212499"/>
                  </a:lnTo>
                  <a:lnTo>
                    <a:pt x="974744" y="1213860"/>
                  </a:lnTo>
                  <a:lnTo>
                    <a:pt x="989946" y="1215220"/>
                  </a:lnTo>
                  <a:lnTo>
                    <a:pt x="1005148" y="1217035"/>
                  </a:lnTo>
                  <a:lnTo>
                    <a:pt x="1019896" y="1218849"/>
                  </a:lnTo>
                  <a:lnTo>
                    <a:pt x="1034644" y="1220663"/>
                  </a:lnTo>
                  <a:lnTo>
                    <a:pt x="1063460" y="1224971"/>
                  </a:lnTo>
                  <a:lnTo>
                    <a:pt x="1090688" y="1229507"/>
                  </a:lnTo>
                  <a:lnTo>
                    <a:pt x="1116327" y="1234042"/>
                  </a:lnTo>
                  <a:lnTo>
                    <a:pt x="1139470" y="1238804"/>
                  </a:lnTo>
                  <a:lnTo>
                    <a:pt x="1160571" y="1243793"/>
                  </a:lnTo>
                  <a:lnTo>
                    <a:pt x="1163067" y="1244473"/>
                  </a:lnTo>
                  <a:lnTo>
                    <a:pt x="1165336" y="1245380"/>
                  </a:lnTo>
                  <a:lnTo>
                    <a:pt x="1167605" y="1246287"/>
                  </a:lnTo>
                  <a:lnTo>
                    <a:pt x="1169647" y="1247194"/>
                  </a:lnTo>
                  <a:lnTo>
                    <a:pt x="1171462" y="1248555"/>
                  </a:lnTo>
                  <a:lnTo>
                    <a:pt x="1173504" y="1249688"/>
                  </a:lnTo>
                  <a:lnTo>
                    <a:pt x="1175320" y="1251276"/>
                  </a:lnTo>
                  <a:lnTo>
                    <a:pt x="1176908" y="1252863"/>
                  </a:lnTo>
                  <a:lnTo>
                    <a:pt x="1180311" y="1256491"/>
                  </a:lnTo>
                  <a:lnTo>
                    <a:pt x="1183034" y="1260119"/>
                  </a:lnTo>
                  <a:lnTo>
                    <a:pt x="1185530" y="1264655"/>
                  </a:lnTo>
                  <a:lnTo>
                    <a:pt x="1187799" y="1269417"/>
                  </a:lnTo>
                  <a:lnTo>
                    <a:pt x="1189387" y="1274179"/>
                  </a:lnTo>
                  <a:lnTo>
                    <a:pt x="1190975" y="1279848"/>
                  </a:lnTo>
                  <a:lnTo>
                    <a:pt x="1192110" y="1285290"/>
                  </a:lnTo>
                  <a:lnTo>
                    <a:pt x="1193244" y="1291186"/>
                  </a:lnTo>
                  <a:lnTo>
                    <a:pt x="1193925" y="1297309"/>
                  </a:lnTo>
                  <a:lnTo>
                    <a:pt x="1194152" y="1303885"/>
                  </a:lnTo>
                  <a:lnTo>
                    <a:pt x="1194379" y="1310461"/>
                  </a:lnTo>
                  <a:lnTo>
                    <a:pt x="1194379" y="1317264"/>
                  </a:lnTo>
                  <a:lnTo>
                    <a:pt x="1194152" y="1324066"/>
                  </a:lnTo>
                  <a:lnTo>
                    <a:pt x="1193925" y="1331096"/>
                  </a:lnTo>
                  <a:lnTo>
                    <a:pt x="1193244" y="1338353"/>
                  </a:lnTo>
                  <a:lnTo>
                    <a:pt x="1192337" y="1345382"/>
                  </a:lnTo>
                  <a:lnTo>
                    <a:pt x="1190748" y="1359895"/>
                  </a:lnTo>
                  <a:lnTo>
                    <a:pt x="1188253" y="1374181"/>
                  </a:lnTo>
                  <a:lnTo>
                    <a:pt x="1185530" y="1388014"/>
                  </a:lnTo>
                  <a:lnTo>
                    <a:pt x="1182580" y="1401846"/>
                  </a:lnTo>
                  <a:lnTo>
                    <a:pt x="1179177" y="1414545"/>
                  </a:lnTo>
                  <a:lnTo>
                    <a:pt x="1176000" y="1426563"/>
                  </a:lnTo>
                  <a:lnTo>
                    <a:pt x="1172597" y="1438582"/>
                  </a:lnTo>
                  <a:lnTo>
                    <a:pt x="1168513" y="1451734"/>
                  </a:lnTo>
                  <a:lnTo>
                    <a:pt x="1164202" y="1466020"/>
                  </a:lnTo>
                  <a:lnTo>
                    <a:pt x="1159210" y="1480986"/>
                  </a:lnTo>
                  <a:lnTo>
                    <a:pt x="1153991" y="1496633"/>
                  </a:lnTo>
                  <a:lnTo>
                    <a:pt x="1148546" y="1512733"/>
                  </a:lnTo>
                  <a:lnTo>
                    <a:pt x="1142647" y="1529513"/>
                  </a:lnTo>
                  <a:lnTo>
                    <a:pt x="1136294" y="1546067"/>
                  </a:lnTo>
                  <a:lnTo>
                    <a:pt x="1129940" y="1562847"/>
                  </a:lnTo>
                  <a:lnTo>
                    <a:pt x="1123360" y="1579628"/>
                  </a:lnTo>
                  <a:lnTo>
                    <a:pt x="1116554" y="1595955"/>
                  </a:lnTo>
                  <a:lnTo>
                    <a:pt x="1109520" y="1612055"/>
                  </a:lnTo>
                  <a:lnTo>
                    <a:pt x="1102486" y="1627475"/>
                  </a:lnTo>
                  <a:lnTo>
                    <a:pt x="1095452" y="1641988"/>
                  </a:lnTo>
                  <a:lnTo>
                    <a:pt x="1088192" y="1655593"/>
                  </a:lnTo>
                  <a:lnTo>
                    <a:pt x="1081158" y="1668519"/>
                  </a:lnTo>
                  <a:lnTo>
                    <a:pt x="1074124" y="1680991"/>
                  </a:lnTo>
                  <a:lnTo>
                    <a:pt x="1066864" y="1694143"/>
                  </a:lnTo>
                  <a:lnTo>
                    <a:pt x="1059830" y="1707975"/>
                  </a:lnTo>
                  <a:lnTo>
                    <a:pt x="1053023" y="1721808"/>
                  </a:lnTo>
                  <a:lnTo>
                    <a:pt x="1046216" y="1736094"/>
                  </a:lnTo>
                  <a:lnTo>
                    <a:pt x="1039863" y="1750153"/>
                  </a:lnTo>
                  <a:lnTo>
                    <a:pt x="1033737" y="1763986"/>
                  </a:lnTo>
                  <a:lnTo>
                    <a:pt x="1027610" y="1777592"/>
                  </a:lnTo>
                  <a:lnTo>
                    <a:pt x="1016946" y="1802989"/>
                  </a:lnTo>
                  <a:lnTo>
                    <a:pt x="1008324" y="1825212"/>
                  </a:lnTo>
                  <a:lnTo>
                    <a:pt x="1001971" y="1842672"/>
                  </a:lnTo>
                  <a:lnTo>
                    <a:pt x="999702" y="1849022"/>
                  </a:lnTo>
                  <a:lnTo>
                    <a:pt x="998114" y="1854010"/>
                  </a:lnTo>
                  <a:lnTo>
                    <a:pt x="997660" y="1856278"/>
                  </a:lnTo>
                  <a:lnTo>
                    <a:pt x="997206" y="1858772"/>
                  </a:lnTo>
                  <a:lnTo>
                    <a:pt x="997206" y="1861494"/>
                  </a:lnTo>
                  <a:lnTo>
                    <a:pt x="997206" y="1864668"/>
                  </a:lnTo>
                  <a:lnTo>
                    <a:pt x="997660" y="1871925"/>
                  </a:lnTo>
                  <a:lnTo>
                    <a:pt x="998795" y="1879861"/>
                  </a:lnTo>
                  <a:lnTo>
                    <a:pt x="1000383" y="1888705"/>
                  </a:lnTo>
                  <a:lnTo>
                    <a:pt x="1002425" y="1898229"/>
                  </a:lnTo>
                  <a:lnTo>
                    <a:pt x="1004921" y="1907753"/>
                  </a:lnTo>
                  <a:lnTo>
                    <a:pt x="1007644" y="1917731"/>
                  </a:lnTo>
                  <a:lnTo>
                    <a:pt x="1010593" y="1927935"/>
                  </a:lnTo>
                  <a:lnTo>
                    <a:pt x="1013543" y="1937686"/>
                  </a:lnTo>
                  <a:lnTo>
                    <a:pt x="1016946" y="1947210"/>
                  </a:lnTo>
                  <a:lnTo>
                    <a:pt x="1020123" y="1956280"/>
                  </a:lnTo>
                  <a:lnTo>
                    <a:pt x="1023526" y="1964671"/>
                  </a:lnTo>
                  <a:lnTo>
                    <a:pt x="1026930" y="1972154"/>
                  </a:lnTo>
                  <a:lnTo>
                    <a:pt x="1029879" y="1978503"/>
                  </a:lnTo>
                  <a:lnTo>
                    <a:pt x="1032829" y="1983719"/>
                  </a:lnTo>
                  <a:lnTo>
                    <a:pt x="1036006" y="1988027"/>
                  </a:lnTo>
                  <a:lnTo>
                    <a:pt x="1039863" y="1992336"/>
                  </a:lnTo>
                  <a:lnTo>
                    <a:pt x="1044401" y="1996644"/>
                  </a:lnTo>
                  <a:lnTo>
                    <a:pt x="1049619" y="2000953"/>
                  </a:lnTo>
                  <a:lnTo>
                    <a:pt x="1055065" y="2004808"/>
                  </a:lnTo>
                  <a:lnTo>
                    <a:pt x="1061418" y="2008889"/>
                  </a:lnTo>
                  <a:lnTo>
                    <a:pt x="1068225" y="2012517"/>
                  </a:lnTo>
                  <a:lnTo>
                    <a:pt x="1075259" y="2015919"/>
                  </a:lnTo>
                  <a:lnTo>
                    <a:pt x="1083200" y="2019774"/>
                  </a:lnTo>
                  <a:lnTo>
                    <a:pt x="1091368" y="2022949"/>
                  </a:lnTo>
                  <a:lnTo>
                    <a:pt x="1100217" y="2026123"/>
                  </a:lnTo>
                  <a:lnTo>
                    <a:pt x="1109520" y="2029071"/>
                  </a:lnTo>
                  <a:lnTo>
                    <a:pt x="1119276" y="2032019"/>
                  </a:lnTo>
                  <a:lnTo>
                    <a:pt x="1129033" y="2034740"/>
                  </a:lnTo>
                  <a:lnTo>
                    <a:pt x="1139470" y="2037235"/>
                  </a:lnTo>
                  <a:lnTo>
                    <a:pt x="1150588" y="2039729"/>
                  </a:lnTo>
                  <a:lnTo>
                    <a:pt x="1160571" y="2041997"/>
                  </a:lnTo>
                  <a:lnTo>
                    <a:pt x="1169420" y="2044491"/>
                  </a:lnTo>
                  <a:lnTo>
                    <a:pt x="1173278" y="2046078"/>
                  </a:lnTo>
                  <a:lnTo>
                    <a:pt x="1176681" y="2047212"/>
                  </a:lnTo>
                  <a:lnTo>
                    <a:pt x="1179858" y="2048573"/>
                  </a:lnTo>
                  <a:lnTo>
                    <a:pt x="1182580" y="2049933"/>
                  </a:lnTo>
                  <a:lnTo>
                    <a:pt x="1184849" y="2051521"/>
                  </a:lnTo>
                  <a:lnTo>
                    <a:pt x="1186891" y="2052654"/>
                  </a:lnTo>
                  <a:lnTo>
                    <a:pt x="1188933" y="2054242"/>
                  </a:lnTo>
                  <a:lnTo>
                    <a:pt x="1190068" y="2055602"/>
                  </a:lnTo>
                  <a:lnTo>
                    <a:pt x="1191429" y="2057190"/>
                  </a:lnTo>
                  <a:lnTo>
                    <a:pt x="1192337" y="2058550"/>
                  </a:lnTo>
                  <a:lnTo>
                    <a:pt x="1192790" y="2060138"/>
                  </a:lnTo>
                  <a:lnTo>
                    <a:pt x="1193244" y="2061498"/>
                  </a:lnTo>
                  <a:lnTo>
                    <a:pt x="1193244" y="2063086"/>
                  </a:lnTo>
                  <a:lnTo>
                    <a:pt x="1192790" y="2064446"/>
                  </a:lnTo>
                  <a:lnTo>
                    <a:pt x="1192337" y="2065807"/>
                  </a:lnTo>
                  <a:lnTo>
                    <a:pt x="1191656" y="2067394"/>
                  </a:lnTo>
                  <a:lnTo>
                    <a:pt x="1190748" y="2068755"/>
                  </a:lnTo>
                  <a:lnTo>
                    <a:pt x="1189387" y="2070342"/>
                  </a:lnTo>
                  <a:lnTo>
                    <a:pt x="1188026" y="2071702"/>
                  </a:lnTo>
                  <a:lnTo>
                    <a:pt x="1186211" y="2073063"/>
                  </a:lnTo>
                  <a:lnTo>
                    <a:pt x="1182126" y="2075784"/>
                  </a:lnTo>
                  <a:lnTo>
                    <a:pt x="1177588" y="2078505"/>
                  </a:lnTo>
                  <a:lnTo>
                    <a:pt x="1171916" y="2081000"/>
                  </a:lnTo>
                  <a:lnTo>
                    <a:pt x="1165563" y="2083267"/>
                  </a:lnTo>
                  <a:lnTo>
                    <a:pt x="1137428" y="2093245"/>
                  </a:lnTo>
                  <a:lnTo>
                    <a:pt x="1122226" y="2098914"/>
                  </a:lnTo>
                  <a:lnTo>
                    <a:pt x="1107024" y="2103676"/>
                  </a:lnTo>
                  <a:lnTo>
                    <a:pt x="1092503" y="2108211"/>
                  </a:lnTo>
                  <a:lnTo>
                    <a:pt x="1085469" y="2110252"/>
                  </a:lnTo>
                  <a:lnTo>
                    <a:pt x="1078889" y="2111839"/>
                  </a:lnTo>
                  <a:lnTo>
                    <a:pt x="1072309" y="2113200"/>
                  </a:lnTo>
                  <a:lnTo>
                    <a:pt x="1066410" y="2114107"/>
                  </a:lnTo>
                  <a:lnTo>
                    <a:pt x="1060737" y="2115014"/>
                  </a:lnTo>
                  <a:lnTo>
                    <a:pt x="1055746" y="2115241"/>
                  </a:lnTo>
                  <a:lnTo>
                    <a:pt x="1050754" y="2115014"/>
                  </a:lnTo>
                  <a:lnTo>
                    <a:pt x="1045762" y="2114107"/>
                  </a:lnTo>
                  <a:lnTo>
                    <a:pt x="1040770" y="2112973"/>
                  </a:lnTo>
                  <a:lnTo>
                    <a:pt x="1035552" y="2111159"/>
                  </a:lnTo>
                  <a:lnTo>
                    <a:pt x="1030106" y="2109118"/>
                  </a:lnTo>
                  <a:lnTo>
                    <a:pt x="1024888" y="2106851"/>
                  </a:lnTo>
                  <a:lnTo>
                    <a:pt x="1019442" y="2103903"/>
                  </a:lnTo>
                  <a:lnTo>
                    <a:pt x="1013997" y="2100955"/>
                  </a:lnTo>
                  <a:lnTo>
                    <a:pt x="1008551" y="2097780"/>
                  </a:lnTo>
                  <a:lnTo>
                    <a:pt x="1003106" y="2094379"/>
                  </a:lnTo>
                  <a:lnTo>
                    <a:pt x="992215" y="2086896"/>
                  </a:lnTo>
                  <a:lnTo>
                    <a:pt x="981551" y="2079186"/>
                  </a:lnTo>
                  <a:lnTo>
                    <a:pt x="971114" y="2071249"/>
                  </a:lnTo>
                  <a:lnTo>
                    <a:pt x="960222" y="2062632"/>
                  </a:lnTo>
                  <a:lnTo>
                    <a:pt x="947743" y="2053335"/>
                  </a:lnTo>
                  <a:lnTo>
                    <a:pt x="922558" y="2035420"/>
                  </a:lnTo>
                  <a:lnTo>
                    <a:pt x="902364" y="2021134"/>
                  </a:lnTo>
                  <a:lnTo>
                    <a:pt x="894196" y="2015465"/>
                  </a:lnTo>
                  <a:lnTo>
                    <a:pt x="894196" y="2145173"/>
                  </a:lnTo>
                  <a:lnTo>
                    <a:pt x="893969" y="2146081"/>
                  </a:lnTo>
                  <a:lnTo>
                    <a:pt x="893742" y="2146988"/>
                  </a:lnTo>
                  <a:lnTo>
                    <a:pt x="893061" y="2147441"/>
                  </a:lnTo>
                  <a:lnTo>
                    <a:pt x="892154" y="2147895"/>
                  </a:lnTo>
                  <a:lnTo>
                    <a:pt x="890339" y="2148348"/>
                  </a:lnTo>
                  <a:lnTo>
                    <a:pt x="888070" y="2149255"/>
                  </a:lnTo>
                  <a:lnTo>
                    <a:pt x="886935" y="2149482"/>
                  </a:lnTo>
                  <a:lnTo>
                    <a:pt x="885801" y="2149935"/>
                  </a:lnTo>
                  <a:lnTo>
                    <a:pt x="884893" y="2150616"/>
                  </a:lnTo>
                  <a:lnTo>
                    <a:pt x="883986" y="2151523"/>
                  </a:lnTo>
                  <a:lnTo>
                    <a:pt x="883305" y="2152883"/>
                  </a:lnTo>
                  <a:lnTo>
                    <a:pt x="882624" y="2154244"/>
                  </a:lnTo>
                  <a:lnTo>
                    <a:pt x="882397" y="2156285"/>
                  </a:lnTo>
                  <a:lnTo>
                    <a:pt x="882170" y="2158779"/>
                  </a:lnTo>
                  <a:lnTo>
                    <a:pt x="882170" y="2165129"/>
                  </a:lnTo>
                  <a:lnTo>
                    <a:pt x="881717" y="2168757"/>
                  </a:lnTo>
                  <a:lnTo>
                    <a:pt x="881490" y="2172838"/>
                  </a:lnTo>
                  <a:lnTo>
                    <a:pt x="881036" y="2177147"/>
                  </a:lnTo>
                  <a:lnTo>
                    <a:pt x="880128" y="2181909"/>
                  </a:lnTo>
                  <a:lnTo>
                    <a:pt x="878994" y="2186444"/>
                  </a:lnTo>
                  <a:lnTo>
                    <a:pt x="877632" y="2190753"/>
                  </a:lnTo>
                  <a:lnTo>
                    <a:pt x="875590" y="2195061"/>
                  </a:lnTo>
                  <a:lnTo>
                    <a:pt x="874456" y="2197102"/>
                  </a:lnTo>
                  <a:lnTo>
                    <a:pt x="873095" y="2198916"/>
                  </a:lnTo>
                  <a:lnTo>
                    <a:pt x="871960" y="2200730"/>
                  </a:lnTo>
                  <a:lnTo>
                    <a:pt x="870145" y="2202544"/>
                  </a:lnTo>
                  <a:lnTo>
                    <a:pt x="868557" y="2204132"/>
                  </a:lnTo>
                  <a:lnTo>
                    <a:pt x="866741" y="2205719"/>
                  </a:lnTo>
                  <a:lnTo>
                    <a:pt x="864699" y="2207080"/>
                  </a:lnTo>
                  <a:lnTo>
                    <a:pt x="862430" y="2208213"/>
                  </a:lnTo>
                  <a:lnTo>
                    <a:pt x="860162" y="2209120"/>
                  </a:lnTo>
                  <a:lnTo>
                    <a:pt x="857666" y="2210254"/>
                  </a:lnTo>
                  <a:lnTo>
                    <a:pt x="854943" y="2210708"/>
                  </a:lnTo>
                  <a:lnTo>
                    <a:pt x="851993" y="2211161"/>
                  </a:lnTo>
                  <a:lnTo>
                    <a:pt x="849044" y="2211388"/>
                  </a:lnTo>
                  <a:lnTo>
                    <a:pt x="845640" y="2211388"/>
                  </a:lnTo>
                  <a:lnTo>
                    <a:pt x="839060" y="2211161"/>
                  </a:lnTo>
                  <a:lnTo>
                    <a:pt x="832934" y="2210481"/>
                  </a:lnTo>
                  <a:lnTo>
                    <a:pt x="827262" y="2209574"/>
                  </a:lnTo>
                  <a:lnTo>
                    <a:pt x="822043" y="2208667"/>
                  </a:lnTo>
                  <a:lnTo>
                    <a:pt x="817278" y="2207533"/>
                  </a:lnTo>
                  <a:lnTo>
                    <a:pt x="813194" y="2205719"/>
                  </a:lnTo>
                  <a:lnTo>
                    <a:pt x="809110" y="2203678"/>
                  </a:lnTo>
                  <a:lnTo>
                    <a:pt x="807295" y="2202544"/>
                  </a:lnTo>
                  <a:lnTo>
                    <a:pt x="805933" y="2201184"/>
                  </a:lnTo>
                  <a:lnTo>
                    <a:pt x="804345" y="2199823"/>
                  </a:lnTo>
                  <a:lnTo>
                    <a:pt x="802984" y="2198236"/>
                  </a:lnTo>
                  <a:lnTo>
                    <a:pt x="801622" y="2196649"/>
                  </a:lnTo>
                  <a:lnTo>
                    <a:pt x="800488" y="2194834"/>
                  </a:lnTo>
                  <a:lnTo>
                    <a:pt x="799353" y="2193020"/>
                  </a:lnTo>
                  <a:lnTo>
                    <a:pt x="798446" y="2190753"/>
                  </a:lnTo>
                  <a:lnTo>
                    <a:pt x="797538" y="2188712"/>
                  </a:lnTo>
                  <a:lnTo>
                    <a:pt x="796631" y="2186444"/>
                  </a:lnTo>
                  <a:lnTo>
                    <a:pt x="795496" y="2181229"/>
                  </a:lnTo>
                  <a:lnTo>
                    <a:pt x="794816" y="2175333"/>
                  </a:lnTo>
                  <a:lnTo>
                    <a:pt x="794589" y="2168984"/>
                  </a:lnTo>
                  <a:lnTo>
                    <a:pt x="794589" y="2161727"/>
                  </a:lnTo>
                  <a:lnTo>
                    <a:pt x="794816" y="2158099"/>
                  </a:lnTo>
                  <a:lnTo>
                    <a:pt x="795269" y="2154697"/>
                  </a:lnTo>
                  <a:lnTo>
                    <a:pt x="795950" y="2151296"/>
                  </a:lnTo>
                  <a:lnTo>
                    <a:pt x="796858" y="2148121"/>
                  </a:lnTo>
                  <a:lnTo>
                    <a:pt x="797992" y="2145400"/>
                  </a:lnTo>
                  <a:lnTo>
                    <a:pt x="799127" y="2142679"/>
                  </a:lnTo>
                  <a:lnTo>
                    <a:pt x="800715" y="2140185"/>
                  </a:lnTo>
                  <a:lnTo>
                    <a:pt x="802530" y="2137690"/>
                  </a:lnTo>
                  <a:lnTo>
                    <a:pt x="804118" y="2135423"/>
                  </a:lnTo>
                  <a:lnTo>
                    <a:pt x="805933" y="2133609"/>
                  </a:lnTo>
                  <a:lnTo>
                    <a:pt x="807976" y="2131794"/>
                  </a:lnTo>
                  <a:lnTo>
                    <a:pt x="809791" y="2129980"/>
                  </a:lnTo>
                  <a:lnTo>
                    <a:pt x="812060" y="2128620"/>
                  </a:lnTo>
                  <a:lnTo>
                    <a:pt x="814329" y="2127032"/>
                  </a:lnTo>
                  <a:lnTo>
                    <a:pt x="818866" y="2124765"/>
                  </a:lnTo>
                  <a:lnTo>
                    <a:pt x="823178" y="2122951"/>
                  </a:lnTo>
                  <a:lnTo>
                    <a:pt x="827942" y="2121363"/>
                  </a:lnTo>
                  <a:lnTo>
                    <a:pt x="832480" y="2120456"/>
                  </a:lnTo>
                  <a:lnTo>
                    <a:pt x="836564" y="2119549"/>
                  </a:lnTo>
                  <a:lnTo>
                    <a:pt x="840422" y="2119096"/>
                  </a:lnTo>
                  <a:lnTo>
                    <a:pt x="843825" y="2119096"/>
                  </a:lnTo>
                  <a:lnTo>
                    <a:pt x="846548" y="2119096"/>
                  </a:lnTo>
                  <a:lnTo>
                    <a:pt x="848590" y="2119323"/>
                  </a:lnTo>
                  <a:lnTo>
                    <a:pt x="850405" y="2119323"/>
                  </a:lnTo>
                  <a:lnTo>
                    <a:pt x="851539" y="2119323"/>
                  </a:lnTo>
                  <a:lnTo>
                    <a:pt x="852447" y="2119096"/>
                  </a:lnTo>
                  <a:lnTo>
                    <a:pt x="853128" y="2118415"/>
                  </a:lnTo>
                  <a:lnTo>
                    <a:pt x="853355" y="2117508"/>
                  </a:lnTo>
                  <a:lnTo>
                    <a:pt x="853355" y="2116148"/>
                  </a:lnTo>
                  <a:lnTo>
                    <a:pt x="852674" y="2114334"/>
                  </a:lnTo>
                  <a:lnTo>
                    <a:pt x="851766" y="2112293"/>
                  </a:lnTo>
                  <a:lnTo>
                    <a:pt x="850632" y="2109572"/>
                  </a:lnTo>
                  <a:lnTo>
                    <a:pt x="848590" y="2106170"/>
                  </a:lnTo>
                  <a:lnTo>
                    <a:pt x="843825" y="2098007"/>
                  </a:lnTo>
                  <a:lnTo>
                    <a:pt x="837018" y="2087576"/>
                  </a:lnTo>
                  <a:lnTo>
                    <a:pt x="827715" y="2074197"/>
                  </a:lnTo>
                  <a:lnTo>
                    <a:pt x="822497" y="2066714"/>
                  </a:lnTo>
                  <a:lnTo>
                    <a:pt x="816824" y="2059457"/>
                  </a:lnTo>
                  <a:lnTo>
                    <a:pt x="810925" y="2051974"/>
                  </a:lnTo>
                  <a:lnTo>
                    <a:pt x="804572" y="2044491"/>
                  </a:lnTo>
                  <a:lnTo>
                    <a:pt x="797992" y="2037235"/>
                  </a:lnTo>
                  <a:lnTo>
                    <a:pt x="791185" y="2029978"/>
                  </a:lnTo>
                  <a:lnTo>
                    <a:pt x="784605" y="2022949"/>
                  </a:lnTo>
                  <a:lnTo>
                    <a:pt x="777571" y="2015919"/>
                  </a:lnTo>
                  <a:lnTo>
                    <a:pt x="763958" y="2002767"/>
                  </a:lnTo>
                  <a:lnTo>
                    <a:pt x="750798" y="1990975"/>
                  </a:lnTo>
                  <a:lnTo>
                    <a:pt x="738772" y="1980544"/>
                  </a:lnTo>
                  <a:lnTo>
                    <a:pt x="728335" y="1971700"/>
                  </a:lnTo>
                  <a:lnTo>
                    <a:pt x="725385" y="1969206"/>
                  </a:lnTo>
                  <a:lnTo>
                    <a:pt x="722209" y="1967165"/>
                  </a:lnTo>
                  <a:lnTo>
                    <a:pt x="716537" y="1963310"/>
                  </a:lnTo>
                  <a:lnTo>
                    <a:pt x="711091" y="1960589"/>
                  </a:lnTo>
                  <a:lnTo>
                    <a:pt x="706326" y="1958548"/>
                  </a:lnTo>
                  <a:lnTo>
                    <a:pt x="702242" y="1956961"/>
                  </a:lnTo>
                  <a:lnTo>
                    <a:pt x="699066" y="1956054"/>
                  </a:lnTo>
                  <a:lnTo>
                    <a:pt x="696343" y="1955147"/>
                  </a:lnTo>
                  <a:lnTo>
                    <a:pt x="696343" y="1994150"/>
                  </a:lnTo>
                  <a:lnTo>
                    <a:pt x="723116" y="1995964"/>
                  </a:lnTo>
                  <a:lnTo>
                    <a:pt x="726974" y="1996191"/>
                  </a:lnTo>
                  <a:lnTo>
                    <a:pt x="731058" y="1996871"/>
                  </a:lnTo>
                  <a:lnTo>
                    <a:pt x="734688" y="1998231"/>
                  </a:lnTo>
                  <a:lnTo>
                    <a:pt x="738318" y="1999592"/>
                  </a:lnTo>
                  <a:lnTo>
                    <a:pt x="741722" y="2001406"/>
                  </a:lnTo>
                  <a:lnTo>
                    <a:pt x="744898" y="2003674"/>
                  </a:lnTo>
                  <a:lnTo>
                    <a:pt x="747848" y="2005715"/>
                  </a:lnTo>
                  <a:lnTo>
                    <a:pt x="750571" y="2008436"/>
                  </a:lnTo>
                  <a:lnTo>
                    <a:pt x="753067" y="2011384"/>
                  </a:lnTo>
                  <a:lnTo>
                    <a:pt x="755109" y="2014558"/>
                  </a:lnTo>
                  <a:lnTo>
                    <a:pt x="756924" y="2017733"/>
                  </a:lnTo>
                  <a:lnTo>
                    <a:pt x="758512" y="2021134"/>
                  </a:lnTo>
                  <a:lnTo>
                    <a:pt x="759647" y="2024763"/>
                  </a:lnTo>
                  <a:lnTo>
                    <a:pt x="760781" y="2028618"/>
                  </a:lnTo>
                  <a:lnTo>
                    <a:pt x="761235" y="2032246"/>
                  </a:lnTo>
                  <a:lnTo>
                    <a:pt x="761462" y="2036554"/>
                  </a:lnTo>
                  <a:lnTo>
                    <a:pt x="761235" y="2040863"/>
                  </a:lnTo>
                  <a:lnTo>
                    <a:pt x="760781" y="2044718"/>
                  </a:lnTo>
                  <a:lnTo>
                    <a:pt x="759647" y="2048799"/>
                  </a:lnTo>
                  <a:lnTo>
                    <a:pt x="758285" y="2052428"/>
                  </a:lnTo>
                  <a:lnTo>
                    <a:pt x="756470" y="2055829"/>
                  </a:lnTo>
                  <a:lnTo>
                    <a:pt x="754655" y="2059457"/>
                  </a:lnTo>
                  <a:lnTo>
                    <a:pt x="752386" y="2062405"/>
                  </a:lnTo>
                  <a:lnTo>
                    <a:pt x="749663" y="2065353"/>
                  </a:lnTo>
                  <a:lnTo>
                    <a:pt x="746714" y="2068074"/>
                  </a:lnTo>
                  <a:lnTo>
                    <a:pt x="743537" y="2070342"/>
                  </a:lnTo>
                  <a:lnTo>
                    <a:pt x="740134" y="2072383"/>
                  </a:lnTo>
                  <a:lnTo>
                    <a:pt x="736730" y="2073970"/>
                  </a:lnTo>
                  <a:lnTo>
                    <a:pt x="732873" y="2075557"/>
                  </a:lnTo>
                  <a:lnTo>
                    <a:pt x="729016" y="2076464"/>
                  </a:lnTo>
                  <a:lnTo>
                    <a:pt x="724932" y="2076918"/>
                  </a:lnTo>
                  <a:lnTo>
                    <a:pt x="720848" y="2077145"/>
                  </a:lnTo>
                  <a:lnTo>
                    <a:pt x="716537" y="2076918"/>
                  </a:lnTo>
                  <a:lnTo>
                    <a:pt x="712679" y="2076464"/>
                  </a:lnTo>
                  <a:lnTo>
                    <a:pt x="708595" y="2075557"/>
                  </a:lnTo>
                  <a:lnTo>
                    <a:pt x="704965" y="2073970"/>
                  </a:lnTo>
                  <a:lnTo>
                    <a:pt x="701561" y="2072383"/>
                  </a:lnTo>
                  <a:lnTo>
                    <a:pt x="697931" y="2070342"/>
                  </a:lnTo>
                  <a:lnTo>
                    <a:pt x="694981" y="2068074"/>
                  </a:lnTo>
                  <a:lnTo>
                    <a:pt x="692032" y="2065353"/>
                  </a:lnTo>
                  <a:lnTo>
                    <a:pt x="689309" y="2062632"/>
                  </a:lnTo>
                  <a:lnTo>
                    <a:pt x="687040" y="2059457"/>
                  </a:lnTo>
                  <a:lnTo>
                    <a:pt x="684998" y="2056056"/>
                  </a:lnTo>
                  <a:lnTo>
                    <a:pt x="683410" y="2052428"/>
                  </a:lnTo>
                  <a:lnTo>
                    <a:pt x="681822" y="2048799"/>
                  </a:lnTo>
                  <a:lnTo>
                    <a:pt x="680914" y="2044945"/>
                  </a:lnTo>
                  <a:lnTo>
                    <a:pt x="680233" y="2040863"/>
                  </a:lnTo>
                  <a:lnTo>
                    <a:pt x="679779" y="2036781"/>
                  </a:lnTo>
                  <a:lnTo>
                    <a:pt x="679779" y="2030658"/>
                  </a:lnTo>
                  <a:lnTo>
                    <a:pt x="661855" y="2030658"/>
                  </a:lnTo>
                  <a:lnTo>
                    <a:pt x="661174" y="1994830"/>
                  </a:lnTo>
                  <a:lnTo>
                    <a:pt x="594467" y="1994150"/>
                  </a:lnTo>
                  <a:lnTo>
                    <a:pt x="594467" y="1938593"/>
                  </a:lnTo>
                  <a:lnTo>
                    <a:pt x="591517" y="1938820"/>
                  </a:lnTo>
                  <a:lnTo>
                    <a:pt x="581534" y="1939273"/>
                  </a:lnTo>
                  <a:lnTo>
                    <a:pt x="579945" y="1939500"/>
                  </a:lnTo>
                  <a:lnTo>
                    <a:pt x="577903" y="1940180"/>
                  </a:lnTo>
                  <a:lnTo>
                    <a:pt x="573365" y="1941768"/>
                  </a:lnTo>
                  <a:lnTo>
                    <a:pt x="568147" y="1944035"/>
                  </a:lnTo>
                  <a:lnTo>
                    <a:pt x="562474" y="1946983"/>
                  </a:lnTo>
                  <a:lnTo>
                    <a:pt x="550449" y="1953559"/>
                  </a:lnTo>
                  <a:lnTo>
                    <a:pt x="543869" y="1956961"/>
                  </a:lnTo>
                  <a:lnTo>
                    <a:pt x="537516" y="1959909"/>
                  </a:lnTo>
                  <a:lnTo>
                    <a:pt x="534112" y="1961723"/>
                  </a:lnTo>
                  <a:lnTo>
                    <a:pt x="529801" y="1963990"/>
                  </a:lnTo>
                  <a:lnTo>
                    <a:pt x="520726" y="1969433"/>
                  </a:lnTo>
                  <a:lnTo>
                    <a:pt x="509835" y="1976009"/>
                  </a:lnTo>
                  <a:lnTo>
                    <a:pt x="498944" y="1983265"/>
                  </a:lnTo>
                  <a:lnTo>
                    <a:pt x="487826" y="1990975"/>
                  </a:lnTo>
                  <a:lnTo>
                    <a:pt x="477615" y="1998458"/>
                  </a:lnTo>
                  <a:lnTo>
                    <a:pt x="468540" y="2005034"/>
                  </a:lnTo>
                  <a:lnTo>
                    <a:pt x="461279" y="2010477"/>
                  </a:lnTo>
                  <a:lnTo>
                    <a:pt x="457649" y="2013651"/>
                  </a:lnTo>
                  <a:lnTo>
                    <a:pt x="452430" y="2018413"/>
                  </a:lnTo>
                  <a:lnTo>
                    <a:pt x="438816" y="2031339"/>
                  </a:lnTo>
                  <a:lnTo>
                    <a:pt x="421799" y="2047439"/>
                  </a:lnTo>
                  <a:lnTo>
                    <a:pt x="403874" y="2065126"/>
                  </a:lnTo>
                  <a:lnTo>
                    <a:pt x="370521" y="2097553"/>
                  </a:lnTo>
                  <a:lnTo>
                    <a:pt x="358949" y="2108665"/>
                  </a:lnTo>
                  <a:lnTo>
                    <a:pt x="355092" y="2112293"/>
                  </a:lnTo>
                  <a:lnTo>
                    <a:pt x="352823" y="2114107"/>
                  </a:lnTo>
                  <a:lnTo>
                    <a:pt x="350100" y="2116148"/>
                  </a:lnTo>
                  <a:lnTo>
                    <a:pt x="348058" y="2118642"/>
                  </a:lnTo>
                  <a:lnTo>
                    <a:pt x="345789" y="2121137"/>
                  </a:lnTo>
                  <a:lnTo>
                    <a:pt x="344201" y="2123858"/>
                  </a:lnTo>
                  <a:lnTo>
                    <a:pt x="343293" y="2126352"/>
                  </a:lnTo>
                  <a:lnTo>
                    <a:pt x="343066" y="2127486"/>
                  </a:lnTo>
                  <a:lnTo>
                    <a:pt x="343066" y="2128620"/>
                  </a:lnTo>
                  <a:lnTo>
                    <a:pt x="343066" y="2129527"/>
                  </a:lnTo>
                  <a:lnTo>
                    <a:pt x="343520" y="2130207"/>
                  </a:lnTo>
                  <a:lnTo>
                    <a:pt x="344201" y="2131114"/>
                  </a:lnTo>
                  <a:lnTo>
                    <a:pt x="344881" y="2131568"/>
                  </a:lnTo>
                  <a:lnTo>
                    <a:pt x="347377" y="2132475"/>
                  </a:lnTo>
                  <a:lnTo>
                    <a:pt x="350327" y="2134289"/>
                  </a:lnTo>
                  <a:lnTo>
                    <a:pt x="351915" y="2135423"/>
                  </a:lnTo>
                  <a:lnTo>
                    <a:pt x="353503" y="2137010"/>
                  </a:lnTo>
                  <a:lnTo>
                    <a:pt x="354865" y="2138371"/>
                  </a:lnTo>
                  <a:lnTo>
                    <a:pt x="356453" y="2140411"/>
                  </a:lnTo>
                  <a:lnTo>
                    <a:pt x="357588" y="2142679"/>
                  </a:lnTo>
                  <a:lnTo>
                    <a:pt x="358949" y="2145173"/>
                  </a:lnTo>
                  <a:lnTo>
                    <a:pt x="360083" y="2147895"/>
                  </a:lnTo>
                  <a:lnTo>
                    <a:pt x="360991" y="2151069"/>
                  </a:lnTo>
                  <a:lnTo>
                    <a:pt x="361899" y="2154697"/>
                  </a:lnTo>
                  <a:lnTo>
                    <a:pt x="362352" y="2158552"/>
                  </a:lnTo>
                  <a:lnTo>
                    <a:pt x="362806" y="2162861"/>
                  </a:lnTo>
                  <a:lnTo>
                    <a:pt x="362806" y="2167396"/>
                  </a:lnTo>
                  <a:lnTo>
                    <a:pt x="362579" y="2169891"/>
                  </a:lnTo>
                  <a:lnTo>
                    <a:pt x="362352" y="2172158"/>
                  </a:lnTo>
                  <a:lnTo>
                    <a:pt x="361672" y="2174653"/>
                  </a:lnTo>
                  <a:lnTo>
                    <a:pt x="360991" y="2176920"/>
                  </a:lnTo>
                  <a:lnTo>
                    <a:pt x="360083" y="2178961"/>
                  </a:lnTo>
                  <a:lnTo>
                    <a:pt x="359176" y="2181229"/>
                  </a:lnTo>
                  <a:lnTo>
                    <a:pt x="357814" y="2183043"/>
                  </a:lnTo>
                  <a:lnTo>
                    <a:pt x="356680" y="2185084"/>
                  </a:lnTo>
                  <a:lnTo>
                    <a:pt x="353730" y="2188712"/>
                  </a:lnTo>
                  <a:lnTo>
                    <a:pt x="349873" y="2192340"/>
                  </a:lnTo>
                  <a:lnTo>
                    <a:pt x="346243" y="2195515"/>
                  </a:lnTo>
                  <a:lnTo>
                    <a:pt x="341705" y="2198463"/>
                  </a:lnTo>
                  <a:lnTo>
                    <a:pt x="336940" y="2200957"/>
                  </a:lnTo>
                  <a:lnTo>
                    <a:pt x="332402" y="2203225"/>
                  </a:lnTo>
                  <a:lnTo>
                    <a:pt x="327184" y="2205039"/>
                  </a:lnTo>
                  <a:lnTo>
                    <a:pt x="321965" y="2206399"/>
                  </a:lnTo>
                  <a:lnTo>
                    <a:pt x="316746" y="2207533"/>
                  </a:lnTo>
                  <a:lnTo>
                    <a:pt x="311301" y="2208213"/>
                  </a:lnTo>
                  <a:lnTo>
                    <a:pt x="306082" y="2208440"/>
                  </a:lnTo>
                  <a:lnTo>
                    <a:pt x="300864" y="2208213"/>
                  </a:lnTo>
                  <a:lnTo>
                    <a:pt x="295872" y="2207760"/>
                  </a:lnTo>
                  <a:lnTo>
                    <a:pt x="291561" y="2206399"/>
                  </a:lnTo>
                  <a:lnTo>
                    <a:pt x="287704" y="2205266"/>
                  </a:lnTo>
                  <a:lnTo>
                    <a:pt x="284300" y="2203225"/>
                  </a:lnTo>
                  <a:lnTo>
                    <a:pt x="280897" y="2201184"/>
                  </a:lnTo>
                  <a:lnTo>
                    <a:pt x="278401" y="2198689"/>
                  </a:lnTo>
                  <a:lnTo>
                    <a:pt x="275905" y="2195742"/>
                  </a:lnTo>
                  <a:lnTo>
                    <a:pt x="274090" y="2192794"/>
                  </a:lnTo>
                  <a:lnTo>
                    <a:pt x="272502" y="2189392"/>
                  </a:lnTo>
                  <a:lnTo>
                    <a:pt x="271140" y="2185764"/>
                  </a:lnTo>
                  <a:lnTo>
                    <a:pt x="270006" y="2182136"/>
                  </a:lnTo>
                  <a:lnTo>
                    <a:pt x="269325" y="2177827"/>
                  </a:lnTo>
                  <a:lnTo>
                    <a:pt x="268871" y="2173972"/>
                  </a:lnTo>
                  <a:lnTo>
                    <a:pt x="268418" y="2169437"/>
                  </a:lnTo>
                  <a:lnTo>
                    <a:pt x="268418" y="2165129"/>
                  </a:lnTo>
                  <a:lnTo>
                    <a:pt x="268418" y="2160367"/>
                  </a:lnTo>
                  <a:lnTo>
                    <a:pt x="268644" y="2156058"/>
                  </a:lnTo>
                  <a:lnTo>
                    <a:pt x="269325" y="2152203"/>
                  </a:lnTo>
                  <a:lnTo>
                    <a:pt x="270460" y="2148348"/>
                  </a:lnTo>
                  <a:lnTo>
                    <a:pt x="272048" y="2145173"/>
                  </a:lnTo>
                  <a:lnTo>
                    <a:pt x="273636" y="2142452"/>
                  </a:lnTo>
                  <a:lnTo>
                    <a:pt x="275451" y="2139958"/>
                  </a:lnTo>
                  <a:lnTo>
                    <a:pt x="277493" y="2137690"/>
                  </a:lnTo>
                  <a:lnTo>
                    <a:pt x="279762" y="2135649"/>
                  </a:lnTo>
                  <a:lnTo>
                    <a:pt x="282258" y="2134289"/>
                  </a:lnTo>
                  <a:lnTo>
                    <a:pt x="284527" y="2132928"/>
                  </a:lnTo>
                  <a:lnTo>
                    <a:pt x="286569" y="2131794"/>
                  </a:lnTo>
                  <a:lnTo>
                    <a:pt x="288838" y="2131114"/>
                  </a:lnTo>
                  <a:lnTo>
                    <a:pt x="293149" y="2129754"/>
                  </a:lnTo>
                  <a:lnTo>
                    <a:pt x="296553" y="2129300"/>
                  </a:lnTo>
                  <a:lnTo>
                    <a:pt x="298141" y="2129073"/>
                  </a:lnTo>
                  <a:lnTo>
                    <a:pt x="299275" y="2128847"/>
                  </a:lnTo>
                  <a:lnTo>
                    <a:pt x="300410" y="2128393"/>
                  </a:lnTo>
                  <a:lnTo>
                    <a:pt x="301317" y="2127486"/>
                  </a:lnTo>
                  <a:lnTo>
                    <a:pt x="303133" y="2125899"/>
                  </a:lnTo>
                  <a:lnTo>
                    <a:pt x="304267" y="2123858"/>
                  </a:lnTo>
                  <a:lnTo>
                    <a:pt x="305855" y="2121590"/>
                  </a:lnTo>
                  <a:lnTo>
                    <a:pt x="306990" y="2118869"/>
                  </a:lnTo>
                  <a:lnTo>
                    <a:pt x="308351" y="2116148"/>
                  </a:lnTo>
                  <a:lnTo>
                    <a:pt x="309940" y="2113427"/>
                  </a:lnTo>
                  <a:lnTo>
                    <a:pt x="313797" y="2108438"/>
                  </a:lnTo>
                  <a:lnTo>
                    <a:pt x="320377" y="2100274"/>
                  </a:lnTo>
                  <a:lnTo>
                    <a:pt x="339663" y="2077372"/>
                  </a:lnTo>
                  <a:lnTo>
                    <a:pt x="360991" y="2052881"/>
                  </a:lnTo>
                  <a:lnTo>
                    <a:pt x="370521" y="2042223"/>
                  </a:lnTo>
                  <a:lnTo>
                    <a:pt x="377781" y="2034513"/>
                  </a:lnTo>
                  <a:lnTo>
                    <a:pt x="380958" y="2030885"/>
                  </a:lnTo>
                  <a:lnTo>
                    <a:pt x="385723" y="2026577"/>
                  </a:lnTo>
                  <a:lnTo>
                    <a:pt x="397067" y="2016146"/>
                  </a:lnTo>
                  <a:lnTo>
                    <a:pt x="410681" y="2004127"/>
                  </a:lnTo>
                  <a:lnTo>
                    <a:pt x="425883" y="1991429"/>
                  </a:lnTo>
                  <a:lnTo>
                    <a:pt x="441085" y="1978957"/>
                  </a:lnTo>
                  <a:lnTo>
                    <a:pt x="455153" y="1967618"/>
                  </a:lnTo>
                  <a:lnTo>
                    <a:pt x="467178" y="1958775"/>
                  </a:lnTo>
                  <a:lnTo>
                    <a:pt x="471943" y="1955147"/>
                  </a:lnTo>
                  <a:lnTo>
                    <a:pt x="476027" y="1952652"/>
                  </a:lnTo>
                  <a:lnTo>
                    <a:pt x="481700" y="1949251"/>
                  </a:lnTo>
                  <a:lnTo>
                    <a:pt x="485557" y="1946303"/>
                  </a:lnTo>
                  <a:lnTo>
                    <a:pt x="486918" y="1945169"/>
                  </a:lnTo>
                  <a:lnTo>
                    <a:pt x="487826" y="1944035"/>
                  </a:lnTo>
                  <a:lnTo>
                    <a:pt x="488053" y="1943128"/>
                  </a:lnTo>
                  <a:lnTo>
                    <a:pt x="488053" y="1942221"/>
                  </a:lnTo>
                  <a:lnTo>
                    <a:pt x="487826" y="1941541"/>
                  </a:lnTo>
                  <a:lnTo>
                    <a:pt x="487145" y="1941087"/>
                  </a:lnTo>
                  <a:lnTo>
                    <a:pt x="485784" y="1940634"/>
                  </a:lnTo>
                  <a:lnTo>
                    <a:pt x="484422" y="1940407"/>
                  </a:lnTo>
                  <a:lnTo>
                    <a:pt x="480338" y="1940180"/>
                  </a:lnTo>
                  <a:lnTo>
                    <a:pt x="475120" y="1940180"/>
                  </a:lnTo>
                  <a:lnTo>
                    <a:pt x="468993" y="1940634"/>
                  </a:lnTo>
                  <a:lnTo>
                    <a:pt x="461960" y="1941768"/>
                  </a:lnTo>
                  <a:lnTo>
                    <a:pt x="454699" y="1943582"/>
                  </a:lnTo>
                  <a:lnTo>
                    <a:pt x="446758" y="1945623"/>
                  </a:lnTo>
                  <a:lnTo>
                    <a:pt x="429060" y="1949931"/>
                  </a:lnTo>
                  <a:lnTo>
                    <a:pt x="410454" y="1954920"/>
                  </a:lnTo>
                  <a:lnTo>
                    <a:pt x="405236" y="1956507"/>
                  </a:lnTo>
                  <a:lnTo>
                    <a:pt x="399336" y="1959002"/>
                  </a:lnTo>
                  <a:lnTo>
                    <a:pt x="392756" y="1961949"/>
                  </a:lnTo>
                  <a:lnTo>
                    <a:pt x="385723" y="1965351"/>
                  </a:lnTo>
                  <a:lnTo>
                    <a:pt x="378235" y="1969433"/>
                  </a:lnTo>
                  <a:lnTo>
                    <a:pt x="370521" y="1973514"/>
                  </a:lnTo>
                  <a:lnTo>
                    <a:pt x="355092" y="1982585"/>
                  </a:lnTo>
                  <a:lnTo>
                    <a:pt x="340117" y="1991429"/>
                  </a:lnTo>
                  <a:lnTo>
                    <a:pt x="326957" y="1999819"/>
                  </a:lnTo>
                  <a:lnTo>
                    <a:pt x="316293" y="2006395"/>
                  </a:lnTo>
                  <a:lnTo>
                    <a:pt x="309259" y="2010477"/>
                  </a:lnTo>
                  <a:lnTo>
                    <a:pt x="304948" y="2013198"/>
                  </a:lnTo>
                  <a:lnTo>
                    <a:pt x="303360" y="2014558"/>
                  </a:lnTo>
                  <a:lnTo>
                    <a:pt x="301771" y="2015919"/>
                  </a:lnTo>
                  <a:lnTo>
                    <a:pt x="300637" y="2017506"/>
                  </a:lnTo>
                  <a:lnTo>
                    <a:pt x="299275" y="2018640"/>
                  </a:lnTo>
                  <a:lnTo>
                    <a:pt x="298368" y="2020227"/>
                  </a:lnTo>
                  <a:lnTo>
                    <a:pt x="297687" y="2021588"/>
                  </a:lnTo>
                  <a:lnTo>
                    <a:pt x="297006" y="2023175"/>
                  </a:lnTo>
                  <a:lnTo>
                    <a:pt x="296553" y="2024763"/>
                  </a:lnTo>
                  <a:lnTo>
                    <a:pt x="296326" y="2026350"/>
                  </a:lnTo>
                  <a:lnTo>
                    <a:pt x="296326" y="2027937"/>
                  </a:lnTo>
                  <a:lnTo>
                    <a:pt x="296553" y="2031112"/>
                  </a:lnTo>
                  <a:lnTo>
                    <a:pt x="297233" y="2034513"/>
                  </a:lnTo>
                  <a:lnTo>
                    <a:pt x="297914" y="2036101"/>
                  </a:lnTo>
                  <a:lnTo>
                    <a:pt x="298595" y="2037235"/>
                  </a:lnTo>
                  <a:lnTo>
                    <a:pt x="299275" y="2038595"/>
                  </a:lnTo>
                  <a:lnTo>
                    <a:pt x="300410" y="2039275"/>
                  </a:lnTo>
                  <a:lnTo>
                    <a:pt x="301317" y="2039956"/>
                  </a:lnTo>
                  <a:lnTo>
                    <a:pt x="302225" y="2040636"/>
                  </a:lnTo>
                  <a:lnTo>
                    <a:pt x="304267" y="2041090"/>
                  </a:lnTo>
                  <a:lnTo>
                    <a:pt x="306309" y="2041316"/>
                  </a:lnTo>
                  <a:lnTo>
                    <a:pt x="308351" y="2041316"/>
                  </a:lnTo>
                  <a:lnTo>
                    <a:pt x="309713" y="2041316"/>
                  </a:lnTo>
                  <a:lnTo>
                    <a:pt x="310847" y="2041543"/>
                  </a:lnTo>
                  <a:lnTo>
                    <a:pt x="311074" y="2042223"/>
                  </a:lnTo>
                  <a:lnTo>
                    <a:pt x="311301" y="2044264"/>
                  </a:lnTo>
                  <a:lnTo>
                    <a:pt x="311528" y="2050160"/>
                  </a:lnTo>
                  <a:lnTo>
                    <a:pt x="311528" y="2058323"/>
                  </a:lnTo>
                  <a:lnTo>
                    <a:pt x="311301" y="2068074"/>
                  </a:lnTo>
                  <a:lnTo>
                    <a:pt x="310393" y="2087349"/>
                  </a:lnTo>
                  <a:lnTo>
                    <a:pt x="309940" y="2100048"/>
                  </a:lnTo>
                  <a:lnTo>
                    <a:pt x="309713" y="2102996"/>
                  </a:lnTo>
                  <a:lnTo>
                    <a:pt x="309259" y="2105490"/>
                  </a:lnTo>
                  <a:lnTo>
                    <a:pt x="308351" y="2107984"/>
                  </a:lnTo>
                  <a:lnTo>
                    <a:pt x="306763" y="2109799"/>
                  </a:lnTo>
                  <a:lnTo>
                    <a:pt x="304721" y="2111386"/>
                  </a:lnTo>
                  <a:lnTo>
                    <a:pt x="302452" y="2112520"/>
                  </a:lnTo>
                  <a:lnTo>
                    <a:pt x="299729" y="2113200"/>
                  </a:lnTo>
                  <a:lnTo>
                    <a:pt x="296553" y="2113427"/>
                  </a:lnTo>
                  <a:lnTo>
                    <a:pt x="290200" y="2113200"/>
                  </a:lnTo>
                  <a:lnTo>
                    <a:pt x="287477" y="2112973"/>
                  </a:lnTo>
                  <a:lnTo>
                    <a:pt x="284981" y="2112293"/>
                  </a:lnTo>
                  <a:lnTo>
                    <a:pt x="282939" y="2111386"/>
                  </a:lnTo>
                  <a:lnTo>
                    <a:pt x="280897" y="2110479"/>
                  </a:lnTo>
                  <a:lnTo>
                    <a:pt x="279535" y="2108891"/>
                  </a:lnTo>
                  <a:lnTo>
                    <a:pt x="278174" y="2107077"/>
                  </a:lnTo>
                  <a:lnTo>
                    <a:pt x="277266" y="2105037"/>
                  </a:lnTo>
                  <a:lnTo>
                    <a:pt x="276586" y="2102996"/>
                  </a:lnTo>
                  <a:lnTo>
                    <a:pt x="274998" y="2099594"/>
                  </a:lnTo>
                  <a:lnTo>
                    <a:pt x="274317" y="2098234"/>
                  </a:lnTo>
                  <a:lnTo>
                    <a:pt x="273182" y="2097327"/>
                  </a:lnTo>
                  <a:lnTo>
                    <a:pt x="272048" y="2096646"/>
                  </a:lnTo>
                  <a:lnTo>
                    <a:pt x="270460" y="2096420"/>
                  </a:lnTo>
                  <a:lnTo>
                    <a:pt x="268644" y="2096646"/>
                  </a:lnTo>
                  <a:lnTo>
                    <a:pt x="266602" y="2096646"/>
                  </a:lnTo>
                  <a:lnTo>
                    <a:pt x="264787" y="2097100"/>
                  </a:lnTo>
                  <a:lnTo>
                    <a:pt x="263199" y="2097553"/>
                  </a:lnTo>
                  <a:lnTo>
                    <a:pt x="261611" y="2098234"/>
                  </a:lnTo>
                  <a:lnTo>
                    <a:pt x="260022" y="2099367"/>
                  </a:lnTo>
                  <a:lnTo>
                    <a:pt x="259115" y="2100501"/>
                  </a:lnTo>
                  <a:lnTo>
                    <a:pt x="258434" y="2102089"/>
                  </a:lnTo>
                  <a:lnTo>
                    <a:pt x="257980" y="2103449"/>
                  </a:lnTo>
                  <a:lnTo>
                    <a:pt x="257073" y="2105263"/>
                  </a:lnTo>
                  <a:lnTo>
                    <a:pt x="256165" y="2106397"/>
                  </a:lnTo>
                  <a:lnTo>
                    <a:pt x="255031" y="2107758"/>
                  </a:lnTo>
                  <a:lnTo>
                    <a:pt x="253442" y="2108665"/>
                  </a:lnTo>
                  <a:lnTo>
                    <a:pt x="251400" y="2109572"/>
                  </a:lnTo>
                  <a:lnTo>
                    <a:pt x="249131" y="2110025"/>
                  </a:lnTo>
                  <a:lnTo>
                    <a:pt x="246636" y="2109799"/>
                  </a:lnTo>
                  <a:lnTo>
                    <a:pt x="240736" y="2109572"/>
                  </a:lnTo>
                  <a:lnTo>
                    <a:pt x="235064" y="2109118"/>
                  </a:lnTo>
                  <a:lnTo>
                    <a:pt x="232568" y="2108891"/>
                  </a:lnTo>
                  <a:lnTo>
                    <a:pt x="230299" y="2108438"/>
                  </a:lnTo>
                  <a:lnTo>
                    <a:pt x="229165" y="2107984"/>
                  </a:lnTo>
                  <a:lnTo>
                    <a:pt x="228711" y="2107531"/>
                  </a:lnTo>
                  <a:lnTo>
                    <a:pt x="228484" y="2107077"/>
                  </a:lnTo>
                  <a:lnTo>
                    <a:pt x="228030" y="2103222"/>
                  </a:lnTo>
                  <a:lnTo>
                    <a:pt x="227803" y="2095513"/>
                  </a:lnTo>
                  <a:lnTo>
                    <a:pt x="227576" y="2085081"/>
                  </a:lnTo>
                  <a:lnTo>
                    <a:pt x="227576" y="2073290"/>
                  </a:lnTo>
                  <a:lnTo>
                    <a:pt x="227576" y="2061498"/>
                  </a:lnTo>
                  <a:lnTo>
                    <a:pt x="228030" y="2051521"/>
                  </a:lnTo>
                  <a:lnTo>
                    <a:pt x="228711" y="2047439"/>
                  </a:lnTo>
                  <a:lnTo>
                    <a:pt x="229165" y="2044264"/>
                  </a:lnTo>
                  <a:lnTo>
                    <a:pt x="229618" y="2042223"/>
                  </a:lnTo>
                  <a:lnTo>
                    <a:pt x="230072" y="2041770"/>
                  </a:lnTo>
                  <a:lnTo>
                    <a:pt x="230299" y="2041543"/>
                  </a:lnTo>
                  <a:lnTo>
                    <a:pt x="232114" y="2041543"/>
                  </a:lnTo>
                  <a:lnTo>
                    <a:pt x="233929" y="2041090"/>
                  </a:lnTo>
                  <a:lnTo>
                    <a:pt x="235518" y="2040636"/>
                  </a:lnTo>
                  <a:lnTo>
                    <a:pt x="237106" y="2039729"/>
                  </a:lnTo>
                  <a:lnTo>
                    <a:pt x="238240" y="2038822"/>
                  </a:lnTo>
                  <a:lnTo>
                    <a:pt x="239375" y="2037915"/>
                  </a:lnTo>
                  <a:lnTo>
                    <a:pt x="240056" y="2036554"/>
                  </a:lnTo>
                  <a:lnTo>
                    <a:pt x="240283" y="2035420"/>
                  </a:lnTo>
                  <a:lnTo>
                    <a:pt x="240283" y="2034513"/>
                  </a:lnTo>
                  <a:lnTo>
                    <a:pt x="240056" y="2034060"/>
                  </a:lnTo>
                  <a:lnTo>
                    <a:pt x="239602" y="2033833"/>
                  </a:lnTo>
                  <a:lnTo>
                    <a:pt x="239148" y="2033606"/>
                  </a:lnTo>
                  <a:lnTo>
                    <a:pt x="237560" y="2033380"/>
                  </a:lnTo>
                  <a:lnTo>
                    <a:pt x="235518" y="2033153"/>
                  </a:lnTo>
                  <a:lnTo>
                    <a:pt x="231660" y="2033606"/>
                  </a:lnTo>
                  <a:lnTo>
                    <a:pt x="228484" y="2033833"/>
                  </a:lnTo>
                  <a:lnTo>
                    <a:pt x="227803" y="2033833"/>
                  </a:lnTo>
                  <a:lnTo>
                    <a:pt x="227576" y="2033606"/>
                  </a:lnTo>
                  <a:lnTo>
                    <a:pt x="227576" y="2033153"/>
                  </a:lnTo>
                  <a:lnTo>
                    <a:pt x="228030" y="2032699"/>
                  </a:lnTo>
                  <a:lnTo>
                    <a:pt x="230299" y="2030205"/>
                  </a:lnTo>
                  <a:lnTo>
                    <a:pt x="234837" y="2026123"/>
                  </a:lnTo>
                  <a:lnTo>
                    <a:pt x="252535" y="2011837"/>
                  </a:lnTo>
                  <a:lnTo>
                    <a:pt x="284754" y="1985759"/>
                  </a:lnTo>
                  <a:lnTo>
                    <a:pt x="290200" y="1981224"/>
                  </a:lnTo>
                  <a:lnTo>
                    <a:pt x="295872" y="1977143"/>
                  </a:lnTo>
                  <a:lnTo>
                    <a:pt x="301771" y="1972834"/>
                  </a:lnTo>
                  <a:lnTo>
                    <a:pt x="308351" y="1968526"/>
                  </a:lnTo>
                  <a:lnTo>
                    <a:pt x="314704" y="1964671"/>
                  </a:lnTo>
                  <a:lnTo>
                    <a:pt x="321738" y="1960362"/>
                  </a:lnTo>
                  <a:lnTo>
                    <a:pt x="328545" y="1956507"/>
                  </a:lnTo>
                  <a:lnTo>
                    <a:pt x="335806" y="1952425"/>
                  </a:lnTo>
                  <a:lnTo>
                    <a:pt x="350327" y="1944715"/>
                  </a:lnTo>
                  <a:lnTo>
                    <a:pt x="365756" y="1937686"/>
                  </a:lnTo>
                  <a:lnTo>
                    <a:pt x="381639" y="1930656"/>
                  </a:lnTo>
                  <a:lnTo>
                    <a:pt x="397521" y="1924307"/>
                  </a:lnTo>
                  <a:lnTo>
                    <a:pt x="413631" y="1918184"/>
                  </a:lnTo>
                  <a:lnTo>
                    <a:pt x="429514" y="1912742"/>
                  </a:lnTo>
                  <a:lnTo>
                    <a:pt x="445396" y="1908207"/>
                  </a:lnTo>
                  <a:lnTo>
                    <a:pt x="460825" y="1903898"/>
                  </a:lnTo>
                  <a:lnTo>
                    <a:pt x="476027" y="1900270"/>
                  </a:lnTo>
                  <a:lnTo>
                    <a:pt x="490095" y="1897095"/>
                  </a:lnTo>
                  <a:lnTo>
                    <a:pt x="497128" y="1895962"/>
                  </a:lnTo>
                  <a:lnTo>
                    <a:pt x="503708" y="1895054"/>
                  </a:lnTo>
                  <a:lnTo>
                    <a:pt x="510288" y="1894147"/>
                  </a:lnTo>
                  <a:lnTo>
                    <a:pt x="516415" y="1893694"/>
                  </a:lnTo>
                  <a:lnTo>
                    <a:pt x="532978" y="1892560"/>
                  </a:lnTo>
                  <a:lnTo>
                    <a:pt x="547953" y="1892107"/>
                  </a:lnTo>
                  <a:lnTo>
                    <a:pt x="560659" y="1892107"/>
                  </a:lnTo>
                  <a:lnTo>
                    <a:pt x="571550" y="1892333"/>
                  </a:lnTo>
                  <a:lnTo>
                    <a:pt x="579945" y="1892787"/>
                  </a:lnTo>
                  <a:lnTo>
                    <a:pt x="586072" y="1893014"/>
                  </a:lnTo>
                  <a:lnTo>
                    <a:pt x="591290" y="1893694"/>
                  </a:lnTo>
                  <a:lnTo>
                    <a:pt x="590383" y="1678723"/>
                  </a:lnTo>
                  <a:lnTo>
                    <a:pt x="609442" y="1679403"/>
                  </a:lnTo>
                  <a:lnTo>
                    <a:pt x="608080" y="1544933"/>
                  </a:lnTo>
                  <a:lnTo>
                    <a:pt x="565651" y="1539718"/>
                  </a:lnTo>
                  <a:lnTo>
                    <a:pt x="565424" y="1513413"/>
                  </a:lnTo>
                  <a:lnTo>
                    <a:pt x="444942" y="1474864"/>
                  </a:lnTo>
                  <a:lnTo>
                    <a:pt x="355092" y="1446065"/>
                  </a:lnTo>
                  <a:lnTo>
                    <a:pt x="299275" y="1428377"/>
                  </a:lnTo>
                  <a:lnTo>
                    <a:pt x="292922" y="1426110"/>
                  </a:lnTo>
                  <a:lnTo>
                    <a:pt x="286342" y="1423615"/>
                  </a:lnTo>
                  <a:lnTo>
                    <a:pt x="280216" y="1420894"/>
                  </a:lnTo>
                  <a:lnTo>
                    <a:pt x="273863" y="1417719"/>
                  </a:lnTo>
                  <a:lnTo>
                    <a:pt x="267283" y="1414091"/>
                  </a:lnTo>
                  <a:lnTo>
                    <a:pt x="261157" y="1410236"/>
                  </a:lnTo>
                  <a:lnTo>
                    <a:pt x="255031" y="1405701"/>
                  </a:lnTo>
                  <a:lnTo>
                    <a:pt x="248678" y="1400712"/>
                  </a:lnTo>
                  <a:lnTo>
                    <a:pt x="242778" y="1395270"/>
                  </a:lnTo>
                  <a:lnTo>
                    <a:pt x="237106" y="1389374"/>
                  </a:lnTo>
                  <a:lnTo>
                    <a:pt x="231434" y="1382571"/>
                  </a:lnTo>
                  <a:lnTo>
                    <a:pt x="225988" y="1375542"/>
                  </a:lnTo>
                  <a:lnTo>
                    <a:pt x="220769" y="1367832"/>
                  </a:lnTo>
                  <a:lnTo>
                    <a:pt x="218274" y="1363523"/>
                  </a:lnTo>
                  <a:lnTo>
                    <a:pt x="216005" y="1358988"/>
                  </a:lnTo>
                  <a:lnTo>
                    <a:pt x="213509" y="1354679"/>
                  </a:lnTo>
                  <a:lnTo>
                    <a:pt x="211240" y="1349917"/>
                  </a:lnTo>
                  <a:lnTo>
                    <a:pt x="208971" y="1344929"/>
                  </a:lnTo>
                  <a:lnTo>
                    <a:pt x="207156" y="1339713"/>
                  </a:lnTo>
                  <a:lnTo>
                    <a:pt x="202391" y="1327241"/>
                  </a:lnTo>
                  <a:lnTo>
                    <a:pt x="196492" y="1310914"/>
                  </a:lnTo>
                  <a:lnTo>
                    <a:pt x="181970" y="1269643"/>
                  </a:lnTo>
                  <a:lnTo>
                    <a:pt x="165407" y="1220663"/>
                  </a:lnTo>
                  <a:lnTo>
                    <a:pt x="148390" y="1169414"/>
                  </a:lnTo>
                  <a:lnTo>
                    <a:pt x="118893" y="1079616"/>
                  </a:lnTo>
                  <a:lnTo>
                    <a:pt x="106414" y="1040613"/>
                  </a:lnTo>
                  <a:lnTo>
                    <a:pt x="69203" y="1040840"/>
                  </a:lnTo>
                  <a:lnTo>
                    <a:pt x="40841" y="1041294"/>
                  </a:lnTo>
                  <a:lnTo>
                    <a:pt x="22463" y="1041294"/>
                  </a:lnTo>
                  <a:lnTo>
                    <a:pt x="19740" y="1040840"/>
                  </a:lnTo>
                  <a:lnTo>
                    <a:pt x="17244" y="1040613"/>
                  </a:lnTo>
                  <a:lnTo>
                    <a:pt x="14748" y="1040160"/>
                  </a:lnTo>
                  <a:lnTo>
                    <a:pt x="12479" y="1039706"/>
                  </a:lnTo>
                  <a:lnTo>
                    <a:pt x="10664" y="1039253"/>
                  </a:lnTo>
                  <a:lnTo>
                    <a:pt x="8622" y="1038346"/>
                  </a:lnTo>
                  <a:lnTo>
                    <a:pt x="7034" y="1037439"/>
                  </a:lnTo>
                  <a:lnTo>
                    <a:pt x="5672" y="1036532"/>
                  </a:lnTo>
                  <a:lnTo>
                    <a:pt x="4084" y="1035398"/>
                  </a:lnTo>
                  <a:lnTo>
                    <a:pt x="3177" y="1034491"/>
                  </a:lnTo>
                  <a:lnTo>
                    <a:pt x="2042" y="1033357"/>
                  </a:lnTo>
                  <a:lnTo>
                    <a:pt x="1361" y="1031996"/>
                  </a:lnTo>
                  <a:lnTo>
                    <a:pt x="681" y="1030863"/>
                  </a:lnTo>
                  <a:lnTo>
                    <a:pt x="227" y="1029502"/>
                  </a:lnTo>
                  <a:lnTo>
                    <a:pt x="0" y="1028368"/>
                  </a:lnTo>
                  <a:lnTo>
                    <a:pt x="0" y="1027008"/>
                  </a:lnTo>
                  <a:lnTo>
                    <a:pt x="0" y="1025647"/>
                  </a:lnTo>
                  <a:lnTo>
                    <a:pt x="227" y="1024286"/>
                  </a:lnTo>
                  <a:lnTo>
                    <a:pt x="681" y="1023153"/>
                  </a:lnTo>
                  <a:lnTo>
                    <a:pt x="1134" y="1021792"/>
                  </a:lnTo>
                  <a:lnTo>
                    <a:pt x="2042" y="1020658"/>
                  </a:lnTo>
                  <a:lnTo>
                    <a:pt x="3177" y="1019298"/>
                  </a:lnTo>
                  <a:lnTo>
                    <a:pt x="4084" y="1018391"/>
                  </a:lnTo>
                  <a:lnTo>
                    <a:pt x="5672" y="1017484"/>
                  </a:lnTo>
                  <a:lnTo>
                    <a:pt x="7034" y="1016350"/>
                  </a:lnTo>
                  <a:lnTo>
                    <a:pt x="8622" y="1015670"/>
                  </a:lnTo>
                  <a:lnTo>
                    <a:pt x="10664" y="1014989"/>
                  </a:lnTo>
                  <a:lnTo>
                    <a:pt x="12479" y="1014082"/>
                  </a:lnTo>
                  <a:lnTo>
                    <a:pt x="14748" y="1013629"/>
                  </a:lnTo>
                  <a:lnTo>
                    <a:pt x="17017" y="1013175"/>
                  </a:lnTo>
                  <a:lnTo>
                    <a:pt x="19740" y="1012948"/>
                  </a:lnTo>
                  <a:lnTo>
                    <a:pt x="22463" y="1012948"/>
                  </a:lnTo>
                  <a:lnTo>
                    <a:pt x="97338" y="1012722"/>
                  </a:lnTo>
                  <a:lnTo>
                    <a:pt x="89170" y="984603"/>
                  </a:lnTo>
                  <a:lnTo>
                    <a:pt x="86674" y="973265"/>
                  </a:lnTo>
                  <a:lnTo>
                    <a:pt x="81909" y="949455"/>
                  </a:lnTo>
                  <a:lnTo>
                    <a:pt x="75783" y="917255"/>
                  </a:lnTo>
                  <a:lnTo>
                    <a:pt x="69203" y="880519"/>
                  </a:lnTo>
                  <a:lnTo>
                    <a:pt x="62169" y="843103"/>
                  </a:lnTo>
                  <a:lnTo>
                    <a:pt x="56270" y="808862"/>
                  </a:lnTo>
                  <a:lnTo>
                    <a:pt x="51732" y="781877"/>
                  </a:lnTo>
                  <a:lnTo>
                    <a:pt x="50371" y="772127"/>
                  </a:lnTo>
                  <a:lnTo>
                    <a:pt x="49463" y="766004"/>
                  </a:lnTo>
                  <a:lnTo>
                    <a:pt x="49236" y="761922"/>
                  </a:lnTo>
                  <a:lnTo>
                    <a:pt x="49463" y="758748"/>
                  </a:lnTo>
                  <a:lnTo>
                    <a:pt x="49690" y="757614"/>
                  </a:lnTo>
                  <a:lnTo>
                    <a:pt x="50371" y="756480"/>
                  </a:lnTo>
                  <a:lnTo>
                    <a:pt x="50825" y="755573"/>
                  </a:lnTo>
                  <a:lnTo>
                    <a:pt x="51278" y="754666"/>
                  </a:lnTo>
                  <a:lnTo>
                    <a:pt x="51959" y="754212"/>
                  </a:lnTo>
                  <a:lnTo>
                    <a:pt x="52640" y="753759"/>
                  </a:lnTo>
                  <a:lnTo>
                    <a:pt x="53774" y="753532"/>
                  </a:lnTo>
                  <a:lnTo>
                    <a:pt x="54682" y="753532"/>
                  </a:lnTo>
                  <a:lnTo>
                    <a:pt x="56951" y="753759"/>
                  </a:lnTo>
                  <a:lnTo>
                    <a:pt x="59900" y="754212"/>
                  </a:lnTo>
                  <a:lnTo>
                    <a:pt x="63304" y="755346"/>
                  </a:lnTo>
                  <a:lnTo>
                    <a:pt x="67161" y="756480"/>
                  </a:lnTo>
                  <a:lnTo>
                    <a:pt x="76464" y="759428"/>
                  </a:lnTo>
                  <a:lnTo>
                    <a:pt x="81909" y="761242"/>
                  </a:lnTo>
                  <a:lnTo>
                    <a:pt x="88262" y="763056"/>
                  </a:lnTo>
                  <a:lnTo>
                    <a:pt x="94842" y="764417"/>
                  </a:lnTo>
                  <a:lnTo>
                    <a:pt x="102103" y="766004"/>
                  </a:lnTo>
                  <a:lnTo>
                    <a:pt x="111179" y="767138"/>
                  </a:lnTo>
                  <a:lnTo>
                    <a:pt x="122977" y="768498"/>
                  </a:lnTo>
                  <a:lnTo>
                    <a:pt x="137272" y="769405"/>
                  </a:lnTo>
                  <a:lnTo>
                    <a:pt x="153381" y="770312"/>
                  </a:lnTo>
                  <a:lnTo>
                    <a:pt x="171079" y="771220"/>
                  </a:lnTo>
                  <a:lnTo>
                    <a:pt x="189912" y="771673"/>
                  </a:lnTo>
                  <a:lnTo>
                    <a:pt x="209425" y="772127"/>
                  </a:lnTo>
                  <a:lnTo>
                    <a:pt x="229392" y="772580"/>
                  </a:lnTo>
                  <a:lnTo>
                    <a:pt x="267964" y="772807"/>
                  </a:lnTo>
                  <a:lnTo>
                    <a:pt x="286115" y="772580"/>
                  </a:lnTo>
                  <a:lnTo>
                    <a:pt x="302906" y="772353"/>
                  </a:lnTo>
                  <a:lnTo>
                    <a:pt x="317654" y="771900"/>
                  </a:lnTo>
                  <a:lnTo>
                    <a:pt x="330360" y="771446"/>
                  </a:lnTo>
                  <a:lnTo>
                    <a:pt x="340570" y="770539"/>
                  </a:lnTo>
                  <a:lnTo>
                    <a:pt x="344201" y="770086"/>
                  </a:lnTo>
                  <a:lnTo>
                    <a:pt x="347377" y="769632"/>
                  </a:lnTo>
                  <a:lnTo>
                    <a:pt x="354411" y="768272"/>
                  </a:lnTo>
                  <a:lnTo>
                    <a:pt x="361672" y="766004"/>
                  </a:lnTo>
                  <a:lnTo>
                    <a:pt x="368705" y="763510"/>
                  </a:lnTo>
                  <a:lnTo>
                    <a:pt x="375285" y="761015"/>
                  </a:lnTo>
                  <a:lnTo>
                    <a:pt x="381412" y="758521"/>
                  </a:lnTo>
                  <a:lnTo>
                    <a:pt x="386403" y="756026"/>
                  </a:lnTo>
                  <a:lnTo>
                    <a:pt x="392756" y="753079"/>
                  </a:lnTo>
                  <a:lnTo>
                    <a:pt x="393891" y="752852"/>
                  </a:lnTo>
                  <a:lnTo>
                    <a:pt x="394572" y="753305"/>
                  </a:lnTo>
                  <a:lnTo>
                    <a:pt x="395479" y="753986"/>
                  </a:lnTo>
                  <a:lnTo>
                    <a:pt x="396614" y="755119"/>
                  </a:lnTo>
                  <a:lnTo>
                    <a:pt x="398656" y="758294"/>
                  </a:lnTo>
                  <a:lnTo>
                    <a:pt x="400471" y="762376"/>
                  </a:lnTo>
                  <a:lnTo>
                    <a:pt x="402513" y="767365"/>
                  </a:lnTo>
                  <a:lnTo>
                    <a:pt x="404555" y="772353"/>
                  </a:lnTo>
                  <a:lnTo>
                    <a:pt x="407958" y="781877"/>
                  </a:lnTo>
                  <a:lnTo>
                    <a:pt x="408866" y="783691"/>
                  </a:lnTo>
                  <a:lnTo>
                    <a:pt x="410000" y="785506"/>
                  </a:lnTo>
                  <a:lnTo>
                    <a:pt x="410908" y="786866"/>
                  </a:lnTo>
                  <a:lnTo>
                    <a:pt x="412269" y="787773"/>
                  </a:lnTo>
                  <a:lnTo>
                    <a:pt x="413404" y="788453"/>
                  </a:lnTo>
                  <a:lnTo>
                    <a:pt x="414538" y="788907"/>
                  </a:lnTo>
                  <a:lnTo>
                    <a:pt x="415673" y="789587"/>
                  </a:lnTo>
                  <a:lnTo>
                    <a:pt x="416807" y="789814"/>
                  </a:lnTo>
                  <a:lnTo>
                    <a:pt x="419076" y="789814"/>
                  </a:lnTo>
                  <a:lnTo>
                    <a:pt x="420891" y="789814"/>
                  </a:lnTo>
                  <a:lnTo>
                    <a:pt x="422480" y="789134"/>
                  </a:lnTo>
                  <a:lnTo>
                    <a:pt x="424522" y="757841"/>
                  </a:lnTo>
                  <a:lnTo>
                    <a:pt x="426110" y="733350"/>
                  </a:lnTo>
                  <a:lnTo>
                    <a:pt x="426564" y="723373"/>
                  </a:lnTo>
                  <a:lnTo>
                    <a:pt x="426791" y="716343"/>
                  </a:lnTo>
                  <a:lnTo>
                    <a:pt x="426791" y="707953"/>
                  </a:lnTo>
                  <a:lnTo>
                    <a:pt x="426791" y="705005"/>
                  </a:lnTo>
                  <a:lnTo>
                    <a:pt x="426337" y="702737"/>
                  </a:lnTo>
                  <a:lnTo>
                    <a:pt x="425883" y="702057"/>
                  </a:lnTo>
                  <a:lnTo>
                    <a:pt x="425656" y="701377"/>
                  </a:lnTo>
                  <a:lnTo>
                    <a:pt x="424749" y="700923"/>
                  </a:lnTo>
                  <a:lnTo>
                    <a:pt x="424068" y="700923"/>
                  </a:lnTo>
                  <a:lnTo>
                    <a:pt x="423160" y="700923"/>
                  </a:lnTo>
                  <a:lnTo>
                    <a:pt x="422026" y="701150"/>
                  </a:lnTo>
                  <a:lnTo>
                    <a:pt x="419076" y="702510"/>
                  </a:lnTo>
                  <a:lnTo>
                    <a:pt x="417488" y="703191"/>
                  </a:lnTo>
                  <a:lnTo>
                    <a:pt x="415219" y="703644"/>
                  </a:lnTo>
                  <a:lnTo>
                    <a:pt x="412950" y="704098"/>
                  </a:lnTo>
                  <a:lnTo>
                    <a:pt x="410454" y="704098"/>
                  </a:lnTo>
                  <a:lnTo>
                    <a:pt x="405236" y="704098"/>
                  </a:lnTo>
                  <a:lnTo>
                    <a:pt x="399563" y="703644"/>
                  </a:lnTo>
                  <a:lnTo>
                    <a:pt x="393664" y="702964"/>
                  </a:lnTo>
                  <a:lnTo>
                    <a:pt x="387992" y="701603"/>
                  </a:lnTo>
                  <a:lnTo>
                    <a:pt x="382546" y="700470"/>
                  </a:lnTo>
                  <a:lnTo>
                    <a:pt x="377554" y="699336"/>
                  </a:lnTo>
                  <a:lnTo>
                    <a:pt x="375285" y="698429"/>
                  </a:lnTo>
                  <a:lnTo>
                    <a:pt x="373697" y="697522"/>
                  </a:lnTo>
                  <a:lnTo>
                    <a:pt x="372563" y="696161"/>
                  </a:lnTo>
                  <a:lnTo>
                    <a:pt x="371655" y="695027"/>
                  </a:lnTo>
                  <a:lnTo>
                    <a:pt x="371201" y="693440"/>
                  </a:lnTo>
                  <a:lnTo>
                    <a:pt x="370974" y="692079"/>
                  </a:lnTo>
                  <a:lnTo>
                    <a:pt x="371201" y="690492"/>
                  </a:lnTo>
                  <a:lnTo>
                    <a:pt x="371428" y="688905"/>
                  </a:lnTo>
                  <a:lnTo>
                    <a:pt x="372336" y="687317"/>
                  </a:lnTo>
                  <a:lnTo>
                    <a:pt x="373016" y="685503"/>
                  </a:lnTo>
                  <a:lnTo>
                    <a:pt x="373924" y="683916"/>
                  </a:lnTo>
                  <a:lnTo>
                    <a:pt x="375285" y="682329"/>
                  </a:lnTo>
                  <a:lnTo>
                    <a:pt x="377781" y="679381"/>
                  </a:lnTo>
                  <a:lnTo>
                    <a:pt x="380731" y="676886"/>
                  </a:lnTo>
                  <a:lnTo>
                    <a:pt x="383454" y="674619"/>
                  </a:lnTo>
                  <a:lnTo>
                    <a:pt x="385950" y="671898"/>
                  </a:lnTo>
                  <a:lnTo>
                    <a:pt x="387992" y="668950"/>
                  </a:lnTo>
                  <a:lnTo>
                    <a:pt x="389580" y="665775"/>
                  </a:lnTo>
                  <a:lnTo>
                    <a:pt x="391395" y="662600"/>
                  </a:lnTo>
                  <a:lnTo>
                    <a:pt x="392756" y="658745"/>
                  </a:lnTo>
                  <a:lnTo>
                    <a:pt x="395933" y="651262"/>
                  </a:lnTo>
                  <a:lnTo>
                    <a:pt x="397294" y="647634"/>
                  </a:lnTo>
                  <a:lnTo>
                    <a:pt x="398656" y="644006"/>
                  </a:lnTo>
                  <a:lnTo>
                    <a:pt x="399336" y="640151"/>
                  </a:lnTo>
                  <a:lnTo>
                    <a:pt x="399563" y="638790"/>
                  </a:lnTo>
                  <a:lnTo>
                    <a:pt x="399790" y="636976"/>
                  </a:lnTo>
                  <a:lnTo>
                    <a:pt x="399563" y="635842"/>
                  </a:lnTo>
                  <a:lnTo>
                    <a:pt x="399336" y="634482"/>
                  </a:lnTo>
                  <a:lnTo>
                    <a:pt x="398883" y="633575"/>
                  </a:lnTo>
                  <a:lnTo>
                    <a:pt x="397975" y="632441"/>
                  </a:lnTo>
                  <a:lnTo>
                    <a:pt x="396841" y="631987"/>
                  </a:lnTo>
                  <a:lnTo>
                    <a:pt x="395479" y="631761"/>
                  </a:lnTo>
                  <a:lnTo>
                    <a:pt x="393891" y="631534"/>
                  </a:lnTo>
                  <a:lnTo>
                    <a:pt x="391849" y="631761"/>
                  </a:lnTo>
                  <a:lnTo>
                    <a:pt x="387992" y="633121"/>
                  </a:lnTo>
                  <a:lnTo>
                    <a:pt x="384361" y="634255"/>
                  </a:lnTo>
                  <a:lnTo>
                    <a:pt x="381865" y="635389"/>
                  </a:lnTo>
                  <a:lnTo>
                    <a:pt x="380050" y="636523"/>
                  </a:lnTo>
                  <a:lnTo>
                    <a:pt x="378916" y="637203"/>
                  </a:lnTo>
                  <a:lnTo>
                    <a:pt x="378689" y="637203"/>
                  </a:lnTo>
                  <a:lnTo>
                    <a:pt x="378462" y="637203"/>
                  </a:lnTo>
                  <a:lnTo>
                    <a:pt x="378689" y="636296"/>
                  </a:lnTo>
                  <a:lnTo>
                    <a:pt x="379596" y="634028"/>
                  </a:lnTo>
                  <a:lnTo>
                    <a:pt x="380504" y="632668"/>
                  </a:lnTo>
                  <a:lnTo>
                    <a:pt x="381412" y="631534"/>
                  </a:lnTo>
                  <a:lnTo>
                    <a:pt x="382773" y="630400"/>
                  </a:lnTo>
                  <a:lnTo>
                    <a:pt x="383907" y="629039"/>
                  </a:lnTo>
                  <a:lnTo>
                    <a:pt x="387311" y="626772"/>
                  </a:lnTo>
                  <a:lnTo>
                    <a:pt x="391395" y="624504"/>
                  </a:lnTo>
                  <a:lnTo>
                    <a:pt x="395479" y="622010"/>
                  </a:lnTo>
                  <a:lnTo>
                    <a:pt x="399790" y="619515"/>
                  </a:lnTo>
                  <a:lnTo>
                    <a:pt x="404101" y="616341"/>
                  </a:lnTo>
                  <a:lnTo>
                    <a:pt x="405916" y="614980"/>
                  </a:lnTo>
                  <a:lnTo>
                    <a:pt x="407958" y="612939"/>
                  </a:lnTo>
                  <a:lnTo>
                    <a:pt x="409774" y="611125"/>
                  </a:lnTo>
                  <a:lnTo>
                    <a:pt x="411135" y="608858"/>
                  </a:lnTo>
                  <a:lnTo>
                    <a:pt x="412269" y="607043"/>
                  </a:lnTo>
                  <a:lnTo>
                    <a:pt x="412950" y="604776"/>
                  </a:lnTo>
                  <a:lnTo>
                    <a:pt x="413404" y="602281"/>
                  </a:lnTo>
                  <a:lnTo>
                    <a:pt x="413631" y="599560"/>
                  </a:lnTo>
                  <a:lnTo>
                    <a:pt x="413858" y="596839"/>
                  </a:lnTo>
                  <a:lnTo>
                    <a:pt x="413631" y="593891"/>
                  </a:lnTo>
                  <a:lnTo>
                    <a:pt x="413404" y="590943"/>
                  </a:lnTo>
                  <a:lnTo>
                    <a:pt x="412723" y="587542"/>
                  </a:lnTo>
                  <a:lnTo>
                    <a:pt x="411135" y="580512"/>
                  </a:lnTo>
                  <a:lnTo>
                    <a:pt x="409320" y="572576"/>
                  </a:lnTo>
                  <a:lnTo>
                    <a:pt x="407051" y="563505"/>
                  </a:lnTo>
                  <a:lnTo>
                    <a:pt x="404782" y="554435"/>
                  </a:lnTo>
                  <a:lnTo>
                    <a:pt x="402967" y="545818"/>
                  </a:lnTo>
                  <a:lnTo>
                    <a:pt x="402286" y="541509"/>
                  </a:lnTo>
                  <a:lnTo>
                    <a:pt x="402059" y="537654"/>
                  </a:lnTo>
                  <a:lnTo>
                    <a:pt x="401832" y="533572"/>
                  </a:lnTo>
                  <a:lnTo>
                    <a:pt x="401832" y="529717"/>
                  </a:lnTo>
                  <a:lnTo>
                    <a:pt x="402059" y="525862"/>
                  </a:lnTo>
                  <a:lnTo>
                    <a:pt x="402513" y="522008"/>
                  </a:lnTo>
                  <a:lnTo>
                    <a:pt x="403420" y="518153"/>
                  </a:lnTo>
                  <a:lnTo>
                    <a:pt x="404555" y="514751"/>
                  </a:lnTo>
                  <a:lnTo>
                    <a:pt x="405916" y="511123"/>
                  </a:lnTo>
                  <a:lnTo>
                    <a:pt x="407732" y="507268"/>
                  </a:lnTo>
                  <a:lnTo>
                    <a:pt x="410000" y="503867"/>
                  </a:lnTo>
                  <a:lnTo>
                    <a:pt x="412496" y="500238"/>
                  </a:lnTo>
                  <a:lnTo>
                    <a:pt x="415219" y="496837"/>
                  </a:lnTo>
                  <a:lnTo>
                    <a:pt x="417715" y="493889"/>
                  </a:lnTo>
                  <a:lnTo>
                    <a:pt x="422707" y="488900"/>
                  </a:lnTo>
                  <a:lnTo>
                    <a:pt x="430875" y="480737"/>
                  </a:lnTo>
                  <a:lnTo>
                    <a:pt x="432463" y="478696"/>
                  </a:lnTo>
                  <a:lnTo>
                    <a:pt x="434278" y="476882"/>
                  </a:lnTo>
                  <a:lnTo>
                    <a:pt x="435867" y="474841"/>
                  </a:lnTo>
                  <a:lnTo>
                    <a:pt x="437001" y="472800"/>
                  </a:lnTo>
                  <a:lnTo>
                    <a:pt x="437909" y="470306"/>
                  </a:lnTo>
                  <a:lnTo>
                    <a:pt x="439043" y="467811"/>
                  </a:lnTo>
                  <a:lnTo>
                    <a:pt x="439724" y="465090"/>
                  </a:lnTo>
                  <a:lnTo>
                    <a:pt x="440178" y="461915"/>
                  </a:lnTo>
                  <a:lnTo>
                    <a:pt x="440404" y="458741"/>
                  </a:lnTo>
                  <a:lnTo>
                    <a:pt x="440631" y="455566"/>
                  </a:lnTo>
                  <a:lnTo>
                    <a:pt x="440631" y="452165"/>
                  </a:lnTo>
                  <a:lnTo>
                    <a:pt x="440404" y="449217"/>
                  </a:lnTo>
                  <a:lnTo>
                    <a:pt x="439724" y="443094"/>
                  </a:lnTo>
                  <a:lnTo>
                    <a:pt x="438589" y="436518"/>
                  </a:lnTo>
                  <a:lnTo>
                    <a:pt x="437001" y="429715"/>
                  </a:lnTo>
                  <a:lnTo>
                    <a:pt x="434959" y="421779"/>
                  </a:lnTo>
                  <a:lnTo>
                    <a:pt x="432463" y="412708"/>
                  </a:lnTo>
                  <a:lnTo>
                    <a:pt x="430421" y="402504"/>
                  </a:lnTo>
                  <a:lnTo>
                    <a:pt x="429514" y="399783"/>
                  </a:lnTo>
                  <a:lnTo>
                    <a:pt x="429287" y="396608"/>
                  </a:lnTo>
                  <a:lnTo>
                    <a:pt x="429060" y="390712"/>
                  </a:lnTo>
                  <a:lnTo>
                    <a:pt x="429060" y="384363"/>
                  </a:lnTo>
                  <a:lnTo>
                    <a:pt x="429740" y="377787"/>
                  </a:lnTo>
                  <a:lnTo>
                    <a:pt x="430875" y="371210"/>
                  </a:lnTo>
                  <a:lnTo>
                    <a:pt x="432236" y="364408"/>
                  </a:lnTo>
                  <a:lnTo>
                    <a:pt x="434278" y="357831"/>
                  </a:lnTo>
                  <a:lnTo>
                    <a:pt x="436320" y="351029"/>
                  </a:lnTo>
                  <a:lnTo>
                    <a:pt x="438589" y="344452"/>
                  </a:lnTo>
                  <a:lnTo>
                    <a:pt x="440631" y="337876"/>
                  </a:lnTo>
                  <a:lnTo>
                    <a:pt x="443127" y="331981"/>
                  </a:lnTo>
                  <a:lnTo>
                    <a:pt x="445623" y="326085"/>
                  </a:lnTo>
                  <a:lnTo>
                    <a:pt x="450388" y="315880"/>
                  </a:lnTo>
                  <a:lnTo>
                    <a:pt x="454699" y="307490"/>
                  </a:lnTo>
                  <a:lnTo>
                    <a:pt x="456514" y="303862"/>
                  </a:lnTo>
                  <a:lnTo>
                    <a:pt x="458783" y="300687"/>
                  </a:lnTo>
                  <a:lnTo>
                    <a:pt x="461052" y="297739"/>
                  </a:lnTo>
                  <a:lnTo>
                    <a:pt x="463548" y="295018"/>
                  </a:lnTo>
                  <a:lnTo>
                    <a:pt x="466271" y="292297"/>
                  </a:lnTo>
                  <a:lnTo>
                    <a:pt x="468993" y="289803"/>
                  </a:lnTo>
                  <a:lnTo>
                    <a:pt x="471716" y="287535"/>
                  </a:lnTo>
                  <a:lnTo>
                    <a:pt x="474439" y="285267"/>
                  </a:lnTo>
                  <a:lnTo>
                    <a:pt x="480338" y="281413"/>
                  </a:lnTo>
                  <a:lnTo>
                    <a:pt x="486237" y="277558"/>
                  </a:lnTo>
                  <a:lnTo>
                    <a:pt x="497128" y="271208"/>
                  </a:lnTo>
                  <a:lnTo>
                    <a:pt x="501666" y="268034"/>
                  </a:lnTo>
                  <a:lnTo>
                    <a:pt x="505524" y="265086"/>
                  </a:lnTo>
                  <a:lnTo>
                    <a:pt x="508473" y="262364"/>
                  </a:lnTo>
                  <a:lnTo>
                    <a:pt x="510742" y="259643"/>
                  </a:lnTo>
                  <a:lnTo>
                    <a:pt x="512784" y="257149"/>
                  </a:lnTo>
                  <a:lnTo>
                    <a:pt x="514146" y="254655"/>
                  </a:lnTo>
                  <a:lnTo>
                    <a:pt x="516641" y="250800"/>
                  </a:lnTo>
                  <a:lnTo>
                    <a:pt x="517776" y="249212"/>
                  </a:lnTo>
                  <a:lnTo>
                    <a:pt x="518910" y="246718"/>
                  </a:lnTo>
                  <a:lnTo>
                    <a:pt x="519364" y="243543"/>
                  </a:lnTo>
                  <a:lnTo>
                    <a:pt x="519818" y="239235"/>
                  </a:lnTo>
                  <a:lnTo>
                    <a:pt x="520045" y="234246"/>
                  </a:lnTo>
                  <a:lnTo>
                    <a:pt x="519818" y="228123"/>
                  </a:lnTo>
                  <a:lnTo>
                    <a:pt x="519137" y="221094"/>
                  </a:lnTo>
                  <a:lnTo>
                    <a:pt x="517549" y="212703"/>
                  </a:lnTo>
                  <a:lnTo>
                    <a:pt x="517095" y="207941"/>
                  </a:lnTo>
                  <a:lnTo>
                    <a:pt x="516641" y="202953"/>
                  </a:lnTo>
                  <a:lnTo>
                    <a:pt x="516415" y="197284"/>
                  </a:lnTo>
                  <a:lnTo>
                    <a:pt x="516415" y="191614"/>
                  </a:lnTo>
                  <a:lnTo>
                    <a:pt x="516641" y="185719"/>
                  </a:lnTo>
                  <a:lnTo>
                    <a:pt x="516868" y="179369"/>
                  </a:lnTo>
                  <a:lnTo>
                    <a:pt x="518230" y="166671"/>
                  </a:lnTo>
                  <a:lnTo>
                    <a:pt x="519818" y="153972"/>
                  </a:lnTo>
                  <a:lnTo>
                    <a:pt x="521860" y="141727"/>
                  </a:lnTo>
                  <a:lnTo>
                    <a:pt x="524356" y="130842"/>
                  </a:lnTo>
                  <a:lnTo>
                    <a:pt x="525717" y="125853"/>
                  </a:lnTo>
                  <a:lnTo>
                    <a:pt x="527079" y="121091"/>
                  </a:lnTo>
                  <a:lnTo>
                    <a:pt x="529801" y="112928"/>
                  </a:lnTo>
                  <a:lnTo>
                    <a:pt x="532978" y="104991"/>
                  </a:lnTo>
                  <a:lnTo>
                    <a:pt x="536835" y="97735"/>
                  </a:lnTo>
                  <a:lnTo>
                    <a:pt x="540919" y="90025"/>
                  </a:lnTo>
                  <a:lnTo>
                    <a:pt x="545911" y="82088"/>
                  </a:lnTo>
                  <a:lnTo>
                    <a:pt x="551583" y="73471"/>
                  </a:lnTo>
                  <a:lnTo>
                    <a:pt x="558390" y="64627"/>
                  </a:lnTo>
                  <a:lnTo>
                    <a:pt x="565651" y="54650"/>
                  </a:lnTo>
                  <a:lnTo>
                    <a:pt x="567920" y="51929"/>
                  </a:lnTo>
                  <a:lnTo>
                    <a:pt x="570189" y="49434"/>
                  </a:lnTo>
                  <a:lnTo>
                    <a:pt x="575180" y="44672"/>
                  </a:lnTo>
                  <a:lnTo>
                    <a:pt x="580853" y="39910"/>
                  </a:lnTo>
                  <a:lnTo>
                    <a:pt x="586752" y="35375"/>
                  </a:lnTo>
                  <a:lnTo>
                    <a:pt x="593332" y="31067"/>
                  </a:lnTo>
                  <a:lnTo>
                    <a:pt x="599912" y="27212"/>
                  </a:lnTo>
                  <a:lnTo>
                    <a:pt x="606946" y="23583"/>
                  </a:lnTo>
                  <a:lnTo>
                    <a:pt x="614207" y="19728"/>
                  </a:lnTo>
                  <a:lnTo>
                    <a:pt x="621240" y="16554"/>
                  </a:lnTo>
                  <a:lnTo>
                    <a:pt x="628728" y="13606"/>
                  </a:lnTo>
                  <a:lnTo>
                    <a:pt x="635989" y="10884"/>
                  </a:lnTo>
                  <a:lnTo>
                    <a:pt x="643022" y="8390"/>
                  </a:lnTo>
                  <a:lnTo>
                    <a:pt x="649829" y="6122"/>
                  </a:lnTo>
                  <a:lnTo>
                    <a:pt x="656636" y="4308"/>
                  </a:lnTo>
                  <a:lnTo>
                    <a:pt x="662762" y="2721"/>
                  </a:lnTo>
                  <a:lnTo>
                    <a:pt x="668662" y="1360"/>
                  </a:lnTo>
                  <a:lnTo>
                    <a:pt x="674334" y="453"/>
                  </a:lnTo>
                  <a:lnTo>
                    <a:pt x="6802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595060" y="1699579"/>
            <a:ext cx="948873" cy="1143356"/>
            <a:chOff x="3595057" y="1784263"/>
            <a:chExt cx="948873" cy="1143356"/>
          </a:xfrm>
          <a:effectLst/>
        </p:grpSpPr>
        <p:sp>
          <p:nvSpPr>
            <p:cNvPr id="53" name="椭圆 11"/>
            <p:cNvSpPr/>
            <p:nvPr/>
          </p:nvSpPr>
          <p:spPr>
            <a:xfrm rot="18900000">
              <a:off x="3595057" y="1784263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5" name="KSO_Shape"/>
            <p:cNvSpPr/>
            <p:nvPr/>
          </p:nvSpPr>
          <p:spPr bwMode="auto">
            <a:xfrm>
              <a:off x="3751867" y="2052277"/>
              <a:ext cx="521341" cy="438794"/>
            </a:xfrm>
            <a:custGeom>
              <a:avLst/>
              <a:gdLst>
                <a:gd name="T0" fmla="*/ 1134092 w 2300288"/>
                <a:gd name="T1" fmla="*/ 968860 h 1936750"/>
                <a:gd name="T2" fmla="*/ 1214775 w 2300288"/>
                <a:gd name="T3" fmla="*/ 1049028 h 1936750"/>
                <a:gd name="T4" fmla="*/ 1216884 w 2300288"/>
                <a:gd name="T5" fmla="*/ 1064537 h 1936750"/>
                <a:gd name="T6" fmla="*/ 1151230 w 2300288"/>
                <a:gd name="T7" fmla="*/ 1136031 h 1936750"/>
                <a:gd name="T8" fmla="*/ 1182871 w 2300288"/>
                <a:gd name="T9" fmla="*/ 1247216 h 1936750"/>
                <a:gd name="T10" fmla="*/ 1204228 w 2300288"/>
                <a:gd name="T11" fmla="*/ 1413599 h 1936750"/>
                <a:gd name="T12" fmla="*/ 1046025 w 2300288"/>
                <a:gd name="T13" fmla="*/ 1361555 h 1936750"/>
                <a:gd name="T14" fmla="*/ 1071074 w 2300288"/>
                <a:gd name="T15" fmla="*/ 1209103 h 1936750"/>
                <a:gd name="T16" fmla="*/ 1033632 w 2300288"/>
                <a:gd name="T17" fmla="*/ 1075313 h 1936750"/>
                <a:gd name="T18" fmla="*/ 1028095 w 2300288"/>
                <a:gd name="T19" fmla="*/ 1060068 h 1936750"/>
                <a:gd name="T20" fmla="*/ 1033632 w 2300288"/>
                <a:gd name="T21" fmla="*/ 1045086 h 1936750"/>
                <a:gd name="T22" fmla="*/ 1116162 w 2300288"/>
                <a:gd name="T23" fmla="*/ 967020 h 1936750"/>
                <a:gd name="T24" fmla="*/ 1415999 w 2300288"/>
                <a:gd name="T25" fmla="*/ 862909 h 1936750"/>
                <a:gd name="T26" fmla="*/ 1591713 w 2300288"/>
                <a:gd name="T27" fmla="*/ 924102 h 1936750"/>
                <a:gd name="T28" fmla="*/ 1763745 w 2300288"/>
                <a:gd name="T29" fmla="*/ 983456 h 1936750"/>
                <a:gd name="T30" fmla="*/ 1808726 w 2300288"/>
                <a:gd name="T31" fmla="*/ 1009194 h 1936750"/>
                <a:gd name="T32" fmla="*/ 1836345 w 2300288"/>
                <a:gd name="T33" fmla="*/ 1041235 h 1936750"/>
                <a:gd name="T34" fmla="*/ 1870541 w 2300288"/>
                <a:gd name="T35" fmla="*/ 1114771 h 1936750"/>
                <a:gd name="T36" fmla="*/ 1893952 w 2300288"/>
                <a:gd name="T37" fmla="*/ 1212469 h 1936750"/>
                <a:gd name="T38" fmla="*/ 1905000 w 2300288"/>
                <a:gd name="T39" fmla="*/ 1335643 h 1936750"/>
                <a:gd name="T40" fmla="*/ 1899740 w 2300288"/>
                <a:gd name="T41" fmla="*/ 1362957 h 1936750"/>
                <a:gd name="T42" fmla="*/ 1874487 w 2300288"/>
                <a:gd name="T43" fmla="*/ 1383704 h 1936750"/>
                <a:gd name="T44" fmla="*/ 1781895 w 2300288"/>
                <a:gd name="T45" fmla="*/ 1418897 h 1936750"/>
                <a:gd name="T46" fmla="*/ 1625909 w 2300288"/>
                <a:gd name="T47" fmla="*/ 1447524 h 1936750"/>
                <a:gd name="T48" fmla="*/ 1404950 w 2300288"/>
                <a:gd name="T49" fmla="*/ 1464857 h 1936750"/>
                <a:gd name="T50" fmla="*/ 948915 w 2300288"/>
                <a:gd name="T51" fmla="*/ 1532887 h 1936750"/>
                <a:gd name="T52" fmla="*/ 96732 w 2300288"/>
                <a:gd name="T53" fmla="*/ 835367 h 1936750"/>
                <a:gd name="T54" fmla="*/ 1152637 w 2300288"/>
                <a:gd name="T55" fmla="*/ 1576 h 1936750"/>
                <a:gd name="T56" fmla="*/ 1203190 w 2300288"/>
                <a:gd name="T57" fmla="*/ 12613 h 1936750"/>
                <a:gd name="T58" fmla="*/ 1249793 w 2300288"/>
                <a:gd name="T59" fmla="*/ 32847 h 1936750"/>
                <a:gd name="T60" fmla="*/ 1292446 w 2300288"/>
                <a:gd name="T61" fmla="*/ 62015 h 1936750"/>
                <a:gd name="T62" fmla="*/ 1357480 w 2300288"/>
                <a:gd name="T63" fmla="*/ 134804 h 1936750"/>
                <a:gd name="T64" fmla="*/ 1402767 w 2300288"/>
                <a:gd name="T65" fmla="*/ 235972 h 1936750"/>
                <a:gd name="T66" fmla="*/ 1414352 w 2300288"/>
                <a:gd name="T67" fmla="*/ 301403 h 1936750"/>
                <a:gd name="T68" fmla="*/ 1414615 w 2300288"/>
                <a:gd name="T69" fmla="*/ 367360 h 1936750"/>
                <a:gd name="T70" fmla="*/ 1402767 w 2300288"/>
                <a:gd name="T71" fmla="*/ 444090 h 1936750"/>
                <a:gd name="T72" fmla="*/ 1379596 w 2300288"/>
                <a:gd name="T73" fmla="*/ 521346 h 1936750"/>
                <a:gd name="T74" fmla="*/ 1346158 w 2300288"/>
                <a:gd name="T75" fmla="*/ 595186 h 1936750"/>
                <a:gd name="T76" fmla="*/ 1304295 w 2300288"/>
                <a:gd name="T77" fmla="*/ 661143 h 1936750"/>
                <a:gd name="T78" fmla="*/ 1223990 w 2300288"/>
                <a:gd name="T79" fmla="*/ 866108 h 1936750"/>
                <a:gd name="T80" fmla="*/ 1146318 w 2300288"/>
                <a:gd name="T81" fmla="*/ 934430 h 1936750"/>
                <a:gd name="T82" fmla="*/ 1120778 w 2300288"/>
                <a:gd name="T83" fmla="*/ 944678 h 1936750"/>
                <a:gd name="T84" fmla="*/ 1086550 w 2300288"/>
                <a:gd name="T85" fmla="*/ 925758 h 1936750"/>
                <a:gd name="T86" fmla="*/ 993607 w 2300288"/>
                <a:gd name="T87" fmla="*/ 837202 h 1936750"/>
                <a:gd name="T88" fmla="*/ 928310 w 2300288"/>
                <a:gd name="T89" fmla="*/ 643274 h 1936750"/>
                <a:gd name="T90" fmla="*/ 888553 w 2300288"/>
                <a:gd name="T91" fmla="*/ 574427 h 1936750"/>
                <a:gd name="T92" fmla="*/ 858011 w 2300288"/>
                <a:gd name="T93" fmla="*/ 499273 h 1936750"/>
                <a:gd name="T94" fmla="*/ 837737 w 2300288"/>
                <a:gd name="T95" fmla="*/ 421754 h 1936750"/>
                <a:gd name="T96" fmla="*/ 829575 w 2300288"/>
                <a:gd name="T97" fmla="*/ 346075 h 1936750"/>
                <a:gd name="T98" fmla="*/ 832734 w 2300288"/>
                <a:gd name="T99" fmla="*/ 284848 h 1936750"/>
                <a:gd name="T100" fmla="*/ 852482 w 2300288"/>
                <a:gd name="T101" fmla="*/ 204965 h 1936750"/>
                <a:gd name="T102" fmla="*/ 905667 w 2300288"/>
                <a:gd name="T103" fmla="*/ 109840 h 1936750"/>
                <a:gd name="T104" fmla="*/ 964645 w 2300288"/>
                <a:gd name="T105" fmla="*/ 52818 h 1936750"/>
                <a:gd name="T106" fmla="*/ 1008615 w 2300288"/>
                <a:gd name="T107" fmla="*/ 26277 h 1936750"/>
                <a:gd name="T108" fmla="*/ 1056535 w 2300288"/>
                <a:gd name="T109" fmla="*/ 8671 h 1936750"/>
                <a:gd name="T110" fmla="*/ 1107614 w 2300288"/>
                <a:gd name="T111" fmla="*/ 262 h 1936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00288" h="1936750">
                  <a:moveTo>
                    <a:pt x="1352860" y="1166813"/>
                  </a:moveTo>
                  <a:lnTo>
                    <a:pt x="1355725" y="1166813"/>
                  </a:lnTo>
                  <a:lnTo>
                    <a:pt x="1358272" y="1166813"/>
                  </a:lnTo>
                  <a:lnTo>
                    <a:pt x="1361456" y="1167131"/>
                  </a:lnTo>
                  <a:lnTo>
                    <a:pt x="1364003" y="1168083"/>
                  </a:lnTo>
                  <a:lnTo>
                    <a:pt x="1366869" y="1168718"/>
                  </a:lnTo>
                  <a:lnTo>
                    <a:pt x="1369416" y="1170306"/>
                  </a:lnTo>
                  <a:lnTo>
                    <a:pt x="1371644" y="1171258"/>
                  </a:lnTo>
                  <a:lnTo>
                    <a:pt x="1374192" y="1173163"/>
                  </a:lnTo>
                  <a:lnTo>
                    <a:pt x="1376420" y="1175386"/>
                  </a:lnTo>
                  <a:lnTo>
                    <a:pt x="1461429" y="1260158"/>
                  </a:lnTo>
                  <a:lnTo>
                    <a:pt x="1463339" y="1262381"/>
                  </a:lnTo>
                  <a:lnTo>
                    <a:pt x="1465249" y="1264603"/>
                  </a:lnTo>
                  <a:lnTo>
                    <a:pt x="1466841" y="1267143"/>
                  </a:lnTo>
                  <a:lnTo>
                    <a:pt x="1467797" y="1269683"/>
                  </a:lnTo>
                  <a:lnTo>
                    <a:pt x="1469070" y="1272223"/>
                  </a:lnTo>
                  <a:lnTo>
                    <a:pt x="1469388" y="1275081"/>
                  </a:lnTo>
                  <a:lnTo>
                    <a:pt x="1469707" y="1277938"/>
                  </a:lnTo>
                  <a:lnTo>
                    <a:pt x="1470025" y="1280478"/>
                  </a:lnTo>
                  <a:lnTo>
                    <a:pt x="1469707" y="1283336"/>
                  </a:lnTo>
                  <a:lnTo>
                    <a:pt x="1469388" y="1285876"/>
                  </a:lnTo>
                  <a:lnTo>
                    <a:pt x="1469070" y="1289051"/>
                  </a:lnTo>
                  <a:lnTo>
                    <a:pt x="1467797" y="1291591"/>
                  </a:lnTo>
                  <a:lnTo>
                    <a:pt x="1466841" y="1294131"/>
                  </a:lnTo>
                  <a:lnTo>
                    <a:pt x="1465249" y="1296671"/>
                  </a:lnTo>
                  <a:lnTo>
                    <a:pt x="1463339" y="1298893"/>
                  </a:lnTo>
                  <a:lnTo>
                    <a:pt x="1461429" y="1301116"/>
                  </a:lnTo>
                  <a:lnTo>
                    <a:pt x="1390111" y="1372236"/>
                  </a:lnTo>
                  <a:lnTo>
                    <a:pt x="1396160" y="1386206"/>
                  </a:lnTo>
                  <a:lnTo>
                    <a:pt x="1401573" y="1402081"/>
                  </a:lnTo>
                  <a:lnTo>
                    <a:pt x="1407304" y="1420178"/>
                  </a:lnTo>
                  <a:lnTo>
                    <a:pt x="1412716" y="1439228"/>
                  </a:lnTo>
                  <a:lnTo>
                    <a:pt x="1418447" y="1460501"/>
                  </a:lnTo>
                  <a:lnTo>
                    <a:pt x="1423541" y="1483043"/>
                  </a:lnTo>
                  <a:lnTo>
                    <a:pt x="1428317" y="1506538"/>
                  </a:lnTo>
                  <a:lnTo>
                    <a:pt x="1433093" y="1531938"/>
                  </a:lnTo>
                  <a:lnTo>
                    <a:pt x="1437550" y="1558608"/>
                  </a:lnTo>
                  <a:lnTo>
                    <a:pt x="1441689" y="1586231"/>
                  </a:lnTo>
                  <a:lnTo>
                    <a:pt x="1445191" y="1614806"/>
                  </a:lnTo>
                  <a:lnTo>
                    <a:pt x="1448693" y="1644651"/>
                  </a:lnTo>
                  <a:lnTo>
                    <a:pt x="1451559" y="1675448"/>
                  </a:lnTo>
                  <a:lnTo>
                    <a:pt x="1454106" y="1707516"/>
                  </a:lnTo>
                  <a:lnTo>
                    <a:pt x="1456016" y="1739901"/>
                  </a:lnTo>
                  <a:lnTo>
                    <a:pt x="1457608" y="1773238"/>
                  </a:lnTo>
                  <a:lnTo>
                    <a:pt x="1254161" y="1773238"/>
                  </a:lnTo>
                  <a:lnTo>
                    <a:pt x="1255753" y="1739901"/>
                  </a:lnTo>
                  <a:lnTo>
                    <a:pt x="1257344" y="1707516"/>
                  </a:lnTo>
                  <a:lnTo>
                    <a:pt x="1260210" y="1675448"/>
                  </a:lnTo>
                  <a:lnTo>
                    <a:pt x="1263075" y="1644651"/>
                  </a:lnTo>
                  <a:lnTo>
                    <a:pt x="1266259" y="1614806"/>
                  </a:lnTo>
                  <a:lnTo>
                    <a:pt x="1270080" y="1586231"/>
                  </a:lnTo>
                  <a:lnTo>
                    <a:pt x="1274219" y="1558608"/>
                  </a:lnTo>
                  <a:lnTo>
                    <a:pt x="1278676" y="1531938"/>
                  </a:lnTo>
                  <a:lnTo>
                    <a:pt x="1283452" y="1506538"/>
                  </a:lnTo>
                  <a:lnTo>
                    <a:pt x="1288228" y="1483043"/>
                  </a:lnTo>
                  <a:lnTo>
                    <a:pt x="1293322" y="1460501"/>
                  </a:lnTo>
                  <a:lnTo>
                    <a:pt x="1298734" y="1439228"/>
                  </a:lnTo>
                  <a:lnTo>
                    <a:pt x="1304465" y="1419861"/>
                  </a:lnTo>
                  <a:lnTo>
                    <a:pt x="1309878" y="1402081"/>
                  </a:lnTo>
                  <a:lnTo>
                    <a:pt x="1315609" y="1386206"/>
                  </a:lnTo>
                  <a:lnTo>
                    <a:pt x="1321340" y="1371918"/>
                  </a:lnTo>
                  <a:lnTo>
                    <a:pt x="1250022" y="1301116"/>
                  </a:lnTo>
                  <a:lnTo>
                    <a:pt x="1248111" y="1298893"/>
                  </a:lnTo>
                  <a:lnTo>
                    <a:pt x="1246519" y="1296671"/>
                  </a:lnTo>
                  <a:lnTo>
                    <a:pt x="1244927" y="1294131"/>
                  </a:lnTo>
                  <a:lnTo>
                    <a:pt x="1243654" y="1291591"/>
                  </a:lnTo>
                  <a:lnTo>
                    <a:pt x="1242699" y="1289051"/>
                  </a:lnTo>
                  <a:lnTo>
                    <a:pt x="1242380" y="1285876"/>
                  </a:lnTo>
                  <a:lnTo>
                    <a:pt x="1242062" y="1283336"/>
                  </a:lnTo>
                  <a:lnTo>
                    <a:pt x="1241425" y="1280478"/>
                  </a:lnTo>
                  <a:lnTo>
                    <a:pt x="1242062" y="1277938"/>
                  </a:lnTo>
                  <a:lnTo>
                    <a:pt x="1242380" y="1275081"/>
                  </a:lnTo>
                  <a:lnTo>
                    <a:pt x="1243017" y="1272223"/>
                  </a:lnTo>
                  <a:lnTo>
                    <a:pt x="1243654" y="1269683"/>
                  </a:lnTo>
                  <a:lnTo>
                    <a:pt x="1244927" y="1267143"/>
                  </a:lnTo>
                  <a:lnTo>
                    <a:pt x="1246519" y="1264603"/>
                  </a:lnTo>
                  <a:lnTo>
                    <a:pt x="1248111" y="1262381"/>
                  </a:lnTo>
                  <a:lnTo>
                    <a:pt x="1250340" y="1260158"/>
                  </a:lnTo>
                  <a:lnTo>
                    <a:pt x="1335030" y="1175386"/>
                  </a:lnTo>
                  <a:lnTo>
                    <a:pt x="1337259" y="1173163"/>
                  </a:lnTo>
                  <a:lnTo>
                    <a:pt x="1339806" y="1171258"/>
                  </a:lnTo>
                  <a:lnTo>
                    <a:pt x="1342035" y="1170306"/>
                  </a:lnTo>
                  <a:lnTo>
                    <a:pt x="1344582" y="1168718"/>
                  </a:lnTo>
                  <a:lnTo>
                    <a:pt x="1347766" y="1168083"/>
                  </a:lnTo>
                  <a:lnTo>
                    <a:pt x="1350313" y="1167131"/>
                  </a:lnTo>
                  <a:lnTo>
                    <a:pt x="1352860" y="1166813"/>
                  </a:lnTo>
                  <a:close/>
                  <a:moveTo>
                    <a:pt x="1634223" y="1009650"/>
                  </a:moveTo>
                  <a:lnTo>
                    <a:pt x="1652963" y="1018533"/>
                  </a:lnTo>
                  <a:lnTo>
                    <a:pt x="1672339" y="1027098"/>
                  </a:lnTo>
                  <a:lnTo>
                    <a:pt x="1691079" y="1034712"/>
                  </a:lnTo>
                  <a:lnTo>
                    <a:pt x="1709819" y="1042326"/>
                  </a:lnTo>
                  <a:lnTo>
                    <a:pt x="1728241" y="1049939"/>
                  </a:lnTo>
                  <a:lnTo>
                    <a:pt x="1746663" y="1057236"/>
                  </a:lnTo>
                  <a:lnTo>
                    <a:pt x="1783191" y="1070560"/>
                  </a:lnTo>
                  <a:lnTo>
                    <a:pt x="1819083" y="1082932"/>
                  </a:lnTo>
                  <a:lnTo>
                    <a:pt x="1854022" y="1094670"/>
                  </a:lnTo>
                  <a:lnTo>
                    <a:pt x="1888325" y="1105773"/>
                  </a:lnTo>
                  <a:lnTo>
                    <a:pt x="1921994" y="1116242"/>
                  </a:lnTo>
                  <a:lnTo>
                    <a:pt x="1986155" y="1136545"/>
                  </a:lnTo>
                  <a:lnTo>
                    <a:pt x="2017282" y="1146379"/>
                  </a:lnTo>
                  <a:lnTo>
                    <a:pt x="2046821" y="1156213"/>
                  </a:lnTo>
                  <a:lnTo>
                    <a:pt x="2075408" y="1166682"/>
                  </a:lnTo>
                  <a:lnTo>
                    <a:pt x="2103042" y="1176834"/>
                  </a:lnTo>
                  <a:lnTo>
                    <a:pt x="2116700" y="1182544"/>
                  </a:lnTo>
                  <a:lnTo>
                    <a:pt x="2129722" y="1187937"/>
                  </a:lnTo>
                  <a:lnTo>
                    <a:pt x="2142427" y="1193965"/>
                  </a:lnTo>
                  <a:lnTo>
                    <a:pt x="2155132" y="1199675"/>
                  </a:lnTo>
                  <a:lnTo>
                    <a:pt x="2161167" y="1203164"/>
                  </a:lnTo>
                  <a:lnTo>
                    <a:pt x="2166885" y="1206337"/>
                  </a:lnTo>
                  <a:lnTo>
                    <a:pt x="2172920" y="1210461"/>
                  </a:lnTo>
                  <a:lnTo>
                    <a:pt x="2178319" y="1214585"/>
                  </a:lnTo>
                  <a:lnTo>
                    <a:pt x="2184037" y="1219026"/>
                  </a:lnTo>
                  <a:lnTo>
                    <a:pt x="2189119" y="1223785"/>
                  </a:lnTo>
                  <a:lnTo>
                    <a:pt x="2194201" y="1228861"/>
                  </a:lnTo>
                  <a:lnTo>
                    <a:pt x="2198965" y="1233936"/>
                  </a:lnTo>
                  <a:lnTo>
                    <a:pt x="2203729" y="1239647"/>
                  </a:lnTo>
                  <a:lnTo>
                    <a:pt x="2208494" y="1245357"/>
                  </a:lnTo>
                  <a:lnTo>
                    <a:pt x="2212941" y="1251384"/>
                  </a:lnTo>
                  <a:lnTo>
                    <a:pt x="2217387" y="1257729"/>
                  </a:lnTo>
                  <a:lnTo>
                    <a:pt x="2221517" y="1264391"/>
                  </a:lnTo>
                  <a:lnTo>
                    <a:pt x="2225646" y="1271053"/>
                  </a:lnTo>
                  <a:lnTo>
                    <a:pt x="2233269" y="1285011"/>
                  </a:lnTo>
                  <a:lnTo>
                    <a:pt x="2240257" y="1299287"/>
                  </a:lnTo>
                  <a:lnTo>
                    <a:pt x="2246927" y="1314832"/>
                  </a:lnTo>
                  <a:lnTo>
                    <a:pt x="2253279" y="1330693"/>
                  </a:lnTo>
                  <a:lnTo>
                    <a:pt x="2258679" y="1346555"/>
                  </a:lnTo>
                  <a:lnTo>
                    <a:pt x="2264079" y="1363052"/>
                  </a:lnTo>
                  <a:lnTo>
                    <a:pt x="2268843" y="1379865"/>
                  </a:lnTo>
                  <a:lnTo>
                    <a:pt x="2273290" y="1396996"/>
                  </a:lnTo>
                  <a:lnTo>
                    <a:pt x="2277101" y="1413809"/>
                  </a:lnTo>
                  <a:lnTo>
                    <a:pt x="2280595" y="1430940"/>
                  </a:lnTo>
                  <a:lnTo>
                    <a:pt x="2283772" y="1447754"/>
                  </a:lnTo>
                  <a:lnTo>
                    <a:pt x="2286948" y="1464567"/>
                  </a:lnTo>
                  <a:lnTo>
                    <a:pt x="2288854" y="1481381"/>
                  </a:lnTo>
                  <a:lnTo>
                    <a:pt x="2291077" y="1497243"/>
                  </a:lnTo>
                  <a:lnTo>
                    <a:pt x="2293300" y="1513104"/>
                  </a:lnTo>
                  <a:lnTo>
                    <a:pt x="2296477" y="1542925"/>
                  </a:lnTo>
                  <a:lnTo>
                    <a:pt x="2298382" y="1570207"/>
                  </a:lnTo>
                  <a:lnTo>
                    <a:pt x="2299653" y="1593682"/>
                  </a:lnTo>
                  <a:lnTo>
                    <a:pt x="2300288" y="1613351"/>
                  </a:lnTo>
                  <a:lnTo>
                    <a:pt x="2300288" y="1627944"/>
                  </a:lnTo>
                  <a:lnTo>
                    <a:pt x="2300288" y="1630799"/>
                  </a:lnTo>
                  <a:lnTo>
                    <a:pt x="2299653" y="1633971"/>
                  </a:lnTo>
                  <a:lnTo>
                    <a:pt x="2299018" y="1636827"/>
                  </a:lnTo>
                  <a:lnTo>
                    <a:pt x="2297430" y="1639999"/>
                  </a:lnTo>
                  <a:lnTo>
                    <a:pt x="2296159" y="1643171"/>
                  </a:lnTo>
                  <a:lnTo>
                    <a:pt x="2293936" y="1646344"/>
                  </a:lnTo>
                  <a:lnTo>
                    <a:pt x="2291077" y="1649199"/>
                  </a:lnTo>
                  <a:lnTo>
                    <a:pt x="2288536" y="1652688"/>
                  </a:lnTo>
                  <a:lnTo>
                    <a:pt x="2285360" y="1655544"/>
                  </a:lnTo>
                  <a:lnTo>
                    <a:pt x="2281548" y="1659033"/>
                  </a:lnTo>
                  <a:lnTo>
                    <a:pt x="2278054" y="1661888"/>
                  </a:lnTo>
                  <a:lnTo>
                    <a:pt x="2273608" y="1665061"/>
                  </a:lnTo>
                  <a:lnTo>
                    <a:pt x="2263443" y="1671405"/>
                  </a:lnTo>
                  <a:lnTo>
                    <a:pt x="2252644" y="1677750"/>
                  </a:lnTo>
                  <a:lnTo>
                    <a:pt x="2239621" y="1684095"/>
                  </a:lnTo>
                  <a:lnTo>
                    <a:pt x="2225328" y="1690122"/>
                  </a:lnTo>
                  <a:lnTo>
                    <a:pt x="2208811" y="1696150"/>
                  </a:lnTo>
                  <a:lnTo>
                    <a:pt x="2191660" y="1701860"/>
                  </a:lnTo>
                  <a:lnTo>
                    <a:pt x="2172602" y="1707888"/>
                  </a:lnTo>
                  <a:lnTo>
                    <a:pt x="2151639" y="1713915"/>
                  </a:lnTo>
                  <a:lnTo>
                    <a:pt x="2129722" y="1719308"/>
                  </a:lnTo>
                  <a:lnTo>
                    <a:pt x="2105900" y="1724384"/>
                  </a:lnTo>
                  <a:lnTo>
                    <a:pt x="2080490" y="1730094"/>
                  </a:lnTo>
                  <a:lnTo>
                    <a:pt x="2053809" y="1734853"/>
                  </a:lnTo>
                  <a:lnTo>
                    <a:pt x="2025223" y="1739611"/>
                  </a:lnTo>
                  <a:lnTo>
                    <a:pt x="1995048" y="1744052"/>
                  </a:lnTo>
                  <a:lnTo>
                    <a:pt x="1963285" y="1748494"/>
                  </a:lnTo>
                  <a:lnTo>
                    <a:pt x="1930252" y="1752618"/>
                  </a:lnTo>
                  <a:lnTo>
                    <a:pt x="1895313" y="1756107"/>
                  </a:lnTo>
                  <a:lnTo>
                    <a:pt x="1858786" y="1759597"/>
                  </a:lnTo>
                  <a:lnTo>
                    <a:pt x="1820671" y="1762452"/>
                  </a:lnTo>
                  <a:lnTo>
                    <a:pt x="1780967" y="1765307"/>
                  </a:lnTo>
                  <a:lnTo>
                    <a:pt x="1739676" y="1767528"/>
                  </a:lnTo>
                  <a:lnTo>
                    <a:pt x="1696478" y="1769431"/>
                  </a:lnTo>
                  <a:lnTo>
                    <a:pt x="1652011" y="1771335"/>
                  </a:lnTo>
                  <a:lnTo>
                    <a:pt x="1605955" y="1772287"/>
                  </a:lnTo>
                  <a:lnTo>
                    <a:pt x="1557993" y="1773238"/>
                  </a:lnTo>
                  <a:lnTo>
                    <a:pt x="1508125" y="1773238"/>
                  </a:lnTo>
                  <a:lnTo>
                    <a:pt x="1634223" y="1009650"/>
                  </a:lnTo>
                  <a:close/>
                  <a:moveTo>
                    <a:pt x="969658" y="942975"/>
                  </a:moveTo>
                  <a:lnTo>
                    <a:pt x="1145815" y="1851606"/>
                  </a:lnTo>
                  <a:lnTo>
                    <a:pt x="1263254" y="1851606"/>
                  </a:lnTo>
                  <a:lnTo>
                    <a:pt x="2020888" y="1851606"/>
                  </a:lnTo>
                  <a:lnTo>
                    <a:pt x="2020888" y="1936750"/>
                  </a:lnTo>
                  <a:lnTo>
                    <a:pt x="1163907" y="1936750"/>
                  </a:lnTo>
                  <a:lnTo>
                    <a:pt x="194249" y="1936750"/>
                  </a:lnTo>
                  <a:lnTo>
                    <a:pt x="0" y="1009057"/>
                  </a:lnTo>
                  <a:lnTo>
                    <a:pt x="116804" y="1009057"/>
                  </a:lnTo>
                  <a:lnTo>
                    <a:pt x="969658" y="942975"/>
                  </a:lnTo>
                  <a:close/>
                  <a:moveTo>
                    <a:pt x="1346346" y="0"/>
                  </a:moveTo>
                  <a:lnTo>
                    <a:pt x="1355566" y="0"/>
                  </a:lnTo>
                  <a:lnTo>
                    <a:pt x="1364786" y="0"/>
                  </a:lnTo>
                  <a:lnTo>
                    <a:pt x="1373688" y="317"/>
                  </a:lnTo>
                  <a:lnTo>
                    <a:pt x="1382908" y="952"/>
                  </a:lnTo>
                  <a:lnTo>
                    <a:pt x="1391810" y="1904"/>
                  </a:lnTo>
                  <a:lnTo>
                    <a:pt x="1400712" y="3174"/>
                  </a:lnTo>
                  <a:lnTo>
                    <a:pt x="1409613" y="4444"/>
                  </a:lnTo>
                  <a:lnTo>
                    <a:pt x="1418515" y="6348"/>
                  </a:lnTo>
                  <a:lnTo>
                    <a:pt x="1426782" y="8252"/>
                  </a:lnTo>
                  <a:lnTo>
                    <a:pt x="1435684" y="10474"/>
                  </a:lnTo>
                  <a:lnTo>
                    <a:pt x="1444268" y="12379"/>
                  </a:lnTo>
                  <a:lnTo>
                    <a:pt x="1452852" y="15236"/>
                  </a:lnTo>
                  <a:lnTo>
                    <a:pt x="1460800" y="18092"/>
                  </a:lnTo>
                  <a:lnTo>
                    <a:pt x="1469384" y="21266"/>
                  </a:lnTo>
                  <a:lnTo>
                    <a:pt x="1477650" y="24758"/>
                  </a:lnTo>
                  <a:lnTo>
                    <a:pt x="1485598" y="27932"/>
                  </a:lnTo>
                  <a:lnTo>
                    <a:pt x="1493228" y="31741"/>
                  </a:lnTo>
                  <a:lnTo>
                    <a:pt x="1501495" y="35867"/>
                  </a:lnTo>
                  <a:lnTo>
                    <a:pt x="1509125" y="39676"/>
                  </a:lnTo>
                  <a:lnTo>
                    <a:pt x="1517073" y="44120"/>
                  </a:lnTo>
                  <a:lnTo>
                    <a:pt x="1524385" y="48881"/>
                  </a:lnTo>
                  <a:lnTo>
                    <a:pt x="1531698" y="53960"/>
                  </a:lnTo>
                  <a:lnTo>
                    <a:pt x="1539010" y="58721"/>
                  </a:lnTo>
                  <a:lnTo>
                    <a:pt x="1546640" y="63800"/>
                  </a:lnTo>
                  <a:lnTo>
                    <a:pt x="1553635" y="69196"/>
                  </a:lnTo>
                  <a:lnTo>
                    <a:pt x="1560629" y="74909"/>
                  </a:lnTo>
                  <a:lnTo>
                    <a:pt x="1567624" y="80305"/>
                  </a:lnTo>
                  <a:lnTo>
                    <a:pt x="1580976" y="92684"/>
                  </a:lnTo>
                  <a:lnTo>
                    <a:pt x="1593694" y="105380"/>
                  </a:lnTo>
                  <a:lnTo>
                    <a:pt x="1606093" y="118712"/>
                  </a:lnTo>
                  <a:lnTo>
                    <a:pt x="1617856" y="132678"/>
                  </a:lnTo>
                  <a:lnTo>
                    <a:pt x="1628984" y="147596"/>
                  </a:lnTo>
                  <a:lnTo>
                    <a:pt x="1639157" y="162832"/>
                  </a:lnTo>
                  <a:lnTo>
                    <a:pt x="1649331" y="178703"/>
                  </a:lnTo>
                  <a:lnTo>
                    <a:pt x="1658551" y="195525"/>
                  </a:lnTo>
                  <a:lnTo>
                    <a:pt x="1666817" y="212348"/>
                  </a:lnTo>
                  <a:lnTo>
                    <a:pt x="1674765" y="229806"/>
                  </a:lnTo>
                  <a:lnTo>
                    <a:pt x="1682078" y="247581"/>
                  </a:lnTo>
                  <a:lnTo>
                    <a:pt x="1688436" y="266308"/>
                  </a:lnTo>
                  <a:lnTo>
                    <a:pt x="1693841" y="285036"/>
                  </a:lnTo>
                  <a:lnTo>
                    <a:pt x="1698610" y="304080"/>
                  </a:lnTo>
                  <a:lnTo>
                    <a:pt x="1700517" y="314237"/>
                  </a:lnTo>
                  <a:lnTo>
                    <a:pt x="1702743" y="324077"/>
                  </a:lnTo>
                  <a:lnTo>
                    <a:pt x="1704332" y="333917"/>
                  </a:lnTo>
                  <a:lnTo>
                    <a:pt x="1705604" y="344074"/>
                  </a:lnTo>
                  <a:lnTo>
                    <a:pt x="1706876" y="353914"/>
                  </a:lnTo>
                  <a:lnTo>
                    <a:pt x="1707830" y="364071"/>
                  </a:lnTo>
                  <a:lnTo>
                    <a:pt x="1708466" y="374546"/>
                  </a:lnTo>
                  <a:lnTo>
                    <a:pt x="1709419" y="385020"/>
                  </a:lnTo>
                  <a:lnTo>
                    <a:pt x="1709737" y="395178"/>
                  </a:lnTo>
                  <a:lnTo>
                    <a:pt x="1709737" y="405652"/>
                  </a:lnTo>
                  <a:lnTo>
                    <a:pt x="1709737" y="418031"/>
                  </a:lnTo>
                  <a:lnTo>
                    <a:pt x="1709101" y="431045"/>
                  </a:lnTo>
                  <a:lnTo>
                    <a:pt x="1708148" y="443742"/>
                  </a:lnTo>
                  <a:lnTo>
                    <a:pt x="1707194" y="456755"/>
                  </a:lnTo>
                  <a:lnTo>
                    <a:pt x="1705604" y="470087"/>
                  </a:lnTo>
                  <a:lnTo>
                    <a:pt x="1703697" y="482783"/>
                  </a:lnTo>
                  <a:lnTo>
                    <a:pt x="1702107" y="496114"/>
                  </a:lnTo>
                  <a:lnTo>
                    <a:pt x="1699881" y="509446"/>
                  </a:lnTo>
                  <a:lnTo>
                    <a:pt x="1696702" y="522777"/>
                  </a:lnTo>
                  <a:lnTo>
                    <a:pt x="1693841" y="536426"/>
                  </a:lnTo>
                  <a:lnTo>
                    <a:pt x="1690979" y="549757"/>
                  </a:lnTo>
                  <a:lnTo>
                    <a:pt x="1687164" y="562771"/>
                  </a:lnTo>
                  <a:lnTo>
                    <a:pt x="1683667" y="576420"/>
                  </a:lnTo>
                  <a:lnTo>
                    <a:pt x="1679534" y="589751"/>
                  </a:lnTo>
                  <a:lnTo>
                    <a:pt x="1675401" y="603082"/>
                  </a:lnTo>
                  <a:lnTo>
                    <a:pt x="1670632" y="616414"/>
                  </a:lnTo>
                  <a:lnTo>
                    <a:pt x="1665863" y="629745"/>
                  </a:lnTo>
                  <a:lnTo>
                    <a:pt x="1661094" y="642441"/>
                  </a:lnTo>
                  <a:lnTo>
                    <a:pt x="1655372" y="655773"/>
                  </a:lnTo>
                  <a:lnTo>
                    <a:pt x="1650285" y="668787"/>
                  </a:lnTo>
                  <a:lnTo>
                    <a:pt x="1644244" y="681166"/>
                  </a:lnTo>
                  <a:lnTo>
                    <a:pt x="1638521" y="693862"/>
                  </a:lnTo>
                  <a:lnTo>
                    <a:pt x="1632163" y="706241"/>
                  </a:lnTo>
                  <a:lnTo>
                    <a:pt x="1625486" y="718938"/>
                  </a:lnTo>
                  <a:lnTo>
                    <a:pt x="1618810" y="730682"/>
                  </a:lnTo>
                  <a:lnTo>
                    <a:pt x="1612133" y="742744"/>
                  </a:lnTo>
                  <a:lnTo>
                    <a:pt x="1605139" y="754170"/>
                  </a:lnTo>
                  <a:lnTo>
                    <a:pt x="1597827" y="765597"/>
                  </a:lnTo>
                  <a:lnTo>
                    <a:pt x="1590514" y="777024"/>
                  </a:lnTo>
                  <a:lnTo>
                    <a:pt x="1582566" y="787816"/>
                  </a:lnTo>
                  <a:lnTo>
                    <a:pt x="1574936" y="798608"/>
                  </a:lnTo>
                  <a:lnTo>
                    <a:pt x="1566988" y="808765"/>
                  </a:lnTo>
                  <a:lnTo>
                    <a:pt x="1566988" y="950966"/>
                  </a:lnTo>
                  <a:lnTo>
                    <a:pt x="1559357" y="959219"/>
                  </a:lnTo>
                  <a:lnTo>
                    <a:pt x="1539964" y="980485"/>
                  </a:lnTo>
                  <a:lnTo>
                    <a:pt x="1511350" y="1011274"/>
                  </a:lnTo>
                  <a:lnTo>
                    <a:pt x="1495136" y="1028415"/>
                  </a:lnTo>
                  <a:lnTo>
                    <a:pt x="1477968" y="1046190"/>
                  </a:lnTo>
                  <a:lnTo>
                    <a:pt x="1459846" y="1063965"/>
                  </a:lnTo>
                  <a:lnTo>
                    <a:pt x="1441724" y="1081105"/>
                  </a:lnTo>
                  <a:lnTo>
                    <a:pt x="1423920" y="1096976"/>
                  </a:lnTo>
                  <a:lnTo>
                    <a:pt x="1407388" y="1111576"/>
                  </a:lnTo>
                  <a:lnTo>
                    <a:pt x="1399122" y="1118242"/>
                  </a:lnTo>
                  <a:lnTo>
                    <a:pt x="1391492" y="1123638"/>
                  </a:lnTo>
                  <a:lnTo>
                    <a:pt x="1384179" y="1128717"/>
                  </a:lnTo>
                  <a:lnTo>
                    <a:pt x="1377503" y="1133160"/>
                  </a:lnTo>
                  <a:lnTo>
                    <a:pt x="1371144" y="1136652"/>
                  </a:lnTo>
                  <a:lnTo>
                    <a:pt x="1365104" y="1139191"/>
                  </a:lnTo>
                  <a:lnTo>
                    <a:pt x="1360017" y="1140461"/>
                  </a:lnTo>
                  <a:lnTo>
                    <a:pt x="1357791" y="1141096"/>
                  </a:lnTo>
                  <a:lnTo>
                    <a:pt x="1355566" y="1141413"/>
                  </a:lnTo>
                  <a:lnTo>
                    <a:pt x="1353340" y="1141096"/>
                  </a:lnTo>
                  <a:lnTo>
                    <a:pt x="1351115" y="1140461"/>
                  </a:lnTo>
                  <a:lnTo>
                    <a:pt x="1346028" y="1139191"/>
                  </a:lnTo>
                  <a:lnTo>
                    <a:pt x="1340305" y="1136652"/>
                  </a:lnTo>
                  <a:lnTo>
                    <a:pt x="1333947" y="1133160"/>
                  </a:lnTo>
                  <a:lnTo>
                    <a:pt x="1327270" y="1128717"/>
                  </a:lnTo>
                  <a:lnTo>
                    <a:pt x="1319958" y="1123638"/>
                  </a:lnTo>
                  <a:lnTo>
                    <a:pt x="1312010" y="1118242"/>
                  </a:lnTo>
                  <a:lnTo>
                    <a:pt x="1304061" y="1111576"/>
                  </a:lnTo>
                  <a:lnTo>
                    <a:pt x="1287211" y="1096976"/>
                  </a:lnTo>
                  <a:lnTo>
                    <a:pt x="1269725" y="1081105"/>
                  </a:lnTo>
                  <a:lnTo>
                    <a:pt x="1251603" y="1063965"/>
                  </a:lnTo>
                  <a:lnTo>
                    <a:pt x="1233482" y="1046190"/>
                  </a:lnTo>
                  <a:lnTo>
                    <a:pt x="1215996" y="1028415"/>
                  </a:lnTo>
                  <a:lnTo>
                    <a:pt x="1199781" y="1011274"/>
                  </a:lnTo>
                  <a:lnTo>
                    <a:pt x="1171486" y="980485"/>
                  </a:lnTo>
                  <a:lnTo>
                    <a:pt x="1151774" y="959219"/>
                  </a:lnTo>
                  <a:lnTo>
                    <a:pt x="1144462" y="950966"/>
                  </a:lnTo>
                  <a:lnTo>
                    <a:pt x="1144462" y="808765"/>
                  </a:lnTo>
                  <a:lnTo>
                    <a:pt x="1136196" y="798608"/>
                  </a:lnTo>
                  <a:lnTo>
                    <a:pt x="1128565" y="787816"/>
                  </a:lnTo>
                  <a:lnTo>
                    <a:pt x="1120935" y="777024"/>
                  </a:lnTo>
                  <a:lnTo>
                    <a:pt x="1113305" y="765597"/>
                  </a:lnTo>
                  <a:lnTo>
                    <a:pt x="1105993" y="754170"/>
                  </a:lnTo>
                  <a:lnTo>
                    <a:pt x="1098998" y="742744"/>
                  </a:lnTo>
                  <a:lnTo>
                    <a:pt x="1092322" y="730682"/>
                  </a:lnTo>
                  <a:lnTo>
                    <a:pt x="1085645" y="718938"/>
                  </a:lnTo>
                  <a:lnTo>
                    <a:pt x="1078969" y="706241"/>
                  </a:lnTo>
                  <a:lnTo>
                    <a:pt x="1072928" y="693862"/>
                  </a:lnTo>
                  <a:lnTo>
                    <a:pt x="1066887" y="681166"/>
                  </a:lnTo>
                  <a:lnTo>
                    <a:pt x="1061165" y="668787"/>
                  </a:lnTo>
                  <a:lnTo>
                    <a:pt x="1055442" y="655773"/>
                  </a:lnTo>
                  <a:lnTo>
                    <a:pt x="1050355" y="642441"/>
                  </a:lnTo>
                  <a:lnTo>
                    <a:pt x="1045268" y="629745"/>
                  </a:lnTo>
                  <a:lnTo>
                    <a:pt x="1040499" y="616414"/>
                  </a:lnTo>
                  <a:lnTo>
                    <a:pt x="1036048" y="603082"/>
                  </a:lnTo>
                  <a:lnTo>
                    <a:pt x="1031915" y="589751"/>
                  </a:lnTo>
                  <a:lnTo>
                    <a:pt x="1027782" y="576420"/>
                  </a:lnTo>
                  <a:lnTo>
                    <a:pt x="1023967" y="562771"/>
                  </a:lnTo>
                  <a:lnTo>
                    <a:pt x="1020470" y="549757"/>
                  </a:lnTo>
                  <a:lnTo>
                    <a:pt x="1016973" y="536426"/>
                  </a:lnTo>
                  <a:lnTo>
                    <a:pt x="1014429" y="522777"/>
                  </a:lnTo>
                  <a:lnTo>
                    <a:pt x="1011568" y="509446"/>
                  </a:lnTo>
                  <a:lnTo>
                    <a:pt x="1009343" y="496114"/>
                  </a:lnTo>
                  <a:lnTo>
                    <a:pt x="1007435" y="482783"/>
                  </a:lnTo>
                  <a:lnTo>
                    <a:pt x="1005527" y="470087"/>
                  </a:lnTo>
                  <a:lnTo>
                    <a:pt x="1004256" y="456755"/>
                  </a:lnTo>
                  <a:lnTo>
                    <a:pt x="1002984" y="443742"/>
                  </a:lnTo>
                  <a:lnTo>
                    <a:pt x="1002348" y="431045"/>
                  </a:lnTo>
                  <a:lnTo>
                    <a:pt x="1001712" y="418031"/>
                  </a:lnTo>
                  <a:lnTo>
                    <a:pt x="1001712" y="405652"/>
                  </a:lnTo>
                  <a:lnTo>
                    <a:pt x="1001712" y="395178"/>
                  </a:lnTo>
                  <a:lnTo>
                    <a:pt x="1002030" y="385020"/>
                  </a:lnTo>
                  <a:lnTo>
                    <a:pt x="1002666" y="374546"/>
                  </a:lnTo>
                  <a:lnTo>
                    <a:pt x="1003302" y="364071"/>
                  </a:lnTo>
                  <a:lnTo>
                    <a:pt x="1004574" y="353914"/>
                  </a:lnTo>
                  <a:lnTo>
                    <a:pt x="1005527" y="344074"/>
                  </a:lnTo>
                  <a:lnTo>
                    <a:pt x="1007117" y="333917"/>
                  </a:lnTo>
                  <a:lnTo>
                    <a:pt x="1008707" y="324077"/>
                  </a:lnTo>
                  <a:lnTo>
                    <a:pt x="1010296" y="314237"/>
                  </a:lnTo>
                  <a:lnTo>
                    <a:pt x="1012522" y="304080"/>
                  </a:lnTo>
                  <a:lnTo>
                    <a:pt x="1017609" y="285036"/>
                  </a:lnTo>
                  <a:lnTo>
                    <a:pt x="1023013" y="266308"/>
                  </a:lnTo>
                  <a:lnTo>
                    <a:pt x="1029372" y="247581"/>
                  </a:lnTo>
                  <a:lnTo>
                    <a:pt x="1036366" y="229806"/>
                  </a:lnTo>
                  <a:lnTo>
                    <a:pt x="1044315" y="212348"/>
                  </a:lnTo>
                  <a:lnTo>
                    <a:pt x="1052899" y="195525"/>
                  </a:lnTo>
                  <a:lnTo>
                    <a:pt x="1062119" y="178703"/>
                  </a:lnTo>
                  <a:lnTo>
                    <a:pt x="1071656" y="162832"/>
                  </a:lnTo>
                  <a:lnTo>
                    <a:pt x="1082466" y="147596"/>
                  </a:lnTo>
                  <a:lnTo>
                    <a:pt x="1093593" y="132678"/>
                  </a:lnTo>
                  <a:lnTo>
                    <a:pt x="1105357" y="118712"/>
                  </a:lnTo>
                  <a:lnTo>
                    <a:pt x="1117438" y="105380"/>
                  </a:lnTo>
                  <a:lnTo>
                    <a:pt x="1130473" y="92684"/>
                  </a:lnTo>
                  <a:lnTo>
                    <a:pt x="1143826" y="80305"/>
                  </a:lnTo>
                  <a:lnTo>
                    <a:pt x="1150820" y="74909"/>
                  </a:lnTo>
                  <a:lnTo>
                    <a:pt x="1157815" y="69196"/>
                  </a:lnTo>
                  <a:lnTo>
                    <a:pt x="1164809" y="63800"/>
                  </a:lnTo>
                  <a:lnTo>
                    <a:pt x="1172121" y="58721"/>
                  </a:lnTo>
                  <a:lnTo>
                    <a:pt x="1179434" y="53960"/>
                  </a:lnTo>
                  <a:lnTo>
                    <a:pt x="1187064" y="48881"/>
                  </a:lnTo>
                  <a:lnTo>
                    <a:pt x="1194376" y="44120"/>
                  </a:lnTo>
                  <a:lnTo>
                    <a:pt x="1202007" y="39676"/>
                  </a:lnTo>
                  <a:lnTo>
                    <a:pt x="1209955" y="35867"/>
                  </a:lnTo>
                  <a:lnTo>
                    <a:pt x="1217903" y="31741"/>
                  </a:lnTo>
                  <a:lnTo>
                    <a:pt x="1225851" y="27932"/>
                  </a:lnTo>
                  <a:lnTo>
                    <a:pt x="1233799" y="24758"/>
                  </a:lnTo>
                  <a:lnTo>
                    <a:pt x="1242066" y="21266"/>
                  </a:lnTo>
                  <a:lnTo>
                    <a:pt x="1250332" y="18092"/>
                  </a:lnTo>
                  <a:lnTo>
                    <a:pt x="1258916" y="15236"/>
                  </a:lnTo>
                  <a:lnTo>
                    <a:pt x="1267182" y="12379"/>
                  </a:lnTo>
                  <a:lnTo>
                    <a:pt x="1275766" y="10474"/>
                  </a:lnTo>
                  <a:lnTo>
                    <a:pt x="1284350" y="8252"/>
                  </a:lnTo>
                  <a:lnTo>
                    <a:pt x="1292934" y="6348"/>
                  </a:lnTo>
                  <a:lnTo>
                    <a:pt x="1301836" y="4444"/>
                  </a:lnTo>
                  <a:lnTo>
                    <a:pt x="1310738" y="3174"/>
                  </a:lnTo>
                  <a:lnTo>
                    <a:pt x="1319322" y="1904"/>
                  </a:lnTo>
                  <a:lnTo>
                    <a:pt x="1328224" y="952"/>
                  </a:lnTo>
                  <a:lnTo>
                    <a:pt x="1337444" y="317"/>
                  </a:lnTo>
                  <a:lnTo>
                    <a:pt x="134634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497815" y="2683697"/>
            <a:ext cx="1143356" cy="948873"/>
            <a:chOff x="3497816" y="2768381"/>
            <a:chExt cx="1143356" cy="948873"/>
          </a:xfrm>
          <a:effectLst/>
        </p:grpSpPr>
        <p:sp>
          <p:nvSpPr>
            <p:cNvPr id="57" name="椭圆 11"/>
            <p:cNvSpPr/>
            <p:nvPr/>
          </p:nvSpPr>
          <p:spPr>
            <a:xfrm rot="13500000">
              <a:off x="3595057" y="2671140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9" name="KSO_Shape"/>
            <p:cNvSpPr/>
            <p:nvPr/>
          </p:nvSpPr>
          <p:spPr bwMode="auto">
            <a:xfrm>
              <a:off x="3728416" y="3051141"/>
              <a:ext cx="555552" cy="499996"/>
            </a:xfrm>
            <a:custGeom>
              <a:avLst/>
              <a:gdLst/>
              <a:ahLst/>
              <a:cxnLst/>
              <a:rect l="0" t="0" r="r" b="b"/>
              <a:pathLst>
                <a:path w="4741862" h="3833813">
                  <a:moveTo>
                    <a:pt x="247650" y="2000250"/>
                  </a:moveTo>
                  <a:lnTo>
                    <a:pt x="1016000" y="2000250"/>
                  </a:lnTo>
                  <a:lnTo>
                    <a:pt x="1030288" y="2003425"/>
                  </a:lnTo>
                  <a:lnTo>
                    <a:pt x="1041400" y="2012950"/>
                  </a:lnTo>
                  <a:lnTo>
                    <a:pt x="1050925" y="2020888"/>
                  </a:lnTo>
                  <a:lnTo>
                    <a:pt x="1054100" y="2036763"/>
                  </a:lnTo>
                  <a:lnTo>
                    <a:pt x="1050925" y="2051051"/>
                  </a:lnTo>
                  <a:lnTo>
                    <a:pt x="1041400" y="2063751"/>
                  </a:lnTo>
                  <a:lnTo>
                    <a:pt x="1030288" y="2071688"/>
                  </a:lnTo>
                  <a:lnTo>
                    <a:pt x="1016000" y="2074863"/>
                  </a:lnTo>
                  <a:lnTo>
                    <a:pt x="247650" y="2074863"/>
                  </a:lnTo>
                  <a:lnTo>
                    <a:pt x="233362" y="2071688"/>
                  </a:lnTo>
                  <a:lnTo>
                    <a:pt x="220662" y="2063751"/>
                  </a:lnTo>
                  <a:lnTo>
                    <a:pt x="212725" y="2051051"/>
                  </a:lnTo>
                  <a:lnTo>
                    <a:pt x="209550" y="2036763"/>
                  </a:lnTo>
                  <a:lnTo>
                    <a:pt x="212725" y="2020888"/>
                  </a:lnTo>
                  <a:lnTo>
                    <a:pt x="220662" y="2012950"/>
                  </a:lnTo>
                  <a:lnTo>
                    <a:pt x="233362" y="2003425"/>
                  </a:lnTo>
                  <a:lnTo>
                    <a:pt x="247650" y="2000250"/>
                  </a:lnTo>
                  <a:close/>
                  <a:moveTo>
                    <a:pt x="244475" y="1901825"/>
                  </a:moveTo>
                  <a:lnTo>
                    <a:pt x="1012825" y="1901825"/>
                  </a:lnTo>
                  <a:lnTo>
                    <a:pt x="1027112" y="1905000"/>
                  </a:lnTo>
                  <a:lnTo>
                    <a:pt x="1039812" y="1914525"/>
                  </a:lnTo>
                  <a:lnTo>
                    <a:pt x="1044575" y="1925638"/>
                  </a:lnTo>
                  <a:lnTo>
                    <a:pt x="1047750" y="1941513"/>
                  </a:lnTo>
                  <a:lnTo>
                    <a:pt x="1044575" y="1952626"/>
                  </a:lnTo>
                  <a:lnTo>
                    <a:pt x="1039812" y="1965326"/>
                  </a:lnTo>
                  <a:lnTo>
                    <a:pt x="1027112" y="1973263"/>
                  </a:lnTo>
                  <a:lnTo>
                    <a:pt x="1012825" y="1976438"/>
                  </a:lnTo>
                  <a:lnTo>
                    <a:pt x="244475" y="1976438"/>
                  </a:lnTo>
                  <a:lnTo>
                    <a:pt x="230188" y="1973263"/>
                  </a:lnTo>
                  <a:lnTo>
                    <a:pt x="217488" y="1965326"/>
                  </a:lnTo>
                  <a:lnTo>
                    <a:pt x="209550" y="1952626"/>
                  </a:lnTo>
                  <a:lnTo>
                    <a:pt x="206375" y="1941513"/>
                  </a:lnTo>
                  <a:lnTo>
                    <a:pt x="209550" y="1925638"/>
                  </a:lnTo>
                  <a:lnTo>
                    <a:pt x="217488" y="1914525"/>
                  </a:lnTo>
                  <a:lnTo>
                    <a:pt x="230188" y="1905000"/>
                  </a:lnTo>
                  <a:lnTo>
                    <a:pt x="244475" y="1901825"/>
                  </a:lnTo>
                  <a:close/>
                  <a:moveTo>
                    <a:pt x="277813" y="1803400"/>
                  </a:moveTo>
                  <a:lnTo>
                    <a:pt x="1047750" y="1803400"/>
                  </a:lnTo>
                  <a:lnTo>
                    <a:pt x="1060450" y="1806575"/>
                  </a:lnTo>
                  <a:lnTo>
                    <a:pt x="1071563" y="1816100"/>
                  </a:lnTo>
                  <a:lnTo>
                    <a:pt x="1081088" y="1827213"/>
                  </a:lnTo>
                  <a:lnTo>
                    <a:pt x="1084263" y="1843088"/>
                  </a:lnTo>
                  <a:lnTo>
                    <a:pt x="1081088" y="1857376"/>
                  </a:lnTo>
                  <a:lnTo>
                    <a:pt x="1071563" y="1868488"/>
                  </a:lnTo>
                  <a:lnTo>
                    <a:pt x="1060450" y="1874838"/>
                  </a:lnTo>
                  <a:lnTo>
                    <a:pt x="1047750" y="1878013"/>
                  </a:lnTo>
                  <a:lnTo>
                    <a:pt x="277813" y="1878013"/>
                  </a:lnTo>
                  <a:lnTo>
                    <a:pt x="263525" y="1874838"/>
                  </a:lnTo>
                  <a:lnTo>
                    <a:pt x="250825" y="1868488"/>
                  </a:lnTo>
                  <a:lnTo>
                    <a:pt x="244475" y="1857376"/>
                  </a:lnTo>
                  <a:lnTo>
                    <a:pt x="241300" y="1843088"/>
                  </a:lnTo>
                  <a:lnTo>
                    <a:pt x="244475" y="1827213"/>
                  </a:lnTo>
                  <a:lnTo>
                    <a:pt x="250825" y="1816100"/>
                  </a:lnTo>
                  <a:lnTo>
                    <a:pt x="263525" y="1806575"/>
                  </a:lnTo>
                  <a:lnTo>
                    <a:pt x="277813" y="1803400"/>
                  </a:lnTo>
                  <a:close/>
                  <a:moveTo>
                    <a:pt x="238125" y="1708150"/>
                  </a:moveTo>
                  <a:lnTo>
                    <a:pt x="1009650" y="1708150"/>
                  </a:lnTo>
                  <a:lnTo>
                    <a:pt x="1020762" y="1711325"/>
                  </a:lnTo>
                  <a:lnTo>
                    <a:pt x="1033462" y="1717675"/>
                  </a:lnTo>
                  <a:lnTo>
                    <a:pt x="1041400" y="1728788"/>
                  </a:lnTo>
                  <a:lnTo>
                    <a:pt x="1044575" y="1744663"/>
                  </a:lnTo>
                  <a:lnTo>
                    <a:pt x="1041400" y="1758951"/>
                  </a:lnTo>
                  <a:lnTo>
                    <a:pt x="1033462" y="1770063"/>
                  </a:lnTo>
                  <a:lnTo>
                    <a:pt x="1020762" y="1779588"/>
                  </a:lnTo>
                  <a:lnTo>
                    <a:pt x="1009650" y="1782763"/>
                  </a:lnTo>
                  <a:lnTo>
                    <a:pt x="238125" y="1782763"/>
                  </a:lnTo>
                  <a:lnTo>
                    <a:pt x="223838" y="1779588"/>
                  </a:lnTo>
                  <a:lnTo>
                    <a:pt x="212725" y="1770063"/>
                  </a:lnTo>
                  <a:lnTo>
                    <a:pt x="206375" y="1758951"/>
                  </a:lnTo>
                  <a:lnTo>
                    <a:pt x="203200" y="1744663"/>
                  </a:lnTo>
                  <a:lnTo>
                    <a:pt x="206375" y="1728788"/>
                  </a:lnTo>
                  <a:lnTo>
                    <a:pt x="212725" y="1717675"/>
                  </a:lnTo>
                  <a:lnTo>
                    <a:pt x="223838" y="1711325"/>
                  </a:lnTo>
                  <a:lnTo>
                    <a:pt x="238125" y="1708150"/>
                  </a:lnTo>
                  <a:close/>
                  <a:moveTo>
                    <a:pt x="301626" y="1609725"/>
                  </a:moveTo>
                  <a:lnTo>
                    <a:pt x="1068388" y="1609725"/>
                  </a:lnTo>
                  <a:lnTo>
                    <a:pt x="1084264" y="1612900"/>
                  </a:lnTo>
                  <a:lnTo>
                    <a:pt x="1095376" y="1620838"/>
                  </a:lnTo>
                  <a:lnTo>
                    <a:pt x="1104901" y="1633538"/>
                  </a:lnTo>
                  <a:lnTo>
                    <a:pt x="1108076" y="1644650"/>
                  </a:lnTo>
                  <a:lnTo>
                    <a:pt x="1104901" y="1660526"/>
                  </a:lnTo>
                  <a:lnTo>
                    <a:pt x="1095376" y="1671638"/>
                  </a:lnTo>
                  <a:lnTo>
                    <a:pt x="1084264" y="1681163"/>
                  </a:lnTo>
                  <a:lnTo>
                    <a:pt x="1068388" y="1684338"/>
                  </a:lnTo>
                  <a:lnTo>
                    <a:pt x="301626" y="1684338"/>
                  </a:lnTo>
                  <a:lnTo>
                    <a:pt x="287338" y="1681163"/>
                  </a:lnTo>
                  <a:lnTo>
                    <a:pt x="274638" y="1671638"/>
                  </a:lnTo>
                  <a:lnTo>
                    <a:pt x="268288" y="1660526"/>
                  </a:lnTo>
                  <a:lnTo>
                    <a:pt x="265113" y="1644650"/>
                  </a:lnTo>
                  <a:lnTo>
                    <a:pt x="268288" y="1633538"/>
                  </a:lnTo>
                  <a:lnTo>
                    <a:pt x="274638" y="1620838"/>
                  </a:lnTo>
                  <a:lnTo>
                    <a:pt x="287338" y="1612900"/>
                  </a:lnTo>
                  <a:lnTo>
                    <a:pt x="301626" y="1609725"/>
                  </a:lnTo>
                  <a:close/>
                  <a:moveTo>
                    <a:pt x="254001" y="1511300"/>
                  </a:moveTo>
                  <a:lnTo>
                    <a:pt x="1020764" y="1511300"/>
                  </a:lnTo>
                  <a:lnTo>
                    <a:pt x="1036638" y="1514475"/>
                  </a:lnTo>
                  <a:lnTo>
                    <a:pt x="1047751" y="1522413"/>
                  </a:lnTo>
                  <a:lnTo>
                    <a:pt x="1057276" y="1535113"/>
                  </a:lnTo>
                  <a:lnTo>
                    <a:pt x="1060451" y="1549401"/>
                  </a:lnTo>
                  <a:lnTo>
                    <a:pt x="1057276" y="1562101"/>
                  </a:lnTo>
                  <a:lnTo>
                    <a:pt x="1047751" y="1573213"/>
                  </a:lnTo>
                  <a:lnTo>
                    <a:pt x="1036638" y="1582738"/>
                  </a:lnTo>
                  <a:lnTo>
                    <a:pt x="1020764" y="1585913"/>
                  </a:lnTo>
                  <a:lnTo>
                    <a:pt x="254001" y="1585913"/>
                  </a:lnTo>
                  <a:lnTo>
                    <a:pt x="238126" y="1582738"/>
                  </a:lnTo>
                  <a:lnTo>
                    <a:pt x="227013" y="1573213"/>
                  </a:lnTo>
                  <a:lnTo>
                    <a:pt x="220663" y="1562101"/>
                  </a:lnTo>
                  <a:lnTo>
                    <a:pt x="217488" y="1549401"/>
                  </a:lnTo>
                  <a:lnTo>
                    <a:pt x="220663" y="1535113"/>
                  </a:lnTo>
                  <a:lnTo>
                    <a:pt x="227013" y="1522413"/>
                  </a:lnTo>
                  <a:lnTo>
                    <a:pt x="238126" y="1514475"/>
                  </a:lnTo>
                  <a:lnTo>
                    <a:pt x="254001" y="1511300"/>
                  </a:lnTo>
                  <a:close/>
                  <a:moveTo>
                    <a:pt x="274638" y="1412875"/>
                  </a:moveTo>
                  <a:lnTo>
                    <a:pt x="1041400" y="1412875"/>
                  </a:lnTo>
                  <a:lnTo>
                    <a:pt x="1057276" y="1416050"/>
                  </a:lnTo>
                  <a:lnTo>
                    <a:pt x="1068388" y="1423988"/>
                  </a:lnTo>
                  <a:lnTo>
                    <a:pt x="1077913" y="1436688"/>
                  </a:lnTo>
                  <a:lnTo>
                    <a:pt x="1081088" y="1450976"/>
                  </a:lnTo>
                  <a:lnTo>
                    <a:pt x="1077913" y="1466851"/>
                  </a:lnTo>
                  <a:lnTo>
                    <a:pt x="1068388" y="1477963"/>
                  </a:lnTo>
                  <a:lnTo>
                    <a:pt x="1057276" y="1484313"/>
                  </a:lnTo>
                  <a:lnTo>
                    <a:pt x="1041400" y="1487488"/>
                  </a:lnTo>
                  <a:lnTo>
                    <a:pt x="274638" y="1487488"/>
                  </a:lnTo>
                  <a:lnTo>
                    <a:pt x="260350" y="1484313"/>
                  </a:lnTo>
                  <a:lnTo>
                    <a:pt x="247650" y="1477963"/>
                  </a:lnTo>
                  <a:lnTo>
                    <a:pt x="238126" y="1466851"/>
                  </a:lnTo>
                  <a:lnTo>
                    <a:pt x="236538" y="1450976"/>
                  </a:lnTo>
                  <a:lnTo>
                    <a:pt x="238126" y="1436688"/>
                  </a:lnTo>
                  <a:lnTo>
                    <a:pt x="247650" y="1423988"/>
                  </a:lnTo>
                  <a:lnTo>
                    <a:pt x="260350" y="1416050"/>
                  </a:lnTo>
                  <a:lnTo>
                    <a:pt x="274638" y="1412875"/>
                  </a:lnTo>
                  <a:close/>
                  <a:moveTo>
                    <a:pt x="3359150" y="0"/>
                  </a:moveTo>
                  <a:lnTo>
                    <a:pt x="3403600" y="3175"/>
                  </a:lnTo>
                  <a:lnTo>
                    <a:pt x="3449638" y="6350"/>
                  </a:lnTo>
                  <a:lnTo>
                    <a:pt x="3494088" y="17462"/>
                  </a:lnTo>
                  <a:lnTo>
                    <a:pt x="3535362" y="30162"/>
                  </a:lnTo>
                  <a:lnTo>
                    <a:pt x="3579814" y="50800"/>
                  </a:lnTo>
                  <a:lnTo>
                    <a:pt x="3619500" y="71437"/>
                  </a:lnTo>
                  <a:lnTo>
                    <a:pt x="3654426" y="98425"/>
                  </a:lnTo>
                  <a:lnTo>
                    <a:pt x="3687762" y="128587"/>
                  </a:lnTo>
                  <a:lnTo>
                    <a:pt x="3717926" y="158750"/>
                  </a:lnTo>
                  <a:lnTo>
                    <a:pt x="3744914" y="193675"/>
                  </a:lnTo>
                  <a:lnTo>
                    <a:pt x="3768726" y="230187"/>
                  </a:lnTo>
                  <a:lnTo>
                    <a:pt x="3789362" y="268287"/>
                  </a:lnTo>
                  <a:lnTo>
                    <a:pt x="3803650" y="311150"/>
                  </a:lnTo>
                  <a:lnTo>
                    <a:pt x="3816350" y="352425"/>
                  </a:lnTo>
                  <a:lnTo>
                    <a:pt x="3822700" y="393700"/>
                  </a:lnTo>
                  <a:lnTo>
                    <a:pt x="3827462" y="439737"/>
                  </a:lnTo>
                  <a:lnTo>
                    <a:pt x="3825876" y="484187"/>
                  </a:lnTo>
                  <a:lnTo>
                    <a:pt x="3822700" y="528637"/>
                  </a:lnTo>
                  <a:lnTo>
                    <a:pt x="3813176" y="573087"/>
                  </a:lnTo>
                  <a:lnTo>
                    <a:pt x="3798888" y="615950"/>
                  </a:lnTo>
                  <a:lnTo>
                    <a:pt x="3776662" y="660400"/>
                  </a:lnTo>
                  <a:lnTo>
                    <a:pt x="3756026" y="698500"/>
                  </a:lnTo>
                  <a:lnTo>
                    <a:pt x="3729038" y="735012"/>
                  </a:lnTo>
                  <a:lnTo>
                    <a:pt x="3702050" y="768350"/>
                  </a:lnTo>
                  <a:lnTo>
                    <a:pt x="3670300" y="796925"/>
                  </a:lnTo>
                  <a:lnTo>
                    <a:pt x="3633788" y="823912"/>
                  </a:lnTo>
                  <a:lnTo>
                    <a:pt x="3598862" y="847724"/>
                  </a:lnTo>
                  <a:lnTo>
                    <a:pt x="3606800" y="844549"/>
                  </a:lnTo>
                  <a:lnTo>
                    <a:pt x="3633788" y="842962"/>
                  </a:lnTo>
                  <a:lnTo>
                    <a:pt x="3675062" y="839787"/>
                  </a:lnTo>
                  <a:lnTo>
                    <a:pt x="3721100" y="839787"/>
                  </a:lnTo>
                  <a:lnTo>
                    <a:pt x="3765550" y="842962"/>
                  </a:lnTo>
                  <a:lnTo>
                    <a:pt x="3810000" y="850899"/>
                  </a:lnTo>
                  <a:lnTo>
                    <a:pt x="3857626" y="863599"/>
                  </a:lnTo>
                  <a:lnTo>
                    <a:pt x="3902076" y="881062"/>
                  </a:lnTo>
                  <a:lnTo>
                    <a:pt x="3948112" y="904874"/>
                  </a:lnTo>
                  <a:lnTo>
                    <a:pt x="3989388" y="935037"/>
                  </a:lnTo>
                  <a:lnTo>
                    <a:pt x="4019550" y="958849"/>
                  </a:lnTo>
                  <a:lnTo>
                    <a:pt x="4046538" y="982662"/>
                  </a:lnTo>
                  <a:lnTo>
                    <a:pt x="4070350" y="1009649"/>
                  </a:lnTo>
                  <a:lnTo>
                    <a:pt x="4094162" y="1039812"/>
                  </a:lnTo>
                  <a:lnTo>
                    <a:pt x="4117976" y="1068387"/>
                  </a:lnTo>
                  <a:lnTo>
                    <a:pt x="4138612" y="1101724"/>
                  </a:lnTo>
                  <a:lnTo>
                    <a:pt x="4179888" y="1169987"/>
                  </a:lnTo>
                  <a:lnTo>
                    <a:pt x="4216400" y="1243012"/>
                  </a:lnTo>
                  <a:lnTo>
                    <a:pt x="4249738" y="1319212"/>
                  </a:lnTo>
                  <a:lnTo>
                    <a:pt x="4278312" y="1400174"/>
                  </a:lnTo>
                  <a:lnTo>
                    <a:pt x="4305300" y="1484312"/>
                  </a:lnTo>
                  <a:lnTo>
                    <a:pt x="4329112" y="1568450"/>
                  </a:lnTo>
                  <a:lnTo>
                    <a:pt x="4352926" y="1654175"/>
                  </a:lnTo>
                  <a:lnTo>
                    <a:pt x="4395788" y="1824038"/>
                  </a:lnTo>
                  <a:lnTo>
                    <a:pt x="4433888" y="1989138"/>
                  </a:lnTo>
                  <a:lnTo>
                    <a:pt x="4451910" y="2059780"/>
                  </a:lnTo>
                  <a:lnTo>
                    <a:pt x="4606926" y="935037"/>
                  </a:lnTo>
                  <a:lnTo>
                    <a:pt x="4610100" y="919162"/>
                  </a:lnTo>
                  <a:lnTo>
                    <a:pt x="4616450" y="908049"/>
                  </a:lnTo>
                  <a:lnTo>
                    <a:pt x="4625976" y="898524"/>
                  </a:lnTo>
                  <a:lnTo>
                    <a:pt x="4633914" y="890587"/>
                  </a:lnTo>
                  <a:lnTo>
                    <a:pt x="4646614" y="881062"/>
                  </a:lnTo>
                  <a:lnTo>
                    <a:pt x="4657726" y="877887"/>
                  </a:lnTo>
                  <a:lnTo>
                    <a:pt x="4670426" y="874712"/>
                  </a:lnTo>
                  <a:lnTo>
                    <a:pt x="4684714" y="874712"/>
                  </a:lnTo>
                  <a:lnTo>
                    <a:pt x="4697414" y="877887"/>
                  </a:lnTo>
                  <a:lnTo>
                    <a:pt x="4708526" y="884237"/>
                  </a:lnTo>
                  <a:lnTo>
                    <a:pt x="4721226" y="892174"/>
                  </a:lnTo>
                  <a:lnTo>
                    <a:pt x="4729162" y="901699"/>
                  </a:lnTo>
                  <a:lnTo>
                    <a:pt x="4735514" y="914399"/>
                  </a:lnTo>
                  <a:lnTo>
                    <a:pt x="4738688" y="925512"/>
                  </a:lnTo>
                  <a:lnTo>
                    <a:pt x="4741862" y="938212"/>
                  </a:lnTo>
                  <a:lnTo>
                    <a:pt x="4741862" y="952499"/>
                  </a:lnTo>
                  <a:lnTo>
                    <a:pt x="4538662" y="2415850"/>
                  </a:lnTo>
                  <a:lnTo>
                    <a:pt x="4538662" y="3765551"/>
                  </a:lnTo>
                  <a:lnTo>
                    <a:pt x="4535488" y="3779838"/>
                  </a:lnTo>
                  <a:lnTo>
                    <a:pt x="4532314" y="3792538"/>
                  </a:lnTo>
                  <a:lnTo>
                    <a:pt x="4527550" y="3803651"/>
                  </a:lnTo>
                  <a:lnTo>
                    <a:pt x="4518026" y="3813176"/>
                  </a:lnTo>
                  <a:lnTo>
                    <a:pt x="4508500" y="3821113"/>
                  </a:lnTo>
                  <a:lnTo>
                    <a:pt x="4497388" y="3827463"/>
                  </a:lnTo>
                  <a:lnTo>
                    <a:pt x="4484688" y="3833813"/>
                  </a:lnTo>
                  <a:lnTo>
                    <a:pt x="4470400" y="3833813"/>
                  </a:lnTo>
                  <a:lnTo>
                    <a:pt x="4454526" y="3833813"/>
                  </a:lnTo>
                  <a:lnTo>
                    <a:pt x="4443414" y="3827463"/>
                  </a:lnTo>
                  <a:lnTo>
                    <a:pt x="4430714" y="3821113"/>
                  </a:lnTo>
                  <a:lnTo>
                    <a:pt x="4422776" y="3813176"/>
                  </a:lnTo>
                  <a:lnTo>
                    <a:pt x="4413250" y="3803651"/>
                  </a:lnTo>
                  <a:lnTo>
                    <a:pt x="4406900" y="3792538"/>
                  </a:lnTo>
                  <a:lnTo>
                    <a:pt x="4403726" y="3779838"/>
                  </a:lnTo>
                  <a:lnTo>
                    <a:pt x="4402138" y="3765551"/>
                  </a:lnTo>
                  <a:lnTo>
                    <a:pt x="4402138" y="2505075"/>
                  </a:lnTo>
                  <a:lnTo>
                    <a:pt x="4398962" y="2493962"/>
                  </a:lnTo>
                  <a:lnTo>
                    <a:pt x="4395788" y="2478087"/>
                  </a:lnTo>
                  <a:lnTo>
                    <a:pt x="4395788" y="2474913"/>
                  </a:lnTo>
                  <a:lnTo>
                    <a:pt x="4386264" y="2493963"/>
                  </a:lnTo>
                  <a:lnTo>
                    <a:pt x="4378326" y="2511425"/>
                  </a:lnTo>
                  <a:lnTo>
                    <a:pt x="4365626" y="2528888"/>
                  </a:lnTo>
                  <a:lnTo>
                    <a:pt x="4351338" y="2544763"/>
                  </a:lnTo>
                  <a:lnTo>
                    <a:pt x="4335464" y="2559050"/>
                  </a:lnTo>
                  <a:lnTo>
                    <a:pt x="4321176" y="2570163"/>
                  </a:lnTo>
                  <a:lnTo>
                    <a:pt x="4302126" y="2579688"/>
                  </a:lnTo>
                  <a:lnTo>
                    <a:pt x="4284664" y="2589213"/>
                  </a:lnTo>
                  <a:lnTo>
                    <a:pt x="4264026" y="2597150"/>
                  </a:lnTo>
                  <a:lnTo>
                    <a:pt x="4243388" y="2603500"/>
                  </a:lnTo>
                  <a:lnTo>
                    <a:pt x="4222750" y="2606675"/>
                  </a:lnTo>
                  <a:lnTo>
                    <a:pt x="3565526" y="2677005"/>
                  </a:lnTo>
                  <a:lnTo>
                    <a:pt x="3565526" y="3765551"/>
                  </a:lnTo>
                  <a:lnTo>
                    <a:pt x="3565526" y="3779838"/>
                  </a:lnTo>
                  <a:lnTo>
                    <a:pt x="3559176" y="3792538"/>
                  </a:lnTo>
                  <a:lnTo>
                    <a:pt x="3552826" y="3803651"/>
                  </a:lnTo>
                  <a:lnTo>
                    <a:pt x="3548064" y="3813176"/>
                  </a:lnTo>
                  <a:lnTo>
                    <a:pt x="3535364" y="3821113"/>
                  </a:lnTo>
                  <a:lnTo>
                    <a:pt x="3524250" y="3827463"/>
                  </a:lnTo>
                  <a:lnTo>
                    <a:pt x="3511550" y="3833813"/>
                  </a:lnTo>
                  <a:lnTo>
                    <a:pt x="3500438" y="3833813"/>
                  </a:lnTo>
                  <a:lnTo>
                    <a:pt x="3484564" y="3833813"/>
                  </a:lnTo>
                  <a:lnTo>
                    <a:pt x="3473450" y="3827463"/>
                  </a:lnTo>
                  <a:lnTo>
                    <a:pt x="3460750" y="3821113"/>
                  </a:lnTo>
                  <a:lnTo>
                    <a:pt x="3451226" y="3813176"/>
                  </a:lnTo>
                  <a:lnTo>
                    <a:pt x="3443288" y="3803651"/>
                  </a:lnTo>
                  <a:lnTo>
                    <a:pt x="3436938" y="3792538"/>
                  </a:lnTo>
                  <a:lnTo>
                    <a:pt x="3430588" y="3779838"/>
                  </a:lnTo>
                  <a:lnTo>
                    <a:pt x="3430588" y="3765551"/>
                  </a:lnTo>
                  <a:lnTo>
                    <a:pt x="3430588" y="2920423"/>
                  </a:lnTo>
                  <a:lnTo>
                    <a:pt x="3355976" y="3582988"/>
                  </a:lnTo>
                  <a:lnTo>
                    <a:pt x="3349626" y="3603625"/>
                  </a:lnTo>
                  <a:lnTo>
                    <a:pt x="3348038" y="3624263"/>
                  </a:lnTo>
                  <a:lnTo>
                    <a:pt x="3338514" y="3643313"/>
                  </a:lnTo>
                  <a:lnTo>
                    <a:pt x="3328988" y="3663950"/>
                  </a:lnTo>
                  <a:lnTo>
                    <a:pt x="3317876" y="3678238"/>
                  </a:lnTo>
                  <a:lnTo>
                    <a:pt x="3305176" y="3695700"/>
                  </a:lnTo>
                  <a:lnTo>
                    <a:pt x="3290888" y="3711575"/>
                  </a:lnTo>
                  <a:lnTo>
                    <a:pt x="3275014" y="3722688"/>
                  </a:lnTo>
                  <a:lnTo>
                    <a:pt x="3260726" y="3735388"/>
                  </a:lnTo>
                  <a:lnTo>
                    <a:pt x="3243262" y="3746500"/>
                  </a:lnTo>
                  <a:lnTo>
                    <a:pt x="3222626" y="3756025"/>
                  </a:lnTo>
                  <a:lnTo>
                    <a:pt x="3203576" y="3762375"/>
                  </a:lnTo>
                  <a:lnTo>
                    <a:pt x="3182938" y="3768725"/>
                  </a:lnTo>
                  <a:lnTo>
                    <a:pt x="3162300" y="3771900"/>
                  </a:lnTo>
                  <a:lnTo>
                    <a:pt x="3141662" y="3771900"/>
                  </a:lnTo>
                  <a:lnTo>
                    <a:pt x="3121026" y="3771900"/>
                  </a:lnTo>
                  <a:lnTo>
                    <a:pt x="3097214" y="3765550"/>
                  </a:lnTo>
                  <a:lnTo>
                    <a:pt x="3078162" y="3759200"/>
                  </a:lnTo>
                  <a:lnTo>
                    <a:pt x="3057526" y="3752850"/>
                  </a:lnTo>
                  <a:lnTo>
                    <a:pt x="3040062" y="3744913"/>
                  </a:lnTo>
                  <a:lnTo>
                    <a:pt x="3022600" y="3732213"/>
                  </a:lnTo>
                  <a:lnTo>
                    <a:pt x="3003550" y="3721100"/>
                  </a:lnTo>
                  <a:lnTo>
                    <a:pt x="2989263" y="3705225"/>
                  </a:lnTo>
                  <a:lnTo>
                    <a:pt x="2976563" y="3690938"/>
                  </a:lnTo>
                  <a:lnTo>
                    <a:pt x="2965450" y="3671888"/>
                  </a:lnTo>
                  <a:lnTo>
                    <a:pt x="2952750" y="3657600"/>
                  </a:lnTo>
                  <a:lnTo>
                    <a:pt x="2947988" y="3636963"/>
                  </a:lnTo>
                  <a:lnTo>
                    <a:pt x="2938463" y="3619500"/>
                  </a:lnTo>
                  <a:lnTo>
                    <a:pt x="2935288" y="3597275"/>
                  </a:lnTo>
                  <a:lnTo>
                    <a:pt x="2932113" y="3576638"/>
                  </a:lnTo>
                  <a:lnTo>
                    <a:pt x="2928938" y="3556000"/>
                  </a:lnTo>
                  <a:lnTo>
                    <a:pt x="2932113" y="3532188"/>
                  </a:lnTo>
                  <a:lnTo>
                    <a:pt x="3051176" y="2478087"/>
                  </a:lnTo>
                  <a:lnTo>
                    <a:pt x="3054350" y="2457450"/>
                  </a:lnTo>
                  <a:lnTo>
                    <a:pt x="3060700" y="2436812"/>
                  </a:lnTo>
                  <a:lnTo>
                    <a:pt x="3070226" y="2416175"/>
                  </a:lnTo>
                  <a:lnTo>
                    <a:pt x="3078162" y="2397125"/>
                  </a:lnTo>
                  <a:lnTo>
                    <a:pt x="3087688" y="2379662"/>
                  </a:lnTo>
                  <a:lnTo>
                    <a:pt x="3101976" y="2365375"/>
                  </a:lnTo>
                  <a:lnTo>
                    <a:pt x="3114676" y="2349500"/>
                  </a:lnTo>
                  <a:lnTo>
                    <a:pt x="3128962" y="2335212"/>
                  </a:lnTo>
                  <a:lnTo>
                    <a:pt x="3148014" y="2322512"/>
                  </a:lnTo>
                  <a:lnTo>
                    <a:pt x="3165476" y="2314575"/>
                  </a:lnTo>
                  <a:lnTo>
                    <a:pt x="3182938" y="2305050"/>
                  </a:lnTo>
                  <a:lnTo>
                    <a:pt x="3203576" y="2298700"/>
                  </a:lnTo>
                  <a:lnTo>
                    <a:pt x="3222626" y="2293937"/>
                  </a:lnTo>
                  <a:lnTo>
                    <a:pt x="3243262" y="2290762"/>
                  </a:lnTo>
                  <a:lnTo>
                    <a:pt x="3260726" y="2290762"/>
                  </a:lnTo>
                  <a:lnTo>
                    <a:pt x="3273426" y="2284412"/>
                  </a:lnTo>
                  <a:lnTo>
                    <a:pt x="3294064" y="2281237"/>
                  </a:lnTo>
                  <a:lnTo>
                    <a:pt x="3314700" y="2274887"/>
                  </a:lnTo>
                  <a:lnTo>
                    <a:pt x="3690474" y="2234675"/>
                  </a:lnTo>
                  <a:lnTo>
                    <a:pt x="3667126" y="2144713"/>
                  </a:lnTo>
                  <a:lnTo>
                    <a:pt x="3609976" y="1931988"/>
                  </a:lnTo>
                  <a:lnTo>
                    <a:pt x="3582988" y="1827213"/>
                  </a:lnTo>
                  <a:lnTo>
                    <a:pt x="3549650" y="1722437"/>
                  </a:lnTo>
                  <a:lnTo>
                    <a:pt x="3514726" y="1620837"/>
                  </a:lnTo>
                  <a:lnTo>
                    <a:pt x="3475038" y="1525587"/>
                  </a:lnTo>
                  <a:lnTo>
                    <a:pt x="3459802" y="1481266"/>
                  </a:lnTo>
                  <a:lnTo>
                    <a:pt x="3457576" y="1484313"/>
                  </a:lnTo>
                  <a:lnTo>
                    <a:pt x="3406776" y="1570038"/>
                  </a:lnTo>
                  <a:lnTo>
                    <a:pt x="3359150" y="1660525"/>
                  </a:lnTo>
                  <a:lnTo>
                    <a:pt x="3341750" y="1690108"/>
                  </a:lnTo>
                  <a:lnTo>
                    <a:pt x="3341688" y="1690688"/>
                  </a:lnTo>
                  <a:lnTo>
                    <a:pt x="3328988" y="1717675"/>
                  </a:lnTo>
                  <a:lnTo>
                    <a:pt x="3317876" y="1744663"/>
                  </a:lnTo>
                  <a:lnTo>
                    <a:pt x="3297238" y="1765300"/>
                  </a:lnTo>
                  <a:lnTo>
                    <a:pt x="3275014" y="1782763"/>
                  </a:lnTo>
                  <a:lnTo>
                    <a:pt x="3249614" y="1797050"/>
                  </a:lnTo>
                  <a:lnTo>
                    <a:pt x="3219450" y="1806575"/>
                  </a:lnTo>
                  <a:lnTo>
                    <a:pt x="2603954" y="1993900"/>
                  </a:lnTo>
                  <a:lnTo>
                    <a:pt x="2606676" y="1993900"/>
                  </a:lnTo>
                  <a:lnTo>
                    <a:pt x="2619376" y="1993900"/>
                  </a:lnTo>
                  <a:lnTo>
                    <a:pt x="2633663" y="2000250"/>
                  </a:lnTo>
                  <a:lnTo>
                    <a:pt x="2646363" y="2006600"/>
                  </a:lnTo>
                  <a:lnTo>
                    <a:pt x="2654300" y="2016125"/>
                  </a:lnTo>
                  <a:lnTo>
                    <a:pt x="2663826" y="2024063"/>
                  </a:lnTo>
                  <a:lnTo>
                    <a:pt x="2670176" y="2036763"/>
                  </a:lnTo>
                  <a:lnTo>
                    <a:pt x="2671763" y="2047875"/>
                  </a:lnTo>
                  <a:lnTo>
                    <a:pt x="2674938" y="2063751"/>
                  </a:lnTo>
                  <a:lnTo>
                    <a:pt x="2671763" y="2074863"/>
                  </a:lnTo>
                  <a:lnTo>
                    <a:pt x="2670176" y="2087563"/>
                  </a:lnTo>
                  <a:lnTo>
                    <a:pt x="2663826" y="2098676"/>
                  </a:lnTo>
                  <a:lnTo>
                    <a:pt x="2654300" y="2111375"/>
                  </a:lnTo>
                  <a:lnTo>
                    <a:pt x="3027362" y="2111375"/>
                  </a:lnTo>
                  <a:lnTo>
                    <a:pt x="3040062" y="2111375"/>
                  </a:lnTo>
                  <a:lnTo>
                    <a:pt x="3054350" y="2114550"/>
                  </a:lnTo>
                  <a:lnTo>
                    <a:pt x="3063876" y="2119313"/>
                  </a:lnTo>
                  <a:lnTo>
                    <a:pt x="3074988" y="2128838"/>
                  </a:lnTo>
                  <a:lnTo>
                    <a:pt x="3084514" y="2141538"/>
                  </a:lnTo>
                  <a:lnTo>
                    <a:pt x="3090862" y="2149475"/>
                  </a:lnTo>
                  <a:lnTo>
                    <a:pt x="3094038" y="2165350"/>
                  </a:lnTo>
                  <a:lnTo>
                    <a:pt x="3094038" y="2176463"/>
                  </a:lnTo>
                  <a:lnTo>
                    <a:pt x="3094038" y="2192338"/>
                  </a:lnTo>
                  <a:lnTo>
                    <a:pt x="3090862" y="2203450"/>
                  </a:lnTo>
                  <a:lnTo>
                    <a:pt x="3084514" y="2216150"/>
                  </a:lnTo>
                  <a:lnTo>
                    <a:pt x="3074988" y="2224088"/>
                  </a:lnTo>
                  <a:lnTo>
                    <a:pt x="3063876" y="2233613"/>
                  </a:lnTo>
                  <a:lnTo>
                    <a:pt x="3054350" y="2239963"/>
                  </a:lnTo>
                  <a:lnTo>
                    <a:pt x="3040062" y="2243138"/>
                  </a:lnTo>
                  <a:lnTo>
                    <a:pt x="3027362" y="2244725"/>
                  </a:lnTo>
                  <a:lnTo>
                    <a:pt x="2857501" y="2244725"/>
                  </a:lnTo>
                  <a:lnTo>
                    <a:pt x="2857501" y="3765551"/>
                  </a:lnTo>
                  <a:lnTo>
                    <a:pt x="2857501" y="3779838"/>
                  </a:lnTo>
                  <a:lnTo>
                    <a:pt x="2851151" y="3792538"/>
                  </a:lnTo>
                  <a:lnTo>
                    <a:pt x="2846388" y="3803651"/>
                  </a:lnTo>
                  <a:lnTo>
                    <a:pt x="2836863" y="3813176"/>
                  </a:lnTo>
                  <a:lnTo>
                    <a:pt x="2827338" y="3821113"/>
                  </a:lnTo>
                  <a:lnTo>
                    <a:pt x="2816226" y="3827463"/>
                  </a:lnTo>
                  <a:lnTo>
                    <a:pt x="2803526" y="3833813"/>
                  </a:lnTo>
                  <a:lnTo>
                    <a:pt x="2789238" y="3833813"/>
                  </a:lnTo>
                  <a:lnTo>
                    <a:pt x="2776538" y="3833813"/>
                  </a:lnTo>
                  <a:lnTo>
                    <a:pt x="2765426" y="3827463"/>
                  </a:lnTo>
                  <a:lnTo>
                    <a:pt x="2752726" y="3821113"/>
                  </a:lnTo>
                  <a:lnTo>
                    <a:pt x="2741613" y="3813176"/>
                  </a:lnTo>
                  <a:lnTo>
                    <a:pt x="2735263" y="3803651"/>
                  </a:lnTo>
                  <a:lnTo>
                    <a:pt x="2728913" y="3792538"/>
                  </a:lnTo>
                  <a:lnTo>
                    <a:pt x="2722563" y="3779838"/>
                  </a:lnTo>
                  <a:lnTo>
                    <a:pt x="2722563" y="3765551"/>
                  </a:lnTo>
                  <a:lnTo>
                    <a:pt x="2722563" y="2244725"/>
                  </a:lnTo>
                  <a:lnTo>
                    <a:pt x="274638" y="2244725"/>
                  </a:lnTo>
                  <a:lnTo>
                    <a:pt x="274638" y="3765551"/>
                  </a:lnTo>
                  <a:lnTo>
                    <a:pt x="271463" y="3779838"/>
                  </a:lnTo>
                  <a:lnTo>
                    <a:pt x="268288" y="3792538"/>
                  </a:lnTo>
                  <a:lnTo>
                    <a:pt x="263526" y="3803651"/>
                  </a:lnTo>
                  <a:lnTo>
                    <a:pt x="254000" y="3813176"/>
                  </a:lnTo>
                  <a:lnTo>
                    <a:pt x="244476" y="3821113"/>
                  </a:lnTo>
                  <a:lnTo>
                    <a:pt x="233363" y="3827463"/>
                  </a:lnTo>
                  <a:lnTo>
                    <a:pt x="217488" y="3833813"/>
                  </a:lnTo>
                  <a:lnTo>
                    <a:pt x="206376" y="3833813"/>
                  </a:lnTo>
                  <a:lnTo>
                    <a:pt x="190500" y="3833813"/>
                  </a:lnTo>
                  <a:lnTo>
                    <a:pt x="179388" y="3827463"/>
                  </a:lnTo>
                  <a:lnTo>
                    <a:pt x="166688" y="3821113"/>
                  </a:lnTo>
                  <a:lnTo>
                    <a:pt x="158750" y="3813176"/>
                  </a:lnTo>
                  <a:lnTo>
                    <a:pt x="149226" y="3803651"/>
                  </a:lnTo>
                  <a:lnTo>
                    <a:pt x="142876" y="3792538"/>
                  </a:lnTo>
                  <a:lnTo>
                    <a:pt x="139700" y="3779838"/>
                  </a:lnTo>
                  <a:lnTo>
                    <a:pt x="138113" y="3765551"/>
                  </a:lnTo>
                  <a:lnTo>
                    <a:pt x="138113" y="2244725"/>
                  </a:lnTo>
                  <a:lnTo>
                    <a:pt x="68263" y="2244725"/>
                  </a:lnTo>
                  <a:lnTo>
                    <a:pt x="53975" y="2243138"/>
                  </a:lnTo>
                  <a:lnTo>
                    <a:pt x="41275" y="2239963"/>
                  </a:lnTo>
                  <a:lnTo>
                    <a:pt x="30163" y="2233613"/>
                  </a:lnTo>
                  <a:lnTo>
                    <a:pt x="20638" y="2224088"/>
                  </a:lnTo>
                  <a:lnTo>
                    <a:pt x="12700" y="2216150"/>
                  </a:lnTo>
                  <a:lnTo>
                    <a:pt x="6350" y="2203450"/>
                  </a:lnTo>
                  <a:lnTo>
                    <a:pt x="0" y="2192338"/>
                  </a:lnTo>
                  <a:lnTo>
                    <a:pt x="0" y="2176463"/>
                  </a:lnTo>
                  <a:lnTo>
                    <a:pt x="0" y="2165350"/>
                  </a:lnTo>
                  <a:lnTo>
                    <a:pt x="6350" y="2149475"/>
                  </a:lnTo>
                  <a:lnTo>
                    <a:pt x="12700" y="2141538"/>
                  </a:lnTo>
                  <a:lnTo>
                    <a:pt x="20638" y="2128838"/>
                  </a:lnTo>
                  <a:lnTo>
                    <a:pt x="30163" y="2119313"/>
                  </a:lnTo>
                  <a:lnTo>
                    <a:pt x="41275" y="2114550"/>
                  </a:lnTo>
                  <a:lnTo>
                    <a:pt x="53975" y="2111375"/>
                  </a:lnTo>
                  <a:lnTo>
                    <a:pt x="68263" y="2111375"/>
                  </a:lnTo>
                  <a:lnTo>
                    <a:pt x="1738313" y="2111375"/>
                  </a:lnTo>
                  <a:lnTo>
                    <a:pt x="1731963" y="2098676"/>
                  </a:lnTo>
                  <a:lnTo>
                    <a:pt x="1722438" y="2087563"/>
                  </a:lnTo>
                  <a:lnTo>
                    <a:pt x="1719263" y="2074863"/>
                  </a:lnTo>
                  <a:lnTo>
                    <a:pt x="1719263" y="2063751"/>
                  </a:lnTo>
                  <a:lnTo>
                    <a:pt x="1719263" y="2062529"/>
                  </a:lnTo>
                  <a:lnTo>
                    <a:pt x="1690688" y="2057400"/>
                  </a:lnTo>
                  <a:lnTo>
                    <a:pt x="1677988" y="2051050"/>
                  </a:lnTo>
                  <a:lnTo>
                    <a:pt x="1666875" y="2039937"/>
                  </a:lnTo>
                  <a:lnTo>
                    <a:pt x="1639888" y="2009775"/>
                  </a:lnTo>
                  <a:lnTo>
                    <a:pt x="1617662" y="1970087"/>
                  </a:lnTo>
                  <a:lnTo>
                    <a:pt x="1597025" y="1928812"/>
                  </a:lnTo>
                  <a:lnTo>
                    <a:pt x="1565275" y="1854200"/>
                  </a:lnTo>
                  <a:lnTo>
                    <a:pt x="1552575" y="1820862"/>
                  </a:lnTo>
                  <a:lnTo>
                    <a:pt x="1484312" y="1576387"/>
                  </a:lnTo>
                  <a:lnTo>
                    <a:pt x="1444625" y="1443037"/>
                  </a:lnTo>
                  <a:lnTo>
                    <a:pt x="1412875" y="1311274"/>
                  </a:lnTo>
                  <a:lnTo>
                    <a:pt x="1385888" y="1192212"/>
                  </a:lnTo>
                  <a:lnTo>
                    <a:pt x="1373188" y="1138237"/>
                  </a:lnTo>
                  <a:lnTo>
                    <a:pt x="1366838" y="1090612"/>
                  </a:lnTo>
                  <a:lnTo>
                    <a:pt x="1365250" y="1047749"/>
                  </a:lnTo>
                  <a:lnTo>
                    <a:pt x="1365250" y="1015999"/>
                  </a:lnTo>
                  <a:lnTo>
                    <a:pt x="1370012" y="989012"/>
                  </a:lnTo>
                  <a:lnTo>
                    <a:pt x="1376362" y="979487"/>
                  </a:lnTo>
                  <a:lnTo>
                    <a:pt x="1379538" y="973137"/>
                  </a:lnTo>
                  <a:lnTo>
                    <a:pt x="1460500" y="935037"/>
                  </a:lnTo>
                  <a:lnTo>
                    <a:pt x="1738957" y="2015573"/>
                  </a:lnTo>
                  <a:lnTo>
                    <a:pt x="1749426" y="2006600"/>
                  </a:lnTo>
                  <a:lnTo>
                    <a:pt x="1758950" y="2000250"/>
                  </a:lnTo>
                  <a:lnTo>
                    <a:pt x="1773238" y="1993900"/>
                  </a:lnTo>
                  <a:lnTo>
                    <a:pt x="1785938" y="1993900"/>
                  </a:lnTo>
                  <a:lnTo>
                    <a:pt x="2264305" y="1993900"/>
                  </a:lnTo>
                  <a:lnTo>
                    <a:pt x="2257426" y="1985963"/>
                  </a:lnTo>
                  <a:lnTo>
                    <a:pt x="2244726" y="1958975"/>
                  </a:lnTo>
                  <a:lnTo>
                    <a:pt x="2236788" y="1928813"/>
                  </a:lnTo>
                  <a:lnTo>
                    <a:pt x="2233613" y="1898650"/>
                  </a:lnTo>
                  <a:lnTo>
                    <a:pt x="2236788" y="1868488"/>
                  </a:lnTo>
                  <a:lnTo>
                    <a:pt x="2244726" y="1839913"/>
                  </a:lnTo>
                  <a:lnTo>
                    <a:pt x="2260600" y="1812925"/>
                  </a:lnTo>
                  <a:lnTo>
                    <a:pt x="2278063" y="1792288"/>
                  </a:lnTo>
                  <a:lnTo>
                    <a:pt x="2301876" y="1773238"/>
                  </a:lnTo>
                  <a:lnTo>
                    <a:pt x="2328863" y="1758950"/>
                  </a:lnTo>
                  <a:lnTo>
                    <a:pt x="2359026" y="1749425"/>
                  </a:lnTo>
                  <a:lnTo>
                    <a:pt x="3084708" y="1528565"/>
                  </a:lnTo>
                  <a:lnTo>
                    <a:pt x="3311526" y="1152524"/>
                  </a:lnTo>
                  <a:lnTo>
                    <a:pt x="3349626" y="1084262"/>
                  </a:lnTo>
                  <a:lnTo>
                    <a:pt x="3368676" y="1050924"/>
                  </a:lnTo>
                  <a:lnTo>
                    <a:pt x="3389314" y="1017587"/>
                  </a:lnTo>
                  <a:lnTo>
                    <a:pt x="3413126" y="989012"/>
                  </a:lnTo>
                  <a:lnTo>
                    <a:pt x="3436938" y="958849"/>
                  </a:lnTo>
                  <a:lnTo>
                    <a:pt x="3467100" y="935037"/>
                  </a:lnTo>
                  <a:lnTo>
                    <a:pt x="3467392" y="934856"/>
                  </a:lnTo>
                  <a:lnTo>
                    <a:pt x="3475038" y="925512"/>
                  </a:lnTo>
                  <a:lnTo>
                    <a:pt x="3490912" y="911224"/>
                  </a:lnTo>
                  <a:lnTo>
                    <a:pt x="3505200" y="895349"/>
                  </a:lnTo>
                  <a:lnTo>
                    <a:pt x="3522244" y="882567"/>
                  </a:lnTo>
                  <a:lnTo>
                    <a:pt x="3517900" y="884237"/>
                  </a:lnTo>
                  <a:lnTo>
                    <a:pt x="3475038" y="895350"/>
                  </a:lnTo>
                  <a:lnTo>
                    <a:pt x="3433762" y="901700"/>
                  </a:lnTo>
                  <a:lnTo>
                    <a:pt x="3389314" y="908050"/>
                  </a:lnTo>
                  <a:lnTo>
                    <a:pt x="3344862" y="904875"/>
                  </a:lnTo>
                  <a:lnTo>
                    <a:pt x="3302000" y="901700"/>
                  </a:lnTo>
                  <a:lnTo>
                    <a:pt x="3257550" y="890587"/>
                  </a:lnTo>
                  <a:lnTo>
                    <a:pt x="3213100" y="877887"/>
                  </a:lnTo>
                  <a:lnTo>
                    <a:pt x="3171826" y="857250"/>
                  </a:lnTo>
                  <a:lnTo>
                    <a:pt x="3128962" y="836612"/>
                  </a:lnTo>
                  <a:lnTo>
                    <a:pt x="3094038" y="809625"/>
                  </a:lnTo>
                  <a:lnTo>
                    <a:pt x="3060700" y="779462"/>
                  </a:lnTo>
                  <a:lnTo>
                    <a:pt x="3030538" y="749300"/>
                  </a:lnTo>
                  <a:lnTo>
                    <a:pt x="3003550" y="714375"/>
                  </a:lnTo>
                  <a:lnTo>
                    <a:pt x="2979738" y="677862"/>
                  </a:lnTo>
                  <a:lnTo>
                    <a:pt x="2962276" y="639762"/>
                  </a:lnTo>
                  <a:lnTo>
                    <a:pt x="2944813" y="596900"/>
                  </a:lnTo>
                  <a:lnTo>
                    <a:pt x="2932113" y="555625"/>
                  </a:lnTo>
                  <a:lnTo>
                    <a:pt x="2925763" y="514350"/>
                  </a:lnTo>
                  <a:lnTo>
                    <a:pt x="2922588" y="468312"/>
                  </a:lnTo>
                  <a:lnTo>
                    <a:pt x="2922588" y="427037"/>
                  </a:lnTo>
                  <a:lnTo>
                    <a:pt x="2925763" y="382587"/>
                  </a:lnTo>
                  <a:lnTo>
                    <a:pt x="2938463" y="338137"/>
                  </a:lnTo>
                  <a:lnTo>
                    <a:pt x="2952750" y="292100"/>
                  </a:lnTo>
                  <a:lnTo>
                    <a:pt x="2971800" y="250825"/>
                  </a:lnTo>
                  <a:lnTo>
                    <a:pt x="2992438" y="212725"/>
                  </a:lnTo>
                  <a:lnTo>
                    <a:pt x="3019426" y="173037"/>
                  </a:lnTo>
                  <a:lnTo>
                    <a:pt x="3048000" y="141287"/>
                  </a:lnTo>
                  <a:lnTo>
                    <a:pt x="3078162" y="111125"/>
                  </a:lnTo>
                  <a:lnTo>
                    <a:pt x="3114676" y="84137"/>
                  </a:lnTo>
                  <a:lnTo>
                    <a:pt x="3149600" y="60325"/>
                  </a:lnTo>
                  <a:lnTo>
                    <a:pt x="3189288" y="41275"/>
                  </a:lnTo>
                  <a:lnTo>
                    <a:pt x="3230562" y="23812"/>
                  </a:lnTo>
                  <a:lnTo>
                    <a:pt x="3273426" y="12700"/>
                  </a:lnTo>
                  <a:lnTo>
                    <a:pt x="3314700" y="6350"/>
                  </a:lnTo>
                  <a:lnTo>
                    <a:pt x="33591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or 751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Connector 753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nector 754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Connector 757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Connector 759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Connector 760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矩形 39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办公技能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2002764" y="2130404"/>
            <a:ext cx="1649820" cy="636572"/>
            <a:chOff x="2358026" y="2955726"/>
            <a:chExt cx="2199473" cy="848763"/>
          </a:xfrm>
        </p:grpSpPr>
        <p:sp>
          <p:nvSpPr>
            <p:cNvPr id="49" name="文本框 15"/>
            <p:cNvSpPr txBox="1"/>
            <p:nvPr/>
          </p:nvSpPr>
          <p:spPr>
            <a:xfrm>
              <a:off x="2358026" y="2955726"/>
              <a:ext cx="2199473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PS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文本框 16"/>
            <p:cNvSpPr txBox="1"/>
            <p:nvPr/>
          </p:nvSpPr>
          <p:spPr>
            <a:xfrm>
              <a:off x="2535064" y="3271009"/>
              <a:ext cx="1850982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Adobe Photoshop CS6</a:t>
              </a:r>
              <a:endParaRPr lang="zh-CN" alt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002764" y="3655146"/>
            <a:ext cx="1649820" cy="636573"/>
            <a:chOff x="2300330" y="5254999"/>
            <a:chExt cx="2199473" cy="848764"/>
          </a:xfrm>
        </p:grpSpPr>
        <p:sp>
          <p:nvSpPr>
            <p:cNvPr id="52" name="文本框 30"/>
            <p:cNvSpPr txBox="1"/>
            <p:nvPr/>
          </p:nvSpPr>
          <p:spPr>
            <a:xfrm>
              <a:off x="2300330" y="5254999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文本框 31"/>
            <p:cNvSpPr txBox="1"/>
            <p:nvPr/>
          </p:nvSpPr>
          <p:spPr>
            <a:xfrm>
              <a:off x="2648821" y="5570283"/>
              <a:ext cx="1502491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PowerPoint 2013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614339" y="2130404"/>
            <a:ext cx="1649820" cy="482684"/>
            <a:chOff x="7125321" y="2955724"/>
            <a:chExt cx="2199473" cy="643579"/>
          </a:xfrm>
        </p:grpSpPr>
        <p:sp>
          <p:nvSpPr>
            <p:cNvPr id="55" name="文本框 25"/>
            <p:cNvSpPr txBox="1"/>
            <p:nvPr/>
          </p:nvSpPr>
          <p:spPr>
            <a:xfrm>
              <a:off x="7125321" y="2955724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CDR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文本框 26"/>
            <p:cNvSpPr txBox="1"/>
            <p:nvPr/>
          </p:nvSpPr>
          <p:spPr>
            <a:xfrm>
              <a:off x="7273780" y="3271008"/>
              <a:ext cx="1850982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CorelDRAW</a:t>
              </a: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X6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614339" y="3655146"/>
            <a:ext cx="1649820" cy="482684"/>
            <a:chOff x="7147417" y="5254999"/>
            <a:chExt cx="2199473" cy="643579"/>
          </a:xfrm>
        </p:grpSpPr>
        <p:sp>
          <p:nvSpPr>
            <p:cNvPr id="58" name="文本框 35"/>
            <p:cNvSpPr txBox="1"/>
            <p:nvPr/>
          </p:nvSpPr>
          <p:spPr>
            <a:xfrm>
              <a:off x="7147417" y="5254999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WORD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文本框 36"/>
            <p:cNvSpPr txBox="1"/>
            <p:nvPr/>
          </p:nvSpPr>
          <p:spPr>
            <a:xfrm>
              <a:off x="7495908" y="5570283"/>
              <a:ext cx="1502491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Word 2013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808551" y="2130404"/>
            <a:ext cx="1649820" cy="636573"/>
            <a:chOff x="4750574" y="2955724"/>
            <a:chExt cx="2199473" cy="848764"/>
          </a:xfrm>
        </p:grpSpPr>
        <p:sp>
          <p:nvSpPr>
            <p:cNvPr id="61" name="文本框 20"/>
            <p:cNvSpPr txBox="1"/>
            <p:nvPr/>
          </p:nvSpPr>
          <p:spPr>
            <a:xfrm>
              <a:off x="4750574" y="2955724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AI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文本框 21"/>
            <p:cNvSpPr txBox="1"/>
            <p:nvPr/>
          </p:nvSpPr>
          <p:spPr>
            <a:xfrm>
              <a:off x="4941898" y="3271008"/>
              <a:ext cx="1850982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Adobe Illustrator CS6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808551" y="3655146"/>
            <a:ext cx="1649820" cy="482684"/>
            <a:chOff x="4732774" y="5254999"/>
            <a:chExt cx="2199473" cy="643579"/>
          </a:xfrm>
        </p:grpSpPr>
        <p:sp>
          <p:nvSpPr>
            <p:cNvPr id="64" name="文本框 40"/>
            <p:cNvSpPr txBox="1"/>
            <p:nvPr/>
          </p:nvSpPr>
          <p:spPr>
            <a:xfrm>
              <a:off x="4732774" y="5254999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EXCEL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文本框 41"/>
            <p:cNvSpPr txBox="1"/>
            <p:nvPr/>
          </p:nvSpPr>
          <p:spPr>
            <a:xfrm>
              <a:off x="5081265" y="5570283"/>
              <a:ext cx="1502491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EXCEL 2013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2462438" y="1315448"/>
            <a:ext cx="762327" cy="762228"/>
            <a:chOff x="1827622" y="1343919"/>
            <a:chExt cx="2304000" cy="2304000"/>
          </a:xfrm>
        </p:grpSpPr>
        <p:sp>
          <p:nvSpPr>
            <p:cNvPr id="67" name="椭圆 66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9" name="KSO_Shape"/>
          <p:cNvSpPr/>
          <p:nvPr/>
        </p:nvSpPr>
        <p:spPr bwMode="auto">
          <a:xfrm>
            <a:off x="2663188" y="1540204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4265108" y="1315448"/>
            <a:ext cx="762327" cy="762228"/>
            <a:chOff x="1827622" y="1343919"/>
            <a:chExt cx="2304000" cy="2304000"/>
          </a:xfrm>
        </p:grpSpPr>
        <p:sp>
          <p:nvSpPr>
            <p:cNvPr id="71" name="椭圆 7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3" name="KSO_Shape"/>
          <p:cNvSpPr/>
          <p:nvPr/>
        </p:nvSpPr>
        <p:spPr bwMode="auto">
          <a:xfrm>
            <a:off x="4465858" y="1540204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74" name="组合 73"/>
          <p:cNvGrpSpPr/>
          <p:nvPr/>
        </p:nvGrpSpPr>
        <p:grpSpPr>
          <a:xfrm>
            <a:off x="6057517" y="1315448"/>
            <a:ext cx="762327" cy="762228"/>
            <a:chOff x="1827622" y="1343919"/>
            <a:chExt cx="2304000" cy="2304000"/>
          </a:xfrm>
        </p:grpSpPr>
        <p:sp>
          <p:nvSpPr>
            <p:cNvPr id="75" name="椭圆 7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7" name="KSO_Shape"/>
          <p:cNvSpPr/>
          <p:nvPr/>
        </p:nvSpPr>
        <p:spPr bwMode="auto">
          <a:xfrm>
            <a:off x="6258267" y="1540204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78" name="组合 77"/>
          <p:cNvGrpSpPr/>
          <p:nvPr/>
        </p:nvGrpSpPr>
        <p:grpSpPr>
          <a:xfrm>
            <a:off x="2462438" y="2863060"/>
            <a:ext cx="762327" cy="762228"/>
            <a:chOff x="1827622" y="1343919"/>
            <a:chExt cx="2304000" cy="2304000"/>
          </a:xfrm>
        </p:grpSpPr>
        <p:sp>
          <p:nvSpPr>
            <p:cNvPr id="79" name="椭圆 7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1" name="KSO_Shape"/>
          <p:cNvSpPr/>
          <p:nvPr/>
        </p:nvSpPr>
        <p:spPr bwMode="auto">
          <a:xfrm>
            <a:off x="2663188" y="3087816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4265108" y="2863060"/>
            <a:ext cx="762327" cy="762228"/>
            <a:chOff x="1827622" y="1343919"/>
            <a:chExt cx="2304000" cy="2304000"/>
          </a:xfrm>
        </p:grpSpPr>
        <p:sp>
          <p:nvSpPr>
            <p:cNvPr id="83" name="椭圆 8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5" name="KSO_Shape"/>
          <p:cNvSpPr/>
          <p:nvPr/>
        </p:nvSpPr>
        <p:spPr bwMode="auto">
          <a:xfrm>
            <a:off x="4465858" y="3087816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6057517" y="2863060"/>
            <a:ext cx="762327" cy="762228"/>
            <a:chOff x="1827622" y="1343919"/>
            <a:chExt cx="2304000" cy="2304000"/>
          </a:xfrm>
        </p:grpSpPr>
        <p:sp>
          <p:nvSpPr>
            <p:cNvPr id="87" name="椭圆 86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9" name="KSO_Shape"/>
          <p:cNvSpPr/>
          <p:nvPr/>
        </p:nvSpPr>
        <p:spPr bwMode="auto">
          <a:xfrm>
            <a:off x="6258267" y="3087816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综合能力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Freeform 25"/>
          <p:cNvSpPr/>
          <p:nvPr/>
        </p:nvSpPr>
        <p:spPr bwMode="auto">
          <a:xfrm>
            <a:off x="3799120" y="2191398"/>
            <a:ext cx="766092" cy="797194"/>
          </a:xfrm>
          <a:custGeom>
            <a:avLst/>
            <a:gdLst>
              <a:gd name="T0" fmla="*/ 2147483647 w 968"/>
              <a:gd name="T1" fmla="*/ 2147483647 h 1008"/>
              <a:gd name="T2" fmla="*/ 2147483647 w 968"/>
              <a:gd name="T3" fmla="*/ 0 h 1008"/>
              <a:gd name="T4" fmla="*/ 2147483647 w 968"/>
              <a:gd name="T5" fmla="*/ 2147483647 h 1008"/>
              <a:gd name="T6" fmla="*/ 2147483647 w 968"/>
              <a:gd name="T7" fmla="*/ 2147483647 h 1008"/>
              <a:gd name="T8" fmla="*/ 2147483647 w 968"/>
              <a:gd name="T9" fmla="*/ 2147483647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8" h="1008">
                <a:moveTo>
                  <a:pt x="593" y="1008"/>
                </a:moveTo>
                <a:cubicBezTo>
                  <a:pt x="593" y="1008"/>
                  <a:pt x="0" y="806"/>
                  <a:pt x="142" y="0"/>
                </a:cubicBezTo>
                <a:cubicBezTo>
                  <a:pt x="142" y="0"/>
                  <a:pt x="968" y="186"/>
                  <a:pt x="671" y="957"/>
                </a:cubicBezTo>
                <a:cubicBezTo>
                  <a:pt x="671" y="957"/>
                  <a:pt x="434" y="615"/>
                  <a:pt x="395" y="432"/>
                </a:cubicBezTo>
                <a:cubicBezTo>
                  <a:pt x="395" y="432"/>
                  <a:pt x="449" y="854"/>
                  <a:pt x="593" y="1008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19"/>
          <p:cNvSpPr/>
          <p:nvPr/>
        </p:nvSpPr>
        <p:spPr bwMode="auto">
          <a:xfrm>
            <a:off x="4410113" y="2035661"/>
            <a:ext cx="998539" cy="942883"/>
          </a:xfrm>
          <a:custGeom>
            <a:avLst/>
            <a:gdLst>
              <a:gd name="T0" fmla="*/ 2147483647 w 1261"/>
              <a:gd name="T1" fmla="*/ 2147483647 h 1191"/>
              <a:gd name="T2" fmla="*/ 2147483647 w 1261"/>
              <a:gd name="T3" fmla="*/ 0 h 1191"/>
              <a:gd name="T4" fmla="*/ 2147483647 w 1261"/>
              <a:gd name="T5" fmla="*/ 2147483647 h 1191"/>
              <a:gd name="T6" fmla="*/ 2147483647 w 1261"/>
              <a:gd name="T7" fmla="*/ 2147483647 h 1191"/>
              <a:gd name="T8" fmla="*/ 2147483647 w 1261"/>
              <a:gd name="T9" fmla="*/ 2147483647 h 11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61" h="1191">
                <a:moveTo>
                  <a:pt x="388" y="1185"/>
                </a:moveTo>
                <a:cubicBezTo>
                  <a:pt x="388" y="1185"/>
                  <a:pt x="0" y="614"/>
                  <a:pt x="659" y="0"/>
                </a:cubicBezTo>
                <a:cubicBezTo>
                  <a:pt x="659" y="0"/>
                  <a:pt x="1261" y="709"/>
                  <a:pt x="490" y="1191"/>
                </a:cubicBezTo>
                <a:cubicBezTo>
                  <a:pt x="490" y="1191"/>
                  <a:pt x="508" y="734"/>
                  <a:pt x="595" y="547"/>
                </a:cubicBezTo>
                <a:cubicBezTo>
                  <a:pt x="595" y="547"/>
                  <a:pt x="363" y="953"/>
                  <a:pt x="388" y="1185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Freeform 21"/>
          <p:cNvSpPr/>
          <p:nvPr/>
        </p:nvSpPr>
        <p:spPr bwMode="auto">
          <a:xfrm>
            <a:off x="4998472" y="2810941"/>
            <a:ext cx="738264" cy="723531"/>
          </a:xfrm>
          <a:custGeom>
            <a:avLst/>
            <a:gdLst>
              <a:gd name="T0" fmla="*/ 0 w 933"/>
              <a:gd name="T1" fmla="*/ 2147483647 h 915"/>
              <a:gd name="T2" fmla="*/ 2147483647 w 933"/>
              <a:gd name="T3" fmla="*/ 2147483647 h 915"/>
              <a:gd name="T4" fmla="*/ 2147483647 w 933"/>
              <a:gd name="T5" fmla="*/ 2147483647 h 915"/>
              <a:gd name="T6" fmla="*/ 2147483647 w 933"/>
              <a:gd name="T7" fmla="*/ 2147483647 h 915"/>
              <a:gd name="T8" fmla="*/ 0 w 933"/>
              <a:gd name="T9" fmla="*/ 2147483647 h 9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5"/>
                </a:cubicBezTo>
                <a:cubicBezTo>
                  <a:pt x="37" y="575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Freeform 23"/>
          <p:cNvSpPr/>
          <p:nvPr/>
        </p:nvSpPr>
        <p:spPr bwMode="auto">
          <a:xfrm>
            <a:off x="3296812" y="2698616"/>
            <a:ext cx="766911" cy="810290"/>
          </a:xfrm>
          <a:custGeom>
            <a:avLst/>
            <a:gdLst>
              <a:gd name="T0" fmla="*/ 2147483647 w 969"/>
              <a:gd name="T1" fmla="*/ 2147483647 h 1025"/>
              <a:gd name="T2" fmla="*/ 0 w 969"/>
              <a:gd name="T3" fmla="*/ 2147483647 h 1025"/>
              <a:gd name="T4" fmla="*/ 2147483647 w 969"/>
              <a:gd name="T5" fmla="*/ 2147483647 h 1025"/>
              <a:gd name="T6" fmla="*/ 2147483647 w 969"/>
              <a:gd name="T7" fmla="*/ 2147483647 h 1025"/>
              <a:gd name="T8" fmla="*/ 2147483647 w 969"/>
              <a:gd name="T9" fmla="*/ 2147483647 h 1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9" h="1025">
                <a:moveTo>
                  <a:pt x="965" y="703"/>
                </a:moveTo>
                <a:cubicBezTo>
                  <a:pt x="965" y="703"/>
                  <a:pt x="507" y="1025"/>
                  <a:pt x="0" y="498"/>
                </a:cubicBezTo>
                <a:cubicBezTo>
                  <a:pt x="0" y="498"/>
                  <a:pt x="568" y="0"/>
                  <a:pt x="969" y="620"/>
                </a:cubicBezTo>
                <a:cubicBezTo>
                  <a:pt x="969" y="620"/>
                  <a:pt x="598" y="611"/>
                  <a:pt x="445" y="543"/>
                </a:cubicBezTo>
                <a:cubicBezTo>
                  <a:pt x="445" y="543"/>
                  <a:pt x="777" y="726"/>
                  <a:pt x="965" y="703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 41"/>
          <p:cNvSpPr/>
          <p:nvPr/>
        </p:nvSpPr>
        <p:spPr bwMode="auto">
          <a:xfrm>
            <a:off x="3318302" y="3096099"/>
            <a:ext cx="2507397" cy="1163065"/>
          </a:xfrm>
          <a:custGeom>
            <a:avLst/>
            <a:gdLst>
              <a:gd name="T0" fmla="*/ 1573644 w 3359497"/>
              <a:gd name="T1" fmla="*/ 628 h 2003589"/>
              <a:gd name="T2" fmla="*/ 1594896 w 3359497"/>
              <a:gd name="T3" fmla="*/ 4973 h 2003589"/>
              <a:gd name="T4" fmla="*/ 1779085 w 3359497"/>
              <a:gd name="T5" fmla="*/ 442441 h 2003589"/>
              <a:gd name="T6" fmla="*/ 1997044 w 3359497"/>
              <a:gd name="T7" fmla="*/ 284339 h 2003589"/>
              <a:gd name="T8" fmla="*/ 2113698 w 3359497"/>
              <a:gd name="T9" fmla="*/ 261315 h 2003589"/>
              <a:gd name="T10" fmla="*/ 1880391 w 3359497"/>
              <a:gd name="T11" fmla="*/ 804695 h 2003589"/>
              <a:gd name="T12" fmla="*/ 1883692 w 3359497"/>
              <a:gd name="T13" fmla="*/ 1543470 h 2003589"/>
              <a:gd name="T14" fmla="*/ 1897697 w 3359497"/>
              <a:gd name="T15" fmla="*/ 1632966 h 2003589"/>
              <a:gd name="T16" fmla="*/ 1978710 w 3359497"/>
              <a:gd name="T17" fmla="*/ 1634754 h 2003589"/>
              <a:gd name="T18" fmla="*/ 3343975 w 3359497"/>
              <a:gd name="T19" fmla="*/ 1967861 h 2003589"/>
              <a:gd name="T20" fmla="*/ 3358109 w 3359497"/>
              <a:gd name="T21" fmla="*/ 2002933 h 2003589"/>
              <a:gd name="T22" fmla="*/ 3161775 w 3359497"/>
              <a:gd name="T23" fmla="*/ 1955118 h 2003589"/>
              <a:gd name="T24" fmla="*/ 1664430 w 3359497"/>
              <a:gd name="T25" fmla="*/ 1830489 h 2003589"/>
              <a:gd name="T26" fmla="*/ 167086 w 3359497"/>
              <a:gd name="T27" fmla="*/ 1955118 h 2003589"/>
              <a:gd name="T28" fmla="*/ 0 w 3359497"/>
              <a:gd name="T29" fmla="*/ 1995812 h 2003589"/>
              <a:gd name="T30" fmla="*/ 11263 w 3359497"/>
              <a:gd name="T31" fmla="*/ 1967861 h 2003589"/>
              <a:gd name="T32" fmla="*/ 1376530 w 3359497"/>
              <a:gd name="T33" fmla="*/ 1634754 h 2003589"/>
              <a:gd name="T34" fmla="*/ 1517480 w 3359497"/>
              <a:gd name="T35" fmla="*/ 1631642 h 2003589"/>
              <a:gd name="T36" fmla="*/ 1522473 w 3359497"/>
              <a:gd name="T37" fmla="*/ 1578551 h 2003589"/>
              <a:gd name="T38" fmla="*/ 1551921 w 3359497"/>
              <a:gd name="T39" fmla="*/ 993498 h 2003589"/>
              <a:gd name="T40" fmla="*/ 1217308 w 3359497"/>
              <a:gd name="T41" fmla="*/ 594402 h 2003589"/>
              <a:gd name="T42" fmla="*/ 1154378 w 3359497"/>
              <a:gd name="T43" fmla="*/ 454721 h 2003589"/>
              <a:gd name="T44" fmla="*/ 1363125 w 3359497"/>
              <a:gd name="T45" fmla="*/ 563704 h 2003589"/>
              <a:gd name="T46" fmla="*/ 1143634 w 3359497"/>
              <a:gd name="T47" fmla="*/ 311965 h 2003589"/>
              <a:gd name="T48" fmla="*/ 1148237 w 3359497"/>
              <a:gd name="T49" fmla="*/ 196845 h 2003589"/>
              <a:gd name="T50" fmla="*/ 1418380 w 3359497"/>
              <a:gd name="T51" fmla="*/ 443977 h 2003589"/>
              <a:gd name="T52" fmla="*/ 1255681 w 3359497"/>
              <a:gd name="T53" fmla="*/ 77117 h 2003589"/>
              <a:gd name="T54" fmla="*/ 1392288 w 3359497"/>
              <a:gd name="T55" fmla="*/ 179958 h 2003589"/>
              <a:gd name="T56" fmla="*/ 1576478 w 3359497"/>
              <a:gd name="T57" fmla="*/ 295083 h 2003589"/>
              <a:gd name="T58" fmla="*/ 1573644 w 3359497"/>
              <a:gd name="T59" fmla="*/ 628 h 200358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359497" h="2003589">
                <a:moveTo>
                  <a:pt x="1574296" y="628"/>
                </a:moveTo>
                <a:cubicBezTo>
                  <a:pt x="1580081" y="-929"/>
                  <a:pt x="1587111" y="367"/>
                  <a:pt x="1595556" y="4973"/>
                </a:cubicBezTo>
                <a:cubicBezTo>
                  <a:pt x="1663120" y="43360"/>
                  <a:pt x="1687689" y="424160"/>
                  <a:pt x="1779821" y="442585"/>
                </a:cubicBezTo>
                <a:cubicBezTo>
                  <a:pt x="1873489" y="462547"/>
                  <a:pt x="1973299" y="341244"/>
                  <a:pt x="1997868" y="284431"/>
                </a:cubicBezTo>
                <a:cubicBezTo>
                  <a:pt x="2022436" y="229153"/>
                  <a:pt x="2099214" y="199980"/>
                  <a:pt x="2114570" y="261399"/>
                </a:cubicBezTo>
                <a:cubicBezTo>
                  <a:pt x="2129925" y="321282"/>
                  <a:pt x="1977906" y="405734"/>
                  <a:pt x="1881167" y="804959"/>
                </a:cubicBezTo>
                <a:cubicBezTo>
                  <a:pt x="1828263" y="1024125"/>
                  <a:pt x="1852051" y="1320439"/>
                  <a:pt x="1884472" y="1543974"/>
                </a:cubicBezTo>
                <a:lnTo>
                  <a:pt x="1898481" y="1633502"/>
                </a:lnTo>
                <a:lnTo>
                  <a:pt x="1979526" y="1635290"/>
                </a:lnTo>
                <a:cubicBezTo>
                  <a:pt x="2663894" y="1665869"/>
                  <a:pt x="3206522" y="1798791"/>
                  <a:pt x="3345357" y="1968505"/>
                </a:cubicBezTo>
                <a:lnTo>
                  <a:pt x="3359497" y="2003589"/>
                </a:lnTo>
                <a:lnTo>
                  <a:pt x="3163083" y="1955758"/>
                </a:lnTo>
                <a:cubicBezTo>
                  <a:pt x="2779720" y="1878732"/>
                  <a:pt x="2250110" y="1831089"/>
                  <a:pt x="1665118" y="1831089"/>
                </a:cubicBezTo>
                <a:cubicBezTo>
                  <a:pt x="1080127" y="1831089"/>
                  <a:pt x="550516" y="1878732"/>
                  <a:pt x="167154" y="1955758"/>
                </a:cubicBezTo>
                <a:lnTo>
                  <a:pt x="0" y="1996464"/>
                </a:lnTo>
                <a:lnTo>
                  <a:pt x="11267" y="1968505"/>
                </a:lnTo>
                <a:cubicBezTo>
                  <a:pt x="150103" y="1798791"/>
                  <a:pt x="692731" y="1665869"/>
                  <a:pt x="1377098" y="1635290"/>
                </a:cubicBezTo>
                <a:lnTo>
                  <a:pt x="1518108" y="1632178"/>
                </a:lnTo>
                <a:lnTo>
                  <a:pt x="1523101" y="1579067"/>
                </a:lnTo>
                <a:cubicBezTo>
                  <a:pt x="1537508" y="1420976"/>
                  <a:pt x="1557600" y="1162102"/>
                  <a:pt x="1552561" y="993822"/>
                </a:cubicBezTo>
                <a:cubicBezTo>
                  <a:pt x="1544883" y="735862"/>
                  <a:pt x="1313016" y="662159"/>
                  <a:pt x="1217812" y="594598"/>
                </a:cubicBezTo>
                <a:cubicBezTo>
                  <a:pt x="1122609" y="525501"/>
                  <a:pt x="1101111" y="451798"/>
                  <a:pt x="1154854" y="454869"/>
                </a:cubicBezTo>
                <a:cubicBezTo>
                  <a:pt x="1207064" y="457940"/>
                  <a:pt x="1352940" y="588456"/>
                  <a:pt x="1363689" y="563888"/>
                </a:cubicBezTo>
                <a:cubicBezTo>
                  <a:pt x="1374438" y="539321"/>
                  <a:pt x="1199386" y="396521"/>
                  <a:pt x="1144106" y="312069"/>
                </a:cubicBezTo>
                <a:cubicBezTo>
                  <a:pt x="1087291" y="226083"/>
                  <a:pt x="1125680" y="204586"/>
                  <a:pt x="1148713" y="196909"/>
                </a:cubicBezTo>
                <a:cubicBezTo>
                  <a:pt x="1171746" y="189231"/>
                  <a:pt x="1405149" y="459476"/>
                  <a:pt x="1418968" y="444121"/>
                </a:cubicBezTo>
                <a:cubicBezTo>
                  <a:pt x="1432789" y="428766"/>
                  <a:pt x="1246988" y="103244"/>
                  <a:pt x="1256201" y="77141"/>
                </a:cubicBezTo>
                <a:cubicBezTo>
                  <a:pt x="1263878" y="51038"/>
                  <a:pt x="1311480" y="-2704"/>
                  <a:pt x="1392864" y="180018"/>
                </a:cubicBezTo>
                <a:cubicBezTo>
                  <a:pt x="1474248" y="362740"/>
                  <a:pt x="1603234" y="447192"/>
                  <a:pt x="1577130" y="295179"/>
                </a:cubicBezTo>
                <a:cubicBezTo>
                  <a:pt x="1554288" y="162168"/>
                  <a:pt x="1533798" y="11524"/>
                  <a:pt x="1574296" y="628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19"/>
          <p:cNvGrpSpPr/>
          <p:nvPr/>
        </p:nvGrpSpPr>
        <p:grpSpPr bwMode="auto">
          <a:xfrm>
            <a:off x="2117213" y="1274064"/>
            <a:ext cx="1695258" cy="832621"/>
            <a:chOff x="6894243" y="1647330"/>
            <a:chExt cx="2361694" cy="1661545"/>
          </a:xfrm>
        </p:grpSpPr>
        <p:sp>
          <p:nvSpPr>
            <p:cNvPr id="35" name="文本框 22"/>
            <p:cNvSpPr txBox="1">
              <a:spLocks noChangeArrowheads="1"/>
            </p:cNvSpPr>
            <p:nvPr/>
          </p:nvSpPr>
          <p:spPr bwMode="auto">
            <a:xfrm>
              <a:off x="7205702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36" name="矩形 21"/>
            <p:cNvSpPr>
              <a:spLocks noChangeArrowheads="1"/>
            </p:cNvSpPr>
            <p:nvPr/>
          </p:nvSpPr>
          <p:spPr bwMode="auto">
            <a:xfrm>
              <a:off x="6894243" y="2249512"/>
              <a:ext cx="2361693" cy="105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 algn="r">
                <a:lnSpc>
                  <a:spcPct val="130000"/>
                </a:lnSpc>
              </a:pPr>
              <a:r>
                <a:rPr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您的内容打在这里，或者通过复制您的文本后，</a:t>
              </a:r>
            </a:p>
          </p:txBody>
        </p:sp>
      </p:grpSp>
      <p:grpSp>
        <p:nvGrpSpPr>
          <p:cNvPr id="40" name="组合 19"/>
          <p:cNvGrpSpPr/>
          <p:nvPr/>
        </p:nvGrpSpPr>
        <p:grpSpPr bwMode="auto">
          <a:xfrm>
            <a:off x="1501859" y="2796887"/>
            <a:ext cx="1695258" cy="832621"/>
            <a:chOff x="6894243" y="1647330"/>
            <a:chExt cx="2361694" cy="1661545"/>
          </a:xfrm>
        </p:grpSpPr>
        <p:sp>
          <p:nvSpPr>
            <p:cNvPr id="41" name="文本框 22"/>
            <p:cNvSpPr txBox="1">
              <a:spLocks noChangeArrowheads="1"/>
            </p:cNvSpPr>
            <p:nvPr/>
          </p:nvSpPr>
          <p:spPr bwMode="auto">
            <a:xfrm>
              <a:off x="7205702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42" name="矩形 21"/>
            <p:cNvSpPr>
              <a:spLocks noChangeArrowheads="1"/>
            </p:cNvSpPr>
            <p:nvPr/>
          </p:nvSpPr>
          <p:spPr bwMode="auto">
            <a:xfrm>
              <a:off x="6894243" y="2249512"/>
              <a:ext cx="2361693" cy="105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 algn="r">
                <a:lnSpc>
                  <a:spcPct val="130000"/>
                </a:lnSpc>
              </a:pPr>
              <a:r>
                <a:rPr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您的内容打在这里，或者通过复制您的文本后，</a:t>
              </a:r>
            </a:p>
          </p:txBody>
        </p:sp>
      </p:grpSp>
      <p:grpSp>
        <p:nvGrpSpPr>
          <p:cNvPr id="43" name="组合 19"/>
          <p:cNvGrpSpPr/>
          <p:nvPr/>
        </p:nvGrpSpPr>
        <p:grpSpPr bwMode="auto">
          <a:xfrm>
            <a:off x="5219764" y="1274064"/>
            <a:ext cx="1695258" cy="832621"/>
            <a:chOff x="6894243" y="1647330"/>
            <a:chExt cx="2361694" cy="1661545"/>
          </a:xfrm>
        </p:grpSpPr>
        <p:sp>
          <p:nvSpPr>
            <p:cNvPr id="44" name="文本框 22"/>
            <p:cNvSpPr txBox="1">
              <a:spLocks noChangeArrowheads="1"/>
            </p:cNvSpPr>
            <p:nvPr/>
          </p:nvSpPr>
          <p:spPr bwMode="auto">
            <a:xfrm>
              <a:off x="6894243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45" name="矩形 21"/>
            <p:cNvSpPr>
              <a:spLocks noChangeArrowheads="1"/>
            </p:cNvSpPr>
            <p:nvPr/>
          </p:nvSpPr>
          <p:spPr bwMode="auto">
            <a:xfrm>
              <a:off x="6894244" y="2249512"/>
              <a:ext cx="2361693" cy="105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>
                <a:lnSpc>
                  <a:spcPct val="130000"/>
                </a:lnSpc>
              </a:pPr>
              <a:r>
                <a:rPr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您的内容打在这里，或者通过复制您的文本后，</a:t>
              </a:r>
            </a:p>
          </p:txBody>
        </p:sp>
      </p:grpSp>
      <p:grpSp>
        <p:nvGrpSpPr>
          <p:cNvPr id="46" name="组合 19"/>
          <p:cNvGrpSpPr/>
          <p:nvPr/>
        </p:nvGrpSpPr>
        <p:grpSpPr bwMode="auto">
          <a:xfrm>
            <a:off x="5781631" y="2796887"/>
            <a:ext cx="1695258" cy="832621"/>
            <a:chOff x="6894243" y="1647330"/>
            <a:chExt cx="2361694" cy="1661545"/>
          </a:xfrm>
        </p:grpSpPr>
        <p:sp>
          <p:nvSpPr>
            <p:cNvPr id="47" name="文本框 22"/>
            <p:cNvSpPr txBox="1">
              <a:spLocks noChangeArrowheads="1"/>
            </p:cNvSpPr>
            <p:nvPr/>
          </p:nvSpPr>
          <p:spPr bwMode="auto">
            <a:xfrm>
              <a:off x="6894243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48" name="矩形 21"/>
            <p:cNvSpPr>
              <a:spLocks noChangeArrowheads="1"/>
            </p:cNvSpPr>
            <p:nvPr/>
          </p:nvSpPr>
          <p:spPr bwMode="auto">
            <a:xfrm>
              <a:off x="6894244" y="2249512"/>
              <a:ext cx="2361693" cy="105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>
                <a:lnSpc>
                  <a:spcPct val="130000"/>
                </a:lnSpc>
              </a:pPr>
              <a:r>
                <a:rPr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您的内容打在这里，或者通过复制您的文本后，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核心竞争力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TextBox 54"/>
          <p:cNvSpPr txBox="1"/>
          <p:nvPr/>
        </p:nvSpPr>
        <p:spPr>
          <a:xfrm>
            <a:off x="4534516" y="1349335"/>
            <a:ext cx="2509088" cy="659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sz="1100" dirty="0">
                <a:latin typeface="+mn-lt"/>
                <a:ea typeface="+mn-ea"/>
                <a:cs typeface="+mn-ea"/>
                <a:sym typeface="+mn-lt"/>
              </a:rPr>
              <a:t>您的内容打在这里，或者通过复制您的文本后，您的内容打在这里，或者通过复制您的文本后，</a:t>
            </a: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763968" y="1809125"/>
            <a:ext cx="1765042" cy="1814792"/>
          </a:xfrm>
          <a:prstGeom prst="ellipse">
            <a:avLst/>
          </a:prstGeom>
          <a:solidFill>
            <a:srgbClr val="335485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2137054" y="2083256"/>
            <a:ext cx="104884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个人优势</a:t>
            </a: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665771" y="1731304"/>
            <a:ext cx="1936458" cy="1970434"/>
          </a:xfrm>
          <a:prstGeom prst="ellipse">
            <a:avLst/>
          </a:prstGeom>
          <a:noFill/>
          <a:ln w="9525" cap="flat">
            <a:solidFill>
              <a:srgbClr val="335485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576552" y="1522334"/>
            <a:ext cx="861149" cy="354618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5063103" y="2387479"/>
            <a:ext cx="2509088" cy="659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sz="1100" dirty="0">
                <a:latin typeface="+mn-lt"/>
                <a:ea typeface="+mn-ea"/>
                <a:cs typeface="+mn-ea"/>
                <a:sym typeface="+mn-lt"/>
              </a:rPr>
              <a:t>您的内容打在这里，或者通过复制您的文本后，您的内容打在这里，或者通过复制您的文本后，</a:t>
            </a:r>
          </a:p>
        </p:txBody>
      </p:sp>
      <p:sp>
        <p:nvSpPr>
          <p:cNvPr id="18" name="TextBox 65"/>
          <p:cNvSpPr txBox="1"/>
          <p:nvPr/>
        </p:nvSpPr>
        <p:spPr>
          <a:xfrm>
            <a:off x="4547288" y="3390630"/>
            <a:ext cx="2509088" cy="659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sz="1100" dirty="0">
                <a:latin typeface="+mn-lt"/>
                <a:ea typeface="+mn-ea"/>
                <a:cs typeface="+mn-ea"/>
                <a:sym typeface="+mn-lt"/>
              </a:rPr>
              <a:t>您的内容打在这里，或者通过复制您的文本后，您的内容打在这里，或者通过复制您的文本后，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4125722" y="2539211"/>
            <a:ext cx="861149" cy="354618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组合 21"/>
          <p:cNvGrpSpPr/>
          <p:nvPr/>
        </p:nvGrpSpPr>
        <p:grpSpPr>
          <a:xfrm>
            <a:off x="3576552" y="3550070"/>
            <a:ext cx="861149" cy="354618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椭圆 10"/>
          <p:cNvSpPr/>
          <p:nvPr/>
        </p:nvSpPr>
        <p:spPr>
          <a:xfrm>
            <a:off x="3249763" y="1485736"/>
            <a:ext cx="427814" cy="427814"/>
          </a:xfrm>
          <a:prstGeom prst="ellipse">
            <a:avLst/>
          </a:prstGeom>
          <a:solidFill>
            <a:srgbClr val="3354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794359" y="2502614"/>
            <a:ext cx="427814" cy="427814"/>
          </a:xfrm>
          <a:prstGeom prst="ellipse">
            <a:avLst/>
          </a:prstGeom>
          <a:solidFill>
            <a:srgbClr val="3354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249763" y="3513474"/>
            <a:ext cx="427814" cy="427814"/>
          </a:xfrm>
          <a:prstGeom prst="ellipse">
            <a:avLst/>
          </a:prstGeom>
          <a:solidFill>
            <a:srgbClr val="3354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对未来的目标</a:t>
            </a:r>
          </a:p>
        </p:txBody>
      </p:sp>
      <p:sp>
        <p:nvSpPr>
          <p:cNvPr id="23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目标规划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PART 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职业发展规划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15511" y="1514134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18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73861" y="1271003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初步完成目标</a:t>
            </a:r>
          </a:p>
        </p:txBody>
      </p:sp>
      <p:sp>
        <p:nvSpPr>
          <p:cNvPr id="37" name="MH_Other_2"/>
          <p:cNvSpPr/>
          <p:nvPr>
            <p:custDataLst>
              <p:tags r:id="rId5"/>
            </p:custDataLst>
          </p:nvPr>
        </p:nvSpPr>
        <p:spPr>
          <a:xfrm flipV="1">
            <a:off x="3761281" y="1932783"/>
            <a:ext cx="1082464" cy="488537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335485"/>
          </a:solidFill>
          <a:ln w="3175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MH_Other_1"/>
          <p:cNvSpPr/>
          <p:nvPr>
            <p:custDataLst>
              <p:tags r:id="rId6"/>
            </p:custDataLst>
          </p:nvPr>
        </p:nvSpPr>
        <p:spPr>
          <a:xfrm flipH="1" flipV="1">
            <a:off x="4231586" y="2604034"/>
            <a:ext cx="1082464" cy="488537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335485"/>
          </a:solidFill>
          <a:ln w="3175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MH_Other_3"/>
          <p:cNvSpPr/>
          <p:nvPr>
            <p:custDataLst>
              <p:tags r:id="rId7"/>
            </p:custDataLst>
          </p:nvPr>
        </p:nvSpPr>
        <p:spPr>
          <a:xfrm flipV="1">
            <a:off x="3761281" y="3335841"/>
            <a:ext cx="1082464" cy="487132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335485"/>
          </a:solidFill>
          <a:ln w="3175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497488" y="1305210"/>
            <a:ext cx="648000" cy="648000"/>
            <a:chOff x="4052529" y="-773229"/>
            <a:chExt cx="648000" cy="648000"/>
          </a:xfrm>
        </p:grpSpPr>
        <p:sp>
          <p:nvSpPr>
            <p:cNvPr id="23" name="MH_Other_9"/>
            <p:cNvSpPr/>
            <p:nvPr>
              <p:custDataLst>
                <p:tags r:id="rId17"/>
              </p:custDataLst>
            </p:nvPr>
          </p:nvSpPr>
          <p:spPr>
            <a:xfrm>
              <a:off x="4052529" y="-773229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4" name="KSO_Shape"/>
            <p:cNvSpPr/>
            <p:nvPr/>
          </p:nvSpPr>
          <p:spPr bwMode="auto">
            <a:xfrm>
              <a:off x="4185200" y="-660877"/>
              <a:ext cx="396000" cy="396000"/>
            </a:xfrm>
            <a:custGeom>
              <a:avLst/>
              <a:gdLst>
                <a:gd name="T0" fmla="*/ 912343 w 2122487"/>
                <a:gd name="T1" fmla="*/ 702822 h 2147888"/>
                <a:gd name="T2" fmla="*/ 1019025 w 2122487"/>
                <a:gd name="T3" fmla="*/ 752822 h 2147888"/>
                <a:gd name="T4" fmla="*/ 832155 w 2122487"/>
                <a:gd name="T5" fmla="*/ 978408 h 2147888"/>
                <a:gd name="T6" fmla="*/ 836610 w 2122487"/>
                <a:gd name="T7" fmla="*/ 1025591 h 2147888"/>
                <a:gd name="T8" fmla="*/ 871077 w 2122487"/>
                <a:gd name="T9" fmla="*/ 1060097 h 2147888"/>
                <a:gd name="T10" fmla="*/ 918908 w 2122487"/>
                <a:gd name="T11" fmla="*/ 1064792 h 2147888"/>
                <a:gd name="T12" fmla="*/ 1142824 w 2122487"/>
                <a:gd name="T13" fmla="*/ 878643 h 2147888"/>
                <a:gd name="T14" fmla="*/ 1191827 w 2122487"/>
                <a:gd name="T15" fmla="*/ 988502 h 2147888"/>
                <a:gd name="T16" fmla="*/ 1204958 w 2122487"/>
                <a:gd name="T17" fmla="*/ 1109158 h 2147888"/>
                <a:gd name="T18" fmla="*/ 1179401 w 2122487"/>
                <a:gd name="T19" fmla="*/ 1219955 h 2147888"/>
                <a:gd name="T20" fmla="*/ 1117736 w 2122487"/>
                <a:gd name="T21" fmla="*/ 1312678 h 2147888"/>
                <a:gd name="T22" fmla="*/ 1023715 w 2122487"/>
                <a:gd name="T23" fmla="*/ 1377702 h 2147888"/>
                <a:gd name="T24" fmla="*/ 902964 w 2122487"/>
                <a:gd name="T25" fmla="*/ 1403523 h 2147888"/>
                <a:gd name="T26" fmla="*/ 778931 w 2122487"/>
                <a:gd name="T27" fmla="*/ 1384040 h 2147888"/>
                <a:gd name="T28" fmla="*/ 665215 w 2122487"/>
                <a:gd name="T29" fmla="*/ 1323007 h 2147888"/>
                <a:gd name="T30" fmla="*/ 573772 w 2122487"/>
                <a:gd name="T31" fmla="*/ 1227937 h 2147888"/>
                <a:gd name="T32" fmla="*/ 516094 w 2122487"/>
                <a:gd name="T33" fmla="*/ 1106576 h 2147888"/>
                <a:gd name="T34" fmla="*/ 502494 w 2122487"/>
                <a:gd name="T35" fmla="*/ 976295 h 2147888"/>
                <a:gd name="T36" fmla="*/ 532740 w 2122487"/>
                <a:gd name="T37" fmla="*/ 861037 h 2147888"/>
                <a:gd name="T38" fmla="*/ 599095 w 2122487"/>
                <a:gd name="T39" fmla="*/ 769723 h 2147888"/>
                <a:gd name="T40" fmla="*/ 694523 w 2122487"/>
                <a:gd name="T41" fmla="*/ 709864 h 2147888"/>
                <a:gd name="T42" fmla="*/ 707682 w 2122487"/>
                <a:gd name="T43" fmla="*/ 270333 h 2147888"/>
                <a:gd name="T44" fmla="*/ 967579 w 2122487"/>
                <a:gd name="T45" fmla="*/ 311164 h 2147888"/>
                <a:gd name="T46" fmla="*/ 1199095 w 2122487"/>
                <a:gd name="T47" fmla="*/ 424976 h 2147888"/>
                <a:gd name="T48" fmla="*/ 1065159 w 2122487"/>
                <a:gd name="T49" fmla="*/ 618808 h 2147888"/>
                <a:gd name="T50" fmla="*/ 908704 w 2122487"/>
                <a:gd name="T51" fmla="*/ 552164 h 2147888"/>
                <a:gd name="T52" fmla="*/ 737471 w 2122487"/>
                <a:gd name="T53" fmla="*/ 537849 h 2147888"/>
                <a:gd name="T54" fmla="*/ 574215 w 2122487"/>
                <a:gd name="T55" fmla="*/ 582435 h 2147888"/>
                <a:gd name="T56" fmla="*/ 444031 w 2122487"/>
                <a:gd name="T57" fmla="*/ 680760 h 2147888"/>
                <a:gd name="T58" fmla="*/ 357477 w 2122487"/>
                <a:gd name="T59" fmla="*/ 823904 h 2147888"/>
                <a:gd name="T60" fmla="*/ 327218 w 2122487"/>
                <a:gd name="T61" fmla="*/ 1000841 h 2147888"/>
                <a:gd name="T62" fmla="*/ 365217 w 2122487"/>
                <a:gd name="T63" fmla="*/ 1194908 h 2147888"/>
                <a:gd name="T64" fmla="*/ 466315 w 2122487"/>
                <a:gd name="T65" fmla="*/ 1365508 h 2147888"/>
                <a:gd name="T66" fmla="*/ 613387 w 2122487"/>
                <a:gd name="T67" fmla="*/ 1493165 h 2147888"/>
                <a:gd name="T68" fmla="*/ 788841 w 2122487"/>
                <a:gd name="T69" fmla="*/ 1565207 h 2147888"/>
                <a:gd name="T70" fmla="*/ 973913 w 2122487"/>
                <a:gd name="T71" fmla="*/ 1572012 h 2147888"/>
                <a:gd name="T72" fmla="*/ 1140454 w 2122487"/>
                <a:gd name="T73" fmla="*/ 1512173 h 2147888"/>
                <a:gd name="T74" fmla="*/ 1261958 w 2122487"/>
                <a:gd name="T75" fmla="*/ 1401881 h 2147888"/>
                <a:gd name="T76" fmla="*/ 1333970 w 2122487"/>
                <a:gd name="T77" fmla="*/ 1257093 h 2147888"/>
                <a:gd name="T78" fmla="*/ 1352970 w 2122487"/>
                <a:gd name="T79" fmla="*/ 1091891 h 2147888"/>
                <a:gd name="T80" fmla="*/ 1315439 w 2122487"/>
                <a:gd name="T81" fmla="*/ 918474 h 2147888"/>
                <a:gd name="T82" fmla="*/ 1236860 w 2122487"/>
                <a:gd name="T83" fmla="*/ 776268 h 2147888"/>
                <a:gd name="T84" fmla="*/ 1515992 w 2122487"/>
                <a:gd name="T85" fmla="*/ 787767 h 2147888"/>
                <a:gd name="T86" fmla="*/ 1600201 w 2122487"/>
                <a:gd name="T87" fmla="*/ 1046365 h 2147888"/>
                <a:gd name="T88" fmla="*/ 1601609 w 2122487"/>
                <a:gd name="T89" fmla="*/ 1305669 h 2147888"/>
                <a:gd name="T90" fmla="*/ 1520918 w 2122487"/>
                <a:gd name="T91" fmla="*/ 1543852 h 2147888"/>
                <a:gd name="T92" fmla="*/ 1360241 w 2122487"/>
                <a:gd name="T93" fmla="*/ 1741205 h 2147888"/>
                <a:gd name="T94" fmla="*/ 1120516 w 2122487"/>
                <a:gd name="T95" fmla="*/ 1871678 h 2147888"/>
                <a:gd name="T96" fmla="*/ 933333 w 2122487"/>
                <a:gd name="T97" fmla="*/ 1904296 h 2147888"/>
                <a:gd name="T98" fmla="*/ 637078 w 2122487"/>
                <a:gd name="T99" fmla="*/ 1862291 h 2147888"/>
                <a:gd name="T100" fmla="*/ 363810 w 2122487"/>
                <a:gd name="T101" fmla="*/ 1714923 h 2147888"/>
                <a:gd name="T102" fmla="*/ 147775 w 2122487"/>
                <a:gd name="T103" fmla="*/ 1479789 h 2147888"/>
                <a:gd name="T104" fmla="*/ 36357 w 2122487"/>
                <a:gd name="T105" fmla="*/ 1238790 h 2147888"/>
                <a:gd name="T106" fmla="*/ 3284 w 2122487"/>
                <a:gd name="T107" fmla="*/ 1068424 h 2147888"/>
                <a:gd name="T108" fmla="*/ 30963 w 2122487"/>
                <a:gd name="T109" fmla="*/ 773452 h 2147888"/>
                <a:gd name="T110" fmla="*/ 154578 w 2122487"/>
                <a:gd name="T111" fmla="*/ 533391 h 2147888"/>
                <a:gd name="T112" fmla="*/ 348563 w 2122487"/>
                <a:gd name="T113" fmla="*/ 365371 h 2147888"/>
                <a:gd name="T114" fmla="*/ 592276 w 2122487"/>
                <a:gd name="T115" fmla="*/ 279719 h 2147888"/>
                <a:gd name="T116" fmla="*/ 1692442 w 2122487"/>
                <a:gd name="T117" fmla="*/ 169898 h 2147888"/>
                <a:gd name="T118" fmla="*/ 1726464 w 2122487"/>
                <a:gd name="T119" fmla="*/ 211020 h 2147888"/>
                <a:gd name="T120" fmla="*/ 926586 w 2122487"/>
                <a:gd name="T121" fmla="*/ 1021959 h 2147888"/>
                <a:gd name="T122" fmla="*/ 877782 w 2122487"/>
                <a:gd name="T123" fmla="*/ 1001280 h 2147888"/>
                <a:gd name="T124" fmla="*/ 1654900 w 2122487"/>
                <a:gd name="T125" fmla="*/ 181412 h 21478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122487" h="2147888">
                  <a:moveTo>
                    <a:pt x="904800" y="776287"/>
                  </a:moveTo>
                  <a:lnTo>
                    <a:pt x="914580" y="776287"/>
                  </a:lnTo>
                  <a:lnTo>
                    <a:pt x="924095" y="776287"/>
                  </a:lnTo>
                  <a:lnTo>
                    <a:pt x="933610" y="776552"/>
                  </a:lnTo>
                  <a:lnTo>
                    <a:pt x="943390" y="777081"/>
                  </a:lnTo>
                  <a:lnTo>
                    <a:pt x="952906" y="777875"/>
                  </a:lnTo>
                  <a:lnTo>
                    <a:pt x="962421" y="778934"/>
                  </a:lnTo>
                  <a:lnTo>
                    <a:pt x="971937" y="780257"/>
                  </a:lnTo>
                  <a:lnTo>
                    <a:pt x="981452" y="781845"/>
                  </a:lnTo>
                  <a:lnTo>
                    <a:pt x="991232" y="783433"/>
                  </a:lnTo>
                  <a:lnTo>
                    <a:pt x="1000483" y="785551"/>
                  </a:lnTo>
                  <a:lnTo>
                    <a:pt x="1009999" y="787668"/>
                  </a:lnTo>
                  <a:lnTo>
                    <a:pt x="1019250" y="790050"/>
                  </a:lnTo>
                  <a:lnTo>
                    <a:pt x="1028501" y="792432"/>
                  </a:lnTo>
                  <a:lnTo>
                    <a:pt x="1037488" y="795343"/>
                  </a:lnTo>
                  <a:lnTo>
                    <a:pt x="1046475" y="798519"/>
                  </a:lnTo>
                  <a:lnTo>
                    <a:pt x="1055462" y="801431"/>
                  </a:lnTo>
                  <a:lnTo>
                    <a:pt x="1064448" y="804872"/>
                  </a:lnTo>
                  <a:lnTo>
                    <a:pt x="1072907" y="808577"/>
                  </a:lnTo>
                  <a:lnTo>
                    <a:pt x="1081629" y="812282"/>
                  </a:lnTo>
                  <a:lnTo>
                    <a:pt x="1090352" y="815988"/>
                  </a:lnTo>
                  <a:lnTo>
                    <a:pt x="1099074" y="820222"/>
                  </a:lnTo>
                  <a:lnTo>
                    <a:pt x="1107532" y="824457"/>
                  </a:lnTo>
                  <a:lnTo>
                    <a:pt x="1115991" y="828956"/>
                  </a:lnTo>
                  <a:lnTo>
                    <a:pt x="1124449" y="833721"/>
                  </a:lnTo>
                  <a:lnTo>
                    <a:pt x="1132643" y="838485"/>
                  </a:lnTo>
                  <a:lnTo>
                    <a:pt x="1140572" y="843778"/>
                  </a:lnTo>
                  <a:lnTo>
                    <a:pt x="1148766" y="848807"/>
                  </a:lnTo>
                  <a:lnTo>
                    <a:pt x="1156696" y="854100"/>
                  </a:lnTo>
                  <a:lnTo>
                    <a:pt x="1164625" y="859658"/>
                  </a:lnTo>
                  <a:lnTo>
                    <a:pt x="959514" y="1065307"/>
                  </a:lnTo>
                  <a:lnTo>
                    <a:pt x="956342" y="1068483"/>
                  </a:lnTo>
                  <a:lnTo>
                    <a:pt x="953699" y="1071394"/>
                  </a:lnTo>
                  <a:lnTo>
                    <a:pt x="951320" y="1074570"/>
                  </a:lnTo>
                  <a:lnTo>
                    <a:pt x="948941" y="1078011"/>
                  </a:lnTo>
                  <a:lnTo>
                    <a:pt x="946826" y="1081452"/>
                  </a:lnTo>
                  <a:lnTo>
                    <a:pt x="944712" y="1084628"/>
                  </a:lnTo>
                  <a:lnTo>
                    <a:pt x="943126" y="1088333"/>
                  </a:lnTo>
                  <a:lnTo>
                    <a:pt x="941804" y="1092039"/>
                  </a:lnTo>
                  <a:lnTo>
                    <a:pt x="940218" y="1095744"/>
                  </a:lnTo>
                  <a:lnTo>
                    <a:pt x="938897" y="1099185"/>
                  </a:lnTo>
                  <a:lnTo>
                    <a:pt x="938104" y="1103155"/>
                  </a:lnTo>
                  <a:lnTo>
                    <a:pt x="937311" y="1106860"/>
                  </a:lnTo>
                  <a:lnTo>
                    <a:pt x="936518" y="1110830"/>
                  </a:lnTo>
                  <a:lnTo>
                    <a:pt x="935989" y="1114536"/>
                  </a:lnTo>
                  <a:lnTo>
                    <a:pt x="935725" y="1118506"/>
                  </a:lnTo>
                  <a:lnTo>
                    <a:pt x="935725" y="1122211"/>
                  </a:lnTo>
                  <a:lnTo>
                    <a:pt x="935725" y="1126181"/>
                  </a:lnTo>
                  <a:lnTo>
                    <a:pt x="935989" y="1130151"/>
                  </a:lnTo>
                  <a:lnTo>
                    <a:pt x="936518" y="1133857"/>
                  </a:lnTo>
                  <a:lnTo>
                    <a:pt x="937311" y="1137827"/>
                  </a:lnTo>
                  <a:lnTo>
                    <a:pt x="938104" y="1141532"/>
                  </a:lnTo>
                  <a:lnTo>
                    <a:pt x="938897" y="1145502"/>
                  </a:lnTo>
                  <a:lnTo>
                    <a:pt x="940218" y="1148943"/>
                  </a:lnTo>
                  <a:lnTo>
                    <a:pt x="941804" y="1152648"/>
                  </a:lnTo>
                  <a:lnTo>
                    <a:pt x="943126" y="1156354"/>
                  </a:lnTo>
                  <a:lnTo>
                    <a:pt x="944712" y="1160059"/>
                  </a:lnTo>
                  <a:lnTo>
                    <a:pt x="946826" y="1163235"/>
                  </a:lnTo>
                  <a:lnTo>
                    <a:pt x="948941" y="1166676"/>
                  </a:lnTo>
                  <a:lnTo>
                    <a:pt x="951320" y="1170116"/>
                  </a:lnTo>
                  <a:lnTo>
                    <a:pt x="953699" y="1173292"/>
                  </a:lnTo>
                  <a:lnTo>
                    <a:pt x="956342" y="1176204"/>
                  </a:lnTo>
                  <a:lnTo>
                    <a:pt x="959514" y="1179380"/>
                  </a:lnTo>
                  <a:lnTo>
                    <a:pt x="962157" y="1182291"/>
                  </a:lnTo>
                  <a:lnTo>
                    <a:pt x="965329" y="1184673"/>
                  </a:lnTo>
                  <a:lnTo>
                    <a:pt x="968501" y="1187320"/>
                  </a:lnTo>
                  <a:lnTo>
                    <a:pt x="971408" y="1189437"/>
                  </a:lnTo>
                  <a:lnTo>
                    <a:pt x="974844" y="1191819"/>
                  </a:lnTo>
                  <a:lnTo>
                    <a:pt x="978280" y="1193407"/>
                  </a:lnTo>
                  <a:lnTo>
                    <a:pt x="981981" y="1195260"/>
                  </a:lnTo>
                  <a:lnTo>
                    <a:pt x="985417" y="1196848"/>
                  </a:lnTo>
                  <a:lnTo>
                    <a:pt x="989117" y="1198171"/>
                  </a:lnTo>
                  <a:lnTo>
                    <a:pt x="992818" y="1199495"/>
                  </a:lnTo>
                  <a:lnTo>
                    <a:pt x="996518" y="1200553"/>
                  </a:lnTo>
                  <a:lnTo>
                    <a:pt x="1000483" y="1201612"/>
                  </a:lnTo>
                  <a:lnTo>
                    <a:pt x="1004184" y="1202141"/>
                  </a:lnTo>
                  <a:lnTo>
                    <a:pt x="1008148" y="1202671"/>
                  </a:lnTo>
                  <a:lnTo>
                    <a:pt x="1012113" y="1202935"/>
                  </a:lnTo>
                  <a:lnTo>
                    <a:pt x="1016342" y="1202935"/>
                  </a:lnTo>
                  <a:lnTo>
                    <a:pt x="1020307" y="1202935"/>
                  </a:lnTo>
                  <a:lnTo>
                    <a:pt x="1024272" y="1202671"/>
                  </a:lnTo>
                  <a:lnTo>
                    <a:pt x="1028237" y="1202141"/>
                  </a:lnTo>
                  <a:lnTo>
                    <a:pt x="1032201" y="1201612"/>
                  </a:lnTo>
                  <a:lnTo>
                    <a:pt x="1035902" y="1200553"/>
                  </a:lnTo>
                  <a:lnTo>
                    <a:pt x="1039602" y="1199495"/>
                  </a:lnTo>
                  <a:lnTo>
                    <a:pt x="1043303" y="1198171"/>
                  </a:lnTo>
                  <a:lnTo>
                    <a:pt x="1047003" y="1196848"/>
                  </a:lnTo>
                  <a:lnTo>
                    <a:pt x="1050704" y="1195260"/>
                  </a:lnTo>
                  <a:lnTo>
                    <a:pt x="1054140" y="1193407"/>
                  </a:lnTo>
                  <a:lnTo>
                    <a:pt x="1057576" y="1191819"/>
                  </a:lnTo>
                  <a:lnTo>
                    <a:pt x="1061012" y="1189437"/>
                  </a:lnTo>
                  <a:lnTo>
                    <a:pt x="1064184" y="1187320"/>
                  </a:lnTo>
                  <a:lnTo>
                    <a:pt x="1067092" y="1184673"/>
                  </a:lnTo>
                  <a:lnTo>
                    <a:pt x="1070263" y="1182291"/>
                  </a:lnTo>
                  <a:lnTo>
                    <a:pt x="1073435" y="1179380"/>
                  </a:lnTo>
                  <a:lnTo>
                    <a:pt x="1277490" y="974790"/>
                  </a:lnTo>
                  <a:lnTo>
                    <a:pt x="1282776" y="982730"/>
                  </a:lnTo>
                  <a:lnTo>
                    <a:pt x="1288327" y="990670"/>
                  </a:lnTo>
                  <a:lnTo>
                    <a:pt x="1293349" y="998610"/>
                  </a:lnTo>
                  <a:lnTo>
                    <a:pt x="1298106" y="1007080"/>
                  </a:lnTo>
                  <a:lnTo>
                    <a:pt x="1302864" y="1015284"/>
                  </a:lnTo>
                  <a:lnTo>
                    <a:pt x="1307358" y="1024018"/>
                  </a:lnTo>
                  <a:lnTo>
                    <a:pt x="1311851" y="1032488"/>
                  </a:lnTo>
                  <a:lnTo>
                    <a:pt x="1316080" y="1041222"/>
                  </a:lnTo>
                  <a:lnTo>
                    <a:pt x="1320309" y="1049956"/>
                  </a:lnTo>
                  <a:lnTo>
                    <a:pt x="1323745" y="1058955"/>
                  </a:lnTo>
                  <a:lnTo>
                    <a:pt x="1327710" y="1067954"/>
                  </a:lnTo>
                  <a:lnTo>
                    <a:pt x="1331146" y="1077217"/>
                  </a:lnTo>
                  <a:lnTo>
                    <a:pt x="1334582" y="1086216"/>
                  </a:lnTo>
                  <a:lnTo>
                    <a:pt x="1337490" y="1095744"/>
                  </a:lnTo>
                  <a:lnTo>
                    <a:pt x="1340662" y="1105007"/>
                  </a:lnTo>
                  <a:lnTo>
                    <a:pt x="1343569" y="1114536"/>
                  </a:lnTo>
                  <a:lnTo>
                    <a:pt x="1345948" y="1124328"/>
                  </a:lnTo>
                  <a:lnTo>
                    <a:pt x="1348327" y="1134386"/>
                  </a:lnTo>
                  <a:lnTo>
                    <a:pt x="1350442" y="1144179"/>
                  </a:lnTo>
                  <a:lnTo>
                    <a:pt x="1352556" y="1153971"/>
                  </a:lnTo>
                  <a:lnTo>
                    <a:pt x="1354142" y="1164029"/>
                  </a:lnTo>
                  <a:lnTo>
                    <a:pt x="1355464" y="1173822"/>
                  </a:lnTo>
                  <a:lnTo>
                    <a:pt x="1356785" y="1183350"/>
                  </a:lnTo>
                  <a:lnTo>
                    <a:pt x="1357578" y="1193143"/>
                  </a:lnTo>
                  <a:lnTo>
                    <a:pt x="1358371" y="1202935"/>
                  </a:lnTo>
                  <a:lnTo>
                    <a:pt x="1358900" y="1212464"/>
                  </a:lnTo>
                  <a:lnTo>
                    <a:pt x="1358900" y="1221992"/>
                  </a:lnTo>
                  <a:lnTo>
                    <a:pt x="1358900" y="1231520"/>
                  </a:lnTo>
                  <a:lnTo>
                    <a:pt x="1358900" y="1241048"/>
                  </a:lnTo>
                  <a:lnTo>
                    <a:pt x="1358371" y="1250576"/>
                  </a:lnTo>
                  <a:lnTo>
                    <a:pt x="1357843" y="1260104"/>
                  </a:lnTo>
                  <a:lnTo>
                    <a:pt x="1357050" y="1269368"/>
                  </a:lnTo>
                  <a:lnTo>
                    <a:pt x="1355728" y="1278631"/>
                  </a:lnTo>
                  <a:lnTo>
                    <a:pt x="1354406" y="1287895"/>
                  </a:lnTo>
                  <a:lnTo>
                    <a:pt x="1353085" y="1296893"/>
                  </a:lnTo>
                  <a:lnTo>
                    <a:pt x="1350970" y="1306157"/>
                  </a:lnTo>
                  <a:lnTo>
                    <a:pt x="1349120" y="1315156"/>
                  </a:lnTo>
                  <a:lnTo>
                    <a:pt x="1346741" y="1324154"/>
                  </a:lnTo>
                  <a:lnTo>
                    <a:pt x="1344627" y="1332889"/>
                  </a:lnTo>
                  <a:lnTo>
                    <a:pt x="1341983" y="1341358"/>
                  </a:lnTo>
                  <a:lnTo>
                    <a:pt x="1339076" y="1350092"/>
                  </a:lnTo>
                  <a:lnTo>
                    <a:pt x="1336168" y="1358826"/>
                  </a:lnTo>
                  <a:lnTo>
                    <a:pt x="1332732" y="1367296"/>
                  </a:lnTo>
                  <a:lnTo>
                    <a:pt x="1329560" y="1375500"/>
                  </a:lnTo>
                  <a:lnTo>
                    <a:pt x="1325860" y="1383970"/>
                  </a:lnTo>
                  <a:lnTo>
                    <a:pt x="1321895" y="1391910"/>
                  </a:lnTo>
                  <a:lnTo>
                    <a:pt x="1317930" y="1399850"/>
                  </a:lnTo>
                  <a:lnTo>
                    <a:pt x="1313701" y="1407790"/>
                  </a:lnTo>
                  <a:lnTo>
                    <a:pt x="1309208" y="1415730"/>
                  </a:lnTo>
                  <a:lnTo>
                    <a:pt x="1304450" y="1423406"/>
                  </a:lnTo>
                  <a:lnTo>
                    <a:pt x="1299428" y="1431081"/>
                  </a:lnTo>
                  <a:lnTo>
                    <a:pt x="1294406" y="1438492"/>
                  </a:lnTo>
                  <a:lnTo>
                    <a:pt x="1289384" y="1445638"/>
                  </a:lnTo>
                  <a:lnTo>
                    <a:pt x="1283833" y="1453049"/>
                  </a:lnTo>
                  <a:lnTo>
                    <a:pt x="1278018" y="1459930"/>
                  </a:lnTo>
                  <a:lnTo>
                    <a:pt x="1272203" y="1466812"/>
                  </a:lnTo>
                  <a:lnTo>
                    <a:pt x="1266388" y="1473428"/>
                  </a:lnTo>
                  <a:lnTo>
                    <a:pt x="1260044" y="1480045"/>
                  </a:lnTo>
                  <a:lnTo>
                    <a:pt x="1253701" y="1486397"/>
                  </a:lnTo>
                  <a:lnTo>
                    <a:pt x="1247093" y="1492749"/>
                  </a:lnTo>
                  <a:lnTo>
                    <a:pt x="1240221" y="1498837"/>
                  </a:lnTo>
                  <a:lnTo>
                    <a:pt x="1233613" y="1504659"/>
                  </a:lnTo>
                  <a:lnTo>
                    <a:pt x="1226212" y="1510218"/>
                  </a:lnTo>
                  <a:lnTo>
                    <a:pt x="1218811" y="1516040"/>
                  </a:lnTo>
                  <a:lnTo>
                    <a:pt x="1211674" y="1521334"/>
                  </a:lnTo>
                  <a:lnTo>
                    <a:pt x="1203745" y="1526362"/>
                  </a:lnTo>
                  <a:lnTo>
                    <a:pt x="1195815" y="1531391"/>
                  </a:lnTo>
                  <a:lnTo>
                    <a:pt x="1187885" y="1536155"/>
                  </a:lnTo>
                  <a:lnTo>
                    <a:pt x="1179691" y="1540655"/>
                  </a:lnTo>
                  <a:lnTo>
                    <a:pt x="1171233" y="1545154"/>
                  </a:lnTo>
                  <a:lnTo>
                    <a:pt x="1162775" y="1549389"/>
                  </a:lnTo>
                  <a:lnTo>
                    <a:pt x="1154053" y="1553359"/>
                  </a:lnTo>
                  <a:lnTo>
                    <a:pt x="1145066" y="1557064"/>
                  </a:lnTo>
                  <a:lnTo>
                    <a:pt x="1136079" y="1560240"/>
                  </a:lnTo>
                  <a:lnTo>
                    <a:pt x="1127092" y="1563681"/>
                  </a:lnTo>
                  <a:lnTo>
                    <a:pt x="1117577" y="1566592"/>
                  </a:lnTo>
                  <a:lnTo>
                    <a:pt x="1108325" y="1569239"/>
                  </a:lnTo>
                  <a:lnTo>
                    <a:pt x="1098546" y="1571886"/>
                  </a:lnTo>
                  <a:lnTo>
                    <a:pt x="1089030" y="1574003"/>
                  </a:lnTo>
                  <a:lnTo>
                    <a:pt x="1078986" y="1576385"/>
                  </a:lnTo>
                  <a:lnTo>
                    <a:pt x="1068942" y="1577973"/>
                  </a:lnTo>
                  <a:lnTo>
                    <a:pt x="1058633" y="1579296"/>
                  </a:lnTo>
                  <a:lnTo>
                    <a:pt x="1048589" y="1580620"/>
                  </a:lnTo>
                  <a:lnTo>
                    <a:pt x="1038545" y="1581678"/>
                  </a:lnTo>
                  <a:lnTo>
                    <a:pt x="1028501" y="1582208"/>
                  </a:lnTo>
                  <a:lnTo>
                    <a:pt x="1017928" y="1582472"/>
                  </a:lnTo>
                  <a:lnTo>
                    <a:pt x="1007884" y="1582737"/>
                  </a:lnTo>
                  <a:lnTo>
                    <a:pt x="997840" y="1582472"/>
                  </a:lnTo>
                  <a:lnTo>
                    <a:pt x="987796" y="1582208"/>
                  </a:lnTo>
                  <a:lnTo>
                    <a:pt x="977752" y="1581414"/>
                  </a:lnTo>
                  <a:lnTo>
                    <a:pt x="967443" y="1580620"/>
                  </a:lnTo>
                  <a:lnTo>
                    <a:pt x="957399" y="1579032"/>
                  </a:lnTo>
                  <a:lnTo>
                    <a:pt x="947355" y="1577708"/>
                  </a:lnTo>
                  <a:lnTo>
                    <a:pt x="937575" y="1576120"/>
                  </a:lnTo>
                  <a:lnTo>
                    <a:pt x="927531" y="1574003"/>
                  </a:lnTo>
                  <a:lnTo>
                    <a:pt x="917487" y="1571886"/>
                  </a:lnTo>
                  <a:lnTo>
                    <a:pt x="907443" y="1569239"/>
                  </a:lnTo>
                  <a:lnTo>
                    <a:pt x="897663" y="1566857"/>
                  </a:lnTo>
                  <a:lnTo>
                    <a:pt x="887883" y="1563681"/>
                  </a:lnTo>
                  <a:lnTo>
                    <a:pt x="878103" y="1560505"/>
                  </a:lnTo>
                  <a:lnTo>
                    <a:pt x="868324" y="1557064"/>
                  </a:lnTo>
                  <a:lnTo>
                    <a:pt x="858808" y="1553359"/>
                  </a:lnTo>
                  <a:lnTo>
                    <a:pt x="849028" y="1549389"/>
                  </a:lnTo>
                  <a:lnTo>
                    <a:pt x="839513" y="1545419"/>
                  </a:lnTo>
                  <a:lnTo>
                    <a:pt x="829997" y="1540919"/>
                  </a:lnTo>
                  <a:lnTo>
                    <a:pt x="820746" y="1536420"/>
                  </a:lnTo>
                  <a:lnTo>
                    <a:pt x="811495" y="1531656"/>
                  </a:lnTo>
                  <a:lnTo>
                    <a:pt x="802508" y="1526627"/>
                  </a:lnTo>
                  <a:lnTo>
                    <a:pt x="793257" y="1521334"/>
                  </a:lnTo>
                  <a:lnTo>
                    <a:pt x="784535" y="1515776"/>
                  </a:lnTo>
                  <a:lnTo>
                    <a:pt x="775548" y="1509953"/>
                  </a:lnTo>
                  <a:lnTo>
                    <a:pt x="766825" y="1504130"/>
                  </a:lnTo>
                  <a:lnTo>
                    <a:pt x="758367" y="1498307"/>
                  </a:lnTo>
                  <a:lnTo>
                    <a:pt x="749909" y="1491691"/>
                  </a:lnTo>
                  <a:lnTo>
                    <a:pt x="741451" y="1485339"/>
                  </a:lnTo>
                  <a:lnTo>
                    <a:pt x="733257" y="1478457"/>
                  </a:lnTo>
                  <a:lnTo>
                    <a:pt x="725063" y="1471840"/>
                  </a:lnTo>
                  <a:lnTo>
                    <a:pt x="717398" y="1464694"/>
                  </a:lnTo>
                  <a:lnTo>
                    <a:pt x="709468" y="1457548"/>
                  </a:lnTo>
                  <a:lnTo>
                    <a:pt x="701803" y="1450137"/>
                  </a:lnTo>
                  <a:lnTo>
                    <a:pt x="694402" y="1442197"/>
                  </a:lnTo>
                  <a:lnTo>
                    <a:pt x="687001" y="1434787"/>
                  </a:lnTo>
                  <a:lnTo>
                    <a:pt x="679864" y="1426582"/>
                  </a:lnTo>
                  <a:lnTo>
                    <a:pt x="672992" y="1418377"/>
                  </a:lnTo>
                  <a:lnTo>
                    <a:pt x="666120" y="1410172"/>
                  </a:lnTo>
                  <a:lnTo>
                    <a:pt x="659512" y="1401967"/>
                  </a:lnTo>
                  <a:lnTo>
                    <a:pt x="652904" y="1393233"/>
                  </a:lnTo>
                  <a:lnTo>
                    <a:pt x="646824" y="1384499"/>
                  </a:lnTo>
                  <a:lnTo>
                    <a:pt x="641009" y="1375500"/>
                  </a:lnTo>
                  <a:lnTo>
                    <a:pt x="635194" y="1366502"/>
                  </a:lnTo>
                  <a:lnTo>
                    <a:pt x="629379" y="1357238"/>
                  </a:lnTo>
                  <a:lnTo>
                    <a:pt x="623829" y="1347975"/>
                  </a:lnTo>
                  <a:lnTo>
                    <a:pt x="618807" y="1338447"/>
                  </a:lnTo>
                  <a:lnTo>
                    <a:pt x="613784" y="1328918"/>
                  </a:lnTo>
                  <a:lnTo>
                    <a:pt x="609027" y="1319126"/>
                  </a:lnTo>
                  <a:lnTo>
                    <a:pt x="604533" y="1309068"/>
                  </a:lnTo>
                  <a:lnTo>
                    <a:pt x="600040" y="1299275"/>
                  </a:lnTo>
                  <a:lnTo>
                    <a:pt x="595811" y="1289218"/>
                  </a:lnTo>
                  <a:lnTo>
                    <a:pt x="592110" y="1278896"/>
                  </a:lnTo>
                  <a:lnTo>
                    <a:pt x="588410" y="1268309"/>
                  </a:lnTo>
                  <a:lnTo>
                    <a:pt x="585238" y="1257987"/>
                  </a:lnTo>
                  <a:lnTo>
                    <a:pt x="581802" y="1247665"/>
                  </a:lnTo>
                  <a:lnTo>
                    <a:pt x="578894" y="1237078"/>
                  </a:lnTo>
                  <a:lnTo>
                    <a:pt x="576515" y="1225962"/>
                  </a:lnTo>
                  <a:lnTo>
                    <a:pt x="573872" y="1215375"/>
                  </a:lnTo>
                  <a:lnTo>
                    <a:pt x="572022" y="1204523"/>
                  </a:lnTo>
                  <a:lnTo>
                    <a:pt x="570172" y="1193937"/>
                  </a:lnTo>
                  <a:lnTo>
                    <a:pt x="568586" y="1183615"/>
                  </a:lnTo>
                  <a:lnTo>
                    <a:pt x="567529" y="1173028"/>
                  </a:lnTo>
                  <a:lnTo>
                    <a:pt x="566736" y="1162441"/>
                  </a:lnTo>
                  <a:lnTo>
                    <a:pt x="565678" y="1152119"/>
                  </a:lnTo>
                  <a:lnTo>
                    <a:pt x="565414" y="1141797"/>
                  </a:lnTo>
                  <a:lnTo>
                    <a:pt x="565150" y="1131210"/>
                  </a:lnTo>
                  <a:lnTo>
                    <a:pt x="565414" y="1121152"/>
                  </a:lnTo>
                  <a:lnTo>
                    <a:pt x="565678" y="1110830"/>
                  </a:lnTo>
                  <a:lnTo>
                    <a:pt x="566471" y="1100773"/>
                  </a:lnTo>
                  <a:lnTo>
                    <a:pt x="567529" y="1090980"/>
                  </a:lnTo>
                  <a:lnTo>
                    <a:pt x="568586" y="1080923"/>
                  </a:lnTo>
                  <a:lnTo>
                    <a:pt x="569907" y="1071130"/>
                  </a:lnTo>
                  <a:lnTo>
                    <a:pt x="571493" y="1061337"/>
                  </a:lnTo>
                  <a:lnTo>
                    <a:pt x="573344" y="1051809"/>
                  </a:lnTo>
                  <a:lnTo>
                    <a:pt x="575723" y="1042281"/>
                  </a:lnTo>
                  <a:lnTo>
                    <a:pt x="577837" y="1033017"/>
                  </a:lnTo>
                  <a:lnTo>
                    <a:pt x="580480" y="1023754"/>
                  </a:lnTo>
                  <a:lnTo>
                    <a:pt x="583123" y="1014755"/>
                  </a:lnTo>
                  <a:lnTo>
                    <a:pt x="586295" y="1005756"/>
                  </a:lnTo>
                  <a:lnTo>
                    <a:pt x="589467" y="996757"/>
                  </a:lnTo>
                  <a:lnTo>
                    <a:pt x="592903" y="988023"/>
                  </a:lnTo>
                  <a:lnTo>
                    <a:pt x="596604" y="979289"/>
                  </a:lnTo>
                  <a:lnTo>
                    <a:pt x="600568" y="970820"/>
                  </a:lnTo>
                  <a:lnTo>
                    <a:pt x="604533" y="962615"/>
                  </a:lnTo>
                  <a:lnTo>
                    <a:pt x="609027" y="954410"/>
                  </a:lnTo>
                  <a:lnTo>
                    <a:pt x="613520" y="946205"/>
                  </a:lnTo>
                  <a:lnTo>
                    <a:pt x="618278" y="938001"/>
                  </a:lnTo>
                  <a:lnTo>
                    <a:pt x="623036" y="930590"/>
                  </a:lnTo>
                  <a:lnTo>
                    <a:pt x="628322" y="922650"/>
                  </a:lnTo>
                  <a:lnTo>
                    <a:pt x="633344" y="915239"/>
                  </a:lnTo>
                  <a:lnTo>
                    <a:pt x="638895" y="908093"/>
                  </a:lnTo>
                  <a:lnTo>
                    <a:pt x="644710" y="900947"/>
                  </a:lnTo>
                  <a:lnTo>
                    <a:pt x="650525" y="894065"/>
                  </a:lnTo>
                  <a:lnTo>
                    <a:pt x="656340" y="887184"/>
                  </a:lnTo>
                  <a:lnTo>
                    <a:pt x="662683" y="880567"/>
                  </a:lnTo>
                  <a:lnTo>
                    <a:pt x="669027" y="873950"/>
                  </a:lnTo>
                  <a:lnTo>
                    <a:pt x="675371" y="867863"/>
                  </a:lnTo>
                  <a:lnTo>
                    <a:pt x="682243" y="861511"/>
                  </a:lnTo>
                  <a:lnTo>
                    <a:pt x="688851" y="855688"/>
                  </a:lnTo>
                  <a:lnTo>
                    <a:pt x="695988" y="850130"/>
                  </a:lnTo>
                  <a:lnTo>
                    <a:pt x="703124" y="844572"/>
                  </a:lnTo>
                  <a:lnTo>
                    <a:pt x="710525" y="839279"/>
                  </a:lnTo>
                  <a:lnTo>
                    <a:pt x="718190" y="833985"/>
                  </a:lnTo>
                  <a:lnTo>
                    <a:pt x="725591" y="828956"/>
                  </a:lnTo>
                  <a:lnTo>
                    <a:pt x="733521" y="824192"/>
                  </a:lnTo>
                  <a:lnTo>
                    <a:pt x="741451" y="819693"/>
                  </a:lnTo>
                  <a:lnTo>
                    <a:pt x="749644" y="815458"/>
                  </a:lnTo>
                  <a:lnTo>
                    <a:pt x="757574" y="811224"/>
                  </a:lnTo>
                  <a:lnTo>
                    <a:pt x="765768" y="807518"/>
                  </a:lnTo>
                  <a:lnTo>
                    <a:pt x="774226" y="803813"/>
                  </a:lnTo>
                  <a:lnTo>
                    <a:pt x="782949" y="800372"/>
                  </a:lnTo>
                  <a:lnTo>
                    <a:pt x="791671" y="796931"/>
                  </a:lnTo>
                  <a:lnTo>
                    <a:pt x="800394" y="794285"/>
                  </a:lnTo>
                  <a:lnTo>
                    <a:pt x="809381" y="791373"/>
                  </a:lnTo>
                  <a:lnTo>
                    <a:pt x="818632" y="788991"/>
                  </a:lnTo>
                  <a:lnTo>
                    <a:pt x="827883" y="786345"/>
                  </a:lnTo>
                  <a:lnTo>
                    <a:pt x="837134" y="784492"/>
                  </a:lnTo>
                  <a:lnTo>
                    <a:pt x="846650" y="782375"/>
                  </a:lnTo>
                  <a:lnTo>
                    <a:pt x="856165" y="780787"/>
                  </a:lnTo>
                  <a:lnTo>
                    <a:pt x="865680" y="779198"/>
                  </a:lnTo>
                  <a:lnTo>
                    <a:pt x="875460" y="778140"/>
                  </a:lnTo>
                  <a:lnTo>
                    <a:pt x="885240" y="777346"/>
                  </a:lnTo>
                  <a:lnTo>
                    <a:pt x="894756" y="776816"/>
                  </a:lnTo>
                  <a:lnTo>
                    <a:pt x="904800" y="776287"/>
                  </a:lnTo>
                  <a:close/>
                  <a:moveTo>
                    <a:pt x="797783" y="304800"/>
                  </a:moveTo>
                  <a:lnTo>
                    <a:pt x="819466" y="304800"/>
                  </a:lnTo>
                  <a:lnTo>
                    <a:pt x="840885" y="305594"/>
                  </a:lnTo>
                  <a:lnTo>
                    <a:pt x="862304" y="306652"/>
                  </a:lnTo>
                  <a:lnTo>
                    <a:pt x="883722" y="307975"/>
                  </a:lnTo>
                  <a:lnTo>
                    <a:pt x="904877" y="310356"/>
                  </a:lnTo>
                  <a:lnTo>
                    <a:pt x="925767" y="312738"/>
                  </a:lnTo>
                  <a:lnTo>
                    <a:pt x="946921" y="315913"/>
                  </a:lnTo>
                  <a:lnTo>
                    <a:pt x="968075" y="319617"/>
                  </a:lnTo>
                  <a:lnTo>
                    <a:pt x="988701" y="323586"/>
                  </a:lnTo>
                  <a:lnTo>
                    <a:pt x="1009591" y="328083"/>
                  </a:lnTo>
                  <a:lnTo>
                    <a:pt x="1029952" y="333111"/>
                  </a:lnTo>
                  <a:lnTo>
                    <a:pt x="1050577" y="338402"/>
                  </a:lnTo>
                  <a:lnTo>
                    <a:pt x="1070674" y="344223"/>
                  </a:lnTo>
                  <a:lnTo>
                    <a:pt x="1090770" y="350838"/>
                  </a:lnTo>
                  <a:lnTo>
                    <a:pt x="1110603" y="357188"/>
                  </a:lnTo>
                  <a:lnTo>
                    <a:pt x="1130170" y="364331"/>
                  </a:lnTo>
                  <a:lnTo>
                    <a:pt x="1149474" y="371740"/>
                  </a:lnTo>
                  <a:lnTo>
                    <a:pt x="1168513" y="379677"/>
                  </a:lnTo>
                  <a:lnTo>
                    <a:pt x="1187816" y="387879"/>
                  </a:lnTo>
                  <a:lnTo>
                    <a:pt x="1206855" y="396611"/>
                  </a:lnTo>
                  <a:lnTo>
                    <a:pt x="1225629" y="405606"/>
                  </a:lnTo>
                  <a:lnTo>
                    <a:pt x="1244139" y="415131"/>
                  </a:lnTo>
                  <a:lnTo>
                    <a:pt x="1262649" y="424656"/>
                  </a:lnTo>
                  <a:lnTo>
                    <a:pt x="1280895" y="434975"/>
                  </a:lnTo>
                  <a:lnTo>
                    <a:pt x="1298876" y="445294"/>
                  </a:lnTo>
                  <a:lnTo>
                    <a:pt x="1316593" y="456406"/>
                  </a:lnTo>
                  <a:lnTo>
                    <a:pt x="1334310" y="467519"/>
                  </a:lnTo>
                  <a:lnTo>
                    <a:pt x="1351762" y="479161"/>
                  </a:lnTo>
                  <a:lnTo>
                    <a:pt x="1368686" y="491067"/>
                  </a:lnTo>
                  <a:lnTo>
                    <a:pt x="1385609" y="503502"/>
                  </a:lnTo>
                  <a:lnTo>
                    <a:pt x="1404648" y="517790"/>
                  </a:lnTo>
                  <a:lnTo>
                    <a:pt x="1423158" y="532871"/>
                  </a:lnTo>
                  <a:lnTo>
                    <a:pt x="1441404" y="548217"/>
                  </a:lnTo>
                  <a:lnTo>
                    <a:pt x="1459385" y="563563"/>
                  </a:lnTo>
                  <a:lnTo>
                    <a:pt x="1273491" y="749565"/>
                  </a:lnTo>
                  <a:lnTo>
                    <a:pt x="1260270" y="738717"/>
                  </a:lnTo>
                  <a:lnTo>
                    <a:pt x="1253394" y="733161"/>
                  </a:lnTo>
                  <a:lnTo>
                    <a:pt x="1246519" y="728134"/>
                  </a:lnTo>
                  <a:lnTo>
                    <a:pt x="1235149" y="720196"/>
                  </a:lnTo>
                  <a:lnTo>
                    <a:pt x="1224043" y="712259"/>
                  </a:lnTo>
                  <a:lnTo>
                    <a:pt x="1212408" y="704850"/>
                  </a:lnTo>
                  <a:lnTo>
                    <a:pt x="1200773" y="697706"/>
                  </a:lnTo>
                  <a:lnTo>
                    <a:pt x="1188874" y="690298"/>
                  </a:lnTo>
                  <a:lnTo>
                    <a:pt x="1176710" y="683684"/>
                  </a:lnTo>
                  <a:lnTo>
                    <a:pt x="1164811" y="677069"/>
                  </a:lnTo>
                  <a:lnTo>
                    <a:pt x="1152647" y="670719"/>
                  </a:lnTo>
                  <a:lnTo>
                    <a:pt x="1140219" y="664634"/>
                  </a:lnTo>
                  <a:lnTo>
                    <a:pt x="1128055" y="658813"/>
                  </a:lnTo>
                  <a:lnTo>
                    <a:pt x="1115362" y="653521"/>
                  </a:lnTo>
                  <a:lnTo>
                    <a:pt x="1102670" y="648229"/>
                  </a:lnTo>
                  <a:lnTo>
                    <a:pt x="1089713" y="643202"/>
                  </a:lnTo>
                  <a:lnTo>
                    <a:pt x="1076756" y="638704"/>
                  </a:lnTo>
                  <a:lnTo>
                    <a:pt x="1064063" y="634206"/>
                  </a:lnTo>
                  <a:lnTo>
                    <a:pt x="1051106" y="629973"/>
                  </a:lnTo>
                  <a:lnTo>
                    <a:pt x="1037885" y="626004"/>
                  </a:lnTo>
                  <a:lnTo>
                    <a:pt x="1024399" y="622565"/>
                  </a:lnTo>
                  <a:lnTo>
                    <a:pt x="1010913" y="619390"/>
                  </a:lnTo>
                  <a:lnTo>
                    <a:pt x="997427" y="616479"/>
                  </a:lnTo>
                  <a:lnTo>
                    <a:pt x="983941" y="613569"/>
                  </a:lnTo>
                  <a:lnTo>
                    <a:pt x="970191" y="611452"/>
                  </a:lnTo>
                  <a:lnTo>
                    <a:pt x="956705" y="609336"/>
                  </a:lnTo>
                  <a:lnTo>
                    <a:pt x="942954" y="607748"/>
                  </a:lnTo>
                  <a:lnTo>
                    <a:pt x="928940" y="606425"/>
                  </a:lnTo>
                  <a:lnTo>
                    <a:pt x="915189" y="605102"/>
                  </a:lnTo>
                  <a:lnTo>
                    <a:pt x="901439" y="604573"/>
                  </a:lnTo>
                  <a:lnTo>
                    <a:pt x="887424" y="604044"/>
                  </a:lnTo>
                  <a:lnTo>
                    <a:pt x="873410" y="604044"/>
                  </a:lnTo>
                  <a:lnTo>
                    <a:pt x="859395" y="604573"/>
                  </a:lnTo>
                  <a:lnTo>
                    <a:pt x="845380" y="605102"/>
                  </a:lnTo>
                  <a:lnTo>
                    <a:pt x="831365" y="606425"/>
                  </a:lnTo>
                  <a:lnTo>
                    <a:pt x="817351" y="607748"/>
                  </a:lnTo>
                  <a:lnTo>
                    <a:pt x="803071" y="609336"/>
                  </a:lnTo>
                  <a:lnTo>
                    <a:pt x="789057" y="611452"/>
                  </a:lnTo>
                  <a:lnTo>
                    <a:pt x="775306" y="613834"/>
                  </a:lnTo>
                  <a:lnTo>
                    <a:pt x="761820" y="616744"/>
                  </a:lnTo>
                  <a:lnTo>
                    <a:pt x="748599" y="619919"/>
                  </a:lnTo>
                  <a:lnTo>
                    <a:pt x="735377" y="623359"/>
                  </a:lnTo>
                  <a:lnTo>
                    <a:pt x="722156" y="627063"/>
                  </a:lnTo>
                  <a:lnTo>
                    <a:pt x="709199" y="631296"/>
                  </a:lnTo>
                  <a:lnTo>
                    <a:pt x="696506" y="635794"/>
                  </a:lnTo>
                  <a:lnTo>
                    <a:pt x="683814" y="640556"/>
                  </a:lnTo>
                  <a:lnTo>
                    <a:pt x="671650" y="645584"/>
                  </a:lnTo>
                  <a:lnTo>
                    <a:pt x="659486" y="650875"/>
                  </a:lnTo>
                  <a:lnTo>
                    <a:pt x="647323" y="656696"/>
                  </a:lnTo>
                  <a:lnTo>
                    <a:pt x="635952" y="662517"/>
                  </a:lnTo>
                  <a:lnTo>
                    <a:pt x="624053" y="668867"/>
                  </a:lnTo>
                  <a:lnTo>
                    <a:pt x="612682" y="675481"/>
                  </a:lnTo>
                  <a:lnTo>
                    <a:pt x="601312" y="682361"/>
                  </a:lnTo>
                  <a:lnTo>
                    <a:pt x="590206" y="689769"/>
                  </a:lnTo>
                  <a:lnTo>
                    <a:pt x="579100" y="697442"/>
                  </a:lnTo>
                  <a:lnTo>
                    <a:pt x="568523" y="705115"/>
                  </a:lnTo>
                  <a:lnTo>
                    <a:pt x="558210" y="713317"/>
                  </a:lnTo>
                  <a:lnTo>
                    <a:pt x="548162" y="721784"/>
                  </a:lnTo>
                  <a:lnTo>
                    <a:pt x="537849" y="730515"/>
                  </a:lnTo>
                  <a:lnTo>
                    <a:pt x="528329" y="739246"/>
                  </a:lnTo>
                  <a:lnTo>
                    <a:pt x="518810" y="748507"/>
                  </a:lnTo>
                  <a:lnTo>
                    <a:pt x="509555" y="758032"/>
                  </a:lnTo>
                  <a:lnTo>
                    <a:pt x="500564" y="767557"/>
                  </a:lnTo>
                  <a:lnTo>
                    <a:pt x="491838" y="777346"/>
                  </a:lnTo>
                  <a:lnTo>
                    <a:pt x="483641" y="787665"/>
                  </a:lnTo>
                  <a:lnTo>
                    <a:pt x="475444" y="798248"/>
                  </a:lnTo>
                  <a:lnTo>
                    <a:pt x="467246" y="808832"/>
                  </a:lnTo>
                  <a:lnTo>
                    <a:pt x="459578" y="819679"/>
                  </a:lnTo>
                  <a:lnTo>
                    <a:pt x="452174" y="831057"/>
                  </a:lnTo>
                  <a:lnTo>
                    <a:pt x="444770" y="842434"/>
                  </a:lnTo>
                  <a:lnTo>
                    <a:pt x="438159" y="854340"/>
                  </a:lnTo>
                  <a:lnTo>
                    <a:pt x="431284" y="866246"/>
                  </a:lnTo>
                  <a:lnTo>
                    <a:pt x="425202" y="878417"/>
                  </a:lnTo>
                  <a:lnTo>
                    <a:pt x="419120" y="890852"/>
                  </a:lnTo>
                  <a:lnTo>
                    <a:pt x="413303" y="903288"/>
                  </a:lnTo>
                  <a:lnTo>
                    <a:pt x="408014" y="915988"/>
                  </a:lnTo>
                  <a:lnTo>
                    <a:pt x="402990" y="928952"/>
                  </a:lnTo>
                  <a:lnTo>
                    <a:pt x="398495" y="941917"/>
                  </a:lnTo>
                  <a:lnTo>
                    <a:pt x="393999" y="955411"/>
                  </a:lnTo>
                  <a:lnTo>
                    <a:pt x="390033" y="968905"/>
                  </a:lnTo>
                  <a:lnTo>
                    <a:pt x="386331" y="982398"/>
                  </a:lnTo>
                  <a:lnTo>
                    <a:pt x="383158" y="996157"/>
                  </a:lnTo>
                  <a:lnTo>
                    <a:pt x="379985" y="1010180"/>
                  </a:lnTo>
                  <a:lnTo>
                    <a:pt x="377076" y="1024467"/>
                  </a:lnTo>
                  <a:lnTo>
                    <a:pt x="374961" y="1038755"/>
                  </a:lnTo>
                  <a:lnTo>
                    <a:pt x="372845" y="1053571"/>
                  </a:lnTo>
                  <a:lnTo>
                    <a:pt x="371523" y="1068388"/>
                  </a:lnTo>
                  <a:lnTo>
                    <a:pt x="370201" y="1083205"/>
                  </a:lnTo>
                  <a:lnTo>
                    <a:pt x="369672" y="1098021"/>
                  </a:lnTo>
                  <a:lnTo>
                    <a:pt x="368879" y="1113367"/>
                  </a:lnTo>
                  <a:lnTo>
                    <a:pt x="368879" y="1128448"/>
                  </a:lnTo>
                  <a:lnTo>
                    <a:pt x="369143" y="1143794"/>
                  </a:lnTo>
                  <a:lnTo>
                    <a:pt x="370201" y="1159140"/>
                  </a:lnTo>
                  <a:lnTo>
                    <a:pt x="371523" y="1174750"/>
                  </a:lnTo>
                  <a:lnTo>
                    <a:pt x="372845" y="1190096"/>
                  </a:lnTo>
                  <a:lnTo>
                    <a:pt x="374961" y="1205971"/>
                  </a:lnTo>
                  <a:lnTo>
                    <a:pt x="377340" y="1221582"/>
                  </a:lnTo>
                  <a:lnTo>
                    <a:pt x="380249" y="1237721"/>
                  </a:lnTo>
                  <a:lnTo>
                    <a:pt x="383687" y="1253332"/>
                  </a:lnTo>
                  <a:lnTo>
                    <a:pt x="387124" y="1269471"/>
                  </a:lnTo>
                  <a:lnTo>
                    <a:pt x="391355" y="1285346"/>
                  </a:lnTo>
                  <a:lnTo>
                    <a:pt x="395850" y="1300957"/>
                  </a:lnTo>
                  <a:lnTo>
                    <a:pt x="400875" y="1316567"/>
                  </a:lnTo>
                  <a:lnTo>
                    <a:pt x="406163" y="1331648"/>
                  </a:lnTo>
                  <a:lnTo>
                    <a:pt x="411716" y="1347259"/>
                  </a:lnTo>
                  <a:lnTo>
                    <a:pt x="417798" y="1362075"/>
                  </a:lnTo>
                  <a:lnTo>
                    <a:pt x="423880" y="1376892"/>
                  </a:lnTo>
                  <a:lnTo>
                    <a:pt x="430755" y="1391709"/>
                  </a:lnTo>
                  <a:lnTo>
                    <a:pt x="437630" y="1406261"/>
                  </a:lnTo>
                  <a:lnTo>
                    <a:pt x="445034" y="1420548"/>
                  </a:lnTo>
                  <a:lnTo>
                    <a:pt x="452967" y="1434571"/>
                  </a:lnTo>
                  <a:lnTo>
                    <a:pt x="460900" y="1448330"/>
                  </a:lnTo>
                  <a:lnTo>
                    <a:pt x="469097" y="1462088"/>
                  </a:lnTo>
                  <a:lnTo>
                    <a:pt x="477823" y="1475582"/>
                  </a:lnTo>
                  <a:lnTo>
                    <a:pt x="486814" y="1488811"/>
                  </a:lnTo>
                  <a:lnTo>
                    <a:pt x="496069" y="1502040"/>
                  </a:lnTo>
                  <a:lnTo>
                    <a:pt x="505589" y="1515005"/>
                  </a:lnTo>
                  <a:lnTo>
                    <a:pt x="515637" y="1527176"/>
                  </a:lnTo>
                  <a:lnTo>
                    <a:pt x="525685" y="1539611"/>
                  </a:lnTo>
                  <a:lnTo>
                    <a:pt x="535733" y="1551782"/>
                  </a:lnTo>
                  <a:lnTo>
                    <a:pt x="546311" y="1563423"/>
                  </a:lnTo>
                  <a:lnTo>
                    <a:pt x="557417" y="1575065"/>
                  </a:lnTo>
                  <a:lnTo>
                    <a:pt x="568523" y="1586442"/>
                  </a:lnTo>
                  <a:lnTo>
                    <a:pt x="579893" y="1597555"/>
                  </a:lnTo>
                  <a:lnTo>
                    <a:pt x="591264" y="1608138"/>
                  </a:lnTo>
                  <a:lnTo>
                    <a:pt x="603163" y="1618457"/>
                  </a:lnTo>
                  <a:lnTo>
                    <a:pt x="615062" y="1628776"/>
                  </a:lnTo>
                  <a:lnTo>
                    <a:pt x="627490" y="1638830"/>
                  </a:lnTo>
                  <a:lnTo>
                    <a:pt x="639919" y="1648355"/>
                  </a:lnTo>
                  <a:lnTo>
                    <a:pt x="652347" y="1657615"/>
                  </a:lnTo>
                  <a:lnTo>
                    <a:pt x="665304" y="1666611"/>
                  </a:lnTo>
                  <a:lnTo>
                    <a:pt x="678261" y="1675342"/>
                  </a:lnTo>
                  <a:lnTo>
                    <a:pt x="691482" y="1683544"/>
                  </a:lnTo>
                  <a:lnTo>
                    <a:pt x="704968" y="1691482"/>
                  </a:lnTo>
                  <a:lnTo>
                    <a:pt x="718454" y="1699155"/>
                  </a:lnTo>
                  <a:lnTo>
                    <a:pt x="731940" y="1706828"/>
                  </a:lnTo>
                  <a:lnTo>
                    <a:pt x="745690" y="1713707"/>
                  </a:lnTo>
                  <a:lnTo>
                    <a:pt x="759441" y="1720057"/>
                  </a:lnTo>
                  <a:lnTo>
                    <a:pt x="773455" y="1726671"/>
                  </a:lnTo>
                  <a:lnTo>
                    <a:pt x="787734" y="1732492"/>
                  </a:lnTo>
                  <a:lnTo>
                    <a:pt x="801749" y="1738313"/>
                  </a:lnTo>
                  <a:lnTo>
                    <a:pt x="816293" y="1743605"/>
                  </a:lnTo>
                  <a:lnTo>
                    <a:pt x="830836" y="1748632"/>
                  </a:lnTo>
                  <a:lnTo>
                    <a:pt x="845380" y="1753130"/>
                  </a:lnTo>
                  <a:lnTo>
                    <a:pt x="859924" y="1757363"/>
                  </a:lnTo>
                  <a:lnTo>
                    <a:pt x="874732" y="1761067"/>
                  </a:lnTo>
                  <a:lnTo>
                    <a:pt x="889275" y="1764771"/>
                  </a:lnTo>
                  <a:lnTo>
                    <a:pt x="904348" y="1767946"/>
                  </a:lnTo>
                  <a:lnTo>
                    <a:pt x="918891" y="1770328"/>
                  </a:lnTo>
                  <a:lnTo>
                    <a:pt x="933699" y="1772709"/>
                  </a:lnTo>
                  <a:lnTo>
                    <a:pt x="948507" y="1774561"/>
                  </a:lnTo>
                  <a:lnTo>
                    <a:pt x="963580" y="1776413"/>
                  </a:lnTo>
                  <a:lnTo>
                    <a:pt x="978388" y="1777471"/>
                  </a:lnTo>
                  <a:lnTo>
                    <a:pt x="993196" y="1778265"/>
                  </a:lnTo>
                  <a:lnTo>
                    <a:pt x="1008268" y="1778530"/>
                  </a:lnTo>
                  <a:lnTo>
                    <a:pt x="1023341" y="1778530"/>
                  </a:lnTo>
                  <a:lnTo>
                    <a:pt x="1038149" y="1778265"/>
                  </a:lnTo>
                  <a:lnTo>
                    <a:pt x="1052957" y="1777471"/>
                  </a:lnTo>
                  <a:lnTo>
                    <a:pt x="1067765" y="1776149"/>
                  </a:lnTo>
                  <a:lnTo>
                    <a:pt x="1083102" y="1774296"/>
                  </a:lnTo>
                  <a:lnTo>
                    <a:pt x="1097910" y="1772444"/>
                  </a:lnTo>
                  <a:lnTo>
                    <a:pt x="1112718" y="1769799"/>
                  </a:lnTo>
                  <a:lnTo>
                    <a:pt x="1127262" y="1767153"/>
                  </a:lnTo>
                  <a:lnTo>
                    <a:pt x="1142070" y="1763713"/>
                  </a:lnTo>
                  <a:lnTo>
                    <a:pt x="1156349" y="1760273"/>
                  </a:lnTo>
                  <a:lnTo>
                    <a:pt x="1170364" y="1756040"/>
                  </a:lnTo>
                  <a:lnTo>
                    <a:pt x="1184114" y="1751807"/>
                  </a:lnTo>
                  <a:lnTo>
                    <a:pt x="1197600" y="1747044"/>
                  </a:lnTo>
                  <a:lnTo>
                    <a:pt x="1210821" y="1742017"/>
                  </a:lnTo>
                  <a:lnTo>
                    <a:pt x="1224043" y="1736726"/>
                  </a:lnTo>
                  <a:lnTo>
                    <a:pt x="1236735" y="1731169"/>
                  </a:lnTo>
                  <a:lnTo>
                    <a:pt x="1249428" y="1725084"/>
                  </a:lnTo>
                  <a:lnTo>
                    <a:pt x="1261856" y="1718734"/>
                  </a:lnTo>
                  <a:lnTo>
                    <a:pt x="1274020" y="1712119"/>
                  </a:lnTo>
                  <a:lnTo>
                    <a:pt x="1285655" y="1704976"/>
                  </a:lnTo>
                  <a:lnTo>
                    <a:pt x="1297554" y="1697832"/>
                  </a:lnTo>
                  <a:lnTo>
                    <a:pt x="1308660" y="1690423"/>
                  </a:lnTo>
                  <a:lnTo>
                    <a:pt x="1320031" y="1682486"/>
                  </a:lnTo>
                  <a:lnTo>
                    <a:pt x="1330608" y="1674284"/>
                  </a:lnTo>
                  <a:lnTo>
                    <a:pt x="1340920" y="1666082"/>
                  </a:lnTo>
                  <a:lnTo>
                    <a:pt x="1350969" y="1657615"/>
                  </a:lnTo>
                  <a:lnTo>
                    <a:pt x="1361017" y="1648884"/>
                  </a:lnTo>
                  <a:lnTo>
                    <a:pt x="1370801" y="1639888"/>
                  </a:lnTo>
                  <a:lnTo>
                    <a:pt x="1380056" y="1630628"/>
                  </a:lnTo>
                  <a:lnTo>
                    <a:pt x="1389047" y="1621103"/>
                  </a:lnTo>
                  <a:lnTo>
                    <a:pt x="1398037" y="1611313"/>
                  </a:lnTo>
                  <a:lnTo>
                    <a:pt x="1406499" y="1601259"/>
                  </a:lnTo>
                  <a:lnTo>
                    <a:pt x="1414696" y="1590940"/>
                  </a:lnTo>
                  <a:lnTo>
                    <a:pt x="1422629" y="1580621"/>
                  </a:lnTo>
                  <a:lnTo>
                    <a:pt x="1430562" y="1570303"/>
                  </a:lnTo>
                  <a:lnTo>
                    <a:pt x="1437702" y="1559190"/>
                  </a:lnTo>
                  <a:lnTo>
                    <a:pt x="1445106" y="1548342"/>
                  </a:lnTo>
                  <a:lnTo>
                    <a:pt x="1451716" y="1536965"/>
                  </a:lnTo>
                  <a:lnTo>
                    <a:pt x="1458591" y="1525853"/>
                  </a:lnTo>
                  <a:lnTo>
                    <a:pt x="1464673" y="1514211"/>
                  </a:lnTo>
                  <a:lnTo>
                    <a:pt x="1470755" y="1502834"/>
                  </a:lnTo>
                  <a:lnTo>
                    <a:pt x="1476308" y="1490928"/>
                  </a:lnTo>
                  <a:lnTo>
                    <a:pt x="1481597" y="1479286"/>
                  </a:lnTo>
                  <a:lnTo>
                    <a:pt x="1486621" y="1467115"/>
                  </a:lnTo>
                  <a:lnTo>
                    <a:pt x="1491381" y="1454680"/>
                  </a:lnTo>
                  <a:lnTo>
                    <a:pt x="1495876" y="1442773"/>
                  </a:lnTo>
                  <a:lnTo>
                    <a:pt x="1500107" y="1430073"/>
                  </a:lnTo>
                  <a:lnTo>
                    <a:pt x="1503809" y="1417373"/>
                  </a:lnTo>
                  <a:lnTo>
                    <a:pt x="1507511" y="1404673"/>
                  </a:lnTo>
                  <a:lnTo>
                    <a:pt x="1510420" y="1391973"/>
                  </a:lnTo>
                  <a:lnTo>
                    <a:pt x="1513593" y="1379009"/>
                  </a:lnTo>
                  <a:lnTo>
                    <a:pt x="1516237" y="1366044"/>
                  </a:lnTo>
                  <a:lnTo>
                    <a:pt x="1518617" y="1352815"/>
                  </a:lnTo>
                  <a:lnTo>
                    <a:pt x="1520732" y="1339586"/>
                  </a:lnTo>
                  <a:lnTo>
                    <a:pt x="1522319" y="1326092"/>
                  </a:lnTo>
                  <a:lnTo>
                    <a:pt x="1523641" y="1312598"/>
                  </a:lnTo>
                  <a:lnTo>
                    <a:pt x="1524434" y="1299105"/>
                  </a:lnTo>
                  <a:lnTo>
                    <a:pt x="1525492" y="1285611"/>
                  </a:lnTo>
                  <a:lnTo>
                    <a:pt x="1526021" y="1272117"/>
                  </a:lnTo>
                  <a:lnTo>
                    <a:pt x="1526021" y="1258623"/>
                  </a:lnTo>
                  <a:lnTo>
                    <a:pt x="1525757" y="1244865"/>
                  </a:lnTo>
                  <a:lnTo>
                    <a:pt x="1525228" y="1231107"/>
                  </a:lnTo>
                  <a:lnTo>
                    <a:pt x="1524170" y="1217348"/>
                  </a:lnTo>
                  <a:lnTo>
                    <a:pt x="1523112" y="1203325"/>
                  </a:lnTo>
                  <a:lnTo>
                    <a:pt x="1521790" y="1189302"/>
                  </a:lnTo>
                  <a:lnTo>
                    <a:pt x="1519675" y="1175544"/>
                  </a:lnTo>
                  <a:lnTo>
                    <a:pt x="1517559" y="1161521"/>
                  </a:lnTo>
                  <a:lnTo>
                    <a:pt x="1514915" y="1147498"/>
                  </a:lnTo>
                  <a:lnTo>
                    <a:pt x="1512271" y="1133211"/>
                  </a:lnTo>
                  <a:lnTo>
                    <a:pt x="1509097" y="1119188"/>
                  </a:lnTo>
                  <a:lnTo>
                    <a:pt x="1505395" y="1104900"/>
                  </a:lnTo>
                  <a:lnTo>
                    <a:pt x="1501429" y="1090877"/>
                  </a:lnTo>
                  <a:lnTo>
                    <a:pt x="1497198" y="1076855"/>
                  </a:lnTo>
                  <a:lnTo>
                    <a:pt x="1492703" y="1063096"/>
                  </a:lnTo>
                  <a:lnTo>
                    <a:pt x="1487943" y="1049338"/>
                  </a:lnTo>
                  <a:lnTo>
                    <a:pt x="1482919" y="1035580"/>
                  </a:lnTo>
                  <a:lnTo>
                    <a:pt x="1477630" y="1022350"/>
                  </a:lnTo>
                  <a:lnTo>
                    <a:pt x="1472077" y="1008857"/>
                  </a:lnTo>
                  <a:lnTo>
                    <a:pt x="1466260" y="995892"/>
                  </a:lnTo>
                  <a:lnTo>
                    <a:pt x="1460178" y="982927"/>
                  </a:lnTo>
                  <a:lnTo>
                    <a:pt x="1453832" y="969963"/>
                  </a:lnTo>
                  <a:lnTo>
                    <a:pt x="1446957" y="957527"/>
                  </a:lnTo>
                  <a:lnTo>
                    <a:pt x="1440346" y="945092"/>
                  </a:lnTo>
                  <a:lnTo>
                    <a:pt x="1432942" y="932657"/>
                  </a:lnTo>
                  <a:lnTo>
                    <a:pt x="1425802" y="920486"/>
                  </a:lnTo>
                  <a:lnTo>
                    <a:pt x="1418134" y="908844"/>
                  </a:lnTo>
                  <a:lnTo>
                    <a:pt x="1410201" y="896938"/>
                  </a:lnTo>
                  <a:lnTo>
                    <a:pt x="1402268" y="885561"/>
                  </a:lnTo>
                  <a:lnTo>
                    <a:pt x="1398566" y="880534"/>
                  </a:lnTo>
                  <a:lnTo>
                    <a:pt x="1394335" y="875242"/>
                  </a:lnTo>
                  <a:lnTo>
                    <a:pt x="1386402" y="864923"/>
                  </a:lnTo>
                  <a:lnTo>
                    <a:pt x="1572032" y="679450"/>
                  </a:lnTo>
                  <a:lnTo>
                    <a:pt x="1584724" y="694531"/>
                  </a:lnTo>
                  <a:lnTo>
                    <a:pt x="1596624" y="709877"/>
                  </a:lnTo>
                  <a:lnTo>
                    <a:pt x="1608787" y="725752"/>
                  </a:lnTo>
                  <a:lnTo>
                    <a:pt x="1620422" y="741627"/>
                  </a:lnTo>
                  <a:lnTo>
                    <a:pt x="1632850" y="759090"/>
                  </a:lnTo>
                  <a:lnTo>
                    <a:pt x="1644750" y="776817"/>
                  </a:lnTo>
                  <a:lnTo>
                    <a:pt x="1656120" y="794809"/>
                  </a:lnTo>
                  <a:lnTo>
                    <a:pt x="1667755" y="812800"/>
                  </a:lnTo>
                  <a:lnTo>
                    <a:pt x="1678332" y="831321"/>
                  </a:lnTo>
                  <a:lnTo>
                    <a:pt x="1688909" y="850107"/>
                  </a:lnTo>
                  <a:lnTo>
                    <a:pt x="1699222" y="869157"/>
                  </a:lnTo>
                  <a:lnTo>
                    <a:pt x="1709006" y="888207"/>
                  </a:lnTo>
                  <a:lnTo>
                    <a:pt x="1718525" y="908050"/>
                  </a:lnTo>
                  <a:lnTo>
                    <a:pt x="1727781" y="927629"/>
                  </a:lnTo>
                  <a:lnTo>
                    <a:pt x="1736507" y="947473"/>
                  </a:lnTo>
                  <a:lnTo>
                    <a:pt x="1744704" y="967846"/>
                  </a:lnTo>
                  <a:lnTo>
                    <a:pt x="1752373" y="988219"/>
                  </a:lnTo>
                  <a:lnTo>
                    <a:pt x="1760041" y="1009121"/>
                  </a:lnTo>
                  <a:lnTo>
                    <a:pt x="1767181" y="1030023"/>
                  </a:lnTo>
                  <a:lnTo>
                    <a:pt x="1773792" y="1051190"/>
                  </a:lnTo>
                  <a:lnTo>
                    <a:pt x="1779873" y="1072886"/>
                  </a:lnTo>
                  <a:lnTo>
                    <a:pt x="1785955" y="1094052"/>
                  </a:lnTo>
                  <a:lnTo>
                    <a:pt x="1790979" y="1115748"/>
                  </a:lnTo>
                  <a:lnTo>
                    <a:pt x="1795739" y="1137180"/>
                  </a:lnTo>
                  <a:lnTo>
                    <a:pt x="1799970" y="1158611"/>
                  </a:lnTo>
                  <a:lnTo>
                    <a:pt x="1803936" y="1179777"/>
                  </a:lnTo>
                  <a:lnTo>
                    <a:pt x="1806845" y="1201209"/>
                  </a:lnTo>
                  <a:lnTo>
                    <a:pt x="1809754" y="1222640"/>
                  </a:lnTo>
                  <a:lnTo>
                    <a:pt x="1811869" y="1243542"/>
                  </a:lnTo>
                  <a:lnTo>
                    <a:pt x="1813985" y="1264709"/>
                  </a:lnTo>
                  <a:lnTo>
                    <a:pt x="1815042" y="1285611"/>
                  </a:lnTo>
                  <a:lnTo>
                    <a:pt x="1815836" y="1306778"/>
                  </a:lnTo>
                  <a:lnTo>
                    <a:pt x="1816100" y="1327680"/>
                  </a:lnTo>
                  <a:lnTo>
                    <a:pt x="1816100" y="1348317"/>
                  </a:lnTo>
                  <a:lnTo>
                    <a:pt x="1815571" y="1369219"/>
                  </a:lnTo>
                  <a:lnTo>
                    <a:pt x="1814514" y="1389592"/>
                  </a:lnTo>
                  <a:lnTo>
                    <a:pt x="1812927" y="1410494"/>
                  </a:lnTo>
                  <a:lnTo>
                    <a:pt x="1810812" y="1431132"/>
                  </a:lnTo>
                  <a:lnTo>
                    <a:pt x="1808432" y="1451769"/>
                  </a:lnTo>
                  <a:lnTo>
                    <a:pt x="1805523" y="1472142"/>
                  </a:lnTo>
                  <a:lnTo>
                    <a:pt x="1801821" y="1492515"/>
                  </a:lnTo>
                  <a:lnTo>
                    <a:pt x="1797855" y="1512623"/>
                  </a:lnTo>
                  <a:lnTo>
                    <a:pt x="1793359" y="1532467"/>
                  </a:lnTo>
                  <a:lnTo>
                    <a:pt x="1788600" y="1552576"/>
                  </a:lnTo>
                  <a:lnTo>
                    <a:pt x="1783311" y="1572155"/>
                  </a:lnTo>
                  <a:lnTo>
                    <a:pt x="1777758" y="1591469"/>
                  </a:lnTo>
                  <a:lnTo>
                    <a:pt x="1771147" y="1611048"/>
                  </a:lnTo>
                  <a:lnTo>
                    <a:pt x="1764801" y="1630098"/>
                  </a:lnTo>
                  <a:lnTo>
                    <a:pt x="1757397" y="1648884"/>
                  </a:lnTo>
                  <a:lnTo>
                    <a:pt x="1749993" y="1667669"/>
                  </a:lnTo>
                  <a:lnTo>
                    <a:pt x="1741796" y="1685926"/>
                  </a:lnTo>
                  <a:lnTo>
                    <a:pt x="1733334" y="1704182"/>
                  </a:lnTo>
                  <a:lnTo>
                    <a:pt x="1724343" y="1722703"/>
                  </a:lnTo>
                  <a:lnTo>
                    <a:pt x="1714559" y="1740694"/>
                  </a:lnTo>
                  <a:lnTo>
                    <a:pt x="1704775" y="1758686"/>
                  </a:lnTo>
                  <a:lnTo>
                    <a:pt x="1694198" y="1776413"/>
                  </a:lnTo>
                  <a:lnTo>
                    <a:pt x="1683092" y="1793876"/>
                  </a:lnTo>
                  <a:lnTo>
                    <a:pt x="1671721" y="1810544"/>
                  </a:lnTo>
                  <a:lnTo>
                    <a:pt x="1659822" y="1827478"/>
                  </a:lnTo>
                  <a:lnTo>
                    <a:pt x="1647394" y="1844146"/>
                  </a:lnTo>
                  <a:lnTo>
                    <a:pt x="1634966" y="1860021"/>
                  </a:lnTo>
                  <a:lnTo>
                    <a:pt x="1621744" y="1875896"/>
                  </a:lnTo>
                  <a:lnTo>
                    <a:pt x="1608258" y="1891242"/>
                  </a:lnTo>
                  <a:lnTo>
                    <a:pt x="1594244" y="1906324"/>
                  </a:lnTo>
                  <a:lnTo>
                    <a:pt x="1579436" y="1921140"/>
                  </a:lnTo>
                  <a:lnTo>
                    <a:pt x="1564628" y="1935692"/>
                  </a:lnTo>
                  <a:lnTo>
                    <a:pt x="1549291" y="1949715"/>
                  </a:lnTo>
                  <a:lnTo>
                    <a:pt x="1533425" y="1963209"/>
                  </a:lnTo>
                  <a:lnTo>
                    <a:pt x="1517030" y="1976703"/>
                  </a:lnTo>
                  <a:lnTo>
                    <a:pt x="1500107" y="1989667"/>
                  </a:lnTo>
                  <a:lnTo>
                    <a:pt x="1482390" y="2002367"/>
                  </a:lnTo>
                  <a:lnTo>
                    <a:pt x="1464673" y="2014803"/>
                  </a:lnTo>
                  <a:lnTo>
                    <a:pt x="1446428" y="2026709"/>
                  </a:lnTo>
                  <a:lnTo>
                    <a:pt x="1427653" y="2037821"/>
                  </a:lnTo>
                  <a:lnTo>
                    <a:pt x="1408614" y="2048669"/>
                  </a:lnTo>
                  <a:lnTo>
                    <a:pt x="1389047" y="2059253"/>
                  </a:lnTo>
                  <a:lnTo>
                    <a:pt x="1368950" y="2069042"/>
                  </a:lnTo>
                  <a:lnTo>
                    <a:pt x="1348589" y="2078303"/>
                  </a:lnTo>
                  <a:lnTo>
                    <a:pt x="1327699" y="2087034"/>
                  </a:lnTo>
                  <a:lnTo>
                    <a:pt x="1306809" y="2095501"/>
                  </a:lnTo>
                  <a:lnTo>
                    <a:pt x="1285126" y="2102909"/>
                  </a:lnTo>
                  <a:lnTo>
                    <a:pt x="1263178" y="2110317"/>
                  </a:lnTo>
                  <a:lnTo>
                    <a:pt x="1240966" y="2116667"/>
                  </a:lnTo>
                  <a:lnTo>
                    <a:pt x="1218225" y="2123017"/>
                  </a:lnTo>
                  <a:lnTo>
                    <a:pt x="1206590" y="2125663"/>
                  </a:lnTo>
                  <a:lnTo>
                    <a:pt x="1194691" y="2128309"/>
                  </a:lnTo>
                  <a:lnTo>
                    <a:pt x="1183056" y="2130690"/>
                  </a:lnTo>
                  <a:lnTo>
                    <a:pt x="1171157" y="2133072"/>
                  </a:lnTo>
                  <a:lnTo>
                    <a:pt x="1159258" y="2135188"/>
                  </a:lnTo>
                  <a:lnTo>
                    <a:pt x="1147358" y="2137305"/>
                  </a:lnTo>
                  <a:lnTo>
                    <a:pt x="1135459" y="2139157"/>
                  </a:lnTo>
                  <a:lnTo>
                    <a:pt x="1123824" y="2141009"/>
                  </a:lnTo>
                  <a:lnTo>
                    <a:pt x="1111660" y="2142332"/>
                  </a:lnTo>
                  <a:lnTo>
                    <a:pt x="1099761" y="2143390"/>
                  </a:lnTo>
                  <a:lnTo>
                    <a:pt x="1075962" y="2145772"/>
                  </a:lnTo>
                  <a:lnTo>
                    <a:pt x="1052164" y="2147094"/>
                  </a:lnTo>
                  <a:lnTo>
                    <a:pt x="1028365" y="2147888"/>
                  </a:lnTo>
                  <a:lnTo>
                    <a:pt x="1004038" y="2147888"/>
                  </a:lnTo>
                  <a:lnTo>
                    <a:pt x="980239" y="2147359"/>
                  </a:lnTo>
                  <a:lnTo>
                    <a:pt x="956440" y="2146301"/>
                  </a:lnTo>
                  <a:lnTo>
                    <a:pt x="932642" y="2144449"/>
                  </a:lnTo>
                  <a:lnTo>
                    <a:pt x="908843" y="2142067"/>
                  </a:lnTo>
                  <a:lnTo>
                    <a:pt x="884780" y="2138892"/>
                  </a:lnTo>
                  <a:lnTo>
                    <a:pt x="860981" y="2135188"/>
                  </a:lnTo>
                  <a:lnTo>
                    <a:pt x="837183" y="2130690"/>
                  </a:lnTo>
                  <a:lnTo>
                    <a:pt x="813384" y="2125663"/>
                  </a:lnTo>
                  <a:lnTo>
                    <a:pt x="789057" y="2120107"/>
                  </a:lnTo>
                  <a:lnTo>
                    <a:pt x="765522" y="2114022"/>
                  </a:lnTo>
                  <a:lnTo>
                    <a:pt x="741724" y="2106878"/>
                  </a:lnTo>
                  <a:lnTo>
                    <a:pt x="718190" y="2099734"/>
                  </a:lnTo>
                  <a:lnTo>
                    <a:pt x="694920" y="2091532"/>
                  </a:lnTo>
                  <a:lnTo>
                    <a:pt x="671650" y="2082801"/>
                  </a:lnTo>
                  <a:lnTo>
                    <a:pt x="648645" y="2073276"/>
                  </a:lnTo>
                  <a:lnTo>
                    <a:pt x="625904" y="2063486"/>
                  </a:lnTo>
                  <a:lnTo>
                    <a:pt x="603163" y="2052903"/>
                  </a:lnTo>
                  <a:lnTo>
                    <a:pt x="580686" y="2042055"/>
                  </a:lnTo>
                  <a:lnTo>
                    <a:pt x="558474" y="2030149"/>
                  </a:lnTo>
                  <a:lnTo>
                    <a:pt x="536527" y="2018242"/>
                  </a:lnTo>
                  <a:lnTo>
                    <a:pt x="514844" y="2005542"/>
                  </a:lnTo>
                  <a:lnTo>
                    <a:pt x="493425" y="1992313"/>
                  </a:lnTo>
                  <a:lnTo>
                    <a:pt x="472270" y="1978555"/>
                  </a:lnTo>
                  <a:lnTo>
                    <a:pt x="451116" y="1964003"/>
                  </a:lnTo>
                  <a:lnTo>
                    <a:pt x="430491" y="1949186"/>
                  </a:lnTo>
                  <a:lnTo>
                    <a:pt x="410130" y="1933576"/>
                  </a:lnTo>
                  <a:lnTo>
                    <a:pt x="390033" y="1917701"/>
                  </a:lnTo>
                  <a:lnTo>
                    <a:pt x="370465" y="1901296"/>
                  </a:lnTo>
                  <a:lnTo>
                    <a:pt x="351162" y="1884099"/>
                  </a:lnTo>
                  <a:lnTo>
                    <a:pt x="332123" y="1867165"/>
                  </a:lnTo>
                  <a:lnTo>
                    <a:pt x="313613" y="1849174"/>
                  </a:lnTo>
                  <a:lnTo>
                    <a:pt x="295632" y="1830917"/>
                  </a:lnTo>
                  <a:lnTo>
                    <a:pt x="278179" y="1812132"/>
                  </a:lnTo>
                  <a:lnTo>
                    <a:pt x="260727" y="1792553"/>
                  </a:lnTo>
                  <a:lnTo>
                    <a:pt x="243804" y="1772974"/>
                  </a:lnTo>
                  <a:lnTo>
                    <a:pt x="227409" y="1753130"/>
                  </a:lnTo>
                  <a:lnTo>
                    <a:pt x="211543" y="1732492"/>
                  </a:lnTo>
                  <a:lnTo>
                    <a:pt x="196206" y="1711590"/>
                  </a:lnTo>
                  <a:lnTo>
                    <a:pt x="181134" y="1690159"/>
                  </a:lnTo>
                  <a:lnTo>
                    <a:pt x="166590" y="1668463"/>
                  </a:lnTo>
                  <a:lnTo>
                    <a:pt x="152840" y="1646503"/>
                  </a:lnTo>
                  <a:lnTo>
                    <a:pt x="139354" y="1624542"/>
                  </a:lnTo>
                  <a:lnTo>
                    <a:pt x="126397" y="1601788"/>
                  </a:lnTo>
                  <a:lnTo>
                    <a:pt x="114498" y="1578505"/>
                  </a:lnTo>
                  <a:lnTo>
                    <a:pt x="102598" y="1555221"/>
                  </a:lnTo>
                  <a:lnTo>
                    <a:pt x="91492" y="1531673"/>
                  </a:lnTo>
                  <a:lnTo>
                    <a:pt x="80915" y="1507861"/>
                  </a:lnTo>
                  <a:lnTo>
                    <a:pt x="70867" y="1483784"/>
                  </a:lnTo>
                  <a:lnTo>
                    <a:pt x="61612" y="1458913"/>
                  </a:lnTo>
                  <a:lnTo>
                    <a:pt x="57117" y="1446742"/>
                  </a:lnTo>
                  <a:lnTo>
                    <a:pt x="52886" y="1434307"/>
                  </a:lnTo>
                  <a:lnTo>
                    <a:pt x="48655" y="1421871"/>
                  </a:lnTo>
                  <a:lnTo>
                    <a:pt x="44688" y="1409171"/>
                  </a:lnTo>
                  <a:lnTo>
                    <a:pt x="40986" y="1396736"/>
                  </a:lnTo>
                  <a:lnTo>
                    <a:pt x="37284" y="1384036"/>
                  </a:lnTo>
                  <a:lnTo>
                    <a:pt x="33582" y="1371071"/>
                  </a:lnTo>
                  <a:lnTo>
                    <a:pt x="30409" y="1358371"/>
                  </a:lnTo>
                  <a:lnTo>
                    <a:pt x="27236" y="1345407"/>
                  </a:lnTo>
                  <a:lnTo>
                    <a:pt x="24063" y="1332707"/>
                  </a:lnTo>
                  <a:lnTo>
                    <a:pt x="21154" y="1319742"/>
                  </a:lnTo>
                  <a:lnTo>
                    <a:pt x="18774" y="1306513"/>
                  </a:lnTo>
                  <a:lnTo>
                    <a:pt x="16130" y="1293548"/>
                  </a:lnTo>
                  <a:lnTo>
                    <a:pt x="14015" y="1280848"/>
                  </a:lnTo>
                  <a:lnTo>
                    <a:pt x="11635" y="1268148"/>
                  </a:lnTo>
                  <a:lnTo>
                    <a:pt x="9784" y="1255448"/>
                  </a:lnTo>
                  <a:lnTo>
                    <a:pt x="7933" y="1242484"/>
                  </a:lnTo>
                  <a:lnTo>
                    <a:pt x="6346" y="1229784"/>
                  </a:lnTo>
                  <a:lnTo>
                    <a:pt x="3702" y="1204648"/>
                  </a:lnTo>
                  <a:lnTo>
                    <a:pt x="1851" y="1179248"/>
                  </a:lnTo>
                  <a:lnTo>
                    <a:pt x="529" y="1154642"/>
                  </a:lnTo>
                  <a:lnTo>
                    <a:pt x="0" y="1129507"/>
                  </a:lnTo>
                  <a:lnTo>
                    <a:pt x="0" y="1105165"/>
                  </a:lnTo>
                  <a:lnTo>
                    <a:pt x="793" y="1080823"/>
                  </a:lnTo>
                  <a:lnTo>
                    <a:pt x="1851" y="1056217"/>
                  </a:lnTo>
                  <a:lnTo>
                    <a:pt x="4231" y="1032405"/>
                  </a:lnTo>
                  <a:lnTo>
                    <a:pt x="6611" y="1008592"/>
                  </a:lnTo>
                  <a:lnTo>
                    <a:pt x="9784" y="985044"/>
                  </a:lnTo>
                  <a:lnTo>
                    <a:pt x="13750" y="961496"/>
                  </a:lnTo>
                  <a:lnTo>
                    <a:pt x="18245" y="938477"/>
                  </a:lnTo>
                  <a:lnTo>
                    <a:pt x="23270" y="915723"/>
                  </a:lnTo>
                  <a:lnTo>
                    <a:pt x="28823" y="894027"/>
                  </a:lnTo>
                  <a:lnTo>
                    <a:pt x="34905" y="872067"/>
                  </a:lnTo>
                  <a:lnTo>
                    <a:pt x="41515" y="850636"/>
                  </a:lnTo>
                  <a:lnTo>
                    <a:pt x="48655" y="829734"/>
                  </a:lnTo>
                  <a:lnTo>
                    <a:pt x="56323" y="808567"/>
                  </a:lnTo>
                  <a:lnTo>
                    <a:pt x="64785" y="787929"/>
                  </a:lnTo>
                  <a:lnTo>
                    <a:pt x="73511" y="767821"/>
                  </a:lnTo>
                  <a:lnTo>
                    <a:pt x="82766" y="747977"/>
                  </a:lnTo>
                  <a:lnTo>
                    <a:pt x="92550" y="728398"/>
                  </a:lnTo>
                  <a:lnTo>
                    <a:pt x="102598" y="709084"/>
                  </a:lnTo>
                  <a:lnTo>
                    <a:pt x="113704" y="690298"/>
                  </a:lnTo>
                  <a:lnTo>
                    <a:pt x="124810" y="671777"/>
                  </a:lnTo>
                  <a:lnTo>
                    <a:pt x="136181" y="653521"/>
                  </a:lnTo>
                  <a:lnTo>
                    <a:pt x="148345" y="635794"/>
                  </a:lnTo>
                  <a:lnTo>
                    <a:pt x="161037" y="618331"/>
                  </a:lnTo>
                  <a:lnTo>
                    <a:pt x="174259" y="601398"/>
                  </a:lnTo>
                  <a:lnTo>
                    <a:pt x="187480" y="585259"/>
                  </a:lnTo>
                  <a:lnTo>
                    <a:pt x="200966" y="569384"/>
                  </a:lnTo>
                  <a:lnTo>
                    <a:pt x="214981" y="553773"/>
                  </a:lnTo>
                  <a:lnTo>
                    <a:pt x="229260" y="538956"/>
                  </a:lnTo>
                  <a:lnTo>
                    <a:pt x="243804" y="524404"/>
                  </a:lnTo>
                  <a:lnTo>
                    <a:pt x="258876" y="510117"/>
                  </a:lnTo>
                  <a:lnTo>
                    <a:pt x="274477" y="496359"/>
                  </a:lnTo>
                  <a:lnTo>
                    <a:pt x="290343" y="483129"/>
                  </a:lnTo>
                  <a:lnTo>
                    <a:pt x="306738" y="470165"/>
                  </a:lnTo>
                  <a:lnTo>
                    <a:pt x="323132" y="457465"/>
                  </a:lnTo>
                  <a:lnTo>
                    <a:pt x="340056" y="445294"/>
                  </a:lnTo>
                  <a:lnTo>
                    <a:pt x="357508" y="433917"/>
                  </a:lnTo>
                  <a:lnTo>
                    <a:pt x="374961" y="422540"/>
                  </a:lnTo>
                  <a:lnTo>
                    <a:pt x="392942" y="411956"/>
                  </a:lnTo>
                  <a:lnTo>
                    <a:pt x="411187" y="401902"/>
                  </a:lnTo>
                  <a:lnTo>
                    <a:pt x="429697" y="392113"/>
                  </a:lnTo>
                  <a:lnTo>
                    <a:pt x="447943" y="383117"/>
                  </a:lnTo>
                  <a:lnTo>
                    <a:pt x="466717" y="374386"/>
                  </a:lnTo>
                  <a:lnTo>
                    <a:pt x="485492" y="366183"/>
                  </a:lnTo>
                  <a:lnTo>
                    <a:pt x="504795" y="358511"/>
                  </a:lnTo>
                  <a:lnTo>
                    <a:pt x="524099" y="351631"/>
                  </a:lnTo>
                  <a:lnTo>
                    <a:pt x="543931" y="344752"/>
                  </a:lnTo>
                  <a:lnTo>
                    <a:pt x="564027" y="338667"/>
                  </a:lnTo>
                  <a:lnTo>
                    <a:pt x="584388" y="333111"/>
                  </a:lnTo>
                  <a:lnTo>
                    <a:pt x="604749" y="327819"/>
                  </a:lnTo>
                  <a:lnTo>
                    <a:pt x="625639" y="323321"/>
                  </a:lnTo>
                  <a:lnTo>
                    <a:pt x="646529" y="319088"/>
                  </a:lnTo>
                  <a:lnTo>
                    <a:pt x="667684" y="315383"/>
                  </a:lnTo>
                  <a:lnTo>
                    <a:pt x="689367" y="312208"/>
                  </a:lnTo>
                  <a:lnTo>
                    <a:pt x="710786" y="309563"/>
                  </a:lnTo>
                  <a:lnTo>
                    <a:pt x="732733" y="307446"/>
                  </a:lnTo>
                  <a:lnTo>
                    <a:pt x="754681" y="306123"/>
                  </a:lnTo>
                  <a:lnTo>
                    <a:pt x="776364" y="305065"/>
                  </a:lnTo>
                  <a:lnTo>
                    <a:pt x="797783" y="304800"/>
                  </a:lnTo>
                  <a:close/>
                  <a:moveTo>
                    <a:pt x="1971872" y="292100"/>
                  </a:moveTo>
                  <a:lnTo>
                    <a:pt x="2122487" y="334433"/>
                  </a:lnTo>
                  <a:lnTo>
                    <a:pt x="1869877" y="587375"/>
                  </a:lnTo>
                  <a:lnTo>
                    <a:pt x="1719262" y="545042"/>
                  </a:lnTo>
                  <a:lnTo>
                    <a:pt x="1971872" y="292100"/>
                  </a:lnTo>
                  <a:close/>
                  <a:moveTo>
                    <a:pt x="1898928" y="190500"/>
                  </a:moveTo>
                  <a:lnTo>
                    <a:pt x="1903425" y="190765"/>
                  </a:lnTo>
                  <a:lnTo>
                    <a:pt x="1907921" y="191560"/>
                  </a:lnTo>
                  <a:lnTo>
                    <a:pt x="1912418" y="192355"/>
                  </a:lnTo>
                  <a:lnTo>
                    <a:pt x="1916650" y="194209"/>
                  </a:lnTo>
                  <a:lnTo>
                    <a:pt x="1920882" y="196064"/>
                  </a:lnTo>
                  <a:lnTo>
                    <a:pt x="1925114" y="198183"/>
                  </a:lnTo>
                  <a:lnTo>
                    <a:pt x="1928818" y="201098"/>
                  </a:lnTo>
                  <a:lnTo>
                    <a:pt x="1932521" y="204542"/>
                  </a:lnTo>
                  <a:lnTo>
                    <a:pt x="1935695" y="208251"/>
                  </a:lnTo>
                  <a:lnTo>
                    <a:pt x="1938604" y="211696"/>
                  </a:lnTo>
                  <a:lnTo>
                    <a:pt x="1940985" y="215670"/>
                  </a:lnTo>
                  <a:lnTo>
                    <a:pt x="1942837" y="219909"/>
                  </a:lnTo>
                  <a:lnTo>
                    <a:pt x="1944159" y="224413"/>
                  </a:lnTo>
                  <a:lnTo>
                    <a:pt x="1945482" y="228917"/>
                  </a:lnTo>
                  <a:lnTo>
                    <a:pt x="1946011" y="233156"/>
                  </a:lnTo>
                  <a:lnTo>
                    <a:pt x="1946275" y="237925"/>
                  </a:lnTo>
                  <a:lnTo>
                    <a:pt x="1946011" y="242430"/>
                  </a:lnTo>
                  <a:lnTo>
                    <a:pt x="1945482" y="246934"/>
                  </a:lnTo>
                  <a:lnTo>
                    <a:pt x="1944159" y="251173"/>
                  </a:lnTo>
                  <a:lnTo>
                    <a:pt x="1942837" y="255677"/>
                  </a:lnTo>
                  <a:lnTo>
                    <a:pt x="1940985" y="259916"/>
                  </a:lnTo>
                  <a:lnTo>
                    <a:pt x="1938604" y="263890"/>
                  </a:lnTo>
                  <a:lnTo>
                    <a:pt x="1935695" y="267864"/>
                  </a:lnTo>
                  <a:lnTo>
                    <a:pt x="1932521" y="271044"/>
                  </a:lnTo>
                  <a:lnTo>
                    <a:pt x="1064661" y="1140336"/>
                  </a:lnTo>
                  <a:lnTo>
                    <a:pt x="1061222" y="1143515"/>
                  </a:lnTo>
                  <a:lnTo>
                    <a:pt x="1057255" y="1146430"/>
                  </a:lnTo>
                  <a:lnTo>
                    <a:pt x="1053287" y="1148814"/>
                  </a:lnTo>
                  <a:lnTo>
                    <a:pt x="1049055" y="1150934"/>
                  </a:lnTo>
                  <a:lnTo>
                    <a:pt x="1044558" y="1152259"/>
                  </a:lnTo>
                  <a:lnTo>
                    <a:pt x="1040326" y="1153318"/>
                  </a:lnTo>
                  <a:lnTo>
                    <a:pt x="1035829" y="1153848"/>
                  </a:lnTo>
                  <a:lnTo>
                    <a:pt x="1031597" y="1154113"/>
                  </a:lnTo>
                  <a:lnTo>
                    <a:pt x="1026571" y="1153848"/>
                  </a:lnTo>
                  <a:lnTo>
                    <a:pt x="1022075" y="1153318"/>
                  </a:lnTo>
                  <a:lnTo>
                    <a:pt x="1018107" y="1152259"/>
                  </a:lnTo>
                  <a:lnTo>
                    <a:pt x="1013610" y="1150934"/>
                  </a:lnTo>
                  <a:lnTo>
                    <a:pt x="1009378" y="1148814"/>
                  </a:lnTo>
                  <a:lnTo>
                    <a:pt x="1005411" y="1146430"/>
                  </a:lnTo>
                  <a:lnTo>
                    <a:pt x="1001443" y="1143515"/>
                  </a:lnTo>
                  <a:lnTo>
                    <a:pt x="998004" y="1140336"/>
                  </a:lnTo>
                  <a:lnTo>
                    <a:pt x="994566" y="1136892"/>
                  </a:lnTo>
                  <a:lnTo>
                    <a:pt x="991921" y="1132917"/>
                  </a:lnTo>
                  <a:lnTo>
                    <a:pt x="989540" y="1128943"/>
                  </a:lnTo>
                  <a:lnTo>
                    <a:pt x="987688" y="1124704"/>
                  </a:lnTo>
                  <a:lnTo>
                    <a:pt x="986101" y="1120465"/>
                  </a:lnTo>
                  <a:lnTo>
                    <a:pt x="985043" y="1115961"/>
                  </a:lnTo>
                  <a:lnTo>
                    <a:pt x="984250" y="1111457"/>
                  </a:lnTo>
                  <a:lnTo>
                    <a:pt x="984250" y="1106953"/>
                  </a:lnTo>
                  <a:lnTo>
                    <a:pt x="984250" y="1102448"/>
                  </a:lnTo>
                  <a:lnTo>
                    <a:pt x="985043" y="1097944"/>
                  </a:lnTo>
                  <a:lnTo>
                    <a:pt x="986101" y="1093440"/>
                  </a:lnTo>
                  <a:lnTo>
                    <a:pt x="987688" y="1089201"/>
                  </a:lnTo>
                  <a:lnTo>
                    <a:pt x="989540" y="1084962"/>
                  </a:lnTo>
                  <a:lnTo>
                    <a:pt x="991921" y="1080723"/>
                  </a:lnTo>
                  <a:lnTo>
                    <a:pt x="994566" y="1077278"/>
                  </a:lnTo>
                  <a:lnTo>
                    <a:pt x="998004" y="1073569"/>
                  </a:lnTo>
                  <a:lnTo>
                    <a:pt x="1865599" y="204542"/>
                  </a:lnTo>
                  <a:lnTo>
                    <a:pt x="1869303" y="201098"/>
                  </a:lnTo>
                  <a:lnTo>
                    <a:pt x="1873270" y="198183"/>
                  </a:lnTo>
                  <a:lnTo>
                    <a:pt x="1877238" y="196064"/>
                  </a:lnTo>
                  <a:lnTo>
                    <a:pt x="1881470" y="194209"/>
                  </a:lnTo>
                  <a:lnTo>
                    <a:pt x="1885438" y="192355"/>
                  </a:lnTo>
                  <a:lnTo>
                    <a:pt x="1889934" y="191560"/>
                  </a:lnTo>
                  <a:lnTo>
                    <a:pt x="1894431" y="190765"/>
                  </a:lnTo>
                  <a:lnTo>
                    <a:pt x="1898928" y="190500"/>
                  </a:lnTo>
                  <a:close/>
                  <a:moveTo>
                    <a:pt x="1813227" y="0"/>
                  </a:moveTo>
                  <a:lnTo>
                    <a:pt x="1855787" y="150615"/>
                  </a:lnTo>
                  <a:lnTo>
                    <a:pt x="1602807" y="403225"/>
                  </a:lnTo>
                  <a:lnTo>
                    <a:pt x="1560512" y="252610"/>
                  </a:lnTo>
                  <a:lnTo>
                    <a:pt x="181322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951633" y="1990314"/>
            <a:ext cx="648000" cy="648000"/>
            <a:chOff x="5634274" y="-690890"/>
            <a:chExt cx="648000" cy="648000"/>
          </a:xfrm>
        </p:grpSpPr>
        <p:sp>
          <p:nvSpPr>
            <p:cNvPr id="27" name="MH_Other_5"/>
            <p:cNvSpPr/>
            <p:nvPr>
              <p:custDataLst>
                <p:tags r:id="rId16"/>
              </p:custDataLst>
            </p:nvPr>
          </p:nvSpPr>
          <p:spPr>
            <a:xfrm>
              <a:off x="5634274" y="-690890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8" name="KSO_Shape"/>
            <p:cNvSpPr/>
            <p:nvPr/>
          </p:nvSpPr>
          <p:spPr bwMode="auto">
            <a:xfrm>
              <a:off x="5778152" y="-555834"/>
              <a:ext cx="416023" cy="377888"/>
            </a:xfrm>
            <a:custGeom>
              <a:avLst/>
              <a:gdLst>
                <a:gd name="T0" fmla="*/ 1905000 w 2301875"/>
                <a:gd name="T1" fmla="*/ 1125992 h 2090738"/>
                <a:gd name="T2" fmla="*/ 748124 w 2301875"/>
                <a:gd name="T3" fmla="*/ 979328 h 2090738"/>
                <a:gd name="T4" fmla="*/ 705549 w 2301875"/>
                <a:gd name="T5" fmla="*/ 1045945 h 2090738"/>
                <a:gd name="T6" fmla="*/ 646680 w 2301875"/>
                <a:gd name="T7" fmla="*/ 1080176 h 2090738"/>
                <a:gd name="T8" fmla="*/ 589913 w 2301875"/>
                <a:gd name="T9" fmla="*/ 1077017 h 2090738"/>
                <a:gd name="T10" fmla="*/ 523423 w 2301875"/>
                <a:gd name="T11" fmla="*/ 1023828 h 2090738"/>
                <a:gd name="T12" fmla="*/ 483214 w 2301875"/>
                <a:gd name="T13" fmla="*/ 928772 h 2090738"/>
                <a:gd name="T14" fmla="*/ 481375 w 2301875"/>
                <a:gd name="T15" fmla="*/ 811862 h 2090738"/>
                <a:gd name="T16" fmla="*/ 518430 w 2301875"/>
                <a:gd name="T17" fmla="*/ 713910 h 2090738"/>
                <a:gd name="T18" fmla="*/ 582818 w 2301875"/>
                <a:gd name="T19" fmla="*/ 655981 h 2090738"/>
                <a:gd name="T20" fmla="*/ 640898 w 2301875"/>
                <a:gd name="T21" fmla="*/ 648872 h 2090738"/>
                <a:gd name="T22" fmla="*/ 700555 w 2301875"/>
                <a:gd name="T23" fmla="*/ 680206 h 2090738"/>
                <a:gd name="T24" fmla="*/ 745232 w 2301875"/>
                <a:gd name="T25" fmla="*/ 744191 h 2090738"/>
                <a:gd name="T26" fmla="*/ 1479516 w 2301875"/>
                <a:gd name="T27" fmla="*/ 609638 h 2090738"/>
                <a:gd name="T28" fmla="*/ 757270 w 2301875"/>
                <a:gd name="T29" fmla="*/ 19191 h 2090738"/>
                <a:gd name="T30" fmla="*/ 892066 w 2301875"/>
                <a:gd name="T31" fmla="*/ 82023 h 2090738"/>
                <a:gd name="T32" fmla="*/ 1010307 w 2301875"/>
                <a:gd name="T33" fmla="*/ 182975 h 2090738"/>
                <a:gd name="T34" fmla="*/ 1108579 w 2301875"/>
                <a:gd name="T35" fmla="*/ 317314 h 2090738"/>
                <a:gd name="T36" fmla="*/ 1182939 w 2301875"/>
                <a:gd name="T37" fmla="*/ 479784 h 2090738"/>
                <a:gd name="T38" fmla="*/ 1024759 w 2301875"/>
                <a:gd name="T39" fmla="*/ 648037 h 2090738"/>
                <a:gd name="T40" fmla="*/ 931217 w 2301875"/>
                <a:gd name="T41" fmla="*/ 409853 h 2090738"/>
                <a:gd name="T42" fmla="*/ 850025 w 2301875"/>
                <a:gd name="T43" fmla="*/ 303906 h 2090738"/>
                <a:gd name="T44" fmla="*/ 770146 w 2301875"/>
                <a:gd name="T45" fmla="*/ 240286 h 2090738"/>
                <a:gd name="T46" fmla="*/ 682385 w 2301875"/>
                <a:gd name="T47" fmla="*/ 204269 h 2090738"/>
                <a:gd name="T48" fmla="*/ 580434 w 2301875"/>
                <a:gd name="T49" fmla="*/ 200851 h 2090738"/>
                <a:gd name="T50" fmla="*/ 469024 w 2301875"/>
                <a:gd name="T51" fmla="*/ 244755 h 2090738"/>
                <a:gd name="T52" fmla="*/ 370226 w 2301875"/>
                <a:gd name="T53" fmla="*/ 332299 h 2090738"/>
                <a:gd name="T54" fmla="*/ 289560 w 2301875"/>
                <a:gd name="T55" fmla="*/ 455860 h 2090738"/>
                <a:gd name="T56" fmla="*/ 231228 w 2301875"/>
                <a:gd name="T57" fmla="*/ 608339 h 2090738"/>
                <a:gd name="T58" fmla="*/ 200748 w 2301875"/>
                <a:gd name="T59" fmla="*/ 781324 h 2090738"/>
                <a:gd name="T60" fmla="*/ 202324 w 2301875"/>
                <a:gd name="T61" fmla="*/ 965351 h 2090738"/>
                <a:gd name="T62" fmla="*/ 235694 w 2301875"/>
                <a:gd name="T63" fmla="*/ 1137021 h 2090738"/>
                <a:gd name="T64" fmla="*/ 296129 w 2301875"/>
                <a:gd name="T65" fmla="*/ 1287134 h 2090738"/>
                <a:gd name="T66" fmla="*/ 378635 w 2301875"/>
                <a:gd name="T67" fmla="*/ 1407540 h 2090738"/>
                <a:gd name="T68" fmla="*/ 478484 w 2301875"/>
                <a:gd name="T69" fmla="*/ 1491667 h 2090738"/>
                <a:gd name="T70" fmla="*/ 591207 w 2301875"/>
                <a:gd name="T71" fmla="*/ 1530575 h 2090738"/>
                <a:gd name="T72" fmla="*/ 690530 w 2301875"/>
                <a:gd name="T73" fmla="*/ 1524003 h 2090738"/>
                <a:gd name="T74" fmla="*/ 777766 w 2301875"/>
                <a:gd name="T75" fmla="*/ 1485620 h 2090738"/>
                <a:gd name="T76" fmla="*/ 857119 w 2301875"/>
                <a:gd name="T77" fmla="*/ 1419370 h 2090738"/>
                <a:gd name="T78" fmla="*/ 942252 w 2301875"/>
                <a:gd name="T79" fmla="*/ 1301594 h 2090738"/>
                <a:gd name="T80" fmla="*/ 1227083 w 2301875"/>
                <a:gd name="T81" fmla="*/ 1082339 h 2090738"/>
                <a:gd name="T82" fmla="*/ 1177159 w 2301875"/>
                <a:gd name="T83" fmla="*/ 1266365 h 2090738"/>
                <a:gd name="T84" fmla="*/ 1100433 w 2301875"/>
                <a:gd name="T85" fmla="*/ 1426469 h 2090738"/>
                <a:gd name="T86" fmla="*/ 1000322 w 2301875"/>
                <a:gd name="T87" fmla="*/ 1558179 h 2090738"/>
                <a:gd name="T88" fmla="*/ 880241 w 2301875"/>
                <a:gd name="T89" fmla="*/ 1655976 h 2090738"/>
                <a:gd name="T90" fmla="*/ 744132 w 2301875"/>
                <a:gd name="T91" fmla="*/ 1714602 h 2090738"/>
                <a:gd name="T92" fmla="*/ 590681 w 2301875"/>
                <a:gd name="T93" fmla="*/ 1729061 h 2090738"/>
                <a:gd name="T94" fmla="*/ 421465 w 2301875"/>
                <a:gd name="T95" fmla="*/ 1685420 h 2090738"/>
                <a:gd name="T96" fmla="*/ 272480 w 2301875"/>
                <a:gd name="T97" fmla="*/ 1584468 h 2090738"/>
                <a:gd name="T98" fmla="*/ 150035 w 2301875"/>
                <a:gd name="T99" fmla="*/ 1434093 h 2090738"/>
                <a:gd name="T100" fmla="*/ 60434 w 2301875"/>
                <a:gd name="T101" fmla="*/ 1243494 h 2090738"/>
                <a:gd name="T102" fmla="*/ 9459 w 2301875"/>
                <a:gd name="T103" fmla="*/ 1020296 h 2090738"/>
                <a:gd name="T104" fmla="*/ 3153 w 2301875"/>
                <a:gd name="T105" fmla="*/ 775540 h 2090738"/>
                <a:gd name="T106" fmla="*/ 42567 w 2301875"/>
                <a:gd name="T107" fmla="*/ 544981 h 2090738"/>
                <a:gd name="T108" fmla="*/ 122182 w 2301875"/>
                <a:gd name="T109" fmla="*/ 344393 h 2090738"/>
                <a:gd name="T110" fmla="*/ 236220 w 2301875"/>
                <a:gd name="T111" fmla="*/ 182449 h 2090738"/>
                <a:gd name="T112" fmla="*/ 378372 w 2301875"/>
                <a:gd name="T113" fmla="*/ 67038 h 2090738"/>
                <a:gd name="T114" fmla="*/ 542859 w 2301875"/>
                <a:gd name="T115" fmla="*/ 6835 h 20907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01875" h="2090738">
                  <a:moveTo>
                    <a:pt x="1992037" y="1047013"/>
                  </a:moveTo>
                  <a:lnTo>
                    <a:pt x="1990668" y="1048385"/>
                  </a:lnTo>
                  <a:lnTo>
                    <a:pt x="1990772" y="1048489"/>
                  </a:lnTo>
                  <a:lnTo>
                    <a:pt x="1992037" y="1047013"/>
                  </a:lnTo>
                  <a:close/>
                  <a:moveTo>
                    <a:pt x="1787748" y="736600"/>
                  </a:moveTo>
                  <a:lnTo>
                    <a:pt x="2301875" y="736600"/>
                  </a:lnTo>
                  <a:lnTo>
                    <a:pt x="1995749" y="1043295"/>
                  </a:lnTo>
                  <a:lnTo>
                    <a:pt x="1995488" y="1043556"/>
                  </a:lnTo>
                  <a:lnTo>
                    <a:pt x="1995488" y="1053214"/>
                  </a:lnTo>
                  <a:lnTo>
                    <a:pt x="1995749" y="1053475"/>
                  </a:lnTo>
                  <a:lnTo>
                    <a:pt x="2301875" y="1360488"/>
                  </a:lnTo>
                  <a:lnTo>
                    <a:pt x="1787748" y="1360488"/>
                  </a:lnTo>
                  <a:lnTo>
                    <a:pt x="1735668" y="1308312"/>
                  </a:lnTo>
                  <a:lnTo>
                    <a:pt x="1543545" y="1117423"/>
                  </a:lnTo>
                  <a:lnTo>
                    <a:pt x="923671" y="1117423"/>
                  </a:lnTo>
                  <a:lnTo>
                    <a:pt x="921766" y="1127286"/>
                  </a:lnTo>
                  <a:lnTo>
                    <a:pt x="919225" y="1137148"/>
                  </a:lnTo>
                  <a:lnTo>
                    <a:pt x="917002" y="1146693"/>
                  </a:lnTo>
                  <a:lnTo>
                    <a:pt x="914144" y="1156237"/>
                  </a:lnTo>
                  <a:lnTo>
                    <a:pt x="910969" y="1165463"/>
                  </a:lnTo>
                  <a:lnTo>
                    <a:pt x="907793" y="1174372"/>
                  </a:lnTo>
                  <a:lnTo>
                    <a:pt x="903983" y="1183280"/>
                  </a:lnTo>
                  <a:lnTo>
                    <a:pt x="900489" y="1192188"/>
                  </a:lnTo>
                  <a:lnTo>
                    <a:pt x="896679" y="1200142"/>
                  </a:lnTo>
                  <a:lnTo>
                    <a:pt x="892233" y="1208413"/>
                  </a:lnTo>
                  <a:lnTo>
                    <a:pt x="888105" y="1216367"/>
                  </a:lnTo>
                  <a:lnTo>
                    <a:pt x="883341" y="1224003"/>
                  </a:lnTo>
                  <a:lnTo>
                    <a:pt x="878578" y="1231320"/>
                  </a:lnTo>
                  <a:lnTo>
                    <a:pt x="873814" y="1238319"/>
                  </a:lnTo>
                  <a:lnTo>
                    <a:pt x="868734" y="1245319"/>
                  </a:lnTo>
                  <a:lnTo>
                    <a:pt x="863653" y="1251682"/>
                  </a:lnTo>
                  <a:lnTo>
                    <a:pt x="857937" y="1257726"/>
                  </a:lnTo>
                  <a:lnTo>
                    <a:pt x="852538" y="1263771"/>
                  </a:lnTo>
                  <a:lnTo>
                    <a:pt x="846504" y="1269180"/>
                  </a:lnTo>
                  <a:lnTo>
                    <a:pt x="840788" y="1274588"/>
                  </a:lnTo>
                  <a:lnTo>
                    <a:pt x="834437" y="1279360"/>
                  </a:lnTo>
                  <a:lnTo>
                    <a:pt x="828404" y="1284133"/>
                  </a:lnTo>
                  <a:lnTo>
                    <a:pt x="821735" y="1288269"/>
                  </a:lnTo>
                  <a:lnTo>
                    <a:pt x="815701" y="1291768"/>
                  </a:lnTo>
                  <a:lnTo>
                    <a:pt x="809033" y="1295586"/>
                  </a:lnTo>
                  <a:lnTo>
                    <a:pt x="802364" y="1298449"/>
                  </a:lnTo>
                  <a:lnTo>
                    <a:pt x="795378" y="1300995"/>
                  </a:lnTo>
                  <a:lnTo>
                    <a:pt x="788391" y="1303222"/>
                  </a:lnTo>
                  <a:lnTo>
                    <a:pt x="781405" y="1305130"/>
                  </a:lnTo>
                  <a:lnTo>
                    <a:pt x="774419" y="1306721"/>
                  </a:lnTo>
                  <a:lnTo>
                    <a:pt x="766797" y="1307676"/>
                  </a:lnTo>
                  <a:lnTo>
                    <a:pt x="759493" y="1308312"/>
                  </a:lnTo>
                  <a:lnTo>
                    <a:pt x="756635" y="1308948"/>
                  </a:lnTo>
                  <a:lnTo>
                    <a:pt x="753777" y="1308948"/>
                  </a:lnTo>
                  <a:lnTo>
                    <a:pt x="750284" y="1308948"/>
                  </a:lnTo>
                  <a:lnTo>
                    <a:pt x="747426" y="1308312"/>
                  </a:lnTo>
                  <a:lnTo>
                    <a:pt x="738535" y="1307676"/>
                  </a:lnTo>
                  <a:lnTo>
                    <a:pt x="729643" y="1306403"/>
                  </a:lnTo>
                  <a:lnTo>
                    <a:pt x="721069" y="1304176"/>
                  </a:lnTo>
                  <a:lnTo>
                    <a:pt x="712812" y="1301313"/>
                  </a:lnTo>
                  <a:lnTo>
                    <a:pt x="704238" y="1298131"/>
                  </a:lnTo>
                  <a:lnTo>
                    <a:pt x="695982" y="1294313"/>
                  </a:lnTo>
                  <a:lnTo>
                    <a:pt x="688360" y="1289859"/>
                  </a:lnTo>
                  <a:lnTo>
                    <a:pt x="680739" y="1285087"/>
                  </a:lnTo>
                  <a:lnTo>
                    <a:pt x="672800" y="1279997"/>
                  </a:lnTo>
                  <a:lnTo>
                    <a:pt x="665496" y="1273634"/>
                  </a:lnTo>
                  <a:lnTo>
                    <a:pt x="658510" y="1267589"/>
                  </a:lnTo>
                  <a:lnTo>
                    <a:pt x="651523" y="1260590"/>
                  </a:lnTo>
                  <a:lnTo>
                    <a:pt x="644855" y="1252954"/>
                  </a:lnTo>
                  <a:lnTo>
                    <a:pt x="638186" y="1245319"/>
                  </a:lnTo>
                  <a:lnTo>
                    <a:pt x="632470" y="1237047"/>
                  </a:lnTo>
                  <a:lnTo>
                    <a:pt x="626436" y="1228775"/>
                  </a:lnTo>
                  <a:lnTo>
                    <a:pt x="620403" y="1219549"/>
                  </a:lnTo>
                  <a:lnTo>
                    <a:pt x="615322" y="1209686"/>
                  </a:lnTo>
                  <a:lnTo>
                    <a:pt x="610241" y="1200142"/>
                  </a:lnTo>
                  <a:lnTo>
                    <a:pt x="605478" y="1189961"/>
                  </a:lnTo>
                  <a:lnTo>
                    <a:pt x="601032" y="1179462"/>
                  </a:lnTo>
                  <a:lnTo>
                    <a:pt x="596903" y="1168327"/>
                  </a:lnTo>
                  <a:lnTo>
                    <a:pt x="593093" y="1157192"/>
                  </a:lnTo>
                  <a:lnTo>
                    <a:pt x="589917" y="1145738"/>
                  </a:lnTo>
                  <a:lnTo>
                    <a:pt x="586742" y="1133967"/>
                  </a:lnTo>
                  <a:lnTo>
                    <a:pt x="583884" y="1122195"/>
                  </a:lnTo>
                  <a:lnTo>
                    <a:pt x="581661" y="1110106"/>
                  </a:lnTo>
                  <a:lnTo>
                    <a:pt x="580073" y="1097380"/>
                  </a:lnTo>
                  <a:lnTo>
                    <a:pt x="578485" y="1084972"/>
                  </a:lnTo>
                  <a:lnTo>
                    <a:pt x="577532" y="1071928"/>
                  </a:lnTo>
                  <a:lnTo>
                    <a:pt x="576580" y="1058566"/>
                  </a:lnTo>
                  <a:lnTo>
                    <a:pt x="576262" y="1045840"/>
                  </a:lnTo>
                  <a:lnTo>
                    <a:pt x="576580" y="1032478"/>
                  </a:lnTo>
                  <a:lnTo>
                    <a:pt x="577532" y="1019115"/>
                  </a:lnTo>
                  <a:lnTo>
                    <a:pt x="578485" y="1006071"/>
                  </a:lnTo>
                  <a:lnTo>
                    <a:pt x="580073" y="993664"/>
                  </a:lnTo>
                  <a:lnTo>
                    <a:pt x="581661" y="980938"/>
                  </a:lnTo>
                  <a:lnTo>
                    <a:pt x="583884" y="968848"/>
                  </a:lnTo>
                  <a:lnTo>
                    <a:pt x="586742" y="956758"/>
                  </a:lnTo>
                  <a:lnTo>
                    <a:pt x="589917" y="945305"/>
                  </a:lnTo>
                  <a:lnTo>
                    <a:pt x="593093" y="933852"/>
                  </a:lnTo>
                  <a:lnTo>
                    <a:pt x="596903" y="922398"/>
                  </a:lnTo>
                  <a:lnTo>
                    <a:pt x="601032" y="911581"/>
                  </a:lnTo>
                  <a:lnTo>
                    <a:pt x="605478" y="901401"/>
                  </a:lnTo>
                  <a:lnTo>
                    <a:pt x="610241" y="890902"/>
                  </a:lnTo>
                  <a:lnTo>
                    <a:pt x="615322" y="881039"/>
                  </a:lnTo>
                  <a:lnTo>
                    <a:pt x="620403" y="871813"/>
                  </a:lnTo>
                  <a:lnTo>
                    <a:pt x="626436" y="862587"/>
                  </a:lnTo>
                  <a:lnTo>
                    <a:pt x="632470" y="853997"/>
                  </a:lnTo>
                  <a:lnTo>
                    <a:pt x="638186" y="845407"/>
                  </a:lnTo>
                  <a:lnTo>
                    <a:pt x="644855" y="837771"/>
                  </a:lnTo>
                  <a:lnTo>
                    <a:pt x="651523" y="830454"/>
                  </a:lnTo>
                  <a:lnTo>
                    <a:pt x="658510" y="823773"/>
                  </a:lnTo>
                  <a:lnTo>
                    <a:pt x="665496" y="817092"/>
                  </a:lnTo>
                  <a:lnTo>
                    <a:pt x="672800" y="811047"/>
                  </a:lnTo>
                  <a:lnTo>
                    <a:pt x="680739" y="805956"/>
                  </a:lnTo>
                  <a:lnTo>
                    <a:pt x="688360" y="800866"/>
                  </a:lnTo>
                  <a:lnTo>
                    <a:pt x="695982" y="796730"/>
                  </a:lnTo>
                  <a:lnTo>
                    <a:pt x="704238" y="792594"/>
                  </a:lnTo>
                  <a:lnTo>
                    <a:pt x="712812" y="789731"/>
                  </a:lnTo>
                  <a:lnTo>
                    <a:pt x="721069" y="786867"/>
                  </a:lnTo>
                  <a:lnTo>
                    <a:pt x="729643" y="784959"/>
                  </a:lnTo>
                  <a:lnTo>
                    <a:pt x="738535" y="783368"/>
                  </a:lnTo>
                  <a:lnTo>
                    <a:pt x="747426" y="782732"/>
                  </a:lnTo>
                  <a:lnTo>
                    <a:pt x="750284" y="782413"/>
                  </a:lnTo>
                  <a:lnTo>
                    <a:pt x="753777" y="782413"/>
                  </a:lnTo>
                  <a:lnTo>
                    <a:pt x="756635" y="782413"/>
                  </a:lnTo>
                  <a:lnTo>
                    <a:pt x="759493" y="782732"/>
                  </a:lnTo>
                  <a:lnTo>
                    <a:pt x="766797" y="783368"/>
                  </a:lnTo>
                  <a:lnTo>
                    <a:pt x="774419" y="784004"/>
                  </a:lnTo>
                  <a:lnTo>
                    <a:pt x="781405" y="785595"/>
                  </a:lnTo>
                  <a:lnTo>
                    <a:pt x="788391" y="787504"/>
                  </a:lnTo>
                  <a:lnTo>
                    <a:pt x="795378" y="790049"/>
                  </a:lnTo>
                  <a:lnTo>
                    <a:pt x="802364" y="792594"/>
                  </a:lnTo>
                  <a:lnTo>
                    <a:pt x="809033" y="795457"/>
                  </a:lnTo>
                  <a:lnTo>
                    <a:pt x="815701" y="799275"/>
                  </a:lnTo>
                  <a:lnTo>
                    <a:pt x="821735" y="803093"/>
                  </a:lnTo>
                  <a:lnTo>
                    <a:pt x="828404" y="806911"/>
                  </a:lnTo>
                  <a:lnTo>
                    <a:pt x="834437" y="811365"/>
                  </a:lnTo>
                  <a:lnTo>
                    <a:pt x="840788" y="816773"/>
                  </a:lnTo>
                  <a:lnTo>
                    <a:pt x="846504" y="821864"/>
                  </a:lnTo>
                  <a:lnTo>
                    <a:pt x="852538" y="827272"/>
                  </a:lnTo>
                  <a:lnTo>
                    <a:pt x="857937" y="833317"/>
                  </a:lnTo>
                  <a:lnTo>
                    <a:pt x="863653" y="839680"/>
                  </a:lnTo>
                  <a:lnTo>
                    <a:pt x="868734" y="845725"/>
                  </a:lnTo>
                  <a:lnTo>
                    <a:pt x="873814" y="852724"/>
                  </a:lnTo>
                  <a:lnTo>
                    <a:pt x="878578" y="860042"/>
                  </a:lnTo>
                  <a:lnTo>
                    <a:pt x="883341" y="867359"/>
                  </a:lnTo>
                  <a:lnTo>
                    <a:pt x="888105" y="874676"/>
                  </a:lnTo>
                  <a:lnTo>
                    <a:pt x="892233" y="882948"/>
                  </a:lnTo>
                  <a:lnTo>
                    <a:pt x="896679" y="890902"/>
                  </a:lnTo>
                  <a:lnTo>
                    <a:pt x="900489" y="899174"/>
                  </a:lnTo>
                  <a:lnTo>
                    <a:pt x="903983" y="908082"/>
                  </a:lnTo>
                  <a:lnTo>
                    <a:pt x="907793" y="916354"/>
                  </a:lnTo>
                  <a:lnTo>
                    <a:pt x="910969" y="925580"/>
                  </a:lnTo>
                  <a:lnTo>
                    <a:pt x="914144" y="934806"/>
                  </a:lnTo>
                  <a:lnTo>
                    <a:pt x="917002" y="944351"/>
                  </a:lnTo>
                  <a:lnTo>
                    <a:pt x="919225" y="954213"/>
                  </a:lnTo>
                  <a:lnTo>
                    <a:pt x="921766" y="963758"/>
                  </a:lnTo>
                  <a:lnTo>
                    <a:pt x="923671" y="973938"/>
                  </a:lnTo>
                  <a:lnTo>
                    <a:pt x="1549579" y="973938"/>
                  </a:lnTo>
                  <a:lnTo>
                    <a:pt x="1741384" y="782732"/>
                  </a:lnTo>
                  <a:lnTo>
                    <a:pt x="1787748" y="736600"/>
                  </a:lnTo>
                  <a:close/>
                  <a:moveTo>
                    <a:pt x="753428" y="0"/>
                  </a:moveTo>
                  <a:lnTo>
                    <a:pt x="769938" y="318"/>
                  </a:lnTo>
                  <a:lnTo>
                    <a:pt x="786448" y="1270"/>
                  </a:lnTo>
                  <a:lnTo>
                    <a:pt x="802958" y="2223"/>
                  </a:lnTo>
                  <a:lnTo>
                    <a:pt x="819150" y="3812"/>
                  </a:lnTo>
                  <a:lnTo>
                    <a:pt x="835660" y="6035"/>
                  </a:lnTo>
                  <a:lnTo>
                    <a:pt x="851853" y="8576"/>
                  </a:lnTo>
                  <a:lnTo>
                    <a:pt x="867728" y="11435"/>
                  </a:lnTo>
                  <a:lnTo>
                    <a:pt x="883603" y="15247"/>
                  </a:lnTo>
                  <a:lnTo>
                    <a:pt x="899160" y="19059"/>
                  </a:lnTo>
                  <a:lnTo>
                    <a:pt x="915035" y="23188"/>
                  </a:lnTo>
                  <a:lnTo>
                    <a:pt x="930593" y="28270"/>
                  </a:lnTo>
                  <a:lnTo>
                    <a:pt x="945833" y="33353"/>
                  </a:lnTo>
                  <a:lnTo>
                    <a:pt x="961390" y="38753"/>
                  </a:lnTo>
                  <a:lnTo>
                    <a:pt x="976313" y="45105"/>
                  </a:lnTo>
                  <a:lnTo>
                    <a:pt x="991235" y="51458"/>
                  </a:lnTo>
                  <a:lnTo>
                    <a:pt x="1006158" y="58447"/>
                  </a:lnTo>
                  <a:lnTo>
                    <a:pt x="1020763" y="65752"/>
                  </a:lnTo>
                  <a:lnTo>
                    <a:pt x="1035368" y="73376"/>
                  </a:lnTo>
                  <a:lnTo>
                    <a:pt x="1049655" y="81635"/>
                  </a:lnTo>
                  <a:lnTo>
                    <a:pt x="1063625" y="90211"/>
                  </a:lnTo>
                  <a:lnTo>
                    <a:pt x="1077913" y="99105"/>
                  </a:lnTo>
                  <a:lnTo>
                    <a:pt x="1091883" y="108317"/>
                  </a:lnTo>
                  <a:lnTo>
                    <a:pt x="1105535" y="117846"/>
                  </a:lnTo>
                  <a:lnTo>
                    <a:pt x="1119188" y="127693"/>
                  </a:lnTo>
                  <a:lnTo>
                    <a:pt x="1132205" y="138175"/>
                  </a:lnTo>
                  <a:lnTo>
                    <a:pt x="1145540" y="148975"/>
                  </a:lnTo>
                  <a:lnTo>
                    <a:pt x="1158558" y="160093"/>
                  </a:lnTo>
                  <a:lnTo>
                    <a:pt x="1171575" y="171528"/>
                  </a:lnTo>
                  <a:lnTo>
                    <a:pt x="1183958" y="183281"/>
                  </a:lnTo>
                  <a:lnTo>
                    <a:pt x="1196340" y="195669"/>
                  </a:lnTo>
                  <a:lnTo>
                    <a:pt x="1208723" y="208057"/>
                  </a:lnTo>
                  <a:lnTo>
                    <a:pt x="1220788" y="221081"/>
                  </a:lnTo>
                  <a:lnTo>
                    <a:pt x="1232535" y="234104"/>
                  </a:lnTo>
                  <a:lnTo>
                    <a:pt x="1244283" y="247763"/>
                  </a:lnTo>
                  <a:lnTo>
                    <a:pt x="1255713" y="261422"/>
                  </a:lnTo>
                  <a:lnTo>
                    <a:pt x="1266825" y="275716"/>
                  </a:lnTo>
                  <a:lnTo>
                    <a:pt x="1277938" y="290010"/>
                  </a:lnTo>
                  <a:lnTo>
                    <a:pt x="1288733" y="304939"/>
                  </a:lnTo>
                  <a:lnTo>
                    <a:pt x="1299210" y="319868"/>
                  </a:lnTo>
                  <a:lnTo>
                    <a:pt x="1309688" y="335433"/>
                  </a:lnTo>
                  <a:lnTo>
                    <a:pt x="1320165" y="350997"/>
                  </a:lnTo>
                  <a:lnTo>
                    <a:pt x="1329690" y="367197"/>
                  </a:lnTo>
                  <a:lnTo>
                    <a:pt x="1339533" y="383397"/>
                  </a:lnTo>
                  <a:lnTo>
                    <a:pt x="1348740" y="399597"/>
                  </a:lnTo>
                  <a:lnTo>
                    <a:pt x="1357948" y="416750"/>
                  </a:lnTo>
                  <a:lnTo>
                    <a:pt x="1366838" y="433585"/>
                  </a:lnTo>
                  <a:lnTo>
                    <a:pt x="1375728" y="451055"/>
                  </a:lnTo>
                  <a:lnTo>
                    <a:pt x="1384300" y="468526"/>
                  </a:lnTo>
                  <a:lnTo>
                    <a:pt x="1392238" y="486632"/>
                  </a:lnTo>
                  <a:lnTo>
                    <a:pt x="1400493" y="504737"/>
                  </a:lnTo>
                  <a:lnTo>
                    <a:pt x="1407795" y="523161"/>
                  </a:lnTo>
                  <a:lnTo>
                    <a:pt x="1415415" y="541584"/>
                  </a:lnTo>
                  <a:lnTo>
                    <a:pt x="1422400" y="560325"/>
                  </a:lnTo>
                  <a:lnTo>
                    <a:pt x="1429385" y="579702"/>
                  </a:lnTo>
                  <a:lnTo>
                    <a:pt x="1435735" y="599078"/>
                  </a:lnTo>
                  <a:lnTo>
                    <a:pt x="1442403" y="618772"/>
                  </a:lnTo>
                  <a:lnTo>
                    <a:pt x="1448435" y="638466"/>
                  </a:lnTo>
                  <a:lnTo>
                    <a:pt x="1454150" y="658477"/>
                  </a:lnTo>
                  <a:lnTo>
                    <a:pt x="1459230" y="678807"/>
                  </a:lnTo>
                  <a:lnTo>
                    <a:pt x="1464945" y="699136"/>
                  </a:lnTo>
                  <a:lnTo>
                    <a:pt x="1469708" y="719783"/>
                  </a:lnTo>
                  <a:lnTo>
                    <a:pt x="1474153" y="740430"/>
                  </a:lnTo>
                  <a:lnTo>
                    <a:pt x="1478598" y="761395"/>
                  </a:lnTo>
                  <a:lnTo>
                    <a:pt x="1482725" y="782995"/>
                  </a:lnTo>
                  <a:lnTo>
                    <a:pt x="1238250" y="782995"/>
                  </a:lnTo>
                  <a:lnTo>
                    <a:pt x="1231265" y="753771"/>
                  </a:lnTo>
                  <a:lnTo>
                    <a:pt x="1223328" y="725501"/>
                  </a:lnTo>
                  <a:lnTo>
                    <a:pt x="1215073" y="697230"/>
                  </a:lnTo>
                  <a:lnTo>
                    <a:pt x="1206183" y="669595"/>
                  </a:lnTo>
                  <a:lnTo>
                    <a:pt x="1196023" y="642595"/>
                  </a:lnTo>
                  <a:lnTo>
                    <a:pt x="1185863" y="616548"/>
                  </a:lnTo>
                  <a:lnTo>
                    <a:pt x="1175068" y="590819"/>
                  </a:lnTo>
                  <a:lnTo>
                    <a:pt x="1163320" y="566043"/>
                  </a:lnTo>
                  <a:lnTo>
                    <a:pt x="1151255" y="541584"/>
                  </a:lnTo>
                  <a:lnTo>
                    <a:pt x="1138555" y="518079"/>
                  </a:lnTo>
                  <a:lnTo>
                    <a:pt x="1125220" y="495208"/>
                  </a:lnTo>
                  <a:lnTo>
                    <a:pt x="1111568" y="472973"/>
                  </a:lnTo>
                  <a:lnTo>
                    <a:pt x="1097280" y="452008"/>
                  </a:lnTo>
                  <a:lnTo>
                    <a:pt x="1089978" y="441526"/>
                  </a:lnTo>
                  <a:lnTo>
                    <a:pt x="1082675" y="431679"/>
                  </a:lnTo>
                  <a:lnTo>
                    <a:pt x="1075055" y="421832"/>
                  </a:lnTo>
                  <a:lnTo>
                    <a:pt x="1067435" y="412303"/>
                  </a:lnTo>
                  <a:lnTo>
                    <a:pt x="1059815" y="402456"/>
                  </a:lnTo>
                  <a:lnTo>
                    <a:pt x="1051560" y="393244"/>
                  </a:lnTo>
                  <a:lnTo>
                    <a:pt x="1043940" y="384350"/>
                  </a:lnTo>
                  <a:lnTo>
                    <a:pt x="1035685" y="375774"/>
                  </a:lnTo>
                  <a:lnTo>
                    <a:pt x="1027113" y="367197"/>
                  </a:lnTo>
                  <a:lnTo>
                    <a:pt x="1019175" y="358938"/>
                  </a:lnTo>
                  <a:lnTo>
                    <a:pt x="1010603" y="350997"/>
                  </a:lnTo>
                  <a:lnTo>
                    <a:pt x="1002030" y="343056"/>
                  </a:lnTo>
                  <a:lnTo>
                    <a:pt x="993775" y="335750"/>
                  </a:lnTo>
                  <a:lnTo>
                    <a:pt x="984885" y="328445"/>
                  </a:lnTo>
                  <a:lnTo>
                    <a:pt x="975995" y="321456"/>
                  </a:lnTo>
                  <a:lnTo>
                    <a:pt x="967105" y="314786"/>
                  </a:lnTo>
                  <a:lnTo>
                    <a:pt x="958215" y="308115"/>
                  </a:lnTo>
                  <a:lnTo>
                    <a:pt x="949008" y="301762"/>
                  </a:lnTo>
                  <a:lnTo>
                    <a:pt x="939800" y="296045"/>
                  </a:lnTo>
                  <a:lnTo>
                    <a:pt x="930593" y="290327"/>
                  </a:lnTo>
                  <a:lnTo>
                    <a:pt x="921385" y="284927"/>
                  </a:lnTo>
                  <a:lnTo>
                    <a:pt x="912178" y="279845"/>
                  </a:lnTo>
                  <a:lnTo>
                    <a:pt x="902653" y="275080"/>
                  </a:lnTo>
                  <a:lnTo>
                    <a:pt x="893128" y="270633"/>
                  </a:lnTo>
                  <a:lnTo>
                    <a:pt x="883603" y="266186"/>
                  </a:lnTo>
                  <a:lnTo>
                    <a:pt x="873760" y="262057"/>
                  </a:lnTo>
                  <a:lnTo>
                    <a:pt x="863918" y="258245"/>
                  </a:lnTo>
                  <a:lnTo>
                    <a:pt x="854393" y="255069"/>
                  </a:lnTo>
                  <a:lnTo>
                    <a:pt x="844233" y="252210"/>
                  </a:lnTo>
                  <a:lnTo>
                    <a:pt x="834390" y="249033"/>
                  </a:lnTo>
                  <a:lnTo>
                    <a:pt x="824548" y="246810"/>
                  </a:lnTo>
                  <a:lnTo>
                    <a:pt x="814388" y="244586"/>
                  </a:lnTo>
                  <a:lnTo>
                    <a:pt x="804545" y="242680"/>
                  </a:lnTo>
                  <a:lnTo>
                    <a:pt x="794385" y="241410"/>
                  </a:lnTo>
                  <a:lnTo>
                    <a:pt x="783908" y="240139"/>
                  </a:lnTo>
                  <a:lnTo>
                    <a:pt x="774065" y="239504"/>
                  </a:lnTo>
                  <a:lnTo>
                    <a:pt x="763588" y="238869"/>
                  </a:lnTo>
                  <a:lnTo>
                    <a:pt x="753428" y="238869"/>
                  </a:lnTo>
                  <a:lnTo>
                    <a:pt x="740093" y="239186"/>
                  </a:lnTo>
                  <a:lnTo>
                    <a:pt x="727075" y="239822"/>
                  </a:lnTo>
                  <a:lnTo>
                    <a:pt x="714375" y="241092"/>
                  </a:lnTo>
                  <a:lnTo>
                    <a:pt x="701358" y="242680"/>
                  </a:lnTo>
                  <a:lnTo>
                    <a:pt x="688658" y="245539"/>
                  </a:lnTo>
                  <a:lnTo>
                    <a:pt x="675958" y="248398"/>
                  </a:lnTo>
                  <a:lnTo>
                    <a:pt x="663258" y="251575"/>
                  </a:lnTo>
                  <a:lnTo>
                    <a:pt x="650875" y="255386"/>
                  </a:lnTo>
                  <a:lnTo>
                    <a:pt x="638493" y="259833"/>
                  </a:lnTo>
                  <a:lnTo>
                    <a:pt x="626428" y="264598"/>
                  </a:lnTo>
                  <a:lnTo>
                    <a:pt x="614363" y="269680"/>
                  </a:lnTo>
                  <a:lnTo>
                    <a:pt x="602298" y="275716"/>
                  </a:lnTo>
                  <a:lnTo>
                    <a:pt x="589915" y="282068"/>
                  </a:lnTo>
                  <a:lnTo>
                    <a:pt x="578168" y="288421"/>
                  </a:lnTo>
                  <a:lnTo>
                    <a:pt x="566737" y="295727"/>
                  </a:lnTo>
                  <a:lnTo>
                    <a:pt x="554990" y="303351"/>
                  </a:lnTo>
                  <a:lnTo>
                    <a:pt x="543560" y="310974"/>
                  </a:lnTo>
                  <a:lnTo>
                    <a:pt x="532447" y="319551"/>
                  </a:lnTo>
                  <a:lnTo>
                    <a:pt x="521017" y="328445"/>
                  </a:lnTo>
                  <a:lnTo>
                    <a:pt x="510222" y="337656"/>
                  </a:lnTo>
                  <a:lnTo>
                    <a:pt x="499427" y="347186"/>
                  </a:lnTo>
                  <a:lnTo>
                    <a:pt x="488632" y="357668"/>
                  </a:lnTo>
                  <a:lnTo>
                    <a:pt x="477837" y="367833"/>
                  </a:lnTo>
                  <a:lnTo>
                    <a:pt x="467677" y="378632"/>
                  </a:lnTo>
                  <a:lnTo>
                    <a:pt x="457517" y="390068"/>
                  </a:lnTo>
                  <a:lnTo>
                    <a:pt x="447357" y="401503"/>
                  </a:lnTo>
                  <a:lnTo>
                    <a:pt x="437832" y="413256"/>
                  </a:lnTo>
                  <a:lnTo>
                    <a:pt x="427672" y="425326"/>
                  </a:lnTo>
                  <a:lnTo>
                    <a:pt x="418465" y="438350"/>
                  </a:lnTo>
                  <a:lnTo>
                    <a:pt x="409257" y="451373"/>
                  </a:lnTo>
                  <a:lnTo>
                    <a:pt x="400050" y="464397"/>
                  </a:lnTo>
                  <a:lnTo>
                    <a:pt x="391160" y="478055"/>
                  </a:lnTo>
                  <a:lnTo>
                    <a:pt x="382270" y="491714"/>
                  </a:lnTo>
                  <a:lnTo>
                    <a:pt x="374015" y="506326"/>
                  </a:lnTo>
                  <a:lnTo>
                    <a:pt x="365760" y="520937"/>
                  </a:lnTo>
                  <a:lnTo>
                    <a:pt x="357822" y="535867"/>
                  </a:lnTo>
                  <a:lnTo>
                    <a:pt x="349885" y="550796"/>
                  </a:lnTo>
                  <a:lnTo>
                    <a:pt x="342265" y="566361"/>
                  </a:lnTo>
                  <a:lnTo>
                    <a:pt x="334962" y="581925"/>
                  </a:lnTo>
                  <a:lnTo>
                    <a:pt x="327977" y="598125"/>
                  </a:lnTo>
                  <a:lnTo>
                    <a:pt x="320675" y="614325"/>
                  </a:lnTo>
                  <a:lnTo>
                    <a:pt x="314325" y="630842"/>
                  </a:lnTo>
                  <a:lnTo>
                    <a:pt x="307657" y="647678"/>
                  </a:lnTo>
                  <a:lnTo>
                    <a:pt x="301625" y="664513"/>
                  </a:lnTo>
                  <a:lnTo>
                    <a:pt x="295592" y="681983"/>
                  </a:lnTo>
                  <a:lnTo>
                    <a:pt x="290195" y="699136"/>
                  </a:lnTo>
                  <a:lnTo>
                    <a:pt x="284797" y="716924"/>
                  </a:lnTo>
                  <a:lnTo>
                    <a:pt x="279400" y="735030"/>
                  </a:lnTo>
                  <a:lnTo>
                    <a:pt x="274637" y="753136"/>
                  </a:lnTo>
                  <a:lnTo>
                    <a:pt x="270192" y="771559"/>
                  </a:lnTo>
                  <a:lnTo>
                    <a:pt x="265747" y="789983"/>
                  </a:lnTo>
                  <a:lnTo>
                    <a:pt x="261937" y="808724"/>
                  </a:lnTo>
                  <a:lnTo>
                    <a:pt x="258127" y="827465"/>
                  </a:lnTo>
                  <a:lnTo>
                    <a:pt x="254952" y="846841"/>
                  </a:lnTo>
                  <a:lnTo>
                    <a:pt x="251777" y="865900"/>
                  </a:lnTo>
                  <a:lnTo>
                    <a:pt x="248920" y="885276"/>
                  </a:lnTo>
                  <a:lnTo>
                    <a:pt x="246697" y="904653"/>
                  </a:lnTo>
                  <a:lnTo>
                    <a:pt x="244475" y="924664"/>
                  </a:lnTo>
                  <a:lnTo>
                    <a:pt x="242570" y="944040"/>
                  </a:lnTo>
                  <a:lnTo>
                    <a:pt x="241300" y="964370"/>
                  </a:lnTo>
                  <a:lnTo>
                    <a:pt x="240030" y="984381"/>
                  </a:lnTo>
                  <a:lnTo>
                    <a:pt x="239077" y="1004711"/>
                  </a:lnTo>
                  <a:lnTo>
                    <a:pt x="238442" y="1025040"/>
                  </a:lnTo>
                  <a:lnTo>
                    <a:pt x="238125" y="1045687"/>
                  </a:lnTo>
                  <a:lnTo>
                    <a:pt x="238442" y="1066016"/>
                  </a:lnTo>
                  <a:lnTo>
                    <a:pt x="239077" y="1086028"/>
                  </a:lnTo>
                  <a:lnTo>
                    <a:pt x="240030" y="1106357"/>
                  </a:lnTo>
                  <a:lnTo>
                    <a:pt x="241300" y="1126369"/>
                  </a:lnTo>
                  <a:lnTo>
                    <a:pt x="242570" y="1146698"/>
                  </a:lnTo>
                  <a:lnTo>
                    <a:pt x="244475" y="1166392"/>
                  </a:lnTo>
                  <a:lnTo>
                    <a:pt x="246697" y="1186086"/>
                  </a:lnTo>
                  <a:lnTo>
                    <a:pt x="248920" y="1205780"/>
                  </a:lnTo>
                  <a:lnTo>
                    <a:pt x="251777" y="1224838"/>
                  </a:lnTo>
                  <a:lnTo>
                    <a:pt x="254952" y="1244215"/>
                  </a:lnTo>
                  <a:lnTo>
                    <a:pt x="258127" y="1263274"/>
                  </a:lnTo>
                  <a:lnTo>
                    <a:pt x="261937" y="1282015"/>
                  </a:lnTo>
                  <a:lnTo>
                    <a:pt x="265747" y="1300756"/>
                  </a:lnTo>
                  <a:lnTo>
                    <a:pt x="270192" y="1319179"/>
                  </a:lnTo>
                  <a:lnTo>
                    <a:pt x="274637" y="1337920"/>
                  </a:lnTo>
                  <a:lnTo>
                    <a:pt x="279400" y="1355708"/>
                  </a:lnTo>
                  <a:lnTo>
                    <a:pt x="284797" y="1373814"/>
                  </a:lnTo>
                  <a:lnTo>
                    <a:pt x="290195" y="1391602"/>
                  </a:lnTo>
                  <a:lnTo>
                    <a:pt x="295592" y="1409072"/>
                  </a:lnTo>
                  <a:lnTo>
                    <a:pt x="301625" y="1426225"/>
                  </a:lnTo>
                  <a:lnTo>
                    <a:pt x="307657" y="1443378"/>
                  </a:lnTo>
                  <a:lnTo>
                    <a:pt x="314325" y="1459896"/>
                  </a:lnTo>
                  <a:lnTo>
                    <a:pt x="320675" y="1476413"/>
                  </a:lnTo>
                  <a:lnTo>
                    <a:pt x="327977" y="1492613"/>
                  </a:lnTo>
                  <a:lnTo>
                    <a:pt x="334962" y="1508495"/>
                  </a:lnTo>
                  <a:lnTo>
                    <a:pt x="342265" y="1524378"/>
                  </a:lnTo>
                  <a:lnTo>
                    <a:pt x="349885" y="1539942"/>
                  </a:lnTo>
                  <a:lnTo>
                    <a:pt x="357822" y="1555189"/>
                  </a:lnTo>
                  <a:lnTo>
                    <a:pt x="365760" y="1569801"/>
                  </a:lnTo>
                  <a:lnTo>
                    <a:pt x="374015" y="1584730"/>
                  </a:lnTo>
                  <a:lnTo>
                    <a:pt x="382270" y="1598706"/>
                  </a:lnTo>
                  <a:lnTo>
                    <a:pt x="391160" y="1612683"/>
                  </a:lnTo>
                  <a:lnTo>
                    <a:pt x="400050" y="1626342"/>
                  </a:lnTo>
                  <a:lnTo>
                    <a:pt x="409257" y="1639683"/>
                  </a:lnTo>
                  <a:lnTo>
                    <a:pt x="418465" y="1652388"/>
                  </a:lnTo>
                  <a:lnTo>
                    <a:pt x="427672" y="1665094"/>
                  </a:lnTo>
                  <a:lnTo>
                    <a:pt x="437832" y="1677482"/>
                  </a:lnTo>
                  <a:lnTo>
                    <a:pt x="447357" y="1689235"/>
                  </a:lnTo>
                  <a:lnTo>
                    <a:pt x="457517" y="1700670"/>
                  </a:lnTo>
                  <a:lnTo>
                    <a:pt x="467677" y="1712106"/>
                  </a:lnTo>
                  <a:lnTo>
                    <a:pt x="477837" y="1722906"/>
                  </a:lnTo>
                  <a:lnTo>
                    <a:pt x="488632" y="1733388"/>
                  </a:lnTo>
                  <a:lnTo>
                    <a:pt x="499427" y="1743235"/>
                  </a:lnTo>
                  <a:lnTo>
                    <a:pt x="510222" y="1752764"/>
                  </a:lnTo>
                  <a:lnTo>
                    <a:pt x="521017" y="1762293"/>
                  </a:lnTo>
                  <a:lnTo>
                    <a:pt x="532447" y="1770870"/>
                  </a:lnTo>
                  <a:lnTo>
                    <a:pt x="543560" y="1779446"/>
                  </a:lnTo>
                  <a:lnTo>
                    <a:pt x="554990" y="1787387"/>
                  </a:lnTo>
                  <a:lnTo>
                    <a:pt x="566737" y="1795011"/>
                  </a:lnTo>
                  <a:lnTo>
                    <a:pt x="578168" y="1802317"/>
                  </a:lnTo>
                  <a:lnTo>
                    <a:pt x="589915" y="1808987"/>
                  </a:lnTo>
                  <a:lnTo>
                    <a:pt x="602298" y="1815023"/>
                  </a:lnTo>
                  <a:lnTo>
                    <a:pt x="614363" y="1820740"/>
                  </a:lnTo>
                  <a:lnTo>
                    <a:pt x="626428" y="1826140"/>
                  </a:lnTo>
                  <a:lnTo>
                    <a:pt x="638493" y="1830905"/>
                  </a:lnTo>
                  <a:lnTo>
                    <a:pt x="650875" y="1835352"/>
                  </a:lnTo>
                  <a:lnTo>
                    <a:pt x="663258" y="1839164"/>
                  </a:lnTo>
                  <a:lnTo>
                    <a:pt x="675958" y="1842340"/>
                  </a:lnTo>
                  <a:lnTo>
                    <a:pt x="688658" y="1845516"/>
                  </a:lnTo>
                  <a:lnTo>
                    <a:pt x="701358" y="1847740"/>
                  </a:lnTo>
                  <a:lnTo>
                    <a:pt x="714375" y="1849328"/>
                  </a:lnTo>
                  <a:lnTo>
                    <a:pt x="727075" y="1850916"/>
                  </a:lnTo>
                  <a:lnTo>
                    <a:pt x="740093" y="1851552"/>
                  </a:lnTo>
                  <a:lnTo>
                    <a:pt x="753428" y="1852187"/>
                  </a:lnTo>
                  <a:lnTo>
                    <a:pt x="763588" y="1851552"/>
                  </a:lnTo>
                  <a:lnTo>
                    <a:pt x="774065" y="1851234"/>
                  </a:lnTo>
                  <a:lnTo>
                    <a:pt x="783908" y="1850599"/>
                  </a:lnTo>
                  <a:lnTo>
                    <a:pt x="794385" y="1849328"/>
                  </a:lnTo>
                  <a:lnTo>
                    <a:pt x="804545" y="1848058"/>
                  </a:lnTo>
                  <a:lnTo>
                    <a:pt x="814388" y="1846152"/>
                  </a:lnTo>
                  <a:lnTo>
                    <a:pt x="824548" y="1843928"/>
                  </a:lnTo>
                  <a:lnTo>
                    <a:pt x="834390" y="1841387"/>
                  </a:lnTo>
                  <a:lnTo>
                    <a:pt x="844233" y="1838846"/>
                  </a:lnTo>
                  <a:lnTo>
                    <a:pt x="854393" y="1835669"/>
                  </a:lnTo>
                  <a:lnTo>
                    <a:pt x="863918" y="1832175"/>
                  </a:lnTo>
                  <a:lnTo>
                    <a:pt x="873760" y="1828364"/>
                  </a:lnTo>
                  <a:lnTo>
                    <a:pt x="883603" y="1824869"/>
                  </a:lnTo>
                  <a:lnTo>
                    <a:pt x="893128" y="1820422"/>
                  </a:lnTo>
                  <a:lnTo>
                    <a:pt x="902653" y="1815975"/>
                  </a:lnTo>
                  <a:lnTo>
                    <a:pt x="912178" y="1811211"/>
                  </a:lnTo>
                  <a:lnTo>
                    <a:pt x="921385" y="1805811"/>
                  </a:lnTo>
                  <a:lnTo>
                    <a:pt x="930593" y="1800411"/>
                  </a:lnTo>
                  <a:lnTo>
                    <a:pt x="939800" y="1795011"/>
                  </a:lnTo>
                  <a:lnTo>
                    <a:pt x="949008" y="1788976"/>
                  </a:lnTo>
                  <a:lnTo>
                    <a:pt x="958215" y="1782623"/>
                  </a:lnTo>
                  <a:lnTo>
                    <a:pt x="967105" y="1775952"/>
                  </a:lnTo>
                  <a:lnTo>
                    <a:pt x="975995" y="1769282"/>
                  </a:lnTo>
                  <a:lnTo>
                    <a:pt x="984885" y="1762293"/>
                  </a:lnTo>
                  <a:lnTo>
                    <a:pt x="993775" y="1754988"/>
                  </a:lnTo>
                  <a:lnTo>
                    <a:pt x="1002030" y="1747682"/>
                  </a:lnTo>
                  <a:lnTo>
                    <a:pt x="1010603" y="1740058"/>
                  </a:lnTo>
                  <a:lnTo>
                    <a:pt x="1019175" y="1731800"/>
                  </a:lnTo>
                  <a:lnTo>
                    <a:pt x="1027113" y="1723223"/>
                  </a:lnTo>
                  <a:lnTo>
                    <a:pt x="1035685" y="1714964"/>
                  </a:lnTo>
                  <a:lnTo>
                    <a:pt x="1043940" y="1706388"/>
                  </a:lnTo>
                  <a:lnTo>
                    <a:pt x="1051560" y="1697176"/>
                  </a:lnTo>
                  <a:lnTo>
                    <a:pt x="1059815" y="1687965"/>
                  </a:lnTo>
                  <a:lnTo>
                    <a:pt x="1067435" y="1678753"/>
                  </a:lnTo>
                  <a:lnTo>
                    <a:pt x="1075055" y="1669224"/>
                  </a:lnTo>
                  <a:lnTo>
                    <a:pt x="1082675" y="1659059"/>
                  </a:lnTo>
                  <a:lnTo>
                    <a:pt x="1089978" y="1649212"/>
                  </a:lnTo>
                  <a:lnTo>
                    <a:pt x="1097280" y="1638730"/>
                  </a:lnTo>
                  <a:lnTo>
                    <a:pt x="1111568" y="1617447"/>
                  </a:lnTo>
                  <a:lnTo>
                    <a:pt x="1125220" y="1595530"/>
                  </a:lnTo>
                  <a:lnTo>
                    <a:pt x="1138555" y="1572660"/>
                  </a:lnTo>
                  <a:lnTo>
                    <a:pt x="1151255" y="1549154"/>
                  </a:lnTo>
                  <a:lnTo>
                    <a:pt x="1163320" y="1524695"/>
                  </a:lnTo>
                  <a:lnTo>
                    <a:pt x="1175068" y="1499601"/>
                  </a:lnTo>
                  <a:lnTo>
                    <a:pt x="1185863" y="1474190"/>
                  </a:lnTo>
                  <a:lnTo>
                    <a:pt x="1196023" y="1448143"/>
                  </a:lnTo>
                  <a:lnTo>
                    <a:pt x="1206183" y="1421143"/>
                  </a:lnTo>
                  <a:lnTo>
                    <a:pt x="1215073" y="1393508"/>
                  </a:lnTo>
                  <a:lnTo>
                    <a:pt x="1223328" y="1365555"/>
                  </a:lnTo>
                  <a:lnTo>
                    <a:pt x="1231265" y="1336967"/>
                  </a:lnTo>
                  <a:lnTo>
                    <a:pt x="1238250" y="1307744"/>
                  </a:lnTo>
                  <a:lnTo>
                    <a:pt x="1482725" y="1307744"/>
                  </a:lnTo>
                  <a:lnTo>
                    <a:pt x="1478598" y="1329026"/>
                  </a:lnTo>
                  <a:lnTo>
                    <a:pt x="1474153" y="1349991"/>
                  </a:lnTo>
                  <a:lnTo>
                    <a:pt x="1469708" y="1370955"/>
                  </a:lnTo>
                  <a:lnTo>
                    <a:pt x="1464945" y="1391602"/>
                  </a:lnTo>
                  <a:lnTo>
                    <a:pt x="1459230" y="1411931"/>
                  </a:lnTo>
                  <a:lnTo>
                    <a:pt x="1454150" y="1432261"/>
                  </a:lnTo>
                  <a:lnTo>
                    <a:pt x="1448435" y="1452272"/>
                  </a:lnTo>
                  <a:lnTo>
                    <a:pt x="1442403" y="1471966"/>
                  </a:lnTo>
                  <a:lnTo>
                    <a:pt x="1435735" y="1491660"/>
                  </a:lnTo>
                  <a:lnTo>
                    <a:pt x="1429385" y="1510719"/>
                  </a:lnTo>
                  <a:lnTo>
                    <a:pt x="1422400" y="1530095"/>
                  </a:lnTo>
                  <a:lnTo>
                    <a:pt x="1415415" y="1548836"/>
                  </a:lnTo>
                  <a:lnTo>
                    <a:pt x="1407795" y="1567577"/>
                  </a:lnTo>
                  <a:lnTo>
                    <a:pt x="1400493" y="1586001"/>
                  </a:lnTo>
                  <a:lnTo>
                    <a:pt x="1392238" y="1604106"/>
                  </a:lnTo>
                  <a:lnTo>
                    <a:pt x="1384300" y="1622212"/>
                  </a:lnTo>
                  <a:lnTo>
                    <a:pt x="1375728" y="1639683"/>
                  </a:lnTo>
                  <a:lnTo>
                    <a:pt x="1366838" y="1656835"/>
                  </a:lnTo>
                  <a:lnTo>
                    <a:pt x="1357948" y="1674306"/>
                  </a:lnTo>
                  <a:lnTo>
                    <a:pt x="1348740" y="1690823"/>
                  </a:lnTo>
                  <a:lnTo>
                    <a:pt x="1339533" y="1707341"/>
                  </a:lnTo>
                  <a:lnTo>
                    <a:pt x="1329690" y="1723541"/>
                  </a:lnTo>
                  <a:lnTo>
                    <a:pt x="1320165" y="1740058"/>
                  </a:lnTo>
                  <a:lnTo>
                    <a:pt x="1309688" y="1755305"/>
                  </a:lnTo>
                  <a:lnTo>
                    <a:pt x="1299210" y="1770870"/>
                  </a:lnTo>
                  <a:lnTo>
                    <a:pt x="1288733" y="1786117"/>
                  </a:lnTo>
                  <a:lnTo>
                    <a:pt x="1277938" y="1800728"/>
                  </a:lnTo>
                  <a:lnTo>
                    <a:pt x="1266825" y="1815023"/>
                  </a:lnTo>
                  <a:lnTo>
                    <a:pt x="1255713" y="1829317"/>
                  </a:lnTo>
                  <a:lnTo>
                    <a:pt x="1244283" y="1843293"/>
                  </a:lnTo>
                  <a:lnTo>
                    <a:pt x="1232535" y="1856634"/>
                  </a:lnTo>
                  <a:lnTo>
                    <a:pt x="1220788" y="1869657"/>
                  </a:lnTo>
                  <a:lnTo>
                    <a:pt x="1208723" y="1882681"/>
                  </a:lnTo>
                  <a:lnTo>
                    <a:pt x="1196340" y="1895069"/>
                  </a:lnTo>
                  <a:lnTo>
                    <a:pt x="1183958" y="1907457"/>
                  </a:lnTo>
                  <a:lnTo>
                    <a:pt x="1171575" y="1919210"/>
                  </a:lnTo>
                  <a:lnTo>
                    <a:pt x="1158558" y="1930645"/>
                  </a:lnTo>
                  <a:lnTo>
                    <a:pt x="1145540" y="1941763"/>
                  </a:lnTo>
                  <a:lnTo>
                    <a:pt x="1132205" y="1952245"/>
                  </a:lnTo>
                  <a:lnTo>
                    <a:pt x="1119188" y="1962727"/>
                  </a:lnTo>
                  <a:lnTo>
                    <a:pt x="1105535" y="1973210"/>
                  </a:lnTo>
                  <a:lnTo>
                    <a:pt x="1091883" y="1982739"/>
                  </a:lnTo>
                  <a:lnTo>
                    <a:pt x="1077913" y="1991951"/>
                  </a:lnTo>
                  <a:lnTo>
                    <a:pt x="1063625" y="2000845"/>
                  </a:lnTo>
                  <a:lnTo>
                    <a:pt x="1049655" y="2009103"/>
                  </a:lnTo>
                  <a:lnTo>
                    <a:pt x="1035368" y="2017362"/>
                  </a:lnTo>
                  <a:lnTo>
                    <a:pt x="1020763" y="2024986"/>
                  </a:lnTo>
                  <a:lnTo>
                    <a:pt x="1006158" y="2032609"/>
                  </a:lnTo>
                  <a:lnTo>
                    <a:pt x="991235" y="2038962"/>
                  </a:lnTo>
                  <a:lnTo>
                    <a:pt x="976313" y="2045633"/>
                  </a:lnTo>
                  <a:lnTo>
                    <a:pt x="961390" y="2051668"/>
                  </a:lnTo>
                  <a:lnTo>
                    <a:pt x="945833" y="2057385"/>
                  </a:lnTo>
                  <a:lnTo>
                    <a:pt x="930593" y="2062785"/>
                  </a:lnTo>
                  <a:lnTo>
                    <a:pt x="915035" y="2067550"/>
                  </a:lnTo>
                  <a:lnTo>
                    <a:pt x="899160" y="2071680"/>
                  </a:lnTo>
                  <a:lnTo>
                    <a:pt x="883603" y="2075491"/>
                  </a:lnTo>
                  <a:lnTo>
                    <a:pt x="867728" y="2079303"/>
                  </a:lnTo>
                  <a:lnTo>
                    <a:pt x="851853" y="2082162"/>
                  </a:lnTo>
                  <a:lnTo>
                    <a:pt x="835660" y="2084703"/>
                  </a:lnTo>
                  <a:lnTo>
                    <a:pt x="819150" y="2086609"/>
                  </a:lnTo>
                  <a:lnTo>
                    <a:pt x="802958" y="2088515"/>
                  </a:lnTo>
                  <a:lnTo>
                    <a:pt x="786448" y="2089785"/>
                  </a:lnTo>
                  <a:lnTo>
                    <a:pt x="769938" y="2090421"/>
                  </a:lnTo>
                  <a:lnTo>
                    <a:pt x="753428" y="2090738"/>
                  </a:lnTo>
                  <a:lnTo>
                    <a:pt x="733425" y="2090421"/>
                  </a:lnTo>
                  <a:lnTo>
                    <a:pt x="713740" y="2089150"/>
                  </a:lnTo>
                  <a:lnTo>
                    <a:pt x="694373" y="2087879"/>
                  </a:lnTo>
                  <a:lnTo>
                    <a:pt x="675005" y="2085338"/>
                  </a:lnTo>
                  <a:lnTo>
                    <a:pt x="655955" y="2082162"/>
                  </a:lnTo>
                  <a:lnTo>
                    <a:pt x="637223" y="2078985"/>
                  </a:lnTo>
                  <a:lnTo>
                    <a:pt x="618490" y="2074538"/>
                  </a:lnTo>
                  <a:lnTo>
                    <a:pt x="599440" y="2069774"/>
                  </a:lnTo>
                  <a:lnTo>
                    <a:pt x="581025" y="2064056"/>
                  </a:lnTo>
                  <a:lnTo>
                    <a:pt x="562610" y="2058338"/>
                  </a:lnTo>
                  <a:lnTo>
                    <a:pt x="544512" y="2051668"/>
                  </a:lnTo>
                  <a:lnTo>
                    <a:pt x="527050" y="2044362"/>
                  </a:lnTo>
                  <a:lnTo>
                    <a:pt x="509270" y="2036421"/>
                  </a:lnTo>
                  <a:lnTo>
                    <a:pt x="491490" y="2028162"/>
                  </a:lnTo>
                  <a:lnTo>
                    <a:pt x="474662" y="2019268"/>
                  </a:lnTo>
                  <a:lnTo>
                    <a:pt x="457200" y="2009421"/>
                  </a:lnTo>
                  <a:lnTo>
                    <a:pt x="440690" y="1999574"/>
                  </a:lnTo>
                  <a:lnTo>
                    <a:pt x="423545" y="1988774"/>
                  </a:lnTo>
                  <a:lnTo>
                    <a:pt x="407352" y="1977974"/>
                  </a:lnTo>
                  <a:lnTo>
                    <a:pt x="391160" y="1966539"/>
                  </a:lnTo>
                  <a:lnTo>
                    <a:pt x="375285" y="1954151"/>
                  </a:lnTo>
                  <a:lnTo>
                    <a:pt x="360045" y="1941445"/>
                  </a:lnTo>
                  <a:lnTo>
                    <a:pt x="344487" y="1928104"/>
                  </a:lnTo>
                  <a:lnTo>
                    <a:pt x="329247" y="1914445"/>
                  </a:lnTo>
                  <a:lnTo>
                    <a:pt x="314642" y="1900469"/>
                  </a:lnTo>
                  <a:lnTo>
                    <a:pt x="299720" y="1885540"/>
                  </a:lnTo>
                  <a:lnTo>
                    <a:pt x="285432" y="1870610"/>
                  </a:lnTo>
                  <a:lnTo>
                    <a:pt x="271462" y="1854728"/>
                  </a:lnTo>
                  <a:lnTo>
                    <a:pt x="257810" y="1838846"/>
                  </a:lnTo>
                  <a:lnTo>
                    <a:pt x="244157" y="1822011"/>
                  </a:lnTo>
                  <a:lnTo>
                    <a:pt x="230822" y="1805176"/>
                  </a:lnTo>
                  <a:lnTo>
                    <a:pt x="218440" y="1787705"/>
                  </a:lnTo>
                  <a:lnTo>
                    <a:pt x="205740" y="1770235"/>
                  </a:lnTo>
                  <a:lnTo>
                    <a:pt x="193357" y="1751811"/>
                  </a:lnTo>
                  <a:lnTo>
                    <a:pt x="181292" y="1732753"/>
                  </a:lnTo>
                  <a:lnTo>
                    <a:pt x="169862" y="1714011"/>
                  </a:lnTo>
                  <a:lnTo>
                    <a:pt x="158432" y="1694635"/>
                  </a:lnTo>
                  <a:lnTo>
                    <a:pt x="147637" y="1674624"/>
                  </a:lnTo>
                  <a:lnTo>
                    <a:pt x="137160" y="1654294"/>
                  </a:lnTo>
                  <a:lnTo>
                    <a:pt x="127000" y="1633647"/>
                  </a:lnTo>
                  <a:lnTo>
                    <a:pt x="116840" y="1612683"/>
                  </a:lnTo>
                  <a:lnTo>
                    <a:pt x="107315" y="1591083"/>
                  </a:lnTo>
                  <a:lnTo>
                    <a:pt x="98425" y="1569483"/>
                  </a:lnTo>
                  <a:lnTo>
                    <a:pt x="89535" y="1547566"/>
                  </a:lnTo>
                  <a:lnTo>
                    <a:pt x="81280" y="1525330"/>
                  </a:lnTo>
                  <a:lnTo>
                    <a:pt x="73025" y="1502460"/>
                  </a:lnTo>
                  <a:lnTo>
                    <a:pt x="65405" y="1479590"/>
                  </a:lnTo>
                  <a:lnTo>
                    <a:pt x="58420" y="1455766"/>
                  </a:lnTo>
                  <a:lnTo>
                    <a:pt x="51435" y="1432261"/>
                  </a:lnTo>
                  <a:lnTo>
                    <a:pt x="45085" y="1408120"/>
                  </a:lnTo>
                  <a:lnTo>
                    <a:pt x="38735" y="1383979"/>
                  </a:lnTo>
                  <a:lnTo>
                    <a:pt x="33337" y="1359520"/>
                  </a:lnTo>
                  <a:lnTo>
                    <a:pt x="27940" y="1334744"/>
                  </a:lnTo>
                  <a:lnTo>
                    <a:pt x="23177" y="1309650"/>
                  </a:lnTo>
                  <a:lnTo>
                    <a:pt x="18732" y="1284238"/>
                  </a:lnTo>
                  <a:lnTo>
                    <a:pt x="14922" y="1258509"/>
                  </a:lnTo>
                  <a:lnTo>
                    <a:pt x="11430" y="1232780"/>
                  </a:lnTo>
                  <a:lnTo>
                    <a:pt x="8572" y="1206733"/>
                  </a:lnTo>
                  <a:lnTo>
                    <a:pt x="6032" y="1180368"/>
                  </a:lnTo>
                  <a:lnTo>
                    <a:pt x="3810" y="1153686"/>
                  </a:lnTo>
                  <a:lnTo>
                    <a:pt x="1905" y="1127004"/>
                  </a:lnTo>
                  <a:lnTo>
                    <a:pt x="635" y="1099686"/>
                  </a:lnTo>
                  <a:lnTo>
                    <a:pt x="0" y="1073004"/>
                  </a:lnTo>
                  <a:lnTo>
                    <a:pt x="0" y="1045687"/>
                  </a:lnTo>
                  <a:lnTo>
                    <a:pt x="0" y="1018052"/>
                  </a:lnTo>
                  <a:lnTo>
                    <a:pt x="635" y="991052"/>
                  </a:lnTo>
                  <a:lnTo>
                    <a:pt x="1905" y="963734"/>
                  </a:lnTo>
                  <a:lnTo>
                    <a:pt x="3810" y="937052"/>
                  </a:lnTo>
                  <a:lnTo>
                    <a:pt x="6032" y="910688"/>
                  </a:lnTo>
                  <a:lnTo>
                    <a:pt x="8572" y="884006"/>
                  </a:lnTo>
                  <a:lnTo>
                    <a:pt x="11430" y="858276"/>
                  </a:lnTo>
                  <a:lnTo>
                    <a:pt x="14922" y="832230"/>
                  </a:lnTo>
                  <a:lnTo>
                    <a:pt x="18732" y="806500"/>
                  </a:lnTo>
                  <a:lnTo>
                    <a:pt x="23177" y="781089"/>
                  </a:lnTo>
                  <a:lnTo>
                    <a:pt x="27940" y="755995"/>
                  </a:lnTo>
                  <a:lnTo>
                    <a:pt x="33337" y="731218"/>
                  </a:lnTo>
                  <a:lnTo>
                    <a:pt x="38735" y="706442"/>
                  </a:lnTo>
                  <a:lnTo>
                    <a:pt x="45085" y="682618"/>
                  </a:lnTo>
                  <a:lnTo>
                    <a:pt x="51435" y="658477"/>
                  </a:lnTo>
                  <a:lnTo>
                    <a:pt x="58420" y="634654"/>
                  </a:lnTo>
                  <a:lnTo>
                    <a:pt x="65405" y="611466"/>
                  </a:lnTo>
                  <a:lnTo>
                    <a:pt x="73025" y="588596"/>
                  </a:lnTo>
                  <a:lnTo>
                    <a:pt x="81280" y="565725"/>
                  </a:lnTo>
                  <a:lnTo>
                    <a:pt x="89535" y="543172"/>
                  </a:lnTo>
                  <a:lnTo>
                    <a:pt x="98425" y="520937"/>
                  </a:lnTo>
                  <a:lnTo>
                    <a:pt x="107315" y="499655"/>
                  </a:lnTo>
                  <a:lnTo>
                    <a:pt x="116840" y="478055"/>
                  </a:lnTo>
                  <a:lnTo>
                    <a:pt x="127000" y="457091"/>
                  </a:lnTo>
                  <a:lnTo>
                    <a:pt x="137160" y="436444"/>
                  </a:lnTo>
                  <a:lnTo>
                    <a:pt x="147637" y="416115"/>
                  </a:lnTo>
                  <a:lnTo>
                    <a:pt x="158432" y="396421"/>
                  </a:lnTo>
                  <a:lnTo>
                    <a:pt x="169862" y="376727"/>
                  </a:lnTo>
                  <a:lnTo>
                    <a:pt x="181292" y="357668"/>
                  </a:lnTo>
                  <a:lnTo>
                    <a:pt x="193357" y="339244"/>
                  </a:lnTo>
                  <a:lnTo>
                    <a:pt x="205740" y="320821"/>
                  </a:lnTo>
                  <a:lnTo>
                    <a:pt x="218440" y="303033"/>
                  </a:lnTo>
                  <a:lnTo>
                    <a:pt x="230822" y="285563"/>
                  </a:lnTo>
                  <a:lnTo>
                    <a:pt x="244157" y="268727"/>
                  </a:lnTo>
                  <a:lnTo>
                    <a:pt x="257810" y="252210"/>
                  </a:lnTo>
                  <a:lnTo>
                    <a:pt x="271462" y="235692"/>
                  </a:lnTo>
                  <a:lnTo>
                    <a:pt x="285432" y="220445"/>
                  </a:lnTo>
                  <a:lnTo>
                    <a:pt x="299720" y="205198"/>
                  </a:lnTo>
                  <a:lnTo>
                    <a:pt x="314642" y="190587"/>
                  </a:lnTo>
                  <a:lnTo>
                    <a:pt x="329247" y="176293"/>
                  </a:lnTo>
                  <a:lnTo>
                    <a:pt x="344487" y="162316"/>
                  </a:lnTo>
                  <a:lnTo>
                    <a:pt x="360045" y="149611"/>
                  </a:lnTo>
                  <a:lnTo>
                    <a:pt x="375285" y="136587"/>
                  </a:lnTo>
                  <a:lnTo>
                    <a:pt x="391160" y="124517"/>
                  </a:lnTo>
                  <a:lnTo>
                    <a:pt x="407352" y="113081"/>
                  </a:lnTo>
                  <a:lnTo>
                    <a:pt x="423545" y="101646"/>
                  </a:lnTo>
                  <a:lnTo>
                    <a:pt x="440690" y="91164"/>
                  </a:lnTo>
                  <a:lnTo>
                    <a:pt x="457200" y="80999"/>
                  </a:lnTo>
                  <a:lnTo>
                    <a:pt x="474662" y="71788"/>
                  </a:lnTo>
                  <a:lnTo>
                    <a:pt x="491490" y="62576"/>
                  </a:lnTo>
                  <a:lnTo>
                    <a:pt x="509270" y="54317"/>
                  </a:lnTo>
                  <a:lnTo>
                    <a:pt x="527050" y="46058"/>
                  </a:lnTo>
                  <a:lnTo>
                    <a:pt x="544512" y="39070"/>
                  </a:lnTo>
                  <a:lnTo>
                    <a:pt x="562610" y="32400"/>
                  </a:lnTo>
                  <a:lnTo>
                    <a:pt x="581025" y="26364"/>
                  </a:lnTo>
                  <a:lnTo>
                    <a:pt x="599440" y="20964"/>
                  </a:lnTo>
                  <a:lnTo>
                    <a:pt x="618490" y="16200"/>
                  </a:lnTo>
                  <a:lnTo>
                    <a:pt x="637223" y="11753"/>
                  </a:lnTo>
                  <a:lnTo>
                    <a:pt x="655955" y="8259"/>
                  </a:lnTo>
                  <a:lnTo>
                    <a:pt x="675005" y="5400"/>
                  </a:lnTo>
                  <a:lnTo>
                    <a:pt x="694373" y="3176"/>
                  </a:lnTo>
                  <a:lnTo>
                    <a:pt x="713740" y="1588"/>
                  </a:lnTo>
                  <a:lnTo>
                    <a:pt x="733425" y="318"/>
                  </a:lnTo>
                  <a:lnTo>
                    <a:pt x="75342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951633" y="3355384"/>
            <a:ext cx="648000" cy="648000"/>
            <a:chOff x="6984304" y="-793145"/>
            <a:chExt cx="648000" cy="648000"/>
          </a:xfrm>
        </p:grpSpPr>
        <p:sp>
          <p:nvSpPr>
            <p:cNvPr id="31" name="MH_Other_5"/>
            <p:cNvSpPr/>
            <p:nvPr>
              <p:custDataLst>
                <p:tags r:id="rId15"/>
              </p:custDataLst>
            </p:nvPr>
          </p:nvSpPr>
          <p:spPr>
            <a:xfrm>
              <a:off x="6984304" y="-793145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2" name="KSO_Shape"/>
            <p:cNvSpPr/>
            <p:nvPr/>
          </p:nvSpPr>
          <p:spPr bwMode="auto">
            <a:xfrm>
              <a:off x="7128304" y="-649145"/>
              <a:ext cx="360000" cy="360000"/>
            </a:xfrm>
            <a:custGeom>
              <a:avLst/>
              <a:gdLst>
                <a:gd name="T0" fmla="*/ 1818595 w 3473450"/>
                <a:gd name="T1" fmla="*/ 3471632 h 3473450"/>
                <a:gd name="T2" fmla="*/ 2385333 w 3473450"/>
                <a:gd name="T3" fmla="*/ 3055772 h 3473450"/>
                <a:gd name="T4" fmla="*/ 1619956 w 3473450"/>
                <a:gd name="T5" fmla="*/ 3201664 h 3473450"/>
                <a:gd name="T6" fmla="*/ 1014153 w 3473450"/>
                <a:gd name="T7" fmla="*/ 3316196 h 3473450"/>
                <a:gd name="T8" fmla="*/ 2797307 w 3473450"/>
                <a:gd name="T9" fmla="*/ 3112258 h 3473450"/>
                <a:gd name="T10" fmla="*/ 2873256 w 3473450"/>
                <a:gd name="T11" fmla="*/ 2668111 h 3473450"/>
                <a:gd name="T12" fmla="*/ 805262 w 3473450"/>
                <a:gd name="T13" fmla="*/ 2872246 h 3473450"/>
                <a:gd name="T14" fmla="*/ 425491 w 3473450"/>
                <a:gd name="T15" fmla="*/ 2875198 h 3473450"/>
                <a:gd name="T16" fmla="*/ 2040619 w 3473450"/>
                <a:gd name="T17" fmla="*/ 3016188 h 3473450"/>
                <a:gd name="T18" fmla="*/ 1953987 w 3473450"/>
                <a:gd name="T19" fmla="*/ 2468207 h 3473450"/>
                <a:gd name="T20" fmla="*/ 1711326 w 3473450"/>
                <a:gd name="T21" fmla="*/ 2499105 h 3473450"/>
                <a:gd name="T22" fmla="*/ 1126439 w 3473450"/>
                <a:gd name="T23" fmla="*/ 2900776 h 3473450"/>
                <a:gd name="T24" fmla="*/ 2475820 w 3473450"/>
                <a:gd name="T25" fmla="*/ 2822843 h 3473450"/>
                <a:gd name="T26" fmla="*/ 1161086 w 3473450"/>
                <a:gd name="T27" fmla="*/ 2237840 h 3473450"/>
                <a:gd name="T28" fmla="*/ 815356 w 3473450"/>
                <a:gd name="T29" fmla="*/ 2673307 h 3473450"/>
                <a:gd name="T30" fmla="*/ 1812881 w 3473450"/>
                <a:gd name="T31" fmla="*/ 2339299 h 3473450"/>
                <a:gd name="T32" fmla="*/ 1551507 w 3473450"/>
                <a:gd name="T33" fmla="*/ 2314607 h 3473450"/>
                <a:gd name="T34" fmla="*/ 1892111 w 3473450"/>
                <a:gd name="T35" fmla="*/ 1886404 h 3473450"/>
                <a:gd name="T36" fmla="*/ 3472316 w 3473450"/>
                <a:gd name="T37" fmla="*/ 1805887 h 3473450"/>
                <a:gd name="T38" fmla="*/ 3016250 w 3473450"/>
                <a:gd name="T39" fmla="*/ 2460436 h 3473450"/>
                <a:gd name="T40" fmla="*/ 3206750 w 3473450"/>
                <a:gd name="T41" fmla="*/ 1778000 h 3473450"/>
                <a:gd name="T42" fmla="*/ 2900272 w 3473450"/>
                <a:gd name="T43" fmla="*/ 2348606 h 3473450"/>
                <a:gd name="T44" fmla="*/ 1949419 w 3473450"/>
                <a:gd name="T45" fmla="*/ 1778000 h 3473450"/>
                <a:gd name="T46" fmla="*/ 1533267 w 3473450"/>
                <a:gd name="T47" fmla="*/ 1806880 h 3473450"/>
                <a:gd name="T48" fmla="*/ 986519 w 3473450"/>
                <a:gd name="T49" fmla="*/ 1876615 h 3473450"/>
                <a:gd name="T50" fmla="*/ 503011 w 3473450"/>
                <a:gd name="T51" fmla="*/ 2188782 h 3473450"/>
                <a:gd name="T52" fmla="*/ 288472 w 3473450"/>
                <a:gd name="T53" fmla="*/ 1982958 h 3473450"/>
                <a:gd name="T54" fmla="*/ 134938 w 3473450"/>
                <a:gd name="T55" fmla="*/ 2406249 h 3473450"/>
                <a:gd name="T56" fmla="*/ 1784273 w 3473450"/>
                <a:gd name="T57" fmla="*/ 1606989 h 3473450"/>
                <a:gd name="T58" fmla="*/ 1866461 w 3473450"/>
                <a:gd name="T59" fmla="*/ 1784272 h 3473450"/>
                <a:gd name="T60" fmla="*/ 1689179 w 3473450"/>
                <a:gd name="T61" fmla="*/ 1866686 h 3473450"/>
                <a:gd name="T62" fmla="*/ 1606991 w 3473450"/>
                <a:gd name="T63" fmla="*/ 1689404 h 3473450"/>
                <a:gd name="T64" fmla="*/ 2318599 w 3473450"/>
                <a:gd name="T65" fmla="*/ 1559576 h 3473450"/>
                <a:gd name="T66" fmla="*/ 1130753 w 3473450"/>
                <a:gd name="T67" fmla="*/ 1708242 h 3473450"/>
                <a:gd name="T68" fmla="*/ 2257425 w 3473450"/>
                <a:gd name="T69" fmla="*/ 1422063 h 3473450"/>
                <a:gd name="T70" fmla="*/ 1337426 w 3473450"/>
                <a:gd name="T71" fmla="*/ 1280056 h 3473450"/>
                <a:gd name="T72" fmla="*/ 1763713 w 3473450"/>
                <a:gd name="T73" fmla="*/ 1128712 h 3473450"/>
                <a:gd name="T74" fmla="*/ 2929383 w 3473450"/>
                <a:gd name="T75" fmla="*/ 1184120 h 3473450"/>
                <a:gd name="T76" fmla="*/ 2499713 w 3473450"/>
                <a:gd name="T77" fmla="*/ 1691897 h 3473450"/>
                <a:gd name="T78" fmla="*/ 1057275 w 3473450"/>
                <a:gd name="T79" fmla="*/ 1389584 h 3473450"/>
                <a:gd name="T80" fmla="*/ 973955 w 3473450"/>
                <a:gd name="T81" fmla="*/ 1725613 h 3473450"/>
                <a:gd name="T82" fmla="*/ 570298 w 3473450"/>
                <a:gd name="T83" fmla="*/ 1131622 h 3473450"/>
                <a:gd name="T84" fmla="*/ 3472316 w 3473450"/>
                <a:gd name="T85" fmla="*/ 1669824 h 3473450"/>
                <a:gd name="T86" fmla="*/ 3059355 w 3473450"/>
                <a:gd name="T87" fmla="*/ 1093787 h 3473450"/>
                <a:gd name="T88" fmla="*/ 274324 w 3473450"/>
                <a:gd name="T89" fmla="*/ 1587047 h 3473450"/>
                <a:gd name="T90" fmla="*/ 133418 w 3473450"/>
                <a:gd name="T91" fmla="*/ 1067254 h 3473450"/>
                <a:gd name="T92" fmla="*/ 2778636 w 3473450"/>
                <a:gd name="T93" fmla="*/ 936044 h 3473450"/>
                <a:gd name="T94" fmla="*/ 2227893 w 3473450"/>
                <a:gd name="T95" fmla="*/ 1152465 h 3473450"/>
                <a:gd name="T96" fmla="*/ 1160428 w 3473450"/>
                <a:gd name="T97" fmla="*/ 1237537 h 3473450"/>
                <a:gd name="T98" fmla="*/ 843337 w 3473450"/>
                <a:gd name="T99" fmla="*/ 773388 h 3473450"/>
                <a:gd name="T100" fmla="*/ 2124224 w 3473450"/>
                <a:gd name="T101" fmla="*/ 480146 h 3473450"/>
                <a:gd name="T102" fmla="*/ 1930382 w 3473450"/>
                <a:gd name="T103" fmla="*/ 998035 h 3473450"/>
                <a:gd name="T104" fmla="*/ 1554500 w 3473450"/>
                <a:gd name="T105" fmla="*/ 995312 h 3473450"/>
                <a:gd name="T106" fmla="*/ 1330725 w 3473450"/>
                <a:gd name="T107" fmla="*/ 486047 h 3473450"/>
                <a:gd name="T108" fmla="*/ 2895252 w 3473450"/>
                <a:gd name="T109" fmla="*/ 441660 h 3473450"/>
                <a:gd name="T110" fmla="*/ 2860111 w 3473450"/>
                <a:gd name="T111" fmla="*/ 787977 h 3473450"/>
                <a:gd name="T112" fmla="*/ 824731 w 3473450"/>
                <a:gd name="T113" fmla="*/ 584221 h 3473450"/>
                <a:gd name="T114" fmla="*/ 344391 w 3473450"/>
                <a:gd name="T115" fmla="*/ 699585 h 3473450"/>
                <a:gd name="T116" fmla="*/ 1929991 w 3473450"/>
                <a:gd name="T117" fmla="*/ 10416 h 3473450"/>
                <a:gd name="T118" fmla="*/ 2357466 w 3473450"/>
                <a:gd name="T119" fmla="*/ 403301 h 3473450"/>
                <a:gd name="T120" fmla="*/ 1664356 w 3473450"/>
                <a:gd name="T121" fmla="*/ 267886 h 3473450"/>
                <a:gd name="T122" fmla="*/ 907156 w 3473450"/>
                <a:gd name="T123" fmla="*/ 210369 h 347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73450" h="3473450">
                  <a:moveTo>
                    <a:pt x="2443163" y="3025775"/>
                  </a:moveTo>
                  <a:lnTo>
                    <a:pt x="2576513" y="3257566"/>
                  </a:lnTo>
                  <a:lnTo>
                    <a:pt x="2553835" y="3270065"/>
                  </a:lnTo>
                  <a:lnTo>
                    <a:pt x="2530929" y="3281882"/>
                  </a:lnTo>
                  <a:lnTo>
                    <a:pt x="2507797" y="3293698"/>
                  </a:lnTo>
                  <a:lnTo>
                    <a:pt x="2484211" y="3305061"/>
                  </a:lnTo>
                  <a:lnTo>
                    <a:pt x="2460626" y="3316196"/>
                  </a:lnTo>
                  <a:lnTo>
                    <a:pt x="2437267" y="3326876"/>
                  </a:lnTo>
                  <a:lnTo>
                    <a:pt x="2413228" y="3337103"/>
                  </a:lnTo>
                  <a:lnTo>
                    <a:pt x="2389188" y="3347329"/>
                  </a:lnTo>
                  <a:lnTo>
                    <a:pt x="2364695" y="3356646"/>
                  </a:lnTo>
                  <a:lnTo>
                    <a:pt x="2340203" y="3366190"/>
                  </a:lnTo>
                  <a:lnTo>
                    <a:pt x="2315710" y="3375053"/>
                  </a:lnTo>
                  <a:lnTo>
                    <a:pt x="2290990" y="3383461"/>
                  </a:lnTo>
                  <a:lnTo>
                    <a:pt x="2265817" y="3391642"/>
                  </a:lnTo>
                  <a:lnTo>
                    <a:pt x="2240870" y="3399368"/>
                  </a:lnTo>
                  <a:lnTo>
                    <a:pt x="2215470" y="3406867"/>
                  </a:lnTo>
                  <a:lnTo>
                    <a:pt x="2190070" y="3414139"/>
                  </a:lnTo>
                  <a:lnTo>
                    <a:pt x="2164217" y="3420729"/>
                  </a:lnTo>
                  <a:lnTo>
                    <a:pt x="2138363" y="3426865"/>
                  </a:lnTo>
                  <a:lnTo>
                    <a:pt x="2112736" y="3433000"/>
                  </a:lnTo>
                  <a:lnTo>
                    <a:pt x="2086656" y="3438454"/>
                  </a:lnTo>
                  <a:lnTo>
                    <a:pt x="2060349" y="3443681"/>
                  </a:lnTo>
                  <a:lnTo>
                    <a:pt x="2034042" y="3448226"/>
                  </a:lnTo>
                  <a:lnTo>
                    <a:pt x="2007508" y="3452771"/>
                  </a:lnTo>
                  <a:lnTo>
                    <a:pt x="1980747" y="3456634"/>
                  </a:lnTo>
                  <a:lnTo>
                    <a:pt x="1954213" y="3460270"/>
                  </a:lnTo>
                  <a:lnTo>
                    <a:pt x="1927226" y="3463224"/>
                  </a:lnTo>
                  <a:lnTo>
                    <a:pt x="1900238" y="3465951"/>
                  </a:lnTo>
                  <a:lnTo>
                    <a:pt x="1873251" y="3468451"/>
                  </a:lnTo>
                  <a:lnTo>
                    <a:pt x="1846036" y="3470269"/>
                  </a:lnTo>
                  <a:lnTo>
                    <a:pt x="1818595" y="3471632"/>
                  </a:lnTo>
                  <a:lnTo>
                    <a:pt x="1791154" y="3472768"/>
                  </a:lnTo>
                  <a:lnTo>
                    <a:pt x="1763713" y="3473450"/>
                  </a:lnTo>
                  <a:lnTo>
                    <a:pt x="1763713" y="3206209"/>
                  </a:lnTo>
                  <a:lnTo>
                    <a:pt x="1786392" y="3205527"/>
                  </a:lnTo>
                  <a:lnTo>
                    <a:pt x="1809524" y="3204618"/>
                  </a:lnTo>
                  <a:lnTo>
                    <a:pt x="1832203" y="3203482"/>
                  </a:lnTo>
                  <a:lnTo>
                    <a:pt x="1855108" y="3201664"/>
                  </a:lnTo>
                  <a:lnTo>
                    <a:pt x="1877560" y="3199619"/>
                  </a:lnTo>
                  <a:lnTo>
                    <a:pt x="1900238" y="3197346"/>
                  </a:lnTo>
                  <a:lnTo>
                    <a:pt x="1922463" y="3194846"/>
                  </a:lnTo>
                  <a:lnTo>
                    <a:pt x="1944915" y="3191892"/>
                  </a:lnTo>
                  <a:lnTo>
                    <a:pt x="1967140" y="3188484"/>
                  </a:lnTo>
                  <a:lnTo>
                    <a:pt x="1989138" y="3184848"/>
                  </a:lnTo>
                  <a:lnTo>
                    <a:pt x="2011363" y="3180757"/>
                  </a:lnTo>
                  <a:lnTo>
                    <a:pt x="2033135" y="3176439"/>
                  </a:lnTo>
                  <a:lnTo>
                    <a:pt x="2054906" y="3171895"/>
                  </a:lnTo>
                  <a:lnTo>
                    <a:pt x="2076451" y="3167122"/>
                  </a:lnTo>
                  <a:lnTo>
                    <a:pt x="2097995" y="3161668"/>
                  </a:lnTo>
                  <a:lnTo>
                    <a:pt x="2119540" y="3156215"/>
                  </a:lnTo>
                  <a:lnTo>
                    <a:pt x="2140858" y="3150306"/>
                  </a:lnTo>
                  <a:lnTo>
                    <a:pt x="2161949" y="3143943"/>
                  </a:lnTo>
                  <a:lnTo>
                    <a:pt x="2183040" y="3137580"/>
                  </a:lnTo>
                  <a:lnTo>
                    <a:pt x="2203904" y="3130536"/>
                  </a:lnTo>
                  <a:lnTo>
                    <a:pt x="2224769" y="3123718"/>
                  </a:lnTo>
                  <a:lnTo>
                    <a:pt x="2245406" y="3116219"/>
                  </a:lnTo>
                  <a:lnTo>
                    <a:pt x="2265590" y="3108493"/>
                  </a:lnTo>
                  <a:lnTo>
                    <a:pt x="2286001" y="3100312"/>
                  </a:lnTo>
                  <a:lnTo>
                    <a:pt x="2306185" y="3092131"/>
                  </a:lnTo>
                  <a:lnTo>
                    <a:pt x="2326142" y="3083269"/>
                  </a:lnTo>
                  <a:lnTo>
                    <a:pt x="2346099" y="3074406"/>
                  </a:lnTo>
                  <a:lnTo>
                    <a:pt x="2365829" y="3065316"/>
                  </a:lnTo>
                  <a:lnTo>
                    <a:pt x="2385333" y="3055772"/>
                  </a:lnTo>
                  <a:lnTo>
                    <a:pt x="2404610" y="3046000"/>
                  </a:lnTo>
                  <a:lnTo>
                    <a:pt x="2424113" y="3036229"/>
                  </a:lnTo>
                  <a:lnTo>
                    <a:pt x="2443163" y="3025775"/>
                  </a:lnTo>
                  <a:close/>
                  <a:moveTo>
                    <a:pt x="1031838" y="3025775"/>
                  </a:moveTo>
                  <a:lnTo>
                    <a:pt x="1050882" y="3036001"/>
                  </a:lnTo>
                  <a:lnTo>
                    <a:pt x="1070154" y="3046000"/>
                  </a:lnTo>
                  <a:lnTo>
                    <a:pt x="1089652" y="3055772"/>
                  </a:lnTo>
                  <a:lnTo>
                    <a:pt x="1109150" y="3065316"/>
                  </a:lnTo>
                  <a:lnTo>
                    <a:pt x="1128648" y="3074406"/>
                  </a:lnTo>
                  <a:lnTo>
                    <a:pt x="1148826" y="3083269"/>
                  </a:lnTo>
                  <a:lnTo>
                    <a:pt x="1168551" y="3092131"/>
                  </a:lnTo>
                  <a:lnTo>
                    <a:pt x="1188956" y="3100312"/>
                  </a:lnTo>
                  <a:lnTo>
                    <a:pt x="1209361" y="3108493"/>
                  </a:lnTo>
                  <a:lnTo>
                    <a:pt x="1229540" y="3116219"/>
                  </a:lnTo>
                  <a:lnTo>
                    <a:pt x="1250171" y="3123718"/>
                  </a:lnTo>
                  <a:lnTo>
                    <a:pt x="1271030" y="3130536"/>
                  </a:lnTo>
                  <a:lnTo>
                    <a:pt x="1291888" y="3137580"/>
                  </a:lnTo>
                  <a:lnTo>
                    <a:pt x="1312747" y="3143943"/>
                  </a:lnTo>
                  <a:lnTo>
                    <a:pt x="1333832" y="3150306"/>
                  </a:lnTo>
                  <a:lnTo>
                    <a:pt x="1355144" y="3156215"/>
                  </a:lnTo>
                  <a:lnTo>
                    <a:pt x="1376909" y="3161668"/>
                  </a:lnTo>
                  <a:lnTo>
                    <a:pt x="1398448" y="3166895"/>
                  </a:lnTo>
                  <a:lnTo>
                    <a:pt x="1419986" y="3171895"/>
                  </a:lnTo>
                  <a:lnTo>
                    <a:pt x="1441752" y="3176439"/>
                  </a:lnTo>
                  <a:lnTo>
                    <a:pt x="1463517" y="3180757"/>
                  </a:lnTo>
                  <a:lnTo>
                    <a:pt x="1485509" y="3184848"/>
                  </a:lnTo>
                  <a:lnTo>
                    <a:pt x="1507728" y="3188484"/>
                  </a:lnTo>
                  <a:lnTo>
                    <a:pt x="1529947" y="3191665"/>
                  </a:lnTo>
                  <a:lnTo>
                    <a:pt x="1552166" y="3194619"/>
                  </a:lnTo>
                  <a:lnTo>
                    <a:pt x="1574611" y="3197346"/>
                  </a:lnTo>
                  <a:lnTo>
                    <a:pt x="1597057" y="3199619"/>
                  </a:lnTo>
                  <a:lnTo>
                    <a:pt x="1619956" y="3201664"/>
                  </a:lnTo>
                  <a:lnTo>
                    <a:pt x="1642402" y="3203482"/>
                  </a:lnTo>
                  <a:lnTo>
                    <a:pt x="1665301" y="3204618"/>
                  </a:lnTo>
                  <a:lnTo>
                    <a:pt x="1688426" y="3205527"/>
                  </a:lnTo>
                  <a:lnTo>
                    <a:pt x="1711325" y="3206209"/>
                  </a:lnTo>
                  <a:lnTo>
                    <a:pt x="1711325" y="3473450"/>
                  </a:lnTo>
                  <a:lnTo>
                    <a:pt x="1683665" y="3472768"/>
                  </a:lnTo>
                  <a:lnTo>
                    <a:pt x="1656458" y="3471632"/>
                  </a:lnTo>
                  <a:lnTo>
                    <a:pt x="1628798" y="3470269"/>
                  </a:lnTo>
                  <a:lnTo>
                    <a:pt x="1601592" y="3468451"/>
                  </a:lnTo>
                  <a:lnTo>
                    <a:pt x="1574611" y="3465951"/>
                  </a:lnTo>
                  <a:lnTo>
                    <a:pt x="1547631" y="3463224"/>
                  </a:lnTo>
                  <a:lnTo>
                    <a:pt x="1520878" y="3460270"/>
                  </a:lnTo>
                  <a:lnTo>
                    <a:pt x="1494125" y="3456634"/>
                  </a:lnTo>
                  <a:lnTo>
                    <a:pt x="1467145" y="3452771"/>
                  </a:lnTo>
                  <a:lnTo>
                    <a:pt x="1441072" y="3448226"/>
                  </a:lnTo>
                  <a:lnTo>
                    <a:pt x="1414545" y="3443681"/>
                  </a:lnTo>
                  <a:lnTo>
                    <a:pt x="1388245" y="3438454"/>
                  </a:lnTo>
                  <a:lnTo>
                    <a:pt x="1362172" y="3433000"/>
                  </a:lnTo>
                  <a:lnTo>
                    <a:pt x="1336326" y="3426865"/>
                  </a:lnTo>
                  <a:lnTo>
                    <a:pt x="1310706" y="3420729"/>
                  </a:lnTo>
                  <a:lnTo>
                    <a:pt x="1284860" y="3414139"/>
                  </a:lnTo>
                  <a:lnTo>
                    <a:pt x="1259467" y="3406867"/>
                  </a:lnTo>
                  <a:lnTo>
                    <a:pt x="1234301" y="3399368"/>
                  </a:lnTo>
                  <a:lnTo>
                    <a:pt x="1208908" y="3391642"/>
                  </a:lnTo>
                  <a:lnTo>
                    <a:pt x="1183968" y="3383461"/>
                  </a:lnTo>
                  <a:lnTo>
                    <a:pt x="1159256" y="3375053"/>
                  </a:lnTo>
                  <a:lnTo>
                    <a:pt x="1134770" y="3366190"/>
                  </a:lnTo>
                  <a:lnTo>
                    <a:pt x="1110057" y="3356646"/>
                  </a:lnTo>
                  <a:lnTo>
                    <a:pt x="1085798" y="3347329"/>
                  </a:lnTo>
                  <a:lnTo>
                    <a:pt x="1061765" y="3337103"/>
                  </a:lnTo>
                  <a:lnTo>
                    <a:pt x="1037732" y="3326876"/>
                  </a:lnTo>
                  <a:lnTo>
                    <a:pt x="1014153" y="3316196"/>
                  </a:lnTo>
                  <a:lnTo>
                    <a:pt x="990574" y="3305061"/>
                  </a:lnTo>
                  <a:lnTo>
                    <a:pt x="967222" y="3293698"/>
                  </a:lnTo>
                  <a:lnTo>
                    <a:pt x="944096" y="3281882"/>
                  </a:lnTo>
                  <a:lnTo>
                    <a:pt x="920970" y="3270065"/>
                  </a:lnTo>
                  <a:lnTo>
                    <a:pt x="898525" y="3257566"/>
                  </a:lnTo>
                  <a:lnTo>
                    <a:pt x="1031838" y="3025775"/>
                  </a:lnTo>
                  <a:close/>
                  <a:moveTo>
                    <a:pt x="2989335" y="2505075"/>
                  </a:moveTo>
                  <a:lnTo>
                    <a:pt x="3221038" y="2638819"/>
                  </a:lnTo>
                  <a:lnTo>
                    <a:pt x="3206982" y="2661526"/>
                  </a:lnTo>
                  <a:lnTo>
                    <a:pt x="3192699" y="2684006"/>
                  </a:lnTo>
                  <a:lnTo>
                    <a:pt x="3177735" y="2706485"/>
                  </a:lnTo>
                  <a:lnTo>
                    <a:pt x="3162545" y="2728284"/>
                  </a:lnTo>
                  <a:lnTo>
                    <a:pt x="3147355" y="2750083"/>
                  </a:lnTo>
                  <a:lnTo>
                    <a:pt x="3131712" y="2771654"/>
                  </a:lnTo>
                  <a:lnTo>
                    <a:pt x="3115615" y="2792772"/>
                  </a:lnTo>
                  <a:lnTo>
                    <a:pt x="3099292" y="2813889"/>
                  </a:lnTo>
                  <a:lnTo>
                    <a:pt x="3082515" y="2834552"/>
                  </a:lnTo>
                  <a:lnTo>
                    <a:pt x="3065511" y="2854989"/>
                  </a:lnTo>
                  <a:lnTo>
                    <a:pt x="3048281" y="2875198"/>
                  </a:lnTo>
                  <a:lnTo>
                    <a:pt x="3030824" y="2895407"/>
                  </a:lnTo>
                  <a:lnTo>
                    <a:pt x="3012913" y="2914935"/>
                  </a:lnTo>
                  <a:lnTo>
                    <a:pt x="2994549" y="2934236"/>
                  </a:lnTo>
                  <a:lnTo>
                    <a:pt x="2976185" y="2953309"/>
                  </a:lnTo>
                  <a:lnTo>
                    <a:pt x="2957368" y="2972383"/>
                  </a:lnTo>
                  <a:lnTo>
                    <a:pt x="2938324" y="2990776"/>
                  </a:lnTo>
                  <a:lnTo>
                    <a:pt x="2919053" y="3008941"/>
                  </a:lnTo>
                  <a:lnTo>
                    <a:pt x="2899329" y="3026880"/>
                  </a:lnTo>
                  <a:lnTo>
                    <a:pt x="2879605" y="3044818"/>
                  </a:lnTo>
                  <a:lnTo>
                    <a:pt x="2859427" y="3062076"/>
                  </a:lnTo>
                  <a:lnTo>
                    <a:pt x="2839022" y="3079106"/>
                  </a:lnTo>
                  <a:lnTo>
                    <a:pt x="2818391" y="3095909"/>
                  </a:lnTo>
                  <a:lnTo>
                    <a:pt x="2797307" y="3112258"/>
                  </a:lnTo>
                  <a:lnTo>
                    <a:pt x="2776222" y="3128380"/>
                  </a:lnTo>
                  <a:lnTo>
                    <a:pt x="2754684" y="3144047"/>
                  </a:lnTo>
                  <a:lnTo>
                    <a:pt x="2733146" y="3159715"/>
                  </a:lnTo>
                  <a:lnTo>
                    <a:pt x="2711155" y="3174929"/>
                  </a:lnTo>
                  <a:lnTo>
                    <a:pt x="2688937" y="3189688"/>
                  </a:lnTo>
                  <a:lnTo>
                    <a:pt x="2666719" y="3204221"/>
                  </a:lnTo>
                  <a:lnTo>
                    <a:pt x="2643820" y="3218299"/>
                  </a:lnTo>
                  <a:lnTo>
                    <a:pt x="2621149" y="3232150"/>
                  </a:lnTo>
                  <a:lnTo>
                    <a:pt x="2487613" y="3000313"/>
                  </a:lnTo>
                  <a:lnTo>
                    <a:pt x="2506657" y="2988959"/>
                  </a:lnTo>
                  <a:lnTo>
                    <a:pt x="2525475" y="2976925"/>
                  </a:lnTo>
                  <a:lnTo>
                    <a:pt x="2544292" y="2964890"/>
                  </a:lnTo>
                  <a:lnTo>
                    <a:pt x="2562656" y="2952401"/>
                  </a:lnTo>
                  <a:lnTo>
                    <a:pt x="2581020" y="2939685"/>
                  </a:lnTo>
                  <a:lnTo>
                    <a:pt x="2599157" y="2926742"/>
                  </a:lnTo>
                  <a:lnTo>
                    <a:pt x="2616841" y="2913345"/>
                  </a:lnTo>
                  <a:lnTo>
                    <a:pt x="2634752" y="2899948"/>
                  </a:lnTo>
                  <a:lnTo>
                    <a:pt x="2652209" y="2886324"/>
                  </a:lnTo>
                  <a:lnTo>
                    <a:pt x="2669439" y="2872246"/>
                  </a:lnTo>
                  <a:lnTo>
                    <a:pt x="2686443" y="2858168"/>
                  </a:lnTo>
                  <a:lnTo>
                    <a:pt x="2703447" y="2843408"/>
                  </a:lnTo>
                  <a:lnTo>
                    <a:pt x="2719997" y="2828876"/>
                  </a:lnTo>
                  <a:lnTo>
                    <a:pt x="2736320" y="2813662"/>
                  </a:lnTo>
                  <a:lnTo>
                    <a:pt x="2752417" y="2798448"/>
                  </a:lnTo>
                  <a:lnTo>
                    <a:pt x="2768287" y="2783008"/>
                  </a:lnTo>
                  <a:lnTo>
                    <a:pt x="2784157" y="2767113"/>
                  </a:lnTo>
                  <a:lnTo>
                    <a:pt x="2799574" y="2751218"/>
                  </a:lnTo>
                  <a:lnTo>
                    <a:pt x="2814764" y="2735096"/>
                  </a:lnTo>
                  <a:lnTo>
                    <a:pt x="2829727" y="2718747"/>
                  </a:lnTo>
                  <a:lnTo>
                    <a:pt x="2844464" y="2702171"/>
                  </a:lnTo>
                  <a:lnTo>
                    <a:pt x="2858973" y="2685368"/>
                  </a:lnTo>
                  <a:lnTo>
                    <a:pt x="2873256" y="2668111"/>
                  </a:lnTo>
                  <a:lnTo>
                    <a:pt x="2887086" y="2650854"/>
                  </a:lnTo>
                  <a:lnTo>
                    <a:pt x="2900916" y="2633369"/>
                  </a:lnTo>
                  <a:lnTo>
                    <a:pt x="2914292" y="2615431"/>
                  </a:lnTo>
                  <a:lnTo>
                    <a:pt x="2927442" y="2597719"/>
                  </a:lnTo>
                  <a:lnTo>
                    <a:pt x="2940591" y="2579554"/>
                  </a:lnTo>
                  <a:lnTo>
                    <a:pt x="2953287" y="2561161"/>
                  </a:lnTo>
                  <a:lnTo>
                    <a:pt x="2965530" y="2542769"/>
                  </a:lnTo>
                  <a:lnTo>
                    <a:pt x="2977772" y="2523922"/>
                  </a:lnTo>
                  <a:lnTo>
                    <a:pt x="2989335" y="2505075"/>
                  </a:lnTo>
                  <a:close/>
                  <a:moveTo>
                    <a:pt x="484773" y="2505075"/>
                  </a:moveTo>
                  <a:lnTo>
                    <a:pt x="496357" y="2523922"/>
                  </a:lnTo>
                  <a:lnTo>
                    <a:pt x="508395" y="2542769"/>
                  </a:lnTo>
                  <a:lnTo>
                    <a:pt x="520888" y="2561161"/>
                  </a:lnTo>
                  <a:lnTo>
                    <a:pt x="533607" y="2579554"/>
                  </a:lnTo>
                  <a:lnTo>
                    <a:pt x="546781" y="2597719"/>
                  </a:lnTo>
                  <a:lnTo>
                    <a:pt x="559955" y="2615431"/>
                  </a:lnTo>
                  <a:lnTo>
                    <a:pt x="573356" y="2633369"/>
                  </a:lnTo>
                  <a:lnTo>
                    <a:pt x="586985" y="2650854"/>
                  </a:lnTo>
                  <a:lnTo>
                    <a:pt x="601067" y="2668111"/>
                  </a:lnTo>
                  <a:lnTo>
                    <a:pt x="615149" y="2685368"/>
                  </a:lnTo>
                  <a:lnTo>
                    <a:pt x="629913" y="2702171"/>
                  </a:lnTo>
                  <a:lnTo>
                    <a:pt x="644450" y="2718747"/>
                  </a:lnTo>
                  <a:lnTo>
                    <a:pt x="659668" y="2735096"/>
                  </a:lnTo>
                  <a:lnTo>
                    <a:pt x="674886" y="2751218"/>
                  </a:lnTo>
                  <a:lnTo>
                    <a:pt x="690332" y="2767113"/>
                  </a:lnTo>
                  <a:lnTo>
                    <a:pt x="706231" y="2783008"/>
                  </a:lnTo>
                  <a:lnTo>
                    <a:pt x="722131" y="2798448"/>
                  </a:lnTo>
                  <a:lnTo>
                    <a:pt x="738257" y="2813662"/>
                  </a:lnTo>
                  <a:lnTo>
                    <a:pt x="754611" y="2828876"/>
                  </a:lnTo>
                  <a:lnTo>
                    <a:pt x="771192" y="2843408"/>
                  </a:lnTo>
                  <a:lnTo>
                    <a:pt x="788000" y="2858168"/>
                  </a:lnTo>
                  <a:lnTo>
                    <a:pt x="805262" y="2872246"/>
                  </a:lnTo>
                  <a:lnTo>
                    <a:pt x="822525" y="2886324"/>
                  </a:lnTo>
                  <a:lnTo>
                    <a:pt x="840014" y="2899948"/>
                  </a:lnTo>
                  <a:lnTo>
                    <a:pt x="857504" y="2913345"/>
                  </a:lnTo>
                  <a:lnTo>
                    <a:pt x="875675" y="2926742"/>
                  </a:lnTo>
                  <a:lnTo>
                    <a:pt x="893846" y="2939685"/>
                  </a:lnTo>
                  <a:lnTo>
                    <a:pt x="912244" y="2952401"/>
                  </a:lnTo>
                  <a:lnTo>
                    <a:pt x="930642" y="2964890"/>
                  </a:lnTo>
                  <a:lnTo>
                    <a:pt x="949494" y="2976925"/>
                  </a:lnTo>
                  <a:lnTo>
                    <a:pt x="968346" y="2988959"/>
                  </a:lnTo>
                  <a:lnTo>
                    <a:pt x="987426" y="3000313"/>
                  </a:lnTo>
                  <a:lnTo>
                    <a:pt x="853643" y="3232150"/>
                  </a:lnTo>
                  <a:lnTo>
                    <a:pt x="830702" y="3218299"/>
                  </a:lnTo>
                  <a:lnTo>
                    <a:pt x="807988" y="3204221"/>
                  </a:lnTo>
                  <a:lnTo>
                    <a:pt x="785502" y="3189688"/>
                  </a:lnTo>
                  <a:lnTo>
                    <a:pt x="763469" y="3174929"/>
                  </a:lnTo>
                  <a:lnTo>
                    <a:pt x="741437" y="3159715"/>
                  </a:lnTo>
                  <a:lnTo>
                    <a:pt x="719859" y="3144047"/>
                  </a:lnTo>
                  <a:lnTo>
                    <a:pt x="698281" y="3128380"/>
                  </a:lnTo>
                  <a:lnTo>
                    <a:pt x="677158" y="3112258"/>
                  </a:lnTo>
                  <a:lnTo>
                    <a:pt x="656034" y="3095909"/>
                  </a:lnTo>
                  <a:lnTo>
                    <a:pt x="635365" y="3079106"/>
                  </a:lnTo>
                  <a:lnTo>
                    <a:pt x="614695" y="3062076"/>
                  </a:lnTo>
                  <a:lnTo>
                    <a:pt x="594707" y="3044818"/>
                  </a:lnTo>
                  <a:lnTo>
                    <a:pt x="574719" y="3026880"/>
                  </a:lnTo>
                  <a:lnTo>
                    <a:pt x="555185" y="3008941"/>
                  </a:lnTo>
                  <a:lnTo>
                    <a:pt x="535879" y="2990776"/>
                  </a:lnTo>
                  <a:lnTo>
                    <a:pt x="516799" y="2972383"/>
                  </a:lnTo>
                  <a:lnTo>
                    <a:pt x="497720" y="2953309"/>
                  </a:lnTo>
                  <a:lnTo>
                    <a:pt x="479549" y="2934236"/>
                  </a:lnTo>
                  <a:lnTo>
                    <a:pt x="461151" y="2914935"/>
                  </a:lnTo>
                  <a:lnTo>
                    <a:pt x="443207" y="2895407"/>
                  </a:lnTo>
                  <a:lnTo>
                    <a:pt x="425491" y="2875198"/>
                  </a:lnTo>
                  <a:lnTo>
                    <a:pt x="408228" y="2854989"/>
                  </a:lnTo>
                  <a:lnTo>
                    <a:pt x="391193" y="2834552"/>
                  </a:lnTo>
                  <a:lnTo>
                    <a:pt x="374612" y="2813889"/>
                  </a:lnTo>
                  <a:lnTo>
                    <a:pt x="358258" y="2792772"/>
                  </a:lnTo>
                  <a:lnTo>
                    <a:pt x="342132" y="2771654"/>
                  </a:lnTo>
                  <a:lnTo>
                    <a:pt x="326232" y="2750083"/>
                  </a:lnTo>
                  <a:lnTo>
                    <a:pt x="310787" y="2728284"/>
                  </a:lnTo>
                  <a:lnTo>
                    <a:pt x="296023" y="2706485"/>
                  </a:lnTo>
                  <a:lnTo>
                    <a:pt x="281032" y="2684006"/>
                  </a:lnTo>
                  <a:lnTo>
                    <a:pt x="266722" y="2661526"/>
                  </a:lnTo>
                  <a:lnTo>
                    <a:pt x="252413" y="2638819"/>
                  </a:lnTo>
                  <a:lnTo>
                    <a:pt x="484773" y="2505075"/>
                  </a:lnTo>
                  <a:close/>
                  <a:moveTo>
                    <a:pt x="2089605" y="2413000"/>
                  </a:moveTo>
                  <a:lnTo>
                    <a:pt x="2365376" y="2891688"/>
                  </a:lnTo>
                  <a:lnTo>
                    <a:pt x="2348367" y="2900776"/>
                  </a:lnTo>
                  <a:lnTo>
                    <a:pt x="2331358" y="2909636"/>
                  </a:lnTo>
                  <a:lnTo>
                    <a:pt x="2314123" y="2918042"/>
                  </a:lnTo>
                  <a:lnTo>
                    <a:pt x="2296887" y="2926448"/>
                  </a:lnTo>
                  <a:lnTo>
                    <a:pt x="2279198" y="2934400"/>
                  </a:lnTo>
                  <a:lnTo>
                    <a:pt x="2261735" y="2942352"/>
                  </a:lnTo>
                  <a:lnTo>
                    <a:pt x="2244046" y="2950076"/>
                  </a:lnTo>
                  <a:lnTo>
                    <a:pt x="2226130" y="2957346"/>
                  </a:lnTo>
                  <a:lnTo>
                    <a:pt x="2208214" y="2964616"/>
                  </a:lnTo>
                  <a:lnTo>
                    <a:pt x="2190071" y="2971205"/>
                  </a:lnTo>
                  <a:lnTo>
                    <a:pt x="2171701" y="2977566"/>
                  </a:lnTo>
                  <a:lnTo>
                    <a:pt x="2153331" y="2984154"/>
                  </a:lnTo>
                  <a:lnTo>
                    <a:pt x="2134735" y="2990061"/>
                  </a:lnTo>
                  <a:lnTo>
                    <a:pt x="2116139" y="2995741"/>
                  </a:lnTo>
                  <a:lnTo>
                    <a:pt x="2097542" y="3001194"/>
                  </a:lnTo>
                  <a:lnTo>
                    <a:pt x="2078719" y="3006419"/>
                  </a:lnTo>
                  <a:lnTo>
                    <a:pt x="2059669" y="3011417"/>
                  </a:lnTo>
                  <a:lnTo>
                    <a:pt x="2040619" y="3016188"/>
                  </a:lnTo>
                  <a:lnTo>
                    <a:pt x="2021342" y="3020732"/>
                  </a:lnTo>
                  <a:lnTo>
                    <a:pt x="2002065" y="3024594"/>
                  </a:lnTo>
                  <a:lnTo>
                    <a:pt x="1982788" y="3028683"/>
                  </a:lnTo>
                  <a:lnTo>
                    <a:pt x="1963285" y="3032091"/>
                  </a:lnTo>
                  <a:lnTo>
                    <a:pt x="1943554" y="3035272"/>
                  </a:lnTo>
                  <a:lnTo>
                    <a:pt x="1924051" y="3038225"/>
                  </a:lnTo>
                  <a:lnTo>
                    <a:pt x="1904094" y="3040725"/>
                  </a:lnTo>
                  <a:lnTo>
                    <a:pt x="1884363" y="3043224"/>
                  </a:lnTo>
                  <a:lnTo>
                    <a:pt x="1864633" y="3045268"/>
                  </a:lnTo>
                  <a:lnTo>
                    <a:pt x="1844449" y="3046859"/>
                  </a:lnTo>
                  <a:lnTo>
                    <a:pt x="1824265" y="3048449"/>
                  </a:lnTo>
                  <a:lnTo>
                    <a:pt x="1804081" y="3049812"/>
                  </a:lnTo>
                  <a:lnTo>
                    <a:pt x="1783897" y="3050494"/>
                  </a:lnTo>
                  <a:lnTo>
                    <a:pt x="1763713" y="3051175"/>
                  </a:lnTo>
                  <a:lnTo>
                    <a:pt x="1763713" y="2499105"/>
                  </a:lnTo>
                  <a:lnTo>
                    <a:pt x="1774599" y="2498651"/>
                  </a:lnTo>
                  <a:lnTo>
                    <a:pt x="1785485" y="2497969"/>
                  </a:lnTo>
                  <a:lnTo>
                    <a:pt x="1796370" y="2497288"/>
                  </a:lnTo>
                  <a:lnTo>
                    <a:pt x="1807256" y="2496379"/>
                  </a:lnTo>
                  <a:lnTo>
                    <a:pt x="1817915" y="2495243"/>
                  </a:lnTo>
                  <a:lnTo>
                    <a:pt x="1828801" y="2494107"/>
                  </a:lnTo>
                  <a:lnTo>
                    <a:pt x="1839460" y="2492517"/>
                  </a:lnTo>
                  <a:lnTo>
                    <a:pt x="1850119" y="2491153"/>
                  </a:lnTo>
                  <a:lnTo>
                    <a:pt x="1860778" y="2489563"/>
                  </a:lnTo>
                  <a:lnTo>
                    <a:pt x="1871437" y="2487518"/>
                  </a:lnTo>
                  <a:lnTo>
                    <a:pt x="1881869" y="2485928"/>
                  </a:lnTo>
                  <a:lnTo>
                    <a:pt x="1892301" y="2483656"/>
                  </a:lnTo>
                  <a:lnTo>
                    <a:pt x="1902733" y="2481384"/>
                  </a:lnTo>
                  <a:lnTo>
                    <a:pt x="1913165" y="2479112"/>
                  </a:lnTo>
                  <a:lnTo>
                    <a:pt x="1923597" y="2476386"/>
                  </a:lnTo>
                  <a:lnTo>
                    <a:pt x="1933803" y="2473887"/>
                  </a:lnTo>
                  <a:lnTo>
                    <a:pt x="1953987" y="2468207"/>
                  </a:lnTo>
                  <a:lnTo>
                    <a:pt x="1974171" y="2461846"/>
                  </a:lnTo>
                  <a:lnTo>
                    <a:pt x="1994128" y="2455030"/>
                  </a:lnTo>
                  <a:lnTo>
                    <a:pt x="2013858" y="2447533"/>
                  </a:lnTo>
                  <a:lnTo>
                    <a:pt x="2033135" y="2440036"/>
                  </a:lnTo>
                  <a:lnTo>
                    <a:pt x="2052185" y="2431403"/>
                  </a:lnTo>
                  <a:lnTo>
                    <a:pt x="2071008" y="2422542"/>
                  </a:lnTo>
                  <a:lnTo>
                    <a:pt x="2089605" y="2413000"/>
                  </a:lnTo>
                  <a:close/>
                  <a:moveTo>
                    <a:pt x="1385331" y="2413000"/>
                  </a:moveTo>
                  <a:lnTo>
                    <a:pt x="1403920" y="2422542"/>
                  </a:lnTo>
                  <a:lnTo>
                    <a:pt x="1422736" y="2431403"/>
                  </a:lnTo>
                  <a:lnTo>
                    <a:pt x="1441779" y="2440036"/>
                  </a:lnTo>
                  <a:lnTo>
                    <a:pt x="1461048" y="2447533"/>
                  </a:lnTo>
                  <a:lnTo>
                    <a:pt x="1480771" y="2455030"/>
                  </a:lnTo>
                  <a:lnTo>
                    <a:pt x="1500721" y="2461846"/>
                  </a:lnTo>
                  <a:lnTo>
                    <a:pt x="1520897" y="2468207"/>
                  </a:lnTo>
                  <a:lnTo>
                    <a:pt x="1541074" y="2473887"/>
                  </a:lnTo>
                  <a:lnTo>
                    <a:pt x="1551275" y="2476386"/>
                  </a:lnTo>
                  <a:lnTo>
                    <a:pt x="1561703" y="2479112"/>
                  </a:lnTo>
                  <a:lnTo>
                    <a:pt x="1572132" y="2481384"/>
                  </a:lnTo>
                  <a:lnTo>
                    <a:pt x="1582560" y="2483656"/>
                  </a:lnTo>
                  <a:lnTo>
                    <a:pt x="1592988" y="2485928"/>
                  </a:lnTo>
                  <a:lnTo>
                    <a:pt x="1603644" y="2487518"/>
                  </a:lnTo>
                  <a:lnTo>
                    <a:pt x="1614072" y="2489563"/>
                  </a:lnTo>
                  <a:lnTo>
                    <a:pt x="1624727" y="2491153"/>
                  </a:lnTo>
                  <a:lnTo>
                    <a:pt x="1635382" y="2492517"/>
                  </a:lnTo>
                  <a:lnTo>
                    <a:pt x="1646036" y="2494107"/>
                  </a:lnTo>
                  <a:lnTo>
                    <a:pt x="1656918" y="2495243"/>
                  </a:lnTo>
                  <a:lnTo>
                    <a:pt x="1667800" y="2496379"/>
                  </a:lnTo>
                  <a:lnTo>
                    <a:pt x="1678455" y="2497288"/>
                  </a:lnTo>
                  <a:lnTo>
                    <a:pt x="1689336" y="2497969"/>
                  </a:lnTo>
                  <a:lnTo>
                    <a:pt x="1700218" y="2498651"/>
                  </a:lnTo>
                  <a:lnTo>
                    <a:pt x="1711326" y="2499105"/>
                  </a:lnTo>
                  <a:lnTo>
                    <a:pt x="1711326" y="3051175"/>
                  </a:lnTo>
                  <a:lnTo>
                    <a:pt x="1691150" y="3050494"/>
                  </a:lnTo>
                  <a:lnTo>
                    <a:pt x="1670747" y="3049812"/>
                  </a:lnTo>
                  <a:lnTo>
                    <a:pt x="1650344" y="3048449"/>
                  </a:lnTo>
                  <a:lnTo>
                    <a:pt x="1630394" y="3046859"/>
                  </a:lnTo>
                  <a:lnTo>
                    <a:pt x="1610218" y="3045268"/>
                  </a:lnTo>
                  <a:lnTo>
                    <a:pt x="1590494" y="3043224"/>
                  </a:lnTo>
                  <a:lnTo>
                    <a:pt x="1570545" y="3040725"/>
                  </a:lnTo>
                  <a:lnTo>
                    <a:pt x="1550822" y="3038225"/>
                  </a:lnTo>
                  <a:lnTo>
                    <a:pt x="1531326" y="3035272"/>
                  </a:lnTo>
                  <a:lnTo>
                    <a:pt x="1511603" y="3032091"/>
                  </a:lnTo>
                  <a:lnTo>
                    <a:pt x="1492106" y="3028683"/>
                  </a:lnTo>
                  <a:lnTo>
                    <a:pt x="1472837" y="3024594"/>
                  </a:lnTo>
                  <a:lnTo>
                    <a:pt x="1453341" y="3020732"/>
                  </a:lnTo>
                  <a:lnTo>
                    <a:pt x="1434298" y="3016188"/>
                  </a:lnTo>
                  <a:lnTo>
                    <a:pt x="1415255" y="3011417"/>
                  </a:lnTo>
                  <a:lnTo>
                    <a:pt x="1396212" y="3006419"/>
                  </a:lnTo>
                  <a:lnTo>
                    <a:pt x="1377396" y="3001194"/>
                  </a:lnTo>
                  <a:lnTo>
                    <a:pt x="1358807" y="2995741"/>
                  </a:lnTo>
                  <a:lnTo>
                    <a:pt x="1340217" y="2990061"/>
                  </a:lnTo>
                  <a:lnTo>
                    <a:pt x="1321628" y="2984154"/>
                  </a:lnTo>
                  <a:lnTo>
                    <a:pt x="1303265" y="2977566"/>
                  </a:lnTo>
                  <a:lnTo>
                    <a:pt x="1284902" y="2971205"/>
                  </a:lnTo>
                  <a:lnTo>
                    <a:pt x="1266766" y="2964616"/>
                  </a:lnTo>
                  <a:lnTo>
                    <a:pt x="1248630" y="2957346"/>
                  </a:lnTo>
                  <a:lnTo>
                    <a:pt x="1230947" y="2950076"/>
                  </a:lnTo>
                  <a:lnTo>
                    <a:pt x="1213265" y="2942352"/>
                  </a:lnTo>
                  <a:lnTo>
                    <a:pt x="1195582" y="2934400"/>
                  </a:lnTo>
                  <a:lnTo>
                    <a:pt x="1178126" y="2926448"/>
                  </a:lnTo>
                  <a:lnTo>
                    <a:pt x="1160670" y="2918042"/>
                  </a:lnTo>
                  <a:lnTo>
                    <a:pt x="1143668" y="2909636"/>
                  </a:lnTo>
                  <a:lnTo>
                    <a:pt x="1126439" y="2900776"/>
                  </a:lnTo>
                  <a:lnTo>
                    <a:pt x="1109663" y="2891688"/>
                  </a:lnTo>
                  <a:lnTo>
                    <a:pt x="1385331" y="2413000"/>
                  </a:lnTo>
                  <a:close/>
                  <a:moveTo>
                    <a:pt x="2376715" y="2152650"/>
                  </a:moveTo>
                  <a:lnTo>
                    <a:pt x="2854325" y="2428159"/>
                  </a:lnTo>
                  <a:lnTo>
                    <a:pt x="2843666" y="2444698"/>
                  </a:lnTo>
                  <a:lnTo>
                    <a:pt x="2833007" y="2461238"/>
                  </a:lnTo>
                  <a:lnTo>
                    <a:pt x="2821895" y="2477551"/>
                  </a:lnTo>
                  <a:lnTo>
                    <a:pt x="2810556" y="2493638"/>
                  </a:lnTo>
                  <a:lnTo>
                    <a:pt x="2798990" y="2509724"/>
                  </a:lnTo>
                  <a:lnTo>
                    <a:pt x="2787423" y="2525357"/>
                  </a:lnTo>
                  <a:lnTo>
                    <a:pt x="2775404" y="2541217"/>
                  </a:lnTo>
                  <a:lnTo>
                    <a:pt x="2763384" y="2556624"/>
                  </a:lnTo>
                  <a:lnTo>
                    <a:pt x="2750911" y="2572031"/>
                  </a:lnTo>
                  <a:lnTo>
                    <a:pt x="2738211" y="2586758"/>
                  </a:lnTo>
                  <a:lnTo>
                    <a:pt x="2725284" y="2601938"/>
                  </a:lnTo>
                  <a:lnTo>
                    <a:pt x="2712131" y="2616665"/>
                  </a:lnTo>
                  <a:lnTo>
                    <a:pt x="2698977" y="2630939"/>
                  </a:lnTo>
                  <a:lnTo>
                    <a:pt x="2685370" y="2645213"/>
                  </a:lnTo>
                  <a:lnTo>
                    <a:pt x="2671763" y="2659486"/>
                  </a:lnTo>
                  <a:lnTo>
                    <a:pt x="2657929" y="2673307"/>
                  </a:lnTo>
                  <a:lnTo>
                    <a:pt x="2643868" y="2686901"/>
                  </a:lnTo>
                  <a:lnTo>
                    <a:pt x="2629354" y="2700269"/>
                  </a:lnTo>
                  <a:lnTo>
                    <a:pt x="2614840" y="2713637"/>
                  </a:lnTo>
                  <a:lnTo>
                    <a:pt x="2600098" y="2726778"/>
                  </a:lnTo>
                  <a:lnTo>
                    <a:pt x="2585357" y="2739466"/>
                  </a:lnTo>
                  <a:lnTo>
                    <a:pt x="2570163" y="2752153"/>
                  </a:lnTo>
                  <a:lnTo>
                    <a:pt x="2554741" y="2764388"/>
                  </a:lnTo>
                  <a:lnTo>
                    <a:pt x="2539320" y="2776623"/>
                  </a:lnTo>
                  <a:lnTo>
                    <a:pt x="2523898" y="2788405"/>
                  </a:lnTo>
                  <a:lnTo>
                    <a:pt x="2508023" y="2800413"/>
                  </a:lnTo>
                  <a:lnTo>
                    <a:pt x="2491922" y="2811741"/>
                  </a:lnTo>
                  <a:lnTo>
                    <a:pt x="2475820" y="2822843"/>
                  </a:lnTo>
                  <a:lnTo>
                    <a:pt x="2459265" y="2834172"/>
                  </a:lnTo>
                  <a:lnTo>
                    <a:pt x="2442709" y="2844820"/>
                  </a:lnTo>
                  <a:lnTo>
                    <a:pt x="2425927" y="2855469"/>
                  </a:lnTo>
                  <a:lnTo>
                    <a:pt x="2408918" y="2865438"/>
                  </a:lnTo>
                  <a:lnTo>
                    <a:pt x="2133600" y="2388962"/>
                  </a:lnTo>
                  <a:lnTo>
                    <a:pt x="2142672" y="2383298"/>
                  </a:lnTo>
                  <a:lnTo>
                    <a:pt x="2151743" y="2377634"/>
                  </a:lnTo>
                  <a:lnTo>
                    <a:pt x="2160588" y="2371516"/>
                  </a:lnTo>
                  <a:lnTo>
                    <a:pt x="2169659" y="2365626"/>
                  </a:lnTo>
                  <a:lnTo>
                    <a:pt x="2178277" y="2359508"/>
                  </a:lnTo>
                  <a:lnTo>
                    <a:pt x="2186895" y="2352938"/>
                  </a:lnTo>
                  <a:lnTo>
                    <a:pt x="2195513" y="2346820"/>
                  </a:lnTo>
                  <a:lnTo>
                    <a:pt x="2203904" y="2340250"/>
                  </a:lnTo>
                  <a:lnTo>
                    <a:pt x="2212522" y="2333679"/>
                  </a:lnTo>
                  <a:lnTo>
                    <a:pt x="2220686" y="2327109"/>
                  </a:lnTo>
                  <a:lnTo>
                    <a:pt x="2237015" y="2313062"/>
                  </a:lnTo>
                  <a:lnTo>
                    <a:pt x="2252890" y="2298788"/>
                  </a:lnTo>
                  <a:lnTo>
                    <a:pt x="2268538" y="2284061"/>
                  </a:lnTo>
                  <a:lnTo>
                    <a:pt x="2283506" y="2269107"/>
                  </a:lnTo>
                  <a:lnTo>
                    <a:pt x="2298247" y="2253700"/>
                  </a:lnTo>
                  <a:lnTo>
                    <a:pt x="2312307" y="2237840"/>
                  </a:lnTo>
                  <a:lnTo>
                    <a:pt x="2326141" y="2221527"/>
                  </a:lnTo>
                  <a:lnTo>
                    <a:pt x="2339522" y="2204761"/>
                  </a:lnTo>
                  <a:lnTo>
                    <a:pt x="2352448" y="2187769"/>
                  </a:lnTo>
                  <a:lnTo>
                    <a:pt x="2364922" y="2170323"/>
                  </a:lnTo>
                  <a:lnTo>
                    <a:pt x="2376715" y="2152650"/>
                  </a:lnTo>
                  <a:close/>
                  <a:moveTo>
                    <a:pt x="1096432" y="2152650"/>
                  </a:moveTo>
                  <a:lnTo>
                    <a:pt x="1108682" y="2170323"/>
                  </a:lnTo>
                  <a:lnTo>
                    <a:pt x="1121160" y="2187769"/>
                  </a:lnTo>
                  <a:lnTo>
                    <a:pt x="1133864" y="2204761"/>
                  </a:lnTo>
                  <a:lnTo>
                    <a:pt x="1147021" y="2221527"/>
                  </a:lnTo>
                  <a:lnTo>
                    <a:pt x="1161086" y="2237840"/>
                  </a:lnTo>
                  <a:lnTo>
                    <a:pt x="1175152" y="2253700"/>
                  </a:lnTo>
                  <a:lnTo>
                    <a:pt x="1189897" y="2269107"/>
                  </a:lnTo>
                  <a:lnTo>
                    <a:pt x="1204870" y="2284061"/>
                  </a:lnTo>
                  <a:lnTo>
                    <a:pt x="1220523" y="2298788"/>
                  </a:lnTo>
                  <a:lnTo>
                    <a:pt x="1236403" y="2313062"/>
                  </a:lnTo>
                  <a:lnTo>
                    <a:pt x="1252737" y="2327109"/>
                  </a:lnTo>
                  <a:lnTo>
                    <a:pt x="1269297" y="2340250"/>
                  </a:lnTo>
                  <a:lnTo>
                    <a:pt x="1277691" y="2346820"/>
                  </a:lnTo>
                  <a:lnTo>
                    <a:pt x="1286538" y="2352938"/>
                  </a:lnTo>
                  <a:lnTo>
                    <a:pt x="1295159" y="2359508"/>
                  </a:lnTo>
                  <a:lnTo>
                    <a:pt x="1303780" y="2365626"/>
                  </a:lnTo>
                  <a:lnTo>
                    <a:pt x="1312854" y="2371516"/>
                  </a:lnTo>
                  <a:lnTo>
                    <a:pt x="1321701" y="2377634"/>
                  </a:lnTo>
                  <a:lnTo>
                    <a:pt x="1330549" y="2383298"/>
                  </a:lnTo>
                  <a:lnTo>
                    <a:pt x="1339850" y="2388962"/>
                  </a:lnTo>
                  <a:lnTo>
                    <a:pt x="1064218" y="2865438"/>
                  </a:lnTo>
                  <a:lnTo>
                    <a:pt x="1047204" y="2855469"/>
                  </a:lnTo>
                  <a:lnTo>
                    <a:pt x="1030644" y="2844820"/>
                  </a:lnTo>
                  <a:lnTo>
                    <a:pt x="1013856" y="2834172"/>
                  </a:lnTo>
                  <a:lnTo>
                    <a:pt x="997522" y="2822843"/>
                  </a:lnTo>
                  <a:lnTo>
                    <a:pt x="981416" y="2811741"/>
                  </a:lnTo>
                  <a:lnTo>
                    <a:pt x="965309" y="2800413"/>
                  </a:lnTo>
                  <a:lnTo>
                    <a:pt x="949429" y="2788405"/>
                  </a:lnTo>
                  <a:lnTo>
                    <a:pt x="933776" y="2776623"/>
                  </a:lnTo>
                  <a:lnTo>
                    <a:pt x="918576" y="2764388"/>
                  </a:lnTo>
                  <a:lnTo>
                    <a:pt x="903150" y="2752153"/>
                  </a:lnTo>
                  <a:lnTo>
                    <a:pt x="887950" y="2739466"/>
                  </a:lnTo>
                  <a:lnTo>
                    <a:pt x="872978" y="2726778"/>
                  </a:lnTo>
                  <a:lnTo>
                    <a:pt x="858232" y="2713637"/>
                  </a:lnTo>
                  <a:lnTo>
                    <a:pt x="843940" y="2700269"/>
                  </a:lnTo>
                  <a:lnTo>
                    <a:pt x="829421" y="2686901"/>
                  </a:lnTo>
                  <a:lnTo>
                    <a:pt x="815356" y="2673307"/>
                  </a:lnTo>
                  <a:lnTo>
                    <a:pt x="801518" y="2659486"/>
                  </a:lnTo>
                  <a:lnTo>
                    <a:pt x="787680" y="2645213"/>
                  </a:lnTo>
                  <a:lnTo>
                    <a:pt x="774068" y="2630939"/>
                  </a:lnTo>
                  <a:lnTo>
                    <a:pt x="760910" y="2616665"/>
                  </a:lnTo>
                  <a:lnTo>
                    <a:pt x="747753" y="2601938"/>
                  </a:lnTo>
                  <a:lnTo>
                    <a:pt x="735049" y="2586758"/>
                  </a:lnTo>
                  <a:lnTo>
                    <a:pt x="722345" y="2572031"/>
                  </a:lnTo>
                  <a:lnTo>
                    <a:pt x="709868" y="2556624"/>
                  </a:lnTo>
                  <a:lnTo>
                    <a:pt x="697844" y="2541217"/>
                  </a:lnTo>
                  <a:lnTo>
                    <a:pt x="685821" y="2525357"/>
                  </a:lnTo>
                  <a:lnTo>
                    <a:pt x="674251" y="2509724"/>
                  </a:lnTo>
                  <a:lnTo>
                    <a:pt x="662454" y="2493638"/>
                  </a:lnTo>
                  <a:lnTo>
                    <a:pt x="651338" y="2477551"/>
                  </a:lnTo>
                  <a:lnTo>
                    <a:pt x="640222" y="2461238"/>
                  </a:lnTo>
                  <a:lnTo>
                    <a:pt x="629560" y="2444698"/>
                  </a:lnTo>
                  <a:lnTo>
                    <a:pt x="619125" y="2428159"/>
                  </a:lnTo>
                  <a:lnTo>
                    <a:pt x="1096432" y="2152650"/>
                  </a:lnTo>
                  <a:close/>
                  <a:moveTo>
                    <a:pt x="1814920" y="1938337"/>
                  </a:moveTo>
                  <a:lnTo>
                    <a:pt x="2011363" y="2278589"/>
                  </a:lnTo>
                  <a:lnTo>
                    <a:pt x="1997089" y="2285385"/>
                  </a:lnTo>
                  <a:lnTo>
                    <a:pt x="1982814" y="2291954"/>
                  </a:lnTo>
                  <a:lnTo>
                    <a:pt x="1968313" y="2298297"/>
                  </a:lnTo>
                  <a:lnTo>
                    <a:pt x="1953586" y="2303960"/>
                  </a:lnTo>
                  <a:lnTo>
                    <a:pt x="1938405" y="2309397"/>
                  </a:lnTo>
                  <a:lnTo>
                    <a:pt x="1923451" y="2314607"/>
                  </a:lnTo>
                  <a:lnTo>
                    <a:pt x="1908044" y="2319364"/>
                  </a:lnTo>
                  <a:lnTo>
                    <a:pt x="1892636" y="2323668"/>
                  </a:lnTo>
                  <a:lnTo>
                    <a:pt x="1877002" y="2327520"/>
                  </a:lnTo>
                  <a:lnTo>
                    <a:pt x="1861142" y="2330917"/>
                  </a:lnTo>
                  <a:lnTo>
                    <a:pt x="1845281" y="2334315"/>
                  </a:lnTo>
                  <a:lnTo>
                    <a:pt x="1829194" y="2337034"/>
                  </a:lnTo>
                  <a:lnTo>
                    <a:pt x="1812881" y="2339299"/>
                  </a:lnTo>
                  <a:lnTo>
                    <a:pt x="1796567" y="2340885"/>
                  </a:lnTo>
                  <a:lnTo>
                    <a:pt x="1780253" y="2342471"/>
                  </a:lnTo>
                  <a:lnTo>
                    <a:pt x="1763713" y="2343150"/>
                  </a:lnTo>
                  <a:lnTo>
                    <a:pt x="1763713" y="1950797"/>
                  </a:lnTo>
                  <a:lnTo>
                    <a:pt x="1770284" y="1950117"/>
                  </a:lnTo>
                  <a:lnTo>
                    <a:pt x="1776855" y="1948984"/>
                  </a:lnTo>
                  <a:lnTo>
                    <a:pt x="1783426" y="1947625"/>
                  </a:lnTo>
                  <a:lnTo>
                    <a:pt x="1789996" y="1946266"/>
                  </a:lnTo>
                  <a:lnTo>
                    <a:pt x="1796114" y="1944454"/>
                  </a:lnTo>
                  <a:lnTo>
                    <a:pt x="1802458" y="1942415"/>
                  </a:lnTo>
                  <a:lnTo>
                    <a:pt x="1808802" y="1940376"/>
                  </a:lnTo>
                  <a:lnTo>
                    <a:pt x="1814920" y="1938337"/>
                  </a:lnTo>
                  <a:close/>
                  <a:moveTo>
                    <a:pt x="1659939" y="1938337"/>
                  </a:moveTo>
                  <a:lnTo>
                    <a:pt x="1666051" y="1940376"/>
                  </a:lnTo>
                  <a:lnTo>
                    <a:pt x="1672163" y="1942415"/>
                  </a:lnTo>
                  <a:lnTo>
                    <a:pt x="1678501" y="1944454"/>
                  </a:lnTo>
                  <a:lnTo>
                    <a:pt x="1684840" y="1946266"/>
                  </a:lnTo>
                  <a:lnTo>
                    <a:pt x="1691405" y="1947625"/>
                  </a:lnTo>
                  <a:lnTo>
                    <a:pt x="1697969" y="1948984"/>
                  </a:lnTo>
                  <a:lnTo>
                    <a:pt x="1704760" y="1950117"/>
                  </a:lnTo>
                  <a:lnTo>
                    <a:pt x="1711325" y="1950797"/>
                  </a:lnTo>
                  <a:lnTo>
                    <a:pt x="1711325" y="2343150"/>
                  </a:lnTo>
                  <a:lnTo>
                    <a:pt x="1694800" y="2342471"/>
                  </a:lnTo>
                  <a:lnTo>
                    <a:pt x="1678275" y="2340885"/>
                  </a:lnTo>
                  <a:lnTo>
                    <a:pt x="1661976" y="2339299"/>
                  </a:lnTo>
                  <a:lnTo>
                    <a:pt x="1645451" y="2337034"/>
                  </a:lnTo>
                  <a:lnTo>
                    <a:pt x="1629379" y="2334315"/>
                  </a:lnTo>
                  <a:lnTo>
                    <a:pt x="1613533" y="2331371"/>
                  </a:lnTo>
                  <a:lnTo>
                    <a:pt x="1597686" y="2327520"/>
                  </a:lnTo>
                  <a:lnTo>
                    <a:pt x="1582293" y="2323895"/>
                  </a:lnTo>
                  <a:lnTo>
                    <a:pt x="1566900" y="2319364"/>
                  </a:lnTo>
                  <a:lnTo>
                    <a:pt x="1551507" y="2314607"/>
                  </a:lnTo>
                  <a:lnTo>
                    <a:pt x="1536340" y="2309623"/>
                  </a:lnTo>
                  <a:lnTo>
                    <a:pt x="1521399" y="2303960"/>
                  </a:lnTo>
                  <a:lnTo>
                    <a:pt x="1506685" y="2298297"/>
                  </a:lnTo>
                  <a:lnTo>
                    <a:pt x="1492198" y="2292180"/>
                  </a:lnTo>
                  <a:lnTo>
                    <a:pt x="1477710" y="2285385"/>
                  </a:lnTo>
                  <a:lnTo>
                    <a:pt x="1463675" y="2278589"/>
                  </a:lnTo>
                  <a:lnTo>
                    <a:pt x="1659939" y="1938337"/>
                  </a:lnTo>
                  <a:close/>
                  <a:moveTo>
                    <a:pt x="1901647" y="1876425"/>
                  </a:moveTo>
                  <a:lnTo>
                    <a:pt x="2243138" y="2073276"/>
                  </a:lnTo>
                  <a:lnTo>
                    <a:pt x="2233829" y="2086883"/>
                  </a:lnTo>
                  <a:lnTo>
                    <a:pt x="2224293" y="2100036"/>
                  </a:lnTo>
                  <a:lnTo>
                    <a:pt x="2214302" y="2112736"/>
                  </a:lnTo>
                  <a:lnTo>
                    <a:pt x="2203858" y="2125210"/>
                  </a:lnTo>
                  <a:lnTo>
                    <a:pt x="2193413" y="2137683"/>
                  </a:lnTo>
                  <a:lnTo>
                    <a:pt x="2182514" y="2149702"/>
                  </a:lnTo>
                  <a:lnTo>
                    <a:pt x="2171162" y="2161495"/>
                  </a:lnTo>
                  <a:lnTo>
                    <a:pt x="2159582" y="2172835"/>
                  </a:lnTo>
                  <a:lnTo>
                    <a:pt x="2147775" y="2183947"/>
                  </a:lnTo>
                  <a:lnTo>
                    <a:pt x="2135514" y="2194833"/>
                  </a:lnTo>
                  <a:lnTo>
                    <a:pt x="2123253" y="2205265"/>
                  </a:lnTo>
                  <a:lnTo>
                    <a:pt x="2110538" y="2215470"/>
                  </a:lnTo>
                  <a:lnTo>
                    <a:pt x="2097369" y="2225449"/>
                  </a:lnTo>
                  <a:lnTo>
                    <a:pt x="2084200" y="2234747"/>
                  </a:lnTo>
                  <a:lnTo>
                    <a:pt x="2070576" y="2244045"/>
                  </a:lnTo>
                  <a:lnTo>
                    <a:pt x="2056953" y="2252663"/>
                  </a:lnTo>
                  <a:lnTo>
                    <a:pt x="1860550" y="1913165"/>
                  </a:lnTo>
                  <a:lnTo>
                    <a:pt x="1866227" y="1909309"/>
                  </a:lnTo>
                  <a:lnTo>
                    <a:pt x="1871676" y="1904774"/>
                  </a:lnTo>
                  <a:lnTo>
                    <a:pt x="1876898" y="1900691"/>
                  </a:lnTo>
                  <a:lnTo>
                    <a:pt x="1882120" y="1895929"/>
                  </a:lnTo>
                  <a:lnTo>
                    <a:pt x="1887116" y="1891166"/>
                  </a:lnTo>
                  <a:lnTo>
                    <a:pt x="1892111" y="1886404"/>
                  </a:lnTo>
                  <a:lnTo>
                    <a:pt x="1896879" y="1881415"/>
                  </a:lnTo>
                  <a:lnTo>
                    <a:pt x="1901647" y="1876425"/>
                  </a:lnTo>
                  <a:close/>
                  <a:moveTo>
                    <a:pt x="1573391" y="1876425"/>
                  </a:moveTo>
                  <a:lnTo>
                    <a:pt x="1578159" y="1881415"/>
                  </a:lnTo>
                  <a:lnTo>
                    <a:pt x="1582927" y="1886404"/>
                  </a:lnTo>
                  <a:lnTo>
                    <a:pt x="1587695" y="1891393"/>
                  </a:lnTo>
                  <a:lnTo>
                    <a:pt x="1592918" y="1896156"/>
                  </a:lnTo>
                  <a:lnTo>
                    <a:pt x="1597913" y="1900691"/>
                  </a:lnTo>
                  <a:lnTo>
                    <a:pt x="1603135" y="1905000"/>
                  </a:lnTo>
                  <a:lnTo>
                    <a:pt x="1608585" y="1909309"/>
                  </a:lnTo>
                  <a:lnTo>
                    <a:pt x="1614488" y="1913165"/>
                  </a:lnTo>
                  <a:lnTo>
                    <a:pt x="1418085" y="2252663"/>
                  </a:lnTo>
                  <a:lnTo>
                    <a:pt x="1404462" y="2244045"/>
                  </a:lnTo>
                  <a:lnTo>
                    <a:pt x="1390838" y="2234747"/>
                  </a:lnTo>
                  <a:lnTo>
                    <a:pt x="1377669" y="2225449"/>
                  </a:lnTo>
                  <a:lnTo>
                    <a:pt x="1364500" y="2215470"/>
                  </a:lnTo>
                  <a:lnTo>
                    <a:pt x="1351785" y="2205265"/>
                  </a:lnTo>
                  <a:lnTo>
                    <a:pt x="1339297" y="2194833"/>
                  </a:lnTo>
                  <a:lnTo>
                    <a:pt x="1327263" y="2183947"/>
                  </a:lnTo>
                  <a:lnTo>
                    <a:pt x="1315229" y="2172835"/>
                  </a:lnTo>
                  <a:lnTo>
                    <a:pt x="1303876" y="2161495"/>
                  </a:lnTo>
                  <a:lnTo>
                    <a:pt x="1292523" y="2149702"/>
                  </a:lnTo>
                  <a:lnTo>
                    <a:pt x="1281625" y="2137683"/>
                  </a:lnTo>
                  <a:lnTo>
                    <a:pt x="1271180" y="2125436"/>
                  </a:lnTo>
                  <a:lnTo>
                    <a:pt x="1260736" y="2112736"/>
                  </a:lnTo>
                  <a:lnTo>
                    <a:pt x="1250745" y="2100036"/>
                  </a:lnTo>
                  <a:lnTo>
                    <a:pt x="1241209" y="2086883"/>
                  </a:lnTo>
                  <a:lnTo>
                    <a:pt x="1231900" y="2073276"/>
                  </a:lnTo>
                  <a:lnTo>
                    <a:pt x="1573391" y="1876425"/>
                  </a:lnTo>
                  <a:close/>
                  <a:moveTo>
                    <a:pt x="3206750" y="1778000"/>
                  </a:moveTo>
                  <a:lnTo>
                    <a:pt x="3473450" y="1778000"/>
                  </a:lnTo>
                  <a:lnTo>
                    <a:pt x="3472316" y="1805887"/>
                  </a:lnTo>
                  <a:lnTo>
                    <a:pt x="3471182" y="1833547"/>
                  </a:lnTo>
                  <a:lnTo>
                    <a:pt x="3469368" y="1861207"/>
                  </a:lnTo>
                  <a:lnTo>
                    <a:pt x="3467100" y="1888414"/>
                  </a:lnTo>
                  <a:lnTo>
                    <a:pt x="3464832" y="1915621"/>
                  </a:lnTo>
                  <a:lnTo>
                    <a:pt x="3461657" y="1942828"/>
                  </a:lnTo>
                  <a:lnTo>
                    <a:pt x="3458255" y="1969581"/>
                  </a:lnTo>
                  <a:lnTo>
                    <a:pt x="3454627" y="1996788"/>
                  </a:lnTo>
                  <a:lnTo>
                    <a:pt x="3450091" y="2023541"/>
                  </a:lnTo>
                  <a:lnTo>
                    <a:pt x="3445555" y="2050067"/>
                  </a:lnTo>
                  <a:lnTo>
                    <a:pt x="3440339" y="2076594"/>
                  </a:lnTo>
                  <a:lnTo>
                    <a:pt x="3435123" y="2102667"/>
                  </a:lnTo>
                  <a:lnTo>
                    <a:pt x="3429227" y="2128967"/>
                  </a:lnTo>
                  <a:lnTo>
                    <a:pt x="3423104" y="2155040"/>
                  </a:lnTo>
                  <a:lnTo>
                    <a:pt x="3416300" y="2180886"/>
                  </a:lnTo>
                  <a:lnTo>
                    <a:pt x="3409496" y="2206733"/>
                  </a:lnTo>
                  <a:lnTo>
                    <a:pt x="3402012" y="2232126"/>
                  </a:lnTo>
                  <a:lnTo>
                    <a:pt x="3394302" y="2257519"/>
                  </a:lnTo>
                  <a:lnTo>
                    <a:pt x="3386138" y="2282685"/>
                  </a:lnTo>
                  <a:lnTo>
                    <a:pt x="3377746" y="2307851"/>
                  </a:lnTo>
                  <a:lnTo>
                    <a:pt x="3368902" y="2332791"/>
                  </a:lnTo>
                  <a:lnTo>
                    <a:pt x="3359604" y="2357277"/>
                  </a:lnTo>
                  <a:lnTo>
                    <a:pt x="3349852" y="2381989"/>
                  </a:lnTo>
                  <a:lnTo>
                    <a:pt x="3340100" y="2406249"/>
                  </a:lnTo>
                  <a:lnTo>
                    <a:pt x="3329668" y="2430508"/>
                  </a:lnTo>
                  <a:lnTo>
                    <a:pt x="3319009" y="2454314"/>
                  </a:lnTo>
                  <a:lnTo>
                    <a:pt x="3308123" y="2478120"/>
                  </a:lnTo>
                  <a:lnTo>
                    <a:pt x="3296557" y="2501699"/>
                  </a:lnTo>
                  <a:lnTo>
                    <a:pt x="3284764" y="2525052"/>
                  </a:lnTo>
                  <a:lnTo>
                    <a:pt x="3272745" y="2548177"/>
                  </a:lnTo>
                  <a:lnTo>
                    <a:pt x="3260498" y="2571303"/>
                  </a:lnTo>
                  <a:lnTo>
                    <a:pt x="3247571" y="2593975"/>
                  </a:lnTo>
                  <a:lnTo>
                    <a:pt x="3016250" y="2460436"/>
                  </a:lnTo>
                  <a:lnTo>
                    <a:pt x="3026909" y="2441391"/>
                  </a:lnTo>
                  <a:lnTo>
                    <a:pt x="3037341" y="2422346"/>
                  </a:lnTo>
                  <a:lnTo>
                    <a:pt x="3047547" y="2402621"/>
                  </a:lnTo>
                  <a:lnTo>
                    <a:pt x="3057072" y="2383123"/>
                  </a:lnTo>
                  <a:lnTo>
                    <a:pt x="3066823" y="2363625"/>
                  </a:lnTo>
                  <a:lnTo>
                    <a:pt x="3076122" y="2343447"/>
                  </a:lnTo>
                  <a:lnTo>
                    <a:pt x="3084966" y="2323268"/>
                  </a:lnTo>
                  <a:lnTo>
                    <a:pt x="3093584" y="2303317"/>
                  </a:lnTo>
                  <a:lnTo>
                    <a:pt x="3101975" y="2282912"/>
                  </a:lnTo>
                  <a:lnTo>
                    <a:pt x="3110140" y="2262507"/>
                  </a:lnTo>
                  <a:lnTo>
                    <a:pt x="3117850" y="2241648"/>
                  </a:lnTo>
                  <a:lnTo>
                    <a:pt x="3125334" y="2220790"/>
                  </a:lnTo>
                  <a:lnTo>
                    <a:pt x="3132591" y="2199931"/>
                  </a:lnTo>
                  <a:lnTo>
                    <a:pt x="3139168" y="2178846"/>
                  </a:lnTo>
                  <a:lnTo>
                    <a:pt x="3145971" y="2157534"/>
                  </a:lnTo>
                  <a:lnTo>
                    <a:pt x="3152095" y="2136222"/>
                  </a:lnTo>
                  <a:lnTo>
                    <a:pt x="3157991" y="2114683"/>
                  </a:lnTo>
                  <a:lnTo>
                    <a:pt x="3163434" y="2093145"/>
                  </a:lnTo>
                  <a:lnTo>
                    <a:pt x="3168650" y="2071379"/>
                  </a:lnTo>
                  <a:lnTo>
                    <a:pt x="3173639" y="2049387"/>
                  </a:lnTo>
                  <a:lnTo>
                    <a:pt x="3178402" y="2027395"/>
                  </a:lnTo>
                  <a:lnTo>
                    <a:pt x="3182711" y="2005403"/>
                  </a:lnTo>
                  <a:lnTo>
                    <a:pt x="3186566" y="1982958"/>
                  </a:lnTo>
                  <a:lnTo>
                    <a:pt x="3190195" y="1960739"/>
                  </a:lnTo>
                  <a:lnTo>
                    <a:pt x="3193596" y="1938293"/>
                  </a:lnTo>
                  <a:lnTo>
                    <a:pt x="3196545" y="1915621"/>
                  </a:lnTo>
                  <a:lnTo>
                    <a:pt x="3199039" y="1893175"/>
                  </a:lnTo>
                  <a:lnTo>
                    <a:pt x="3201307" y="1870276"/>
                  </a:lnTo>
                  <a:lnTo>
                    <a:pt x="3203121" y="1847151"/>
                  </a:lnTo>
                  <a:lnTo>
                    <a:pt x="3204709" y="1824478"/>
                  </a:lnTo>
                  <a:lnTo>
                    <a:pt x="3205843" y="1801353"/>
                  </a:lnTo>
                  <a:lnTo>
                    <a:pt x="3206750" y="1778000"/>
                  </a:lnTo>
                  <a:close/>
                  <a:moveTo>
                    <a:pt x="2498926" y="1778000"/>
                  </a:moveTo>
                  <a:lnTo>
                    <a:pt x="3051175" y="1778000"/>
                  </a:lnTo>
                  <a:lnTo>
                    <a:pt x="3050493" y="1798630"/>
                  </a:lnTo>
                  <a:lnTo>
                    <a:pt x="3049584" y="1819033"/>
                  </a:lnTo>
                  <a:lnTo>
                    <a:pt x="3047994" y="1839436"/>
                  </a:lnTo>
                  <a:lnTo>
                    <a:pt x="3046175" y="1859613"/>
                  </a:lnTo>
                  <a:lnTo>
                    <a:pt x="3044357" y="1880016"/>
                  </a:lnTo>
                  <a:lnTo>
                    <a:pt x="3041857" y="1899965"/>
                  </a:lnTo>
                  <a:lnTo>
                    <a:pt x="3039358" y="1919915"/>
                  </a:lnTo>
                  <a:lnTo>
                    <a:pt x="3036403" y="1939865"/>
                  </a:lnTo>
                  <a:lnTo>
                    <a:pt x="3032994" y="1959588"/>
                  </a:lnTo>
                  <a:lnTo>
                    <a:pt x="3029358" y="1979311"/>
                  </a:lnTo>
                  <a:lnTo>
                    <a:pt x="3025722" y="1998807"/>
                  </a:lnTo>
                  <a:lnTo>
                    <a:pt x="3021404" y="2018530"/>
                  </a:lnTo>
                  <a:lnTo>
                    <a:pt x="3017086" y="2037799"/>
                  </a:lnTo>
                  <a:lnTo>
                    <a:pt x="3012540" y="2056842"/>
                  </a:lnTo>
                  <a:lnTo>
                    <a:pt x="3007541" y="2076112"/>
                  </a:lnTo>
                  <a:lnTo>
                    <a:pt x="3002086" y="2095381"/>
                  </a:lnTo>
                  <a:lnTo>
                    <a:pt x="2996632" y="2114198"/>
                  </a:lnTo>
                  <a:lnTo>
                    <a:pt x="2990950" y="2133014"/>
                  </a:lnTo>
                  <a:lnTo>
                    <a:pt x="2984587" y="2151603"/>
                  </a:lnTo>
                  <a:lnTo>
                    <a:pt x="2978224" y="2170193"/>
                  </a:lnTo>
                  <a:lnTo>
                    <a:pt x="2971633" y="2188782"/>
                  </a:lnTo>
                  <a:lnTo>
                    <a:pt x="2964815" y="2207145"/>
                  </a:lnTo>
                  <a:lnTo>
                    <a:pt x="2957543" y="2225281"/>
                  </a:lnTo>
                  <a:lnTo>
                    <a:pt x="2950043" y="2243190"/>
                  </a:lnTo>
                  <a:lnTo>
                    <a:pt x="2942316" y="2261100"/>
                  </a:lnTo>
                  <a:lnTo>
                    <a:pt x="2934362" y="2279009"/>
                  </a:lnTo>
                  <a:lnTo>
                    <a:pt x="2926180" y="2296465"/>
                  </a:lnTo>
                  <a:lnTo>
                    <a:pt x="2917772" y="2314148"/>
                  </a:lnTo>
                  <a:lnTo>
                    <a:pt x="2909136" y="2331604"/>
                  </a:lnTo>
                  <a:lnTo>
                    <a:pt x="2900272" y="2348606"/>
                  </a:lnTo>
                  <a:lnTo>
                    <a:pt x="2890955" y="2365609"/>
                  </a:lnTo>
                  <a:lnTo>
                    <a:pt x="2881637" y="2382838"/>
                  </a:lnTo>
                  <a:lnTo>
                    <a:pt x="2403475" y="2107397"/>
                  </a:lnTo>
                  <a:lnTo>
                    <a:pt x="2413475" y="2088807"/>
                  </a:lnTo>
                  <a:lnTo>
                    <a:pt x="2423247" y="2069764"/>
                  </a:lnTo>
                  <a:lnTo>
                    <a:pt x="2432110" y="2050721"/>
                  </a:lnTo>
                  <a:lnTo>
                    <a:pt x="2440746" y="2031225"/>
                  </a:lnTo>
                  <a:lnTo>
                    <a:pt x="2444837" y="2021250"/>
                  </a:lnTo>
                  <a:lnTo>
                    <a:pt x="2448701" y="2011275"/>
                  </a:lnTo>
                  <a:lnTo>
                    <a:pt x="2452564" y="2001301"/>
                  </a:lnTo>
                  <a:lnTo>
                    <a:pt x="2456200" y="1991326"/>
                  </a:lnTo>
                  <a:lnTo>
                    <a:pt x="2459609" y="1981351"/>
                  </a:lnTo>
                  <a:lnTo>
                    <a:pt x="2463245" y="1970923"/>
                  </a:lnTo>
                  <a:lnTo>
                    <a:pt x="2466427" y="1960721"/>
                  </a:lnTo>
                  <a:lnTo>
                    <a:pt x="2469382" y="1950293"/>
                  </a:lnTo>
                  <a:lnTo>
                    <a:pt x="2472336" y="1940091"/>
                  </a:lnTo>
                  <a:lnTo>
                    <a:pt x="2475290" y="1929663"/>
                  </a:lnTo>
                  <a:lnTo>
                    <a:pt x="2477790" y="1919008"/>
                  </a:lnTo>
                  <a:lnTo>
                    <a:pt x="2480517" y="1908580"/>
                  </a:lnTo>
                  <a:lnTo>
                    <a:pt x="2482790" y="1897925"/>
                  </a:lnTo>
                  <a:lnTo>
                    <a:pt x="2485063" y="1887270"/>
                  </a:lnTo>
                  <a:lnTo>
                    <a:pt x="2487108" y="1876615"/>
                  </a:lnTo>
                  <a:lnTo>
                    <a:pt x="2488926" y="1865733"/>
                  </a:lnTo>
                  <a:lnTo>
                    <a:pt x="2490744" y="1855079"/>
                  </a:lnTo>
                  <a:lnTo>
                    <a:pt x="2492562" y="1844197"/>
                  </a:lnTo>
                  <a:lnTo>
                    <a:pt x="2493926" y="1833315"/>
                  </a:lnTo>
                  <a:lnTo>
                    <a:pt x="2495290" y="1822434"/>
                  </a:lnTo>
                  <a:lnTo>
                    <a:pt x="2496426" y="1811325"/>
                  </a:lnTo>
                  <a:lnTo>
                    <a:pt x="2497562" y="1800444"/>
                  </a:lnTo>
                  <a:lnTo>
                    <a:pt x="2498244" y="1789109"/>
                  </a:lnTo>
                  <a:lnTo>
                    <a:pt x="2498926" y="1778000"/>
                  </a:lnTo>
                  <a:close/>
                  <a:moveTo>
                    <a:pt x="1949419" y="1778000"/>
                  </a:moveTo>
                  <a:lnTo>
                    <a:pt x="2343150" y="1778000"/>
                  </a:lnTo>
                  <a:lnTo>
                    <a:pt x="2341792" y="1795189"/>
                  </a:lnTo>
                  <a:lnTo>
                    <a:pt x="2339754" y="1811700"/>
                  </a:lnTo>
                  <a:lnTo>
                    <a:pt x="2337490" y="1828437"/>
                  </a:lnTo>
                  <a:lnTo>
                    <a:pt x="2334773" y="1844721"/>
                  </a:lnTo>
                  <a:lnTo>
                    <a:pt x="2331603" y="1861232"/>
                  </a:lnTo>
                  <a:lnTo>
                    <a:pt x="2327981" y="1877516"/>
                  </a:lnTo>
                  <a:lnTo>
                    <a:pt x="2323905" y="1893348"/>
                  </a:lnTo>
                  <a:lnTo>
                    <a:pt x="2319603" y="1909180"/>
                  </a:lnTo>
                  <a:lnTo>
                    <a:pt x="2314622" y="1925012"/>
                  </a:lnTo>
                  <a:lnTo>
                    <a:pt x="2309415" y="1940166"/>
                  </a:lnTo>
                  <a:lnTo>
                    <a:pt x="2303754" y="1955545"/>
                  </a:lnTo>
                  <a:lnTo>
                    <a:pt x="2297415" y="1970699"/>
                  </a:lnTo>
                  <a:lnTo>
                    <a:pt x="2291075" y="1985626"/>
                  </a:lnTo>
                  <a:lnTo>
                    <a:pt x="2284057" y="2000101"/>
                  </a:lnTo>
                  <a:lnTo>
                    <a:pt x="2277038" y="2014803"/>
                  </a:lnTo>
                  <a:lnTo>
                    <a:pt x="2269340" y="2028825"/>
                  </a:lnTo>
                  <a:lnTo>
                    <a:pt x="1930400" y="1833412"/>
                  </a:lnTo>
                  <a:lnTo>
                    <a:pt x="1933796" y="1827080"/>
                  </a:lnTo>
                  <a:lnTo>
                    <a:pt x="1936740" y="1820294"/>
                  </a:lnTo>
                  <a:lnTo>
                    <a:pt x="1939457" y="1813509"/>
                  </a:lnTo>
                  <a:lnTo>
                    <a:pt x="1941947" y="1806724"/>
                  </a:lnTo>
                  <a:lnTo>
                    <a:pt x="1943985" y="1799487"/>
                  </a:lnTo>
                  <a:lnTo>
                    <a:pt x="1946249" y="1792701"/>
                  </a:lnTo>
                  <a:lnTo>
                    <a:pt x="1948060" y="1785464"/>
                  </a:lnTo>
                  <a:lnTo>
                    <a:pt x="1949419" y="1778000"/>
                  </a:lnTo>
                  <a:close/>
                  <a:moveTo>
                    <a:pt x="1130300" y="1778000"/>
                  </a:moveTo>
                  <a:lnTo>
                    <a:pt x="1525535" y="1778000"/>
                  </a:lnTo>
                  <a:lnTo>
                    <a:pt x="1527127" y="1785504"/>
                  </a:lnTo>
                  <a:lnTo>
                    <a:pt x="1528719" y="1792781"/>
                  </a:lnTo>
                  <a:lnTo>
                    <a:pt x="1530993" y="1799603"/>
                  </a:lnTo>
                  <a:lnTo>
                    <a:pt x="1533267" y="1806880"/>
                  </a:lnTo>
                  <a:lnTo>
                    <a:pt x="1535769" y="1813702"/>
                  </a:lnTo>
                  <a:lnTo>
                    <a:pt x="1538498" y="1820524"/>
                  </a:lnTo>
                  <a:lnTo>
                    <a:pt x="1541454" y="1827346"/>
                  </a:lnTo>
                  <a:lnTo>
                    <a:pt x="1544638" y="1833713"/>
                  </a:lnTo>
                  <a:lnTo>
                    <a:pt x="1204435" y="2030413"/>
                  </a:lnTo>
                  <a:lnTo>
                    <a:pt x="1196703" y="2016087"/>
                  </a:lnTo>
                  <a:lnTo>
                    <a:pt x="1189426" y="2001534"/>
                  </a:lnTo>
                  <a:lnTo>
                    <a:pt x="1182604" y="1986753"/>
                  </a:lnTo>
                  <a:lnTo>
                    <a:pt x="1176009" y="1971744"/>
                  </a:lnTo>
                  <a:lnTo>
                    <a:pt x="1169869" y="1956509"/>
                  </a:lnTo>
                  <a:lnTo>
                    <a:pt x="1164184" y="1941045"/>
                  </a:lnTo>
                  <a:lnTo>
                    <a:pt x="1158953" y="1925810"/>
                  </a:lnTo>
                  <a:lnTo>
                    <a:pt x="1153950" y="1909892"/>
                  </a:lnTo>
                  <a:lnTo>
                    <a:pt x="1149402" y="1893974"/>
                  </a:lnTo>
                  <a:lnTo>
                    <a:pt x="1145536" y="1878056"/>
                  </a:lnTo>
                  <a:lnTo>
                    <a:pt x="1141898" y="1861683"/>
                  </a:lnTo>
                  <a:lnTo>
                    <a:pt x="1138486" y="1845083"/>
                  </a:lnTo>
                  <a:lnTo>
                    <a:pt x="1135758" y="1828710"/>
                  </a:lnTo>
                  <a:lnTo>
                    <a:pt x="1133483" y="1811883"/>
                  </a:lnTo>
                  <a:lnTo>
                    <a:pt x="1131664" y="1795283"/>
                  </a:lnTo>
                  <a:lnTo>
                    <a:pt x="1130300" y="1778000"/>
                  </a:lnTo>
                  <a:close/>
                  <a:moveTo>
                    <a:pt x="423863" y="1778000"/>
                  </a:moveTo>
                  <a:lnTo>
                    <a:pt x="974952" y="1778000"/>
                  </a:lnTo>
                  <a:lnTo>
                    <a:pt x="975406" y="1789109"/>
                  </a:lnTo>
                  <a:lnTo>
                    <a:pt x="976313" y="1800444"/>
                  </a:lnTo>
                  <a:lnTo>
                    <a:pt x="977447" y="1811325"/>
                  </a:lnTo>
                  <a:lnTo>
                    <a:pt x="978581" y="1822434"/>
                  </a:lnTo>
                  <a:lnTo>
                    <a:pt x="979715" y="1833315"/>
                  </a:lnTo>
                  <a:lnTo>
                    <a:pt x="981302" y="1844197"/>
                  </a:lnTo>
                  <a:lnTo>
                    <a:pt x="982890" y="1855079"/>
                  </a:lnTo>
                  <a:lnTo>
                    <a:pt x="984478" y="1865733"/>
                  </a:lnTo>
                  <a:lnTo>
                    <a:pt x="986519" y="1876615"/>
                  </a:lnTo>
                  <a:lnTo>
                    <a:pt x="988786" y="1887270"/>
                  </a:lnTo>
                  <a:lnTo>
                    <a:pt x="991054" y="1897925"/>
                  </a:lnTo>
                  <a:lnTo>
                    <a:pt x="993095" y="1908580"/>
                  </a:lnTo>
                  <a:lnTo>
                    <a:pt x="995590" y="1919008"/>
                  </a:lnTo>
                  <a:lnTo>
                    <a:pt x="998311" y="1929663"/>
                  </a:lnTo>
                  <a:lnTo>
                    <a:pt x="1001033" y="1940091"/>
                  </a:lnTo>
                  <a:lnTo>
                    <a:pt x="1004208" y="1950293"/>
                  </a:lnTo>
                  <a:lnTo>
                    <a:pt x="1007383" y="1960721"/>
                  </a:lnTo>
                  <a:lnTo>
                    <a:pt x="1010558" y="1970923"/>
                  </a:lnTo>
                  <a:lnTo>
                    <a:pt x="1013960" y="1981351"/>
                  </a:lnTo>
                  <a:lnTo>
                    <a:pt x="1017588" y="1991326"/>
                  </a:lnTo>
                  <a:lnTo>
                    <a:pt x="1021217" y="2001301"/>
                  </a:lnTo>
                  <a:lnTo>
                    <a:pt x="1024845" y="2011275"/>
                  </a:lnTo>
                  <a:lnTo>
                    <a:pt x="1028928" y="2021250"/>
                  </a:lnTo>
                  <a:lnTo>
                    <a:pt x="1032783" y="2031225"/>
                  </a:lnTo>
                  <a:lnTo>
                    <a:pt x="1037092" y="2040973"/>
                  </a:lnTo>
                  <a:lnTo>
                    <a:pt x="1041401" y="2050721"/>
                  </a:lnTo>
                  <a:lnTo>
                    <a:pt x="1050472" y="2069764"/>
                  </a:lnTo>
                  <a:lnTo>
                    <a:pt x="1059997" y="2088807"/>
                  </a:lnTo>
                  <a:lnTo>
                    <a:pt x="1069976" y="2107397"/>
                  </a:lnTo>
                  <a:lnTo>
                    <a:pt x="593045" y="2382838"/>
                  </a:lnTo>
                  <a:lnTo>
                    <a:pt x="583747" y="2365609"/>
                  </a:lnTo>
                  <a:lnTo>
                    <a:pt x="574449" y="2348606"/>
                  </a:lnTo>
                  <a:lnTo>
                    <a:pt x="565604" y="2331604"/>
                  </a:lnTo>
                  <a:lnTo>
                    <a:pt x="556986" y="2314148"/>
                  </a:lnTo>
                  <a:lnTo>
                    <a:pt x="548368" y="2296465"/>
                  </a:lnTo>
                  <a:lnTo>
                    <a:pt x="540204" y="2279009"/>
                  </a:lnTo>
                  <a:lnTo>
                    <a:pt x="532266" y="2261100"/>
                  </a:lnTo>
                  <a:lnTo>
                    <a:pt x="524556" y="2243190"/>
                  </a:lnTo>
                  <a:lnTo>
                    <a:pt x="517299" y="2225281"/>
                  </a:lnTo>
                  <a:lnTo>
                    <a:pt x="510041" y="2207145"/>
                  </a:lnTo>
                  <a:lnTo>
                    <a:pt x="503011" y="2188782"/>
                  </a:lnTo>
                  <a:lnTo>
                    <a:pt x="496661" y="2170193"/>
                  </a:lnTo>
                  <a:lnTo>
                    <a:pt x="490311" y="2151603"/>
                  </a:lnTo>
                  <a:lnTo>
                    <a:pt x="483961" y="2133014"/>
                  </a:lnTo>
                  <a:lnTo>
                    <a:pt x="478291" y="2114198"/>
                  </a:lnTo>
                  <a:lnTo>
                    <a:pt x="472849" y="2095381"/>
                  </a:lnTo>
                  <a:lnTo>
                    <a:pt x="467406" y="2076112"/>
                  </a:lnTo>
                  <a:lnTo>
                    <a:pt x="462416" y="2056842"/>
                  </a:lnTo>
                  <a:lnTo>
                    <a:pt x="457881" y="2037799"/>
                  </a:lnTo>
                  <a:lnTo>
                    <a:pt x="453572" y="2018530"/>
                  </a:lnTo>
                  <a:lnTo>
                    <a:pt x="449263" y="1998807"/>
                  </a:lnTo>
                  <a:lnTo>
                    <a:pt x="445634" y="1979311"/>
                  </a:lnTo>
                  <a:lnTo>
                    <a:pt x="441779" y="1959588"/>
                  </a:lnTo>
                  <a:lnTo>
                    <a:pt x="438604" y="1939865"/>
                  </a:lnTo>
                  <a:lnTo>
                    <a:pt x="435882" y="1919915"/>
                  </a:lnTo>
                  <a:lnTo>
                    <a:pt x="433161" y="1899965"/>
                  </a:lnTo>
                  <a:lnTo>
                    <a:pt x="430666" y="1880016"/>
                  </a:lnTo>
                  <a:lnTo>
                    <a:pt x="428625" y="1859613"/>
                  </a:lnTo>
                  <a:lnTo>
                    <a:pt x="427038" y="1839436"/>
                  </a:lnTo>
                  <a:lnTo>
                    <a:pt x="425450" y="1819033"/>
                  </a:lnTo>
                  <a:lnTo>
                    <a:pt x="424543" y="1798630"/>
                  </a:lnTo>
                  <a:lnTo>
                    <a:pt x="423863" y="1778000"/>
                  </a:lnTo>
                  <a:close/>
                  <a:moveTo>
                    <a:pt x="1588" y="1778000"/>
                  </a:moveTo>
                  <a:lnTo>
                    <a:pt x="268288" y="1778000"/>
                  </a:lnTo>
                  <a:lnTo>
                    <a:pt x="268968" y="1801353"/>
                  </a:lnTo>
                  <a:lnTo>
                    <a:pt x="270329" y="1824478"/>
                  </a:lnTo>
                  <a:lnTo>
                    <a:pt x="271690" y="1847151"/>
                  </a:lnTo>
                  <a:lnTo>
                    <a:pt x="273731" y="1870276"/>
                  </a:lnTo>
                  <a:lnTo>
                    <a:pt x="275998" y="1893175"/>
                  </a:lnTo>
                  <a:lnTo>
                    <a:pt x="278493" y="1915621"/>
                  </a:lnTo>
                  <a:lnTo>
                    <a:pt x="281441" y="1938293"/>
                  </a:lnTo>
                  <a:lnTo>
                    <a:pt x="284616" y="1960739"/>
                  </a:lnTo>
                  <a:lnTo>
                    <a:pt x="288472" y="1982958"/>
                  </a:lnTo>
                  <a:lnTo>
                    <a:pt x="292327" y="2005403"/>
                  </a:lnTo>
                  <a:lnTo>
                    <a:pt x="296636" y="2027395"/>
                  </a:lnTo>
                  <a:lnTo>
                    <a:pt x="301398" y="2049387"/>
                  </a:lnTo>
                  <a:lnTo>
                    <a:pt x="306161" y="2071379"/>
                  </a:lnTo>
                  <a:lnTo>
                    <a:pt x="311377" y="2093145"/>
                  </a:lnTo>
                  <a:lnTo>
                    <a:pt x="316820" y="2114683"/>
                  </a:lnTo>
                  <a:lnTo>
                    <a:pt x="322943" y="2136222"/>
                  </a:lnTo>
                  <a:lnTo>
                    <a:pt x="329066" y="2157534"/>
                  </a:lnTo>
                  <a:lnTo>
                    <a:pt x="335643" y="2178846"/>
                  </a:lnTo>
                  <a:lnTo>
                    <a:pt x="342447" y="2199931"/>
                  </a:lnTo>
                  <a:lnTo>
                    <a:pt x="349704" y="2220790"/>
                  </a:lnTo>
                  <a:lnTo>
                    <a:pt x="356961" y="2241648"/>
                  </a:lnTo>
                  <a:lnTo>
                    <a:pt x="364898" y="2262507"/>
                  </a:lnTo>
                  <a:lnTo>
                    <a:pt x="372836" y="2282912"/>
                  </a:lnTo>
                  <a:lnTo>
                    <a:pt x="381454" y="2303317"/>
                  </a:lnTo>
                  <a:lnTo>
                    <a:pt x="390072" y="2323268"/>
                  </a:lnTo>
                  <a:lnTo>
                    <a:pt x="398916" y="2343447"/>
                  </a:lnTo>
                  <a:lnTo>
                    <a:pt x="408215" y="2363625"/>
                  </a:lnTo>
                  <a:lnTo>
                    <a:pt x="417740" y="2383123"/>
                  </a:lnTo>
                  <a:lnTo>
                    <a:pt x="427491" y="2402621"/>
                  </a:lnTo>
                  <a:lnTo>
                    <a:pt x="437697" y="2422346"/>
                  </a:lnTo>
                  <a:lnTo>
                    <a:pt x="448129" y="2441391"/>
                  </a:lnTo>
                  <a:lnTo>
                    <a:pt x="458788" y="2460436"/>
                  </a:lnTo>
                  <a:lnTo>
                    <a:pt x="227466" y="2593975"/>
                  </a:lnTo>
                  <a:lnTo>
                    <a:pt x="214540" y="2571303"/>
                  </a:lnTo>
                  <a:lnTo>
                    <a:pt x="202066" y="2548177"/>
                  </a:lnTo>
                  <a:lnTo>
                    <a:pt x="190273" y="2525052"/>
                  </a:lnTo>
                  <a:lnTo>
                    <a:pt x="178254" y="2501699"/>
                  </a:lnTo>
                  <a:lnTo>
                    <a:pt x="166915" y="2478120"/>
                  </a:lnTo>
                  <a:lnTo>
                    <a:pt x="156029" y="2454314"/>
                  </a:lnTo>
                  <a:lnTo>
                    <a:pt x="145370" y="2430508"/>
                  </a:lnTo>
                  <a:lnTo>
                    <a:pt x="134938" y="2406249"/>
                  </a:lnTo>
                  <a:lnTo>
                    <a:pt x="124959" y="2381989"/>
                  </a:lnTo>
                  <a:lnTo>
                    <a:pt x="115434" y="2357277"/>
                  </a:lnTo>
                  <a:lnTo>
                    <a:pt x="106136" y="2332564"/>
                  </a:lnTo>
                  <a:lnTo>
                    <a:pt x="97291" y="2307851"/>
                  </a:lnTo>
                  <a:lnTo>
                    <a:pt x="88900" y="2282685"/>
                  </a:lnTo>
                  <a:lnTo>
                    <a:pt x="80736" y="2257519"/>
                  </a:lnTo>
                  <a:lnTo>
                    <a:pt x="73025" y="2232126"/>
                  </a:lnTo>
                  <a:lnTo>
                    <a:pt x="65541" y="2206733"/>
                  </a:lnTo>
                  <a:lnTo>
                    <a:pt x="58511" y="2180886"/>
                  </a:lnTo>
                  <a:lnTo>
                    <a:pt x="51934" y="2155040"/>
                  </a:lnTo>
                  <a:lnTo>
                    <a:pt x="45811" y="2128967"/>
                  </a:lnTo>
                  <a:lnTo>
                    <a:pt x="39688" y="2102667"/>
                  </a:lnTo>
                  <a:lnTo>
                    <a:pt x="34472" y="2076594"/>
                  </a:lnTo>
                  <a:lnTo>
                    <a:pt x="29256" y="2050067"/>
                  </a:lnTo>
                  <a:lnTo>
                    <a:pt x="24947" y="2023541"/>
                  </a:lnTo>
                  <a:lnTo>
                    <a:pt x="20411" y="1996788"/>
                  </a:lnTo>
                  <a:lnTo>
                    <a:pt x="16782" y="1969581"/>
                  </a:lnTo>
                  <a:lnTo>
                    <a:pt x="13154" y="1942601"/>
                  </a:lnTo>
                  <a:lnTo>
                    <a:pt x="10206" y="1915621"/>
                  </a:lnTo>
                  <a:lnTo>
                    <a:pt x="7711" y="1888414"/>
                  </a:lnTo>
                  <a:lnTo>
                    <a:pt x="5443" y="1861207"/>
                  </a:lnTo>
                  <a:lnTo>
                    <a:pt x="3856" y="1833547"/>
                  </a:lnTo>
                  <a:lnTo>
                    <a:pt x="2495" y="1805887"/>
                  </a:lnTo>
                  <a:lnTo>
                    <a:pt x="1588" y="1778000"/>
                  </a:lnTo>
                  <a:close/>
                  <a:moveTo>
                    <a:pt x="1736726" y="1598612"/>
                  </a:moveTo>
                  <a:lnTo>
                    <a:pt x="1743971" y="1598839"/>
                  </a:lnTo>
                  <a:lnTo>
                    <a:pt x="1750763" y="1599291"/>
                  </a:lnTo>
                  <a:lnTo>
                    <a:pt x="1757782" y="1600197"/>
                  </a:lnTo>
                  <a:lnTo>
                    <a:pt x="1764348" y="1601556"/>
                  </a:lnTo>
                  <a:lnTo>
                    <a:pt x="1771141" y="1602914"/>
                  </a:lnTo>
                  <a:lnTo>
                    <a:pt x="1777707" y="1604952"/>
                  </a:lnTo>
                  <a:lnTo>
                    <a:pt x="1784273" y="1606989"/>
                  </a:lnTo>
                  <a:lnTo>
                    <a:pt x="1790386" y="1609480"/>
                  </a:lnTo>
                  <a:lnTo>
                    <a:pt x="1796499" y="1612423"/>
                  </a:lnTo>
                  <a:lnTo>
                    <a:pt x="1802612" y="1615367"/>
                  </a:lnTo>
                  <a:lnTo>
                    <a:pt x="1808273" y="1618537"/>
                  </a:lnTo>
                  <a:lnTo>
                    <a:pt x="1813933" y="1622386"/>
                  </a:lnTo>
                  <a:lnTo>
                    <a:pt x="1819367" y="1626008"/>
                  </a:lnTo>
                  <a:lnTo>
                    <a:pt x="1824574" y="1630310"/>
                  </a:lnTo>
                  <a:lnTo>
                    <a:pt x="1829555" y="1634612"/>
                  </a:lnTo>
                  <a:lnTo>
                    <a:pt x="1834310" y="1639140"/>
                  </a:lnTo>
                  <a:lnTo>
                    <a:pt x="1838838" y="1643895"/>
                  </a:lnTo>
                  <a:lnTo>
                    <a:pt x="1843140" y="1649102"/>
                  </a:lnTo>
                  <a:lnTo>
                    <a:pt x="1847216" y="1654310"/>
                  </a:lnTo>
                  <a:lnTo>
                    <a:pt x="1851291" y="1659744"/>
                  </a:lnTo>
                  <a:lnTo>
                    <a:pt x="1854687" y="1665178"/>
                  </a:lnTo>
                  <a:lnTo>
                    <a:pt x="1858310" y="1671065"/>
                  </a:lnTo>
                  <a:lnTo>
                    <a:pt x="1861253" y="1676951"/>
                  </a:lnTo>
                  <a:lnTo>
                    <a:pt x="1863970" y="1682838"/>
                  </a:lnTo>
                  <a:lnTo>
                    <a:pt x="1866461" y="1689404"/>
                  </a:lnTo>
                  <a:lnTo>
                    <a:pt x="1868725" y="1695744"/>
                  </a:lnTo>
                  <a:lnTo>
                    <a:pt x="1870310" y="1702310"/>
                  </a:lnTo>
                  <a:lnTo>
                    <a:pt x="1872121" y="1708876"/>
                  </a:lnTo>
                  <a:lnTo>
                    <a:pt x="1873253" y="1715895"/>
                  </a:lnTo>
                  <a:lnTo>
                    <a:pt x="1874159" y="1722687"/>
                  </a:lnTo>
                  <a:lnTo>
                    <a:pt x="1874612" y="1729706"/>
                  </a:lnTo>
                  <a:lnTo>
                    <a:pt x="1874838" y="1736951"/>
                  </a:lnTo>
                  <a:lnTo>
                    <a:pt x="1874612" y="1743744"/>
                  </a:lnTo>
                  <a:lnTo>
                    <a:pt x="1874159" y="1750989"/>
                  </a:lnTo>
                  <a:lnTo>
                    <a:pt x="1873253" y="1757781"/>
                  </a:lnTo>
                  <a:lnTo>
                    <a:pt x="1872121" y="1764574"/>
                  </a:lnTo>
                  <a:lnTo>
                    <a:pt x="1870310" y="1771366"/>
                  </a:lnTo>
                  <a:lnTo>
                    <a:pt x="1868725" y="1777706"/>
                  </a:lnTo>
                  <a:lnTo>
                    <a:pt x="1866461" y="1784272"/>
                  </a:lnTo>
                  <a:lnTo>
                    <a:pt x="1863970" y="1790611"/>
                  </a:lnTo>
                  <a:lnTo>
                    <a:pt x="1861253" y="1796498"/>
                  </a:lnTo>
                  <a:lnTo>
                    <a:pt x="1858310" y="1802385"/>
                  </a:lnTo>
                  <a:lnTo>
                    <a:pt x="1854687" y="1808498"/>
                  </a:lnTo>
                  <a:lnTo>
                    <a:pt x="1851291" y="1813932"/>
                  </a:lnTo>
                  <a:lnTo>
                    <a:pt x="1847216" y="1819366"/>
                  </a:lnTo>
                  <a:lnTo>
                    <a:pt x="1843140" y="1824573"/>
                  </a:lnTo>
                  <a:lnTo>
                    <a:pt x="1838838" y="1829781"/>
                  </a:lnTo>
                  <a:lnTo>
                    <a:pt x="1834310" y="1834309"/>
                  </a:lnTo>
                  <a:lnTo>
                    <a:pt x="1829555" y="1838837"/>
                  </a:lnTo>
                  <a:lnTo>
                    <a:pt x="1824574" y="1843366"/>
                  </a:lnTo>
                  <a:lnTo>
                    <a:pt x="1819367" y="1847215"/>
                  </a:lnTo>
                  <a:lnTo>
                    <a:pt x="1813933" y="1851290"/>
                  </a:lnTo>
                  <a:lnTo>
                    <a:pt x="1808273" y="1854913"/>
                  </a:lnTo>
                  <a:lnTo>
                    <a:pt x="1802612" y="1858083"/>
                  </a:lnTo>
                  <a:lnTo>
                    <a:pt x="1796499" y="1861252"/>
                  </a:lnTo>
                  <a:lnTo>
                    <a:pt x="1790386" y="1864196"/>
                  </a:lnTo>
                  <a:lnTo>
                    <a:pt x="1784273" y="1866686"/>
                  </a:lnTo>
                  <a:lnTo>
                    <a:pt x="1777707" y="1868498"/>
                  </a:lnTo>
                  <a:lnTo>
                    <a:pt x="1771141" y="1870535"/>
                  </a:lnTo>
                  <a:lnTo>
                    <a:pt x="1764348" y="1872120"/>
                  </a:lnTo>
                  <a:lnTo>
                    <a:pt x="1757782" y="1873252"/>
                  </a:lnTo>
                  <a:lnTo>
                    <a:pt x="1750763" y="1874158"/>
                  </a:lnTo>
                  <a:lnTo>
                    <a:pt x="1743971" y="1874837"/>
                  </a:lnTo>
                  <a:lnTo>
                    <a:pt x="1736726" y="1874837"/>
                  </a:lnTo>
                  <a:lnTo>
                    <a:pt x="1729481" y="1874837"/>
                  </a:lnTo>
                  <a:lnTo>
                    <a:pt x="1722688" y="1874158"/>
                  </a:lnTo>
                  <a:lnTo>
                    <a:pt x="1715669" y="1873252"/>
                  </a:lnTo>
                  <a:lnTo>
                    <a:pt x="1708877" y="1872120"/>
                  </a:lnTo>
                  <a:lnTo>
                    <a:pt x="1702311" y="1870535"/>
                  </a:lnTo>
                  <a:lnTo>
                    <a:pt x="1695518" y="1868498"/>
                  </a:lnTo>
                  <a:lnTo>
                    <a:pt x="1689179" y="1866686"/>
                  </a:lnTo>
                  <a:lnTo>
                    <a:pt x="1683066" y="1864196"/>
                  </a:lnTo>
                  <a:lnTo>
                    <a:pt x="1676726" y="1861252"/>
                  </a:lnTo>
                  <a:lnTo>
                    <a:pt x="1670839" y="1858083"/>
                  </a:lnTo>
                  <a:lnTo>
                    <a:pt x="1665179" y="1854913"/>
                  </a:lnTo>
                  <a:lnTo>
                    <a:pt x="1659519" y="1851290"/>
                  </a:lnTo>
                  <a:lnTo>
                    <a:pt x="1654085" y="1847215"/>
                  </a:lnTo>
                  <a:lnTo>
                    <a:pt x="1648877" y="1843366"/>
                  </a:lnTo>
                  <a:lnTo>
                    <a:pt x="1643896" y="1838837"/>
                  </a:lnTo>
                  <a:lnTo>
                    <a:pt x="1638915" y="1834309"/>
                  </a:lnTo>
                  <a:lnTo>
                    <a:pt x="1634387" y="1829781"/>
                  </a:lnTo>
                  <a:lnTo>
                    <a:pt x="1630085" y="1824573"/>
                  </a:lnTo>
                  <a:lnTo>
                    <a:pt x="1626009" y="1819366"/>
                  </a:lnTo>
                  <a:lnTo>
                    <a:pt x="1622160" y="1813932"/>
                  </a:lnTo>
                  <a:lnTo>
                    <a:pt x="1618538" y="1808498"/>
                  </a:lnTo>
                  <a:lnTo>
                    <a:pt x="1615141" y="1802385"/>
                  </a:lnTo>
                  <a:lnTo>
                    <a:pt x="1612198" y="1796498"/>
                  </a:lnTo>
                  <a:lnTo>
                    <a:pt x="1609481" y="1790611"/>
                  </a:lnTo>
                  <a:lnTo>
                    <a:pt x="1606991" y="1784272"/>
                  </a:lnTo>
                  <a:lnTo>
                    <a:pt x="1604726" y="1777706"/>
                  </a:lnTo>
                  <a:lnTo>
                    <a:pt x="1602915" y="1771366"/>
                  </a:lnTo>
                  <a:lnTo>
                    <a:pt x="1601330" y="1764574"/>
                  </a:lnTo>
                  <a:lnTo>
                    <a:pt x="1599972" y="1757781"/>
                  </a:lnTo>
                  <a:lnTo>
                    <a:pt x="1599292" y="1750989"/>
                  </a:lnTo>
                  <a:lnTo>
                    <a:pt x="1598840" y="1743744"/>
                  </a:lnTo>
                  <a:lnTo>
                    <a:pt x="1598613" y="1736951"/>
                  </a:lnTo>
                  <a:lnTo>
                    <a:pt x="1598840" y="1729706"/>
                  </a:lnTo>
                  <a:lnTo>
                    <a:pt x="1599292" y="1722687"/>
                  </a:lnTo>
                  <a:lnTo>
                    <a:pt x="1599972" y="1715895"/>
                  </a:lnTo>
                  <a:lnTo>
                    <a:pt x="1601330" y="1708876"/>
                  </a:lnTo>
                  <a:lnTo>
                    <a:pt x="1602915" y="1702310"/>
                  </a:lnTo>
                  <a:lnTo>
                    <a:pt x="1604726" y="1695744"/>
                  </a:lnTo>
                  <a:lnTo>
                    <a:pt x="1606991" y="1689404"/>
                  </a:lnTo>
                  <a:lnTo>
                    <a:pt x="1609481" y="1682838"/>
                  </a:lnTo>
                  <a:lnTo>
                    <a:pt x="1612198" y="1676951"/>
                  </a:lnTo>
                  <a:lnTo>
                    <a:pt x="1615141" y="1671065"/>
                  </a:lnTo>
                  <a:lnTo>
                    <a:pt x="1618538" y="1665178"/>
                  </a:lnTo>
                  <a:lnTo>
                    <a:pt x="1622160" y="1659744"/>
                  </a:lnTo>
                  <a:lnTo>
                    <a:pt x="1626009" y="1654310"/>
                  </a:lnTo>
                  <a:lnTo>
                    <a:pt x="1630085" y="1649102"/>
                  </a:lnTo>
                  <a:lnTo>
                    <a:pt x="1634387" y="1643895"/>
                  </a:lnTo>
                  <a:lnTo>
                    <a:pt x="1638915" y="1639140"/>
                  </a:lnTo>
                  <a:lnTo>
                    <a:pt x="1643896" y="1634612"/>
                  </a:lnTo>
                  <a:lnTo>
                    <a:pt x="1648877" y="1630310"/>
                  </a:lnTo>
                  <a:lnTo>
                    <a:pt x="1654085" y="1626008"/>
                  </a:lnTo>
                  <a:lnTo>
                    <a:pt x="1659519" y="1622386"/>
                  </a:lnTo>
                  <a:lnTo>
                    <a:pt x="1665179" y="1618537"/>
                  </a:lnTo>
                  <a:lnTo>
                    <a:pt x="1670839" y="1615367"/>
                  </a:lnTo>
                  <a:lnTo>
                    <a:pt x="1676726" y="1612423"/>
                  </a:lnTo>
                  <a:lnTo>
                    <a:pt x="1683066" y="1609480"/>
                  </a:lnTo>
                  <a:lnTo>
                    <a:pt x="1689179" y="1606989"/>
                  </a:lnTo>
                  <a:lnTo>
                    <a:pt x="1695518" y="1604952"/>
                  </a:lnTo>
                  <a:lnTo>
                    <a:pt x="1702311" y="1602914"/>
                  </a:lnTo>
                  <a:lnTo>
                    <a:pt x="1708877" y="1601556"/>
                  </a:lnTo>
                  <a:lnTo>
                    <a:pt x="1715669" y="1600197"/>
                  </a:lnTo>
                  <a:lnTo>
                    <a:pt x="1722688" y="1599291"/>
                  </a:lnTo>
                  <a:lnTo>
                    <a:pt x="1729481" y="1598839"/>
                  </a:lnTo>
                  <a:lnTo>
                    <a:pt x="1736726" y="1598612"/>
                  </a:lnTo>
                  <a:close/>
                  <a:moveTo>
                    <a:pt x="2282232" y="1468437"/>
                  </a:moveTo>
                  <a:lnTo>
                    <a:pt x="2289051" y="1483100"/>
                  </a:lnTo>
                  <a:lnTo>
                    <a:pt x="2295870" y="1497989"/>
                  </a:lnTo>
                  <a:lnTo>
                    <a:pt x="2302234" y="1512879"/>
                  </a:lnTo>
                  <a:lnTo>
                    <a:pt x="2307916" y="1528219"/>
                  </a:lnTo>
                  <a:lnTo>
                    <a:pt x="2313371" y="1543785"/>
                  </a:lnTo>
                  <a:lnTo>
                    <a:pt x="2318599" y="1559576"/>
                  </a:lnTo>
                  <a:lnTo>
                    <a:pt x="2323145" y="1575593"/>
                  </a:lnTo>
                  <a:lnTo>
                    <a:pt x="2327236" y="1591610"/>
                  </a:lnTo>
                  <a:lnTo>
                    <a:pt x="2331328" y="1607853"/>
                  </a:lnTo>
                  <a:lnTo>
                    <a:pt x="2334510" y="1624096"/>
                  </a:lnTo>
                  <a:lnTo>
                    <a:pt x="2337465" y="1640790"/>
                  </a:lnTo>
                  <a:lnTo>
                    <a:pt x="2339738" y="1657483"/>
                  </a:lnTo>
                  <a:lnTo>
                    <a:pt x="2341783" y="1674177"/>
                  </a:lnTo>
                  <a:lnTo>
                    <a:pt x="2343147" y="1691322"/>
                  </a:lnTo>
                  <a:lnTo>
                    <a:pt x="2344284" y="1708467"/>
                  </a:lnTo>
                  <a:lnTo>
                    <a:pt x="2344738" y="1725612"/>
                  </a:lnTo>
                  <a:lnTo>
                    <a:pt x="1952199" y="1725612"/>
                  </a:lnTo>
                  <a:lnTo>
                    <a:pt x="1951745" y="1717717"/>
                  </a:lnTo>
                  <a:lnTo>
                    <a:pt x="1950608" y="1709821"/>
                  </a:lnTo>
                  <a:lnTo>
                    <a:pt x="1949699" y="1701925"/>
                  </a:lnTo>
                  <a:lnTo>
                    <a:pt x="1948108" y="1694255"/>
                  </a:lnTo>
                  <a:lnTo>
                    <a:pt x="1946744" y="1686585"/>
                  </a:lnTo>
                  <a:lnTo>
                    <a:pt x="1944698" y="1678915"/>
                  </a:lnTo>
                  <a:lnTo>
                    <a:pt x="1942425" y="1671470"/>
                  </a:lnTo>
                  <a:lnTo>
                    <a:pt x="1939925" y="1664477"/>
                  </a:lnTo>
                  <a:lnTo>
                    <a:pt x="2282232" y="1468437"/>
                  </a:lnTo>
                  <a:close/>
                  <a:moveTo>
                    <a:pt x="1192596" y="1468437"/>
                  </a:moveTo>
                  <a:lnTo>
                    <a:pt x="1533525" y="1664251"/>
                  </a:lnTo>
                  <a:lnTo>
                    <a:pt x="1531259" y="1671470"/>
                  </a:lnTo>
                  <a:lnTo>
                    <a:pt x="1528994" y="1678915"/>
                  </a:lnTo>
                  <a:lnTo>
                    <a:pt x="1526955" y="1686585"/>
                  </a:lnTo>
                  <a:lnTo>
                    <a:pt x="1525370" y="1694255"/>
                  </a:lnTo>
                  <a:lnTo>
                    <a:pt x="1524010" y="1701925"/>
                  </a:lnTo>
                  <a:lnTo>
                    <a:pt x="1522878" y="1709821"/>
                  </a:lnTo>
                  <a:lnTo>
                    <a:pt x="1521972" y="1717717"/>
                  </a:lnTo>
                  <a:lnTo>
                    <a:pt x="1521519" y="1725612"/>
                  </a:lnTo>
                  <a:lnTo>
                    <a:pt x="1130300" y="1725612"/>
                  </a:lnTo>
                  <a:lnTo>
                    <a:pt x="1130753" y="1708242"/>
                  </a:lnTo>
                  <a:lnTo>
                    <a:pt x="1131659" y="1691322"/>
                  </a:lnTo>
                  <a:lnTo>
                    <a:pt x="1133245" y="1674177"/>
                  </a:lnTo>
                  <a:lnTo>
                    <a:pt x="1135283" y="1657483"/>
                  </a:lnTo>
                  <a:lnTo>
                    <a:pt x="1137322" y="1640790"/>
                  </a:lnTo>
                  <a:lnTo>
                    <a:pt x="1140494" y="1624096"/>
                  </a:lnTo>
                  <a:lnTo>
                    <a:pt x="1143665" y="1607627"/>
                  </a:lnTo>
                  <a:lnTo>
                    <a:pt x="1147290" y="1591610"/>
                  </a:lnTo>
                  <a:lnTo>
                    <a:pt x="1151594" y="1575368"/>
                  </a:lnTo>
                  <a:lnTo>
                    <a:pt x="1156351" y="1559576"/>
                  </a:lnTo>
                  <a:lnTo>
                    <a:pt x="1161108" y="1543785"/>
                  </a:lnTo>
                  <a:lnTo>
                    <a:pt x="1166998" y="1528219"/>
                  </a:lnTo>
                  <a:lnTo>
                    <a:pt x="1172661" y="1512879"/>
                  </a:lnTo>
                  <a:lnTo>
                    <a:pt x="1179004" y="1497989"/>
                  </a:lnTo>
                  <a:lnTo>
                    <a:pt x="1185800" y="1483100"/>
                  </a:lnTo>
                  <a:lnTo>
                    <a:pt x="1192596" y="1468437"/>
                  </a:lnTo>
                  <a:close/>
                  <a:moveTo>
                    <a:pt x="2069990" y="1228725"/>
                  </a:moveTo>
                  <a:lnTo>
                    <a:pt x="2084059" y="1238222"/>
                  </a:lnTo>
                  <a:lnTo>
                    <a:pt x="2097901" y="1248172"/>
                  </a:lnTo>
                  <a:lnTo>
                    <a:pt x="2111516" y="1258574"/>
                  </a:lnTo>
                  <a:lnTo>
                    <a:pt x="2124677" y="1269202"/>
                  </a:lnTo>
                  <a:lnTo>
                    <a:pt x="2137612" y="1280056"/>
                  </a:lnTo>
                  <a:lnTo>
                    <a:pt x="2150319" y="1291362"/>
                  </a:lnTo>
                  <a:lnTo>
                    <a:pt x="2162346" y="1302894"/>
                  </a:lnTo>
                  <a:lnTo>
                    <a:pt x="2174600" y="1315105"/>
                  </a:lnTo>
                  <a:lnTo>
                    <a:pt x="2186172" y="1327542"/>
                  </a:lnTo>
                  <a:lnTo>
                    <a:pt x="2197518" y="1339979"/>
                  </a:lnTo>
                  <a:lnTo>
                    <a:pt x="2208411" y="1352868"/>
                  </a:lnTo>
                  <a:lnTo>
                    <a:pt x="2219076" y="1366210"/>
                  </a:lnTo>
                  <a:lnTo>
                    <a:pt x="2229287" y="1379778"/>
                  </a:lnTo>
                  <a:lnTo>
                    <a:pt x="2239045" y="1393797"/>
                  </a:lnTo>
                  <a:lnTo>
                    <a:pt x="2248575" y="1407817"/>
                  </a:lnTo>
                  <a:lnTo>
                    <a:pt x="2257425" y="1422063"/>
                  </a:lnTo>
                  <a:lnTo>
                    <a:pt x="1918180" y="1617663"/>
                  </a:lnTo>
                  <a:lnTo>
                    <a:pt x="1913188" y="1610879"/>
                  </a:lnTo>
                  <a:lnTo>
                    <a:pt x="1908196" y="1604096"/>
                  </a:lnTo>
                  <a:lnTo>
                    <a:pt x="1902977" y="1597311"/>
                  </a:lnTo>
                  <a:lnTo>
                    <a:pt x="1897531" y="1591206"/>
                  </a:lnTo>
                  <a:lnTo>
                    <a:pt x="1891858" y="1585327"/>
                  </a:lnTo>
                  <a:lnTo>
                    <a:pt x="1885958" y="1579447"/>
                  </a:lnTo>
                  <a:lnTo>
                    <a:pt x="1879604" y="1573794"/>
                  </a:lnTo>
                  <a:lnTo>
                    <a:pt x="1873250" y="1568593"/>
                  </a:lnTo>
                  <a:lnTo>
                    <a:pt x="2069990" y="1228725"/>
                  </a:lnTo>
                  <a:close/>
                  <a:moveTo>
                    <a:pt x="1405048" y="1228725"/>
                  </a:moveTo>
                  <a:lnTo>
                    <a:pt x="1601788" y="1568593"/>
                  </a:lnTo>
                  <a:lnTo>
                    <a:pt x="1595207" y="1573794"/>
                  </a:lnTo>
                  <a:lnTo>
                    <a:pt x="1589080" y="1579447"/>
                  </a:lnTo>
                  <a:lnTo>
                    <a:pt x="1583180" y="1585101"/>
                  </a:lnTo>
                  <a:lnTo>
                    <a:pt x="1577507" y="1591206"/>
                  </a:lnTo>
                  <a:lnTo>
                    <a:pt x="1572061" y="1597311"/>
                  </a:lnTo>
                  <a:lnTo>
                    <a:pt x="1566842" y="1604096"/>
                  </a:lnTo>
                  <a:lnTo>
                    <a:pt x="1561850" y="1610879"/>
                  </a:lnTo>
                  <a:lnTo>
                    <a:pt x="1557085" y="1617663"/>
                  </a:lnTo>
                  <a:lnTo>
                    <a:pt x="1217613" y="1422063"/>
                  </a:lnTo>
                  <a:lnTo>
                    <a:pt x="1226463" y="1407817"/>
                  </a:lnTo>
                  <a:lnTo>
                    <a:pt x="1235993" y="1393797"/>
                  </a:lnTo>
                  <a:lnTo>
                    <a:pt x="1245751" y="1379778"/>
                  </a:lnTo>
                  <a:lnTo>
                    <a:pt x="1255962" y="1366210"/>
                  </a:lnTo>
                  <a:lnTo>
                    <a:pt x="1266627" y="1352868"/>
                  </a:lnTo>
                  <a:lnTo>
                    <a:pt x="1277520" y="1339979"/>
                  </a:lnTo>
                  <a:lnTo>
                    <a:pt x="1288639" y="1327542"/>
                  </a:lnTo>
                  <a:lnTo>
                    <a:pt x="1300438" y="1315105"/>
                  </a:lnTo>
                  <a:lnTo>
                    <a:pt x="1312238" y="1302894"/>
                  </a:lnTo>
                  <a:lnTo>
                    <a:pt x="1324719" y="1291362"/>
                  </a:lnTo>
                  <a:lnTo>
                    <a:pt x="1337426" y="1280056"/>
                  </a:lnTo>
                  <a:lnTo>
                    <a:pt x="1350134" y="1269202"/>
                  </a:lnTo>
                  <a:lnTo>
                    <a:pt x="1363295" y="1258574"/>
                  </a:lnTo>
                  <a:lnTo>
                    <a:pt x="1377137" y="1248172"/>
                  </a:lnTo>
                  <a:lnTo>
                    <a:pt x="1390979" y="1238222"/>
                  </a:lnTo>
                  <a:lnTo>
                    <a:pt x="1405048" y="1228725"/>
                  </a:lnTo>
                  <a:close/>
                  <a:moveTo>
                    <a:pt x="1763713" y="1128712"/>
                  </a:moveTo>
                  <a:lnTo>
                    <a:pt x="1781176" y="1129848"/>
                  </a:lnTo>
                  <a:lnTo>
                    <a:pt x="1798638" y="1131438"/>
                  </a:lnTo>
                  <a:lnTo>
                    <a:pt x="1816101" y="1133482"/>
                  </a:lnTo>
                  <a:lnTo>
                    <a:pt x="1833337" y="1135981"/>
                  </a:lnTo>
                  <a:lnTo>
                    <a:pt x="1850346" y="1138707"/>
                  </a:lnTo>
                  <a:lnTo>
                    <a:pt x="1867355" y="1142114"/>
                  </a:lnTo>
                  <a:lnTo>
                    <a:pt x="1884137" y="1146203"/>
                  </a:lnTo>
                  <a:lnTo>
                    <a:pt x="1900465" y="1150519"/>
                  </a:lnTo>
                  <a:lnTo>
                    <a:pt x="1916794" y="1155290"/>
                  </a:lnTo>
                  <a:lnTo>
                    <a:pt x="1933122" y="1160514"/>
                  </a:lnTo>
                  <a:lnTo>
                    <a:pt x="1948998" y="1166193"/>
                  </a:lnTo>
                  <a:lnTo>
                    <a:pt x="1964873" y="1172554"/>
                  </a:lnTo>
                  <a:lnTo>
                    <a:pt x="1980294" y="1178914"/>
                  </a:lnTo>
                  <a:lnTo>
                    <a:pt x="1995715" y="1185956"/>
                  </a:lnTo>
                  <a:lnTo>
                    <a:pt x="2010683" y="1193225"/>
                  </a:lnTo>
                  <a:lnTo>
                    <a:pt x="2025651" y="1200949"/>
                  </a:lnTo>
                  <a:lnTo>
                    <a:pt x="1829481" y="1541462"/>
                  </a:lnTo>
                  <a:lnTo>
                    <a:pt x="1821997" y="1538054"/>
                  </a:lnTo>
                  <a:lnTo>
                    <a:pt x="1814060" y="1534874"/>
                  </a:lnTo>
                  <a:lnTo>
                    <a:pt x="1805669" y="1531921"/>
                  </a:lnTo>
                  <a:lnTo>
                    <a:pt x="1797504" y="1529422"/>
                  </a:lnTo>
                  <a:lnTo>
                    <a:pt x="1789113" y="1527151"/>
                  </a:lnTo>
                  <a:lnTo>
                    <a:pt x="1780722" y="1525106"/>
                  </a:lnTo>
                  <a:lnTo>
                    <a:pt x="1772331" y="1523516"/>
                  </a:lnTo>
                  <a:lnTo>
                    <a:pt x="1763713" y="1522380"/>
                  </a:lnTo>
                  <a:lnTo>
                    <a:pt x="1763713" y="1128712"/>
                  </a:lnTo>
                  <a:close/>
                  <a:moveTo>
                    <a:pt x="1711326" y="1128712"/>
                  </a:moveTo>
                  <a:lnTo>
                    <a:pt x="1711326" y="1522380"/>
                  </a:lnTo>
                  <a:lnTo>
                    <a:pt x="1702489" y="1523516"/>
                  </a:lnTo>
                  <a:lnTo>
                    <a:pt x="1694105" y="1525106"/>
                  </a:lnTo>
                  <a:lnTo>
                    <a:pt x="1685722" y="1527151"/>
                  </a:lnTo>
                  <a:lnTo>
                    <a:pt x="1677111" y="1529422"/>
                  </a:lnTo>
                  <a:lnTo>
                    <a:pt x="1668954" y="1531921"/>
                  </a:lnTo>
                  <a:lnTo>
                    <a:pt x="1661023" y="1534874"/>
                  </a:lnTo>
                  <a:lnTo>
                    <a:pt x="1653093" y="1538054"/>
                  </a:lnTo>
                  <a:lnTo>
                    <a:pt x="1645162" y="1541462"/>
                  </a:lnTo>
                  <a:lnTo>
                    <a:pt x="1449388" y="1200949"/>
                  </a:lnTo>
                  <a:lnTo>
                    <a:pt x="1464116" y="1193225"/>
                  </a:lnTo>
                  <a:lnTo>
                    <a:pt x="1479298" y="1185956"/>
                  </a:lnTo>
                  <a:lnTo>
                    <a:pt x="1494706" y="1178914"/>
                  </a:lnTo>
                  <a:lnTo>
                    <a:pt x="1510340" y="1172554"/>
                  </a:lnTo>
                  <a:lnTo>
                    <a:pt x="1525749" y="1166193"/>
                  </a:lnTo>
                  <a:lnTo>
                    <a:pt x="1542063" y="1160514"/>
                  </a:lnTo>
                  <a:lnTo>
                    <a:pt x="1558151" y="1155290"/>
                  </a:lnTo>
                  <a:lnTo>
                    <a:pt x="1574465" y="1150519"/>
                  </a:lnTo>
                  <a:lnTo>
                    <a:pt x="1591006" y="1146203"/>
                  </a:lnTo>
                  <a:lnTo>
                    <a:pt x="1607548" y="1142114"/>
                  </a:lnTo>
                  <a:lnTo>
                    <a:pt x="1624542" y="1138707"/>
                  </a:lnTo>
                  <a:lnTo>
                    <a:pt x="1641537" y="1135981"/>
                  </a:lnTo>
                  <a:lnTo>
                    <a:pt x="1658757" y="1133482"/>
                  </a:lnTo>
                  <a:lnTo>
                    <a:pt x="1676205" y="1131438"/>
                  </a:lnTo>
                  <a:lnTo>
                    <a:pt x="1693426" y="1129848"/>
                  </a:lnTo>
                  <a:lnTo>
                    <a:pt x="1711326" y="1128712"/>
                  </a:lnTo>
                  <a:close/>
                  <a:moveTo>
                    <a:pt x="2894521" y="1114425"/>
                  </a:moveTo>
                  <a:lnTo>
                    <a:pt x="2903576" y="1131622"/>
                  </a:lnTo>
                  <a:lnTo>
                    <a:pt x="2912179" y="1148820"/>
                  </a:lnTo>
                  <a:lnTo>
                    <a:pt x="2921007" y="1166470"/>
                  </a:lnTo>
                  <a:lnTo>
                    <a:pt x="2929383" y="1184120"/>
                  </a:lnTo>
                  <a:lnTo>
                    <a:pt x="2937533" y="1201770"/>
                  </a:lnTo>
                  <a:lnTo>
                    <a:pt x="2945230" y="1219646"/>
                  </a:lnTo>
                  <a:lnTo>
                    <a:pt x="2952927" y="1237749"/>
                  </a:lnTo>
                  <a:lnTo>
                    <a:pt x="2960171" y="1255851"/>
                  </a:lnTo>
                  <a:lnTo>
                    <a:pt x="2967189" y="1274180"/>
                  </a:lnTo>
                  <a:lnTo>
                    <a:pt x="2974207" y="1292283"/>
                  </a:lnTo>
                  <a:lnTo>
                    <a:pt x="2980545" y="1310838"/>
                  </a:lnTo>
                  <a:lnTo>
                    <a:pt x="2986658" y="1329845"/>
                  </a:lnTo>
                  <a:lnTo>
                    <a:pt x="2992770" y="1348627"/>
                  </a:lnTo>
                  <a:lnTo>
                    <a:pt x="2998430" y="1367408"/>
                  </a:lnTo>
                  <a:lnTo>
                    <a:pt x="3003863" y="1386416"/>
                  </a:lnTo>
                  <a:lnTo>
                    <a:pt x="3009069" y="1405650"/>
                  </a:lnTo>
                  <a:lnTo>
                    <a:pt x="3013597" y="1424658"/>
                  </a:lnTo>
                  <a:lnTo>
                    <a:pt x="3018351" y="1444344"/>
                  </a:lnTo>
                  <a:lnTo>
                    <a:pt x="3022652" y="1463578"/>
                  </a:lnTo>
                  <a:lnTo>
                    <a:pt x="3026501" y="1483265"/>
                  </a:lnTo>
                  <a:lnTo>
                    <a:pt x="3030349" y="1502951"/>
                  </a:lnTo>
                  <a:lnTo>
                    <a:pt x="3033745" y="1522638"/>
                  </a:lnTo>
                  <a:lnTo>
                    <a:pt x="3036688" y="1542777"/>
                  </a:lnTo>
                  <a:lnTo>
                    <a:pt x="3039631" y="1562463"/>
                  </a:lnTo>
                  <a:lnTo>
                    <a:pt x="3042121" y="1582603"/>
                  </a:lnTo>
                  <a:lnTo>
                    <a:pt x="3044385" y="1602968"/>
                  </a:lnTo>
                  <a:lnTo>
                    <a:pt x="3046196" y="1623107"/>
                  </a:lnTo>
                  <a:lnTo>
                    <a:pt x="3047781" y="1643473"/>
                  </a:lnTo>
                  <a:lnTo>
                    <a:pt x="3049139" y="1664064"/>
                  </a:lnTo>
                  <a:lnTo>
                    <a:pt x="3050044" y="1684430"/>
                  </a:lnTo>
                  <a:lnTo>
                    <a:pt x="3050497" y="1705022"/>
                  </a:lnTo>
                  <a:lnTo>
                    <a:pt x="3051176" y="1725613"/>
                  </a:lnTo>
                  <a:lnTo>
                    <a:pt x="2501071" y="1725613"/>
                  </a:lnTo>
                  <a:lnTo>
                    <a:pt x="2500619" y="1714525"/>
                  </a:lnTo>
                  <a:lnTo>
                    <a:pt x="2500166" y="1702985"/>
                  </a:lnTo>
                  <a:lnTo>
                    <a:pt x="2499713" y="1691897"/>
                  </a:lnTo>
                  <a:lnTo>
                    <a:pt x="2499034" y="1680809"/>
                  </a:lnTo>
                  <a:lnTo>
                    <a:pt x="2498355" y="1669722"/>
                  </a:lnTo>
                  <a:lnTo>
                    <a:pt x="2497223" y="1658634"/>
                  </a:lnTo>
                  <a:lnTo>
                    <a:pt x="2496091" y="1647320"/>
                  </a:lnTo>
                  <a:lnTo>
                    <a:pt x="2494506" y="1636458"/>
                  </a:lnTo>
                  <a:lnTo>
                    <a:pt x="2493148" y="1625370"/>
                  </a:lnTo>
                  <a:lnTo>
                    <a:pt x="2491337" y="1614509"/>
                  </a:lnTo>
                  <a:lnTo>
                    <a:pt x="2489526" y="1603873"/>
                  </a:lnTo>
                  <a:lnTo>
                    <a:pt x="2487715" y="1593012"/>
                  </a:lnTo>
                  <a:lnTo>
                    <a:pt x="2485451" y="1582150"/>
                  </a:lnTo>
                  <a:lnTo>
                    <a:pt x="2483187" y="1571515"/>
                  </a:lnTo>
                  <a:lnTo>
                    <a:pt x="2480697" y="1560879"/>
                  </a:lnTo>
                  <a:lnTo>
                    <a:pt x="2478207" y="1550471"/>
                  </a:lnTo>
                  <a:lnTo>
                    <a:pt x="2475490" y="1539835"/>
                  </a:lnTo>
                  <a:lnTo>
                    <a:pt x="2472547" y="1529426"/>
                  </a:lnTo>
                  <a:lnTo>
                    <a:pt x="2469604" y="1519017"/>
                  </a:lnTo>
                  <a:lnTo>
                    <a:pt x="2466435" y="1508608"/>
                  </a:lnTo>
                  <a:lnTo>
                    <a:pt x="2463039" y="1498199"/>
                  </a:lnTo>
                  <a:lnTo>
                    <a:pt x="2459644" y="1488017"/>
                  </a:lnTo>
                  <a:lnTo>
                    <a:pt x="2456248" y="1477834"/>
                  </a:lnTo>
                  <a:lnTo>
                    <a:pt x="2452399" y="1467878"/>
                  </a:lnTo>
                  <a:lnTo>
                    <a:pt x="2448551" y="1457921"/>
                  </a:lnTo>
                  <a:lnTo>
                    <a:pt x="2444476" y="1447965"/>
                  </a:lnTo>
                  <a:lnTo>
                    <a:pt x="2440401" y="1438008"/>
                  </a:lnTo>
                  <a:lnTo>
                    <a:pt x="2436100" y="1428278"/>
                  </a:lnTo>
                  <a:lnTo>
                    <a:pt x="2431572" y="1418548"/>
                  </a:lnTo>
                  <a:lnTo>
                    <a:pt x="2427271" y="1408818"/>
                  </a:lnTo>
                  <a:lnTo>
                    <a:pt x="2422517" y="1399314"/>
                  </a:lnTo>
                  <a:lnTo>
                    <a:pt x="2417763" y="1389584"/>
                  </a:lnTo>
                  <a:lnTo>
                    <a:pt x="2894521" y="1114425"/>
                  </a:lnTo>
                  <a:close/>
                  <a:moveTo>
                    <a:pt x="579379" y="1114425"/>
                  </a:moveTo>
                  <a:lnTo>
                    <a:pt x="1057275" y="1389584"/>
                  </a:lnTo>
                  <a:lnTo>
                    <a:pt x="1052734" y="1399314"/>
                  </a:lnTo>
                  <a:lnTo>
                    <a:pt x="1047967" y="1408592"/>
                  </a:lnTo>
                  <a:lnTo>
                    <a:pt x="1043426" y="1418548"/>
                  </a:lnTo>
                  <a:lnTo>
                    <a:pt x="1039112" y="1428278"/>
                  </a:lnTo>
                  <a:lnTo>
                    <a:pt x="1034799" y="1438008"/>
                  </a:lnTo>
                  <a:lnTo>
                    <a:pt x="1030485" y="1447738"/>
                  </a:lnTo>
                  <a:lnTo>
                    <a:pt x="1026626" y="1457921"/>
                  </a:lnTo>
                  <a:lnTo>
                    <a:pt x="1022539" y="1467878"/>
                  </a:lnTo>
                  <a:lnTo>
                    <a:pt x="1018907" y="1477834"/>
                  </a:lnTo>
                  <a:lnTo>
                    <a:pt x="1015501" y="1488017"/>
                  </a:lnTo>
                  <a:lnTo>
                    <a:pt x="1011869" y="1498199"/>
                  </a:lnTo>
                  <a:lnTo>
                    <a:pt x="1008691" y="1508608"/>
                  </a:lnTo>
                  <a:lnTo>
                    <a:pt x="1005512" y="1519017"/>
                  </a:lnTo>
                  <a:lnTo>
                    <a:pt x="1002561" y="1529426"/>
                  </a:lnTo>
                  <a:lnTo>
                    <a:pt x="999609" y="1539835"/>
                  </a:lnTo>
                  <a:lnTo>
                    <a:pt x="996885" y="1550244"/>
                  </a:lnTo>
                  <a:lnTo>
                    <a:pt x="994388" y="1560879"/>
                  </a:lnTo>
                  <a:lnTo>
                    <a:pt x="991890" y="1571515"/>
                  </a:lnTo>
                  <a:lnTo>
                    <a:pt x="989620" y="1582150"/>
                  </a:lnTo>
                  <a:lnTo>
                    <a:pt x="987350" y="1593012"/>
                  </a:lnTo>
                  <a:lnTo>
                    <a:pt x="985307" y="1603647"/>
                  </a:lnTo>
                  <a:lnTo>
                    <a:pt x="983717" y="1614509"/>
                  </a:lnTo>
                  <a:lnTo>
                    <a:pt x="981901" y="1625370"/>
                  </a:lnTo>
                  <a:lnTo>
                    <a:pt x="980539" y="1636458"/>
                  </a:lnTo>
                  <a:lnTo>
                    <a:pt x="978950" y="1647320"/>
                  </a:lnTo>
                  <a:lnTo>
                    <a:pt x="978042" y="1658634"/>
                  </a:lnTo>
                  <a:lnTo>
                    <a:pt x="976680" y="1669722"/>
                  </a:lnTo>
                  <a:lnTo>
                    <a:pt x="975998" y="1680809"/>
                  </a:lnTo>
                  <a:lnTo>
                    <a:pt x="975317" y="1691897"/>
                  </a:lnTo>
                  <a:lnTo>
                    <a:pt x="974636" y="1702985"/>
                  </a:lnTo>
                  <a:lnTo>
                    <a:pt x="974182" y="1714525"/>
                  </a:lnTo>
                  <a:lnTo>
                    <a:pt x="973955" y="1725613"/>
                  </a:lnTo>
                  <a:lnTo>
                    <a:pt x="422275" y="1725613"/>
                  </a:lnTo>
                  <a:lnTo>
                    <a:pt x="422729" y="1705022"/>
                  </a:lnTo>
                  <a:lnTo>
                    <a:pt x="423410" y="1684430"/>
                  </a:lnTo>
                  <a:lnTo>
                    <a:pt x="424318" y="1664064"/>
                  </a:lnTo>
                  <a:lnTo>
                    <a:pt x="425453" y="1643473"/>
                  </a:lnTo>
                  <a:lnTo>
                    <a:pt x="427269" y="1623107"/>
                  </a:lnTo>
                  <a:lnTo>
                    <a:pt x="429086" y="1602968"/>
                  </a:lnTo>
                  <a:lnTo>
                    <a:pt x="431356" y="1582603"/>
                  </a:lnTo>
                  <a:lnTo>
                    <a:pt x="433853" y="1562463"/>
                  </a:lnTo>
                  <a:lnTo>
                    <a:pt x="436805" y="1542777"/>
                  </a:lnTo>
                  <a:lnTo>
                    <a:pt x="439756" y="1522638"/>
                  </a:lnTo>
                  <a:lnTo>
                    <a:pt x="443161" y="1502951"/>
                  </a:lnTo>
                  <a:lnTo>
                    <a:pt x="446794" y="1483265"/>
                  </a:lnTo>
                  <a:lnTo>
                    <a:pt x="450880" y="1463578"/>
                  </a:lnTo>
                  <a:lnTo>
                    <a:pt x="455194" y="1444344"/>
                  </a:lnTo>
                  <a:lnTo>
                    <a:pt x="459735" y="1424658"/>
                  </a:lnTo>
                  <a:lnTo>
                    <a:pt x="464502" y="1405650"/>
                  </a:lnTo>
                  <a:lnTo>
                    <a:pt x="469724" y="1386416"/>
                  </a:lnTo>
                  <a:lnTo>
                    <a:pt x="475172" y="1367408"/>
                  </a:lnTo>
                  <a:lnTo>
                    <a:pt x="480848" y="1348627"/>
                  </a:lnTo>
                  <a:lnTo>
                    <a:pt x="486751" y="1329845"/>
                  </a:lnTo>
                  <a:lnTo>
                    <a:pt x="493108" y="1310838"/>
                  </a:lnTo>
                  <a:lnTo>
                    <a:pt x="499692" y="1292283"/>
                  </a:lnTo>
                  <a:lnTo>
                    <a:pt x="506502" y="1274180"/>
                  </a:lnTo>
                  <a:lnTo>
                    <a:pt x="513313" y="1255851"/>
                  </a:lnTo>
                  <a:lnTo>
                    <a:pt x="520805" y="1237749"/>
                  </a:lnTo>
                  <a:lnTo>
                    <a:pt x="528524" y="1219646"/>
                  </a:lnTo>
                  <a:lnTo>
                    <a:pt x="536243" y="1201770"/>
                  </a:lnTo>
                  <a:lnTo>
                    <a:pt x="544416" y="1184120"/>
                  </a:lnTo>
                  <a:lnTo>
                    <a:pt x="552816" y="1166470"/>
                  </a:lnTo>
                  <a:lnTo>
                    <a:pt x="561444" y="1148820"/>
                  </a:lnTo>
                  <a:lnTo>
                    <a:pt x="570298" y="1131622"/>
                  </a:lnTo>
                  <a:lnTo>
                    <a:pt x="579379" y="1114425"/>
                  </a:lnTo>
                  <a:close/>
                  <a:moveTo>
                    <a:pt x="3260390" y="901700"/>
                  </a:moveTo>
                  <a:lnTo>
                    <a:pt x="3272869" y="924832"/>
                  </a:lnTo>
                  <a:lnTo>
                    <a:pt x="3284895" y="947964"/>
                  </a:lnTo>
                  <a:lnTo>
                    <a:pt x="3296694" y="971550"/>
                  </a:lnTo>
                  <a:lnTo>
                    <a:pt x="3308039" y="995136"/>
                  </a:lnTo>
                  <a:lnTo>
                    <a:pt x="3319157" y="1018948"/>
                  </a:lnTo>
                  <a:lnTo>
                    <a:pt x="3329821" y="1042987"/>
                  </a:lnTo>
                  <a:lnTo>
                    <a:pt x="3340032" y="1067254"/>
                  </a:lnTo>
                  <a:lnTo>
                    <a:pt x="3350242" y="1091746"/>
                  </a:lnTo>
                  <a:lnTo>
                    <a:pt x="3359545" y="1116466"/>
                  </a:lnTo>
                  <a:lnTo>
                    <a:pt x="3369075" y="1141186"/>
                  </a:lnTo>
                  <a:lnTo>
                    <a:pt x="3377924" y="1166132"/>
                  </a:lnTo>
                  <a:lnTo>
                    <a:pt x="3386320" y="1191305"/>
                  </a:lnTo>
                  <a:lnTo>
                    <a:pt x="3394488" y="1216479"/>
                  </a:lnTo>
                  <a:lnTo>
                    <a:pt x="3402203" y="1242105"/>
                  </a:lnTo>
                  <a:lnTo>
                    <a:pt x="3409691" y="1267959"/>
                  </a:lnTo>
                  <a:lnTo>
                    <a:pt x="3416725" y="1293586"/>
                  </a:lnTo>
                  <a:lnTo>
                    <a:pt x="3423078" y="1319439"/>
                  </a:lnTo>
                  <a:lnTo>
                    <a:pt x="3429658" y="1345747"/>
                  </a:lnTo>
                  <a:lnTo>
                    <a:pt x="3435331" y="1372054"/>
                  </a:lnTo>
                  <a:lnTo>
                    <a:pt x="3440776" y="1398361"/>
                  </a:lnTo>
                  <a:lnTo>
                    <a:pt x="3445768" y="1424895"/>
                  </a:lnTo>
                  <a:lnTo>
                    <a:pt x="3450306" y="1451656"/>
                  </a:lnTo>
                  <a:lnTo>
                    <a:pt x="3454617" y="1478416"/>
                  </a:lnTo>
                  <a:lnTo>
                    <a:pt x="3458248" y="1505404"/>
                  </a:lnTo>
                  <a:lnTo>
                    <a:pt x="3461651" y="1532391"/>
                  </a:lnTo>
                  <a:lnTo>
                    <a:pt x="3464601" y="1559606"/>
                  </a:lnTo>
                  <a:lnTo>
                    <a:pt x="3467324" y="1587273"/>
                  </a:lnTo>
                  <a:lnTo>
                    <a:pt x="3469366" y="1614488"/>
                  </a:lnTo>
                  <a:lnTo>
                    <a:pt x="3470954" y="1642156"/>
                  </a:lnTo>
                  <a:lnTo>
                    <a:pt x="3472316" y="1669824"/>
                  </a:lnTo>
                  <a:lnTo>
                    <a:pt x="3472996" y="1697719"/>
                  </a:lnTo>
                  <a:lnTo>
                    <a:pt x="3473450" y="1725613"/>
                  </a:lnTo>
                  <a:lnTo>
                    <a:pt x="3206614" y="1725613"/>
                  </a:lnTo>
                  <a:lnTo>
                    <a:pt x="3206387" y="1702254"/>
                  </a:lnTo>
                  <a:lnTo>
                    <a:pt x="3205706" y="1678895"/>
                  </a:lnTo>
                  <a:lnTo>
                    <a:pt x="3204572" y="1655990"/>
                  </a:lnTo>
                  <a:lnTo>
                    <a:pt x="3203210" y="1632858"/>
                  </a:lnTo>
                  <a:lnTo>
                    <a:pt x="3201395" y="1609726"/>
                  </a:lnTo>
                  <a:lnTo>
                    <a:pt x="3199126" y="1587047"/>
                  </a:lnTo>
                  <a:lnTo>
                    <a:pt x="3196630" y="1564141"/>
                  </a:lnTo>
                  <a:lnTo>
                    <a:pt x="3193907" y="1541236"/>
                  </a:lnTo>
                  <a:lnTo>
                    <a:pt x="3190731" y="1518784"/>
                  </a:lnTo>
                  <a:lnTo>
                    <a:pt x="3187327" y="1496332"/>
                  </a:lnTo>
                  <a:lnTo>
                    <a:pt x="3183243" y="1473881"/>
                  </a:lnTo>
                  <a:lnTo>
                    <a:pt x="3179386" y="1451882"/>
                  </a:lnTo>
                  <a:lnTo>
                    <a:pt x="3174621" y="1429431"/>
                  </a:lnTo>
                  <a:lnTo>
                    <a:pt x="3169856" y="1407659"/>
                  </a:lnTo>
                  <a:lnTo>
                    <a:pt x="3164637" y="1385661"/>
                  </a:lnTo>
                  <a:lnTo>
                    <a:pt x="3159191" y="1364116"/>
                  </a:lnTo>
                  <a:lnTo>
                    <a:pt x="3153292" y="1342345"/>
                  </a:lnTo>
                  <a:lnTo>
                    <a:pt x="3147166" y="1321027"/>
                  </a:lnTo>
                  <a:lnTo>
                    <a:pt x="3140586" y="1299255"/>
                  </a:lnTo>
                  <a:lnTo>
                    <a:pt x="3134005" y="1278391"/>
                  </a:lnTo>
                  <a:lnTo>
                    <a:pt x="3126745" y="1257300"/>
                  </a:lnTo>
                  <a:lnTo>
                    <a:pt x="3119484" y="1236209"/>
                  </a:lnTo>
                  <a:lnTo>
                    <a:pt x="3111542" y="1215571"/>
                  </a:lnTo>
                  <a:lnTo>
                    <a:pt x="3103601" y="1194707"/>
                  </a:lnTo>
                  <a:lnTo>
                    <a:pt x="3095432" y="1174296"/>
                  </a:lnTo>
                  <a:lnTo>
                    <a:pt x="3086810" y="1154113"/>
                  </a:lnTo>
                  <a:lnTo>
                    <a:pt x="3077961" y="1133702"/>
                  </a:lnTo>
                  <a:lnTo>
                    <a:pt x="3068658" y="1113745"/>
                  </a:lnTo>
                  <a:lnTo>
                    <a:pt x="3059355" y="1093787"/>
                  </a:lnTo>
                  <a:lnTo>
                    <a:pt x="3049371" y="1074284"/>
                  </a:lnTo>
                  <a:lnTo>
                    <a:pt x="3039388" y="1054554"/>
                  </a:lnTo>
                  <a:lnTo>
                    <a:pt x="3028950" y="1035277"/>
                  </a:lnTo>
                  <a:lnTo>
                    <a:pt x="3260390" y="901700"/>
                  </a:lnTo>
                  <a:close/>
                  <a:moveTo>
                    <a:pt x="213060" y="901700"/>
                  </a:moveTo>
                  <a:lnTo>
                    <a:pt x="444500" y="1035277"/>
                  </a:lnTo>
                  <a:lnTo>
                    <a:pt x="434289" y="1054554"/>
                  </a:lnTo>
                  <a:lnTo>
                    <a:pt x="424079" y="1074284"/>
                  </a:lnTo>
                  <a:lnTo>
                    <a:pt x="414095" y="1093787"/>
                  </a:lnTo>
                  <a:lnTo>
                    <a:pt x="404792" y="1113745"/>
                  </a:lnTo>
                  <a:lnTo>
                    <a:pt x="395489" y="1133702"/>
                  </a:lnTo>
                  <a:lnTo>
                    <a:pt x="386640" y="1154113"/>
                  </a:lnTo>
                  <a:lnTo>
                    <a:pt x="378018" y="1174296"/>
                  </a:lnTo>
                  <a:lnTo>
                    <a:pt x="369622" y="1194707"/>
                  </a:lnTo>
                  <a:lnTo>
                    <a:pt x="361908" y="1215571"/>
                  </a:lnTo>
                  <a:lnTo>
                    <a:pt x="354193" y="1236209"/>
                  </a:lnTo>
                  <a:lnTo>
                    <a:pt x="346705" y="1257300"/>
                  </a:lnTo>
                  <a:lnTo>
                    <a:pt x="339444" y="1278391"/>
                  </a:lnTo>
                  <a:lnTo>
                    <a:pt x="332864" y="1299255"/>
                  </a:lnTo>
                  <a:lnTo>
                    <a:pt x="326284" y="1321027"/>
                  </a:lnTo>
                  <a:lnTo>
                    <a:pt x="320158" y="1342345"/>
                  </a:lnTo>
                  <a:lnTo>
                    <a:pt x="314258" y="1364116"/>
                  </a:lnTo>
                  <a:lnTo>
                    <a:pt x="308813" y="1385661"/>
                  </a:lnTo>
                  <a:lnTo>
                    <a:pt x="303594" y="1407659"/>
                  </a:lnTo>
                  <a:lnTo>
                    <a:pt x="298829" y="1429431"/>
                  </a:lnTo>
                  <a:lnTo>
                    <a:pt x="294291" y="1451882"/>
                  </a:lnTo>
                  <a:lnTo>
                    <a:pt x="290207" y="1473881"/>
                  </a:lnTo>
                  <a:lnTo>
                    <a:pt x="286123" y="1496332"/>
                  </a:lnTo>
                  <a:lnTo>
                    <a:pt x="282719" y="1518784"/>
                  </a:lnTo>
                  <a:lnTo>
                    <a:pt x="279542" y="1541236"/>
                  </a:lnTo>
                  <a:lnTo>
                    <a:pt x="276820" y="1564141"/>
                  </a:lnTo>
                  <a:lnTo>
                    <a:pt x="274324" y="1587047"/>
                  </a:lnTo>
                  <a:lnTo>
                    <a:pt x="272055" y="1609726"/>
                  </a:lnTo>
                  <a:lnTo>
                    <a:pt x="270239" y="1632858"/>
                  </a:lnTo>
                  <a:lnTo>
                    <a:pt x="268878" y="1655990"/>
                  </a:lnTo>
                  <a:lnTo>
                    <a:pt x="267744" y="1678895"/>
                  </a:lnTo>
                  <a:lnTo>
                    <a:pt x="267063" y="1702254"/>
                  </a:lnTo>
                  <a:lnTo>
                    <a:pt x="266836" y="1725613"/>
                  </a:lnTo>
                  <a:lnTo>
                    <a:pt x="0" y="1725613"/>
                  </a:lnTo>
                  <a:lnTo>
                    <a:pt x="454" y="1697719"/>
                  </a:lnTo>
                  <a:lnTo>
                    <a:pt x="1134" y="1669824"/>
                  </a:lnTo>
                  <a:lnTo>
                    <a:pt x="2496" y="1642156"/>
                  </a:lnTo>
                  <a:lnTo>
                    <a:pt x="4084" y="1614488"/>
                  </a:lnTo>
                  <a:lnTo>
                    <a:pt x="6126" y="1587273"/>
                  </a:lnTo>
                  <a:lnTo>
                    <a:pt x="8849" y="1559606"/>
                  </a:lnTo>
                  <a:lnTo>
                    <a:pt x="11799" y="1532391"/>
                  </a:lnTo>
                  <a:lnTo>
                    <a:pt x="14975" y="1505404"/>
                  </a:lnTo>
                  <a:lnTo>
                    <a:pt x="18833" y="1478416"/>
                  </a:lnTo>
                  <a:lnTo>
                    <a:pt x="22917" y="1451656"/>
                  </a:lnTo>
                  <a:lnTo>
                    <a:pt x="27682" y="1424895"/>
                  </a:lnTo>
                  <a:lnTo>
                    <a:pt x="32674" y="1398361"/>
                  </a:lnTo>
                  <a:lnTo>
                    <a:pt x="38119" y="1371827"/>
                  </a:lnTo>
                  <a:lnTo>
                    <a:pt x="43792" y="1345747"/>
                  </a:lnTo>
                  <a:lnTo>
                    <a:pt x="50372" y="1319439"/>
                  </a:lnTo>
                  <a:lnTo>
                    <a:pt x="56725" y="1293359"/>
                  </a:lnTo>
                  <a:lnTo>
                    <a:pt x="63759" y="1267732"/>
                  </a:lnTo>
                  <a:lnTo>
                    <a:pt x="71020" y="1242105"/>
                  </a:lnTo>
                  <a:lnTo>
                    <a:pt x="78735" y="1216479"/>
                  </a:lnTo>
                  <a:lnTo>
                    <a:pt x="86903" y="1191305"/>
                  </a:lnTo>
                  <a:lnTo>
                    <a:pt x="95525" y="1166132"/>
                  </a:lnTo>
                  <a:lnTo>
                    <a:pt x="104374" y="1141186"/>
                  </a:lnTo>
                  <a:lnTo>
                    <a:pt x="113677" y="1116466"/>
                  </a:lnTo>
                  <a:lnTo>
                    <a:pt x="123207" y="1091746"/>
                  </a:lnTo>
                  <a:lnTo>
                    <a:pt x="133418" y="1067254"/>
                  </a:lnTo>
                  <a:lnTo>
                    <a:pt x="143628" y="1042987"/>
                  </a:lnTo>
                  <a:lnTo>
                    <a:pt x="154293" y="1018948"/>
                  </a:lnTo>
                  <a:lnTo>
                    <a:pt x="165411" y="995136"/>
                  </a:lnTo>
                  <a:lnTo>
                    <a:pt x="176756" y="971550"/>
                  </a:lnTo>
                  <a:lnTo>
                    <a:pt x="188328" y="947964"/>
                  </a:lnTo>
                  <a:lnTo>
                    <a:pt x="200581" y="924832"/>
                  </a:lnTo>
                  <a:lnTo>
                    <a:pt x="213060" y="901700"/>
                  </a:lnTo>
                  <a:close/>
                  <a:moveTo>
                    <a:pt x="2423486" y="615950"/>
                  </a:moveTo>
                  <a:lnTo>
                    <a:pt x="2440484" y="626612"/>
                  </a:lnTo>
                  <a:lnTo>
                    <a:pt x="2457256" y="637501"/>
                  </a:lnTo>
                  <a:lnTo>
                    <a:pt x="2474028" y="648617"/>
                  </a:lnTo>
                  <a:lnTo>
                    <a:pt x="2490573" y="660187"/>
                  </a:lnTo>
                  <a:lnTo>
                    <a:pt x="2506891" y="671757"/>
                  </a:lnTo>
                  <a:lnTo>
                    <a:pt x="2522983" y="683553"/>
                  </a:lnTo>
                  <a:lnTo>
                    <a:pt x="2538848" y="695803"/>
                  </a:lnTo>
                  <a:lnTo>
                    <a:pt x="2554713" y="708280"/>
                  </a:lnTo>
                  <a:lnTo>
                    <a:pt x="2570124" y="720531"/>
                  </a:lnTo>
                  <a:lnTo>
                    <a:pt x="2585763" y="733462"/>
                  </a:lnTo>
                  <a:lnTo>
                    <a:pt x="2600721" y="746619"/>
                  </a:lnTo>
                  <a:lnTo>
                    <a:pt x="2615680" y="760004"/>
                  </a:lnTo>
                  <a:lnTo>
                    <a:pt x="2630411" y="773388"/>
                  </a:lnTo>
                  <a:lnTo>
                    <a:pt x="2645143" y="787000"/>
                  </a:lnTo>
                  <a:lnTo>
                    <a:pt x="2659195" y="801292"/>
                  </a:lnTo>
                  <a:lnTo>
                    <a:pt x="2673474" y="815357"/>
                  </a:lnTo>
                  <a:lnTo>
                    <a:pt x="2687525" y="829649"/>
                  </a:lnTo>
                  <a:lnTo>
                    <a:pt x="2701124" y="844394"/>
                  </a:lnTo>
                  <a:lnTo>
                    <a:pt x="2714496" y="858913"/>
                  </a:lnTo>
                  <a:lnTo>
                    <a:pt x="2727868" y="874113"/>
                  </a:lnTo>
                  <a:lnTo>
                    <a:pt x="2741013" y="889312"/>
                  </a:lnTo>
                  <a:lnTo>
                    <a:pt x="2753705" y="904738"/>
                  </a:lnTo>
                  <a:lnTo>
                    <a:pt x="2766171" y="920164"/>
                  </a:lnTo>
                  <a:lnTo>
                    <a:pt x="2778636" y="936044"/>
                  </a:lnTo>
                  <a:lnTo>
                    <a:pt x="2790875" y="952151"/>
                  </a:lnTo>
                  <a:lnTo>
                    <a:pt x="2802660" y="968485"/>
                  </a:lnTo>
                  <a:lnTo>
                    <a:pt x="2814446" y="984818"/>
                  </a:lnTo>
                  <a:lnTo>
                    <a:pt x="2825551" y="1001152"/>
                  </a:lnTo>
                  <a:lnTo>
                    <a:pt x="2836657" y="1017940"/>
                  </a:lnTo>
                  <a:lnTo>
                    <a:pt x="2847535" y="1034954"/>
                  </a:lnTo>
                  <a:lnTo>
                    <a:pt x="2858188" y="1051968"/>
                  </a:lnTo>
                  <a:lnTo>
                    <a:pt x="2868613" y="1068982"/>
                  </a:lnTo>
                  <a:lnTo>
                    <a:pt x="2391983" y="1344613"/>
                  </a:lnTo>
                  <a:lnTo>
                    <a:pt x="2386317" y="1335312"/>
                  </a:lnTo>
                  <a:lnTo>
                    <a:pt x="2380197" y="1325784"/>
                  </a:lnTo>
                  <a:lnTo>
                    <a:pt x="2374305" y="1316709"/>
                  </a:lnTo>
                  <a:lnTo>
                    <a:pt x="2368185" y="1307408"/>
                  </a:lnTo>
                  <a:lnTo>
                    <a:pt x="2361613" y="1298334"/>
                  </a:lnTo>
                  <a:lnTo>
                    <a:pt x="2355267" y="1289260"/>
                  </a:lnTo>
                  <a:lnTo>
                    <a:pt x="2348921" y="1280412"/>
                  </a:lnTo>
                  <a:lnTo>
                    <a:pt x="2342121" y="1271792"/>
                  </a:lnTo>
                  <a:lnTo>
                    <a:pt x="2335549" y="1262718"/>
                  </a:lnTo>
                  <a:lnTo>
                    <a:pt x="2328523" y="1254324"/>
                  </a:lnTo>
                  <a:lnTo>
                    <a:pt x="2321270" y="1245930"/>
                  </a:lnTo>
                  <a:lnTo>
                    <a:pt x="2314244" y="1237537"/>
                  </a:lnTo>
                  <a:lnTo>
                    <a:pt x="2306992" y="1229143"/>
                  </a:lnTo>
                  <a:lnTo>
                    <a:pt x="2299512" y="1220976"/>
                  </a:lnTo>
                  <a:lnTo>
                    <a:pt x="2292033" y="1213036"/>
                  </a:lnTo>
                  <a:lnTo>
                    <a:pt x="2284327" y="1205096"/>
                  </a:lnTo>
                  <a:lnTo>
                    <a:pt x="2276622" y="1197156"/>
                  </a:lnTo>
                  <a:lnTo>
                    <a:pt x="2268916" y="1189443"/>
                  </a:lnTo>
                  <a:lnTo>
                    <a:pt x="2260983" y="1181730"/>
                  </a:lnTo>
                  <a:lnTo>
                    <a:pt x="2252597" y="1174244"/>
                  </a:lnTo>
                  <a:lnTo>
                    <a:pt x="2244438" y="1166757"/>
                  </a:lnTo>
                  <a:lnTo>
                    <a:pt x="2236279" y="1159498"/>
                  </a:lnTo>
                  <a:lnTo>
                    <a:pt x="2227893" y="1152465"/>
                  </a:lnTo>
                  <a:lnTo>
                    <a:pt x="2219281" y="1145433"/>
                  </a:lnTo>
                  <a:lnTo>
                    <a:pt x="2210895" y="1138627"/>
                  </a:lnTo>
                  <a:lnTo>
                    <a:pt x="2202056" y="1131595"/>
                  </a:lnTo>
                  <a:lnTo>
                    <a:pt x="2193217" y="1124789"/>
                  </a:lnTo>
                  <a:lnTo>
                    <a:pt x="2184378" y="1118437"/>
                  </a:lnTo>
                  <a:lnTo>
                    <a:pt x="2175312" y="1112085"/>
                  </a:lnTo>
                  <a:lnTo>
                    <a:pt x="2166246" y="1105733"/>
                  </a:lnTo>
                  <a:lnTo>
                    <a:pt x="2157181" y="1099608"/>
                  </a:lnTo>
                  <a:lnTo>
                    <a:pt x="2147888" y="1093483"/>
                  </a:lnTo>
                  <a:lnTo>
                    <a:pt x="2423486" y="615950"/>
                  </a:lnTo>
                  <a:close/>
                  <a:moveTo>
                    <a:pt x="1050946" y="615950"/>
                  </a:moveTo>
                  <a:lnTo>
                    <a:pt x="1327151" y="1093483"/>
                  </a:lnTo>
                  <a:lnTo>
                    <a:pt x="1317838" y="1099608"/>
                  </a:lnTo>
                  <a:lnTo>
                    <a:pt x="1308752" y="1105506"/>
                  </a:lnTo>
                  <a:lnTo>
                    <a:pt x="1299439" y="1112085"/>
                  </a:lnTo>
                  <a:lnTo>
                    <a:pt x="1290581" y="1118437"/>
                  </a:lnTo>
                  <a:lnTo>
                    <a:pt x="1281722" y="1124789"/>
                  </a:lnTo>
                  <a:lnTo>
                    <a:pt x="1272637" y="1131595"/>
                  </a:lnTo>
                  <a:lnTo>
                    <a:pt x="1264005" y="1138173"/>
                  </a:lnTo>
                  <a:lnTo>
                    <a:pt x="1255601" y="1145206"/>
                  </a:lnTo>
                  <a:lnTo>
                    <a:pt x="1246969" y="1152465"/>
                  </a:lnTo>
                  <a:lnTo>
                    <a:pt x="1238338" y="1159498"/>
                  </a:lnTo>
                  <a:lnTo>
                    <a:pt x="1230161" y="1166757"/>
                  </a:lnTo>
                  <a:lnTo>
                    <a:pt x="1221984" y="1174244"/>
                  </a:lnTo>
                  <a:lnTo>
                    <a:pt x="1213807" y="1181730"/>
                  </a:lnTo>
                  <a:lnTo>
                    <a:pt x="1205857" y="1189443"/>
                  </a:lnTo>
                  <a:lnTo>
                    <a:pt x="1198134" y="1197156"/>
                  </a:lnTo>
                  <a:lnTo>
                    <a:pt x="1190184" y="1205096"/>
                  </a:lnTo>
                  <a:lnTo>
                    <a:pt x="1182915" y="1213036"/>
                  </a:lnTo>
                  <a:lnTo>
                    <a:pt x="1175192" y="1220976"/>
                  </a:lnTo>
                  <a:lnTo>
                    <a:pt x="1167697" y="1229143"/>
                  </a:lnTo>
                  <a:lnTo>
                    <a:pt x="1160428" y="1237537"/>
                  </a:lnTo>
                  <a:lnTo>
                    <a:pt x="1153387" y="1245703"/>
                  </a:lnTo>
                  <a:lnTo>
                    <a:pt x="1146345" y="1254324"/>
                  </a:lnTo>
                  <a:lnTo>
                    <a:pt x="1139304" y="1262718"/>
                  </a:lnTo>
                  <a:lnTo>
                    <a:pt x="1132490" y="1271565"/>
                  </a:lnTo>
                  <a:lnTo>
                    <a:pt x="1125675" y="1280412"/>
                  </a:lnTo>
                  <a:lnTo>
                    <a:pt x="1119315" y="1289260"/>
                  </a:lnTo>
                  <a:lnTo>
                    <a:pt x="1112728" y="1298334"/>
                  </a:lnTo>
                  <a:lnTo>
                    <a:pt x="1106368" y="1307408"/>
                  </a:lnTo>
                  <a:lnTo>
                    <a:pt x="1100235" y="1316709"/>
                  </a:lnTo>
                  <a:lnTo>
                    <a:pt x="1094103" y="1325784"/>
                  </a:lnTo>
                  <a:lnTo>
                    <a:pt x="1088197" y="1335312"/>
                  </a:lnTo>
                  <a:lnTo>
                    <a:pt x="1082518" y="1344613"/>
                  </a:lnTo>
                  <a:lnTo>
                    <a:pt x="604838" y="1068982"/>
                  </a:lnTo>
                  <a:lnTo>
                    <a:pt x="615286" y="1051968"/>
                  </a:lnTo>
                  <a:lnTo>
                    <a:pt x="625962" y="1034954"/>
                  </a:lnTo>
                  <a:lnTo>
                    <a:pt x="636865" y="1017940"/>
                  </a:lnTo>
                  <a:lnTo>
                    <a:pt x="647995" y="1001152"/>
                  </a:lnTo>
                  <a:lnTo>
                    <a:pt x="659352" y="984818"/>
                  </a:lnTo>
                  <a:lnTo>
                    <a:pt x="671163" y="968485"/>
                  </a:lnTo>
                  <a:lnTo>
                    <a:pt x="682748" y="951924"/>
                  </a:lnTo>
                  <a:lnTo>
                    <a:pt x="695013" y="936044"/>
                  </a:lnTo>
                  <a:lnTo>
                    <a:pt x="707279" y="920164"/>
                  </a:lnTo>
                  <a:lnTo>
                    <a:pt x="719999" y="904738"/>
                  </a:lnTo>
                  <a:lnTo>
                    <a:pt x="732946" y="889312"/>
                  </a:lnTo>
                  <a:lnTo>
                    <a:pt x="745893" y="874113"/>
                  </a:lnTo>
                  <a:lnTo>
                    <a:pt x="759295" y="858913"/>
                  </a:lnTo>
                  <a:lnTo>
                    <a:pt x="772696" y="844394"/>
                  </a:lnTo>
                  <a:lnTo>
                    <a:pt x="786325" y="829649"/>
                  </a:lnTo>
                  <a:lnTo>
                    <a:pt x="800407" y="815357"/>
                  </a:lnTo>
                  <a:lnTo>
                    <a:pt x="814717" y="801292"/>
                  </a:lnTo>
                  <a:lnTo>
                    <a:pt x="829027" y="787000"/>
                  </a:lnTo>
                  <a:lnTo>
                    <a:pt x="843337" y="773388"/>
                  </a:lnTo>
                  <a:lnTo>
                    <a:pt x="858329" y="759777"/>
                  </a:lnTo>
                  <a:lnTo>
                    <a:pt x="873093" y="746619"/>
                  </a:lnTo>
                  <a:lnTo>
                    <a:pt x="888539" y="733462"/>
                  </a:lnTo>
                  <a:lnTo>
                    <a:pt x="903984" y="720531"/>
                  </a:lnTo>
                  <a:lnTo>
                    <a:pt x="919430" y="708054"/>
                  </a:lnTo>
                  <a:lnTo>
                    <a:pt x="935330" y="695803"/>
                  </a:lnTo>
                  <a:lnTo>
                    <a:pt x="951230" y="683553"/>
                  </a:lnTo>
                  <a:lnTo>
                    <a:pt x="967584" y="671757"/>
                  </a:lnTo>
                  <a:lnTo>
                    <a:pt x="983711" y="660187"/>
                  </a:lnTo>
                  <a:lnTo>
                    <a:pt x="1000293" y="648617"/>
                  </a:lnTo>
                  <a:lnTo>
                    <a:pt x="1017101" y="637501"/>
                  </a:lnTo>
                  <a:lnTo>
                    <a:pt x="1034137" y="626612"/>
                  </a:lnTo>
                  <a:lnTo>
                    <a:pt x="1050946" y="615950"/>
                  </a:lnTo>
                  <a:close/>
                  <a:moveTo>
                    <a:pt x="1763713" y="422275"/>
                  </a:moveTo>
                  <a:lnTo>
                    <a:pt x="1784320" y="422956"/>
                  </a:lnTo>
                  <a:lnTo>
                    <a:pt x="1805154" y="423637"/>
                  </a:lnTo>
                  <a:lnTo>
                    <a:pt x="1825761" y="424771"/>
                  </a:lnTo>
                  <a:lnTo>
                    <a:pt x="1846368" y="426587"/>
                  </a:lnTo>
                  <a:lnTo>
                    <a:pt x="1866749" y="428402"/>
                  </a:lnTo>
                  <a:lnTo>
                    <a:pt x="1887356" y="430445"/>
                  </a:lnTo>
                  <a:lnTo>
                    <a:pt x="1907736" y="432941"/>
                  </a:lnTo>
                  <a:lnTo>
                    <a:pt x="1927664" y="435665"/>
                  </a:lnTo>
                  <a:lnTo>
                    <a:pt x="1948045" y="438842"/>
                  </a:lnTo>
                  <a:lnTo>
                    <a:pt x="1968199" y="442246"/>
                  </a:lnTo>
                  <a:lnTo>
                    <a:pt x="1987900" y="445877"/>
                  </a:lnTo>
                  <a:lnTo>
                    <a:pt x="2007602" y="449962"/>
                  </a:lnTo>
                  <a:lnTo>
                    <a:pt x="2027529" y="454274"/>
                  </a:lnTo>
                  <a:lnTo>
                    <a:pt x="2047004" y="458813"/>
                  </a:lnTo>
                  <a:lnTo>
                    <a:pt x="2066479" y="463806"/>
                  </a:lnTo>
                  <a:lnTo>
                    <a:pt x="2085954" y="469026"/>
                  </a:lnTo>
                  <a:lnTo>
                    <a:pt x="2104976" y="474472"/>
                  </a:lnTo>
                  <a:lnTo>
                    <a:pt x="2124224" y="480146"/>
                  </a:lnTo>
                  <a:lnTo>
                    <a:pt x="2143246" y="486047"/>
                  </a:lnTo>
                  <a:lnTo>
                    <a:pt x="2162268" y="492628"/>
                  </a:lnTo>
                  <a:lnTo>
                    <a:pt x="2181063" y="498982"/>
                  </a:lnTo>
                  <a:lnTo>
                    <a:pt x="2199632" y="506018"/>
                  </a:lnTo>
                  <a:lnTo>
                    <a:pt x="2217975" y="513053"/>
                  </a:lnTo>
                  <a:lnTo>
                    <a:pt x="2236318" y="520542"/>
                  </a:lnTo>
                  <a:lnTo>
                    <a:pt x="2254434" y="528258"/>
                  </a:lnTo>
                  <a:lnTo>
                    <a:pt x="2272550" y="536201"/>
                  </a:lnTo>
                  <a:lnTo>
                    <a:pt x="2290666" y="544372"/>
                  </a:lnTo>
                  <a:lnTo>
                    <a:pt x="2308556" y="552768"/>
                  </a:lnTo>
                  <a:lnTo>
                    <a:pt x="2325992" y="561619"/>
                  </a:lnTo>
                  <a:lnTo>
                    <a:pt x="2343656" y="570470"/>
                  </a:lnTo>
                  <a:lnTo>
                    <a:pt x="2360866" y="580002"/>
                  </a:lnTo>
                  <a:lnTo>
                    <a:pt x="2378076" y="589307"/>
                  </a:lnTo>
                  <a:lnTo>
                    <a:pt x="2102938" y="1066800"/>
                  </a:lnTo>
                  <a:lnTo>
                    <a:pt x="2093653" y="1061580"/>
                  </a:lnTo>
                  <a:lnTo>
                    <a:pt x="2083916" y="1056587"/>
                  </a:lnTo>
                  <a:lnTo>
                    <a:pt x="2073952" y="1051595"/>
                  </a:lnTo>
                  <a:lnTo>
                    <a:pt x="2064441" y="1046829"/>
                  </a:lnTo>
                  <a:lnTo>
                    <a:pt x="2054477" y="1042063"/>
                  </a:lnTo>
                  <a:lnTo>
                    <a:pt x="2044513" y="1037751"/>
                  </a:lnTo>
                  <a:lnTo>
                    <a:pt x="2034549" y="1033439"/>
                  </a:lnTo>
                  <a:lnTo>
                    <a:pt x="2024585" y="1029354"/>
                  </a:lnTo>
                  <a:lnTo>
                    <a:pt x="2014395" y="1025269"/>
                  </a:lnTo>
                  <a:lnTo>
                    <a:pt x="2003978" y="1021411"/>
                  </a:lnTo>
                  <a:lnTo>
                    <a:pt x="1993788" y="1017553"/>
                  </a:lnTo>
                  <a:lnTo>
                    <a:pt x="1983371" y="1013922"/>
                  </a:lnTo>
                  <a:lnTo>
                    <a:pt x="1972954" y="1010290"/>
                  </a:lnTo>
                  <a:lnTo>
                    <a:pt x="1962311" y="1006886"/>
                  </a:lnTo>
                  <a:lnTo>
                    <a:pt x="1951668" y="1003936"/>
                  </a:lnTo>
                  <a:lnTo>
                    <a:pt x="1941025" y="1000759"/>
                  </a:lnTo>
                  <a:lnTo>
                    <a:pt x="1930382" y="998035"/>
                  </a:lnTo>
                  <a:lnTo>
                    <a:pt x="1919738" y="995312"/>
                  </a:lnTo>
                  <a:lnTo>
                    <a:pt x="1908869" y="992589"/>
                  </a:lnTo>
                  <a:lnTo>
                    <a:pt x="1897999" y="990319"/>
                  </a:lnTo>
                  <a:lnTo>
                    <a:pt x="1887129" y="988050"/>
                  </a:lnTo>
                  <a:lnTo>
                    <a:pt x="1876260" y="985780"/>
                  </a:lnTo>
                  <a:lnTo>
                    <a:pt x="1865164" y="983738"/>
                  </a:lnTo>
                  <a:lnTo>
                    <a:pt x="1854067" y="982149"/>
                  </a:lnTo>
                  <a:lnTo>
                    <a:pt x="1842745" y="980334"/>
                  </a:lnTo>
                  <a:lnTo>
                    <a:pt x="1831649" y="979199"/>
                  </a:lnTo>
                  <a:lnTo>
                    <a:pt x="1820553" y="977610"/>
                  </a:lnTo>
                  <a:lnTo>
                    <a:pt x="1809230" y="976703"/>
                  </a:lnTo>
                  <a:lnTo>
                    <a:pt x="1797907" y="975568"/>
                  </a:lnTo>
                  <a:lnTo>
                    <a:pt x="1786358" y="974660"/>
                  </a:lnTo>
                  <a:lnTo>
                    <a:pt x="1775036" y="974206"/>
                  </a:lnTo>
                  <a:lnTo>
                    <a:pt x="1763713" y="973752"/>
                  </a:lnTo>
                  <a:lnTo>
                    <a:pt x="1763713" y="422275"/>
                  </a:lnTo>
                  <a:close/>
                  <a:moveTo>
                    <a:pt x="1711325" y="422275"/>
                  </a:moveTo>
                  <a:lnTo>
                    <a:pt x="1711325" y="973752"/>
                  </a:lnTo>
                  <a:lnTo>
                    <a:pt x="1699751" y="974206"/>
                  </a:lnTo>
                  <a:lnTo>
                    <a:pt x="1688403" y="974660"/>
                  </a:lnTo>
                  <a:lnTo>
                    <a:pt x="1676828" y="975568"/>
                  </a:lnTo>
                  <a:lnTo>
                    <a:pt x="1665481" y="976703"/>
                  </a:lnTo>
                  <a:lnTo>
                    <a:pt x="1654360" y="977610"/>
                  </a:lnTo>
                  <a:lnTo>
                    <a:pt x="1643012" y="979199"/>
                  </a:lnTo>
                  <a:lnTo>
                    <a:pt x="1631665" y="980334"/>
                  </a:lnTo>
                  <a:lnTo>
                    <a:pt x="1620544" y="982149"/>
                  </a:lnTo>
                  <a:lnTo>
                    <a:pt x="1609423" y="983738"/>
                  </a:lnTo>
                  <a:lnTo>
                    <a:pt x="1598302" y="985780"/>
                  </a:lnTo>
                  <a:lnTo>
                    <a:pt x="1587409" y="988050"/>
                  </a:lnTo>
                  <a:lnTo>
                    <a:pt x="1576515" y="990319"/>
                  </a:lnTo>
                  <a:lnTo>
                    <a:pt x="1565394" y="992589"/>
                  </a:lnTo>
                  <a:lnTo>
                    <a:pt x="1554500" y="995312"/>
                  </a:lnTo>
                  <a:lnTo>
                    <a:pt x="1543834" y="998035"/>
                  </a:lnTo>
                  <a:lnTo>
                    <a:pt x="1533167" y="1000759"/>
                  </a:lnTo>
                  <a:lnTo>
                    <a:pt x="1522500" y="1003936"/>
                  </a:lnTo>
                  <a:lnTo>
                    <a:pt x="1511833" y="1006886"/>
                  </a:lnTo>
                  <a:lnTo>
                    <a:pt x="1501166" y="1010290"/>
                  </a:lnTo>
                  <a:lnTo>
                    <a:pt x="1490727" y="1013922"/>
                  </a:lnTo>
                  <a:lnTo>
                    <a:pt x="1480514" y="1017553"/>
                  </a:lnTo>
                  <a:lnTo>
                    <a:pt x="1470301" y="1021411"/>
                  </a:lnTo>
                  <a:lnTo>
                    <a:pt x="1459861" y="1025269"/>
                  </a:lnTo>
                  <a:lnTo>
                    <a:pt x="1449648" y="1029354"/>
                  </a:lnTo>
                  <a:lnTo>
                    <a:pt x="1439662" y="1033439"/>
                  </a:lnTo>
                  <a:lnTo>
                    <a:pt x="1429449" y="1037751"/>
                  </a:lnTo>
                  <a:lnTo>
                    <a:pt x="1419690" y="1042063"/>
                  </a:lnTo>
                  <a:lnTo>
                    <a:pt x="1409704" y="1046829"/>
                  </a:lnTo>
                  <a:lnTo>
                    <a:pt x="1399945" y="1051595"/>
                  </a:lnTo>
                  <a:lnTo>
                    <a:pt x="1390187" y="1056587"/>
                  </a:lnTo>
                  <a:lnTo>
                    <a:pt x="1380428" y="1061580"/>
                  </a:lnTo>
                  <a:lnTo>
                    <a:pt x="1370896" y="1066800"/>
                  </a:lnTo>
                  <a:lnTo>
                    <a:pt x="1095375" y="589307"/>
                  </a:lnTo>
                  <a:lnTo>
                    <a:pt x="1112850" y="580002"/>
                  </a:lnTo>
                  <a:lnTo>
                    <a:pt x="1130099" y="570470"/>
                  </a:lnTo>
                  <a:lnTo>
                    <a:pt x="1147574" y="561619"/>
                  </a:lnTo>
                  <a:lnTo>
                    <a:pt x="1165276" y="552768"/>
                  </a:lnTo>
                  <a:lnTo>
                    <a:pt x="1183206" y="544372"/>
                  </a:lnTo>
                  <a:lnTo>
                    <a:pt x="1201135" y="536201"/>
                  </a:lnTo>
                  <a:lnTo>
                    <a:pt x="1219064" y="528258"/>
                  </a:lnTo>
                  <a:lnTo>
                    <a:pt x="1237447" y="520542"/>
                  </a:lnTo>
                  <a:lnTo>
                    <a:pt x="1255830" y="513053"/>
                  </a:lnTo>
                  <a:lnTo>
                    <a:pt x="1274214" y="506018"/>
                  </a:lnTo>
                  <a:lnTo>
                    <a:pt x="1293051" y="498982"/>
                  </a:lnTo>
                  <a:lnTo>
                    <a:pt x="1311661" y="492628"/>
                  </a:lnTo>
                  <a:lnTo>
                    <a:pt x="1330725" y="486047"/>
                  </a:lnTo>
                  <a:lnTo>
                    <a:pt x="1349562" y="480146"/>
                  </a:lnTo>
                  <a:lnTo>
                    <a:pt x="1369080" y="474472"/>
                  </a:lnTo>
                  <a:lnTo>
                    <a:pt x="1388144" y="469026"/>
                  </a:lnTo>
                  <a:lnTo>
                    <a:pt x="1407662" y="463806"/>
                  </a:lnTo>
                  <a:lnTo>
                    <a:pt x="1426953" y="458813"/>
                  </a:lnTo>
                  <a:lnTo>
                    <a:pt x="1446925" y="454274"/>
                  </a:lnTo>
                  <a:lnTo>
                    <a:pt x="1466443" y="449962"/>
                  </a:lnTo>
                  <a:lnTo>
                    <a:pt x="1486415" y="445877"/>
                  </a:lnTo>
                  <a:lnTo>
                    <a:pt x="1506386" y="442246"/>
                  </a:lnTo>
                  <a:lnTo>
                    <a:pt x="1526358" y="438842"/>
                  </a:lnTo>
                  <a:lnTo>
                    <a:pt x="1546557" y="435665"/>
                  </a:lnTo>
                  <a:lnTo>
                    <a:pt x="1566756" y="432941"/>
                  </a:lnTo>
                  <a:lnTo>
                    <a:pt x="1587409" y="430445"/>
                  </a:lnTo>
                  <a:lnTo>
                    <a:pt x="1607608" y="428402"/>
                  </a:lnTo>
                  <a:lnTo>
                    <a:pt x="1628260" y="426587"/>
                  </a:lnTo>
                  <a:lnTo>
                    <a:pt x="1648913" y="424771"/>
                  </a:lnTo>
                  <a:lnTo>
                    <a:pt x="1669793" y="423637"/>
                  </a:lnTo>
                  <a:lnTo>
                    <a:pt x="1690219" y="422956"/>
                  </a:lnTo>
                  <a:lnTo>
                    <a:pt x="1711325" y="422275"/>
                  </a:lnTo>
                  <a:close/>
                  <a:moveTo>
                    <a:pt x="2635436" y="249237"/>
                  </a:moveTo>
                  <a:lnTo>
                    <a:pt x="2658561" y="263289"/>
                  </a:lnTo>
                  <a:lnTo>
                    <a:pt x="2681232" y="278021"/>
                  </a:lnTo>
                  <a:lnTo>
                    <a:pt x="2703904" y="292980"/>
                  </a:lnTo>
                  <a:lnTo>
                    <a:pt x="2726122" y="307938"/>
                  </a:lnTo>
                  <a:lnTo>
                    <a:pt x="2748113" y="323577"/>
                  </a:lnTo>
                  <a:lnTo>
                    <a:pt x="2770105" y="339442"/>
                  </a:lnTo>
                  <a:lnTo>
                    <a:pt x="2791643" y="355761"/>
                  </a:lnTo>
                  <a:lnTo>
                    <a:pt x="2812954" y="372080"/>
                  </a:lnTo>
                  <a:lnTo>
                    <a:pt x="2833812" y="389078"/>
                  </a:lnTo>
                  <a:lnTo>
                    <a:pt x="2854443" y="406303"/>
                  </a:lnTo>
                  <a:lnTo>
                    <a:pt x="2875074" y="423755"/>
                  </a:lnTo>
                  <a:lnTo>
                    <a:pt x="2895252" y="441660"/>
                  </a:lnTo>
                  <a:lnTo>
                    <a:pt x="2914976" y="459565"/>
                  </a:lnTo>
                  <a:lnTo>
                    <a:pt x="2934700" y="477924"/>
                  </a:lnTo>
                  <a:lnTo>
                    <a:pt x="2954198" y="496736"/>
                  </a:lnTo>
                  <a:lnTo>
                    <a:pt x="2973015" y="516001"/>
                  </a:lnTo>
                  <a:lnTo>
                    <a:pt x="2991833" y="535266"/>
                  </a:lnTo>
                  <a:lnTo>
                    <a:pt x="3010423" y="554757"/>
                  </a:lnTo>
                  <a:lnTo>
                    <a:pt x="3028561" y="574702"/>
                  </a:lnTo>
                  <a:lnTo>
                    <a:pt x="3046244" y="594647"/>
                  </a:lnTo>
                  <a:lnTo>
                    <a:pt x="3063928" y="615272"/>
                  </a:lnTo>
                  <a:lnTo>
                    <a:pt x="3080932" y="635897"/>
                  </a:lnTo>
                  <a:lnTo>
                    <a:pt x="3097936" y="656975"/>
                  </a:lnTo>
                  <a:lnTo>
                    <a:pt x="3114486" y="678280"/>
                  </a:lnTo>
                  <a:lnTo>
                    <a:pt x="3130809" y="699585"/>
                  </a:lnTo>
                  <a:lnTo>
                    <a:pt x="3146679" y="721343"/>
                  </a:lnTo>
                  <a:lnTo>
                    <a:pt x="3162323" y="743328"/>
                  </a:lnTo>
                  <a:lnTo>
                    <a:pt x="3177739" y="765766"/>
                  </a:lnTo>
                  <a:lnTo>
                    <a:pt x="3192476" y="788204"/>
                  </a:lnTo>
                  <a:lnTo>
                    <a:pt x="3207212" y="810869"/>
                  </a:lnTo>
                  <a:lnTo>
                    <a:pt x="3221495" y="833760"/>
                  </a:lnTo>
                  <a:lnTo>
                    <a:pt x="3235325" y="857105"/>
                  </a:lnTo>
                  <a:lnTo>
                    <a:pt x="3004302" y="990600"/>
                  </a:lnTo>
                  <a:lnTo>
                    <a:pt x="2992286" y="971108"/>
                  </a:lnTo>
                  <a:lnTo>
                    <a:pt x="2980497" y="952070"/>
                  </a:lnTo>
                  <a:lnTo>
                    <a:pt x="2968254" y="932805"/>
                  </a:lnTo>
                  <a:lnTo>
                    <a:pt x="2955558" y="913993"/>
                  </a:lnTo>
                  <a:lnTo>
                    <a:pt x="2942635" y="895408"/>
                  </a:lnTo>
                  <a:lnTo>
                    <a:pt x="2929939" y="876823"/>
                  </a:lnTo>
                  <a:lnTo>
                    <a:pt x="2916563" y="858918"/>
                  </a:lnTo>
                  <a:lnTo>
                    <a:pt x="2902733" y="840786"/>
                  </a:lnTo>
                  <a:lnTo>
                    <a:pt x="2888677" y="822881"/>
                  </a:lnTo>
                  <a:lnTo>
                    <a:pt x="2874621" y="805202"/>
                  </a:lnTo>
                  <a:lnTo>
                    <a:pt x="2860111" y="787977"/>
                  </a:lnTo>
                  <a:lnTo>
                    <a:pt x="2845601" y="770752"/>
                  </a:lnTo>
                  <a:lnTo>
                    <a:pt x="2830411" y="753980"/>
                  </a:lnTo>
                  <a:lnTo>
                    <a:pt x="2815448" y="737435"/>
                  </a:lnTo>
                  <a:lnTo>
                    <a:pt x="2800031" y="720890"/>
                  </a:lnTo>
                  <a:lnTo>
                    <a:pt x="2784161" y="704798"/>
                  </a:lnTo>
                  <a:lnTo>
                    <a:pt x="2768291" y="688932"/>
                  </a:lnTo>
                  <a:lnTo>
                    <a:pt x="2752194" y="673067"/>
                  </a:lnTo>
                  <a:lnTo>
                    <a:pt x="2735644" y="657655"/>
                  </a:lnTo>
                  <a:lnTo>
                    <a:pt x="2718867" y="642470"/>
                  </a:lnTo>
                  <a:lnTo>
                    <a:pt x="2702090" y="627284"/>
                  </a:lnTo>
                  <a:lnTo>
                    <a:pt x="2685086" y="612779"/>
                  </a:lnTo>
                  <a:lnTo>
                    <a:pt x="2667629" y="598500"/>
                  </a:lnTo>
                  <a:lnTo>
                    <a:pt x="2650172" y="584221"/>
                  </a:lnTo>
                  <a:lnTo>
                    <a:pt x="2632262" y="570169"/>
                  </a:lnTo>
                  <a:lnTo>
                    <a:pt x="2614124" y="556570"/>
                  </a:lnTo>
                  <a:lnTo>
                    <a:pt x="2595987" y="543425"/>
                  </a:lnTo>
                  <a:lnTo>
                    <a:pt x="2577623" y="530279"/>
                  </a:lnTo>
                  <a:lnTo>
                    <a:pt x="2558806" y="517361"/>
                  </a:lnTo>
                  <a:lnTo>
                    <a:pt x="2539988" y="504668"/>
                  </a:lnTo>
                  <a:lnTo>
                    <a:pt x="2520944" y="492656"/>
                  </a:lnTo>
                  <a:lnTo>
                    <a:pt x="2501900" y="480644"/>
                  </a:lnTo>
                  <a:lnTo>
                    <a:pt x="2635436" y="249237"/>
                  </a:lnTo>
                  <a:close/>
                  <a:moveTo>
                    <a:pt x="839685" y="249237"/>
                  </a:moveTo>
                  <a:lnTo>
                    <a:pt x="973138" y="480644"/>
                  </a:lnTo>
                  <a:lnTo>
                    <a:pt x="953879" y="492656"/>
                  </a:lnTo>
                  <a:lnTo>
                    <a:pt x="934847" y="504668"/>
                  </a:lnTo>
                  <a:lnTo>
                    <a:pt x="916041" y="517361"/>
                  </a:lnTo>
                  <a:lnTo>
                    <a:pt x="897462" y="530279"/>
                  </a:lnTo>
                  <a:lnTo>
                    <a:pt x="878882" y="543425"/>
                  </a:lnTo>
                  <a:lnTo>
                    <a:pt x="860756" y="556570"/>
                  </a:lnTo>
                  <a:lnTo>
                    <a:pt x="842630" y="570169"/>
                  </a:lnTo>
                  <a:lnTo>
                    <a:pt x="824731" y="584221"/>
                  </a:lnTo>
                  <a:lnTo>
                    <a:pt x="807284" y="598500"/>
                  </a:lnTo>
                  <a:lnTo>
                    <a:pt x="789838" y="612779"/>
                  </a:lnTo>
                  <a:lnTo>
                    <a:pt x="772845" y="627284"/>
                  </a:lnTo>
                  <a:lnTo>
                    <a:pt x="755852" y="642470"/>
                  </a:lnTo>
                  <a:lnTo>
                    <a:pt x="739312" y="657655"/>
                  </a:lnTo>
                  <a:lnTo>
                    <a:pt x="722998" y="673067"/>
                  </a:lnTo>
                  <a:lnTo>
                    <a:pt x="706685" y="688932"/>
                  </a:lnTo>
                  <a:lnTo>
                    <a:pt x="690825" y="704798"/>
                  </a:lnTo>
                  <a:lnTo>
                    <a:pt x="675191" y="720890"/>
                  </a:lnTo>
                  <a:lnTo>
                    <a:pt x="659557" y="737435"/>
                  </a:lnTo>
                  <a:lnTo>
                    <a:pt x="644377" y="753980"/>
                  </a:lnTo>
                  <a:lnTo>
                    <a:pt x="629649" y="770752"/>
                  </a:lnTo>
                  <a:lnTo>
                    <a:pt x="614695" y="787977"/>
                  </a:lnTo>
                  <a:lnTo>
                    <a:pt x="600421" y="805202"/>
                  </a:lnTo>
                  <a:lnTo>
                    <a:pt x="586373" y="822881"/>
                  </a:lnTo>
                  <a:lnTo>
                    <a:pt x="572326" y="840786"/>
                  </a:lnTo>
                  <a:lnTo>
                    <a:pt x="558731" y="858918"/>
                  </a:lnTo>
                  <a:lnTo>
                    <a:pt x="545363" y="876823"/>
                  </a:lnTo>
                  <a:lnTo>
                    <a:pt x="532222" y="895408"/>
                  </a:lnTo>
                  <a:lnTo>
                    <a:pt x="519307" y="913993"/>
                  </a:lnTo>
                  <a:lnTo>
                    <a:pt x="507072" y="932805"/>
                  </a:lnTo>
                  <a:lnTo>
                    <a:pt x="494610" y="952070"/>
                  </a:lnTo>
                  <a:lnTo>
                    <a:pt x="482828" y="971108"/>
                  </a:lnTo>
                  <a:lnTo>
                    <a:pt x="471046" y="990600"/>
                  </a:lnTo>
                  <a:lnTo>
                    <a:pt x="239713" y="857105"/>
                  </a:lnTo>
                  <a:lnTo>
                    <a:pt x="253760" y="833760"/>
                  </a:lnTo>
                  <a:lnTo>
                    <a:pt x="268035" y="810869"/>
                  </a:lnTo>
                  <a:lnTo>
                    <a:pt x="282536" y="787977"/>
                  </a:lnTo>
                  <a:lnTo>
                    <a:pt x="297490" y="765766"/>
                  </a:lnTo>
                  <a:lnTo>
                    <a:pt x="312897" y="743328"/>
                  </a:lnTo>
                  <a:lnTo>
                    <a:pt x="328530" y="721343"/>
                  </a:lnTo>
                  <a:lnTo>
                    <a:pt x="344391" y="699585"/>
                  </a:lnTo>
                  <a:lnTo>
                    <a:pt x="360704" y="678053"/>
                  </a:lnTo>
                  <a:lnTo>
                    <a:pt x="377244" y="656975"/>
                  </a:lnTo>
                  <a:lnTo>
                    <a:pt x="394011" y="635897"/>
                  </a:lnTo>
                  <a:lnTo>
                    <a:pt x="411457" y="615272"/>
                  </a:lnTo>
                  <a:lnTo>
                    <a:pt x="428677" y="594647"/>
                  </a:lnTo>
                  <a:lnTo>
                    <a:pt x="446576" y="574702"/>
                  </a:lnTo>
                  <a:lnTo>
                    <a:pt x="464929" y="554757"/>
                  </a:lnTo>
                  <a:lnTo>
                    <a:pt x="483281" y="535266"/>
                  </a:lnTo>
                  <a:lnTo>
                    <a:pt x="502087" y="516001"/>
                  </a:lnTo>
                  <a:lnTo>
                    <a:pt x="521120" y="496736"/>
                  </a:lnTo>
                  <a:lnTo>
                    <a:pt x="540378" y="477924"/>
                  </a:lnTo>
                  <a:lnTo>
                    <a:pt x="560091" y="459565"/>
                  </a:lnTo>
                  <a:lnTo>
                    <a:pt x="579803" y="441660"/>
                  </a:lnTo>
                  <a:lnTo>
                    <a:pt x="600194" y="423755"/>
                  </a:lnTo>
                  <a:lnTo>
                    <a:pt x="620360" y="406303"/>
                  </a:lnTo>
                  <a:lnTo>
                    <a:pt x="641205" y="389078"/>
                  </a:lnTo>
                  <a:lnTo>
                    <a:pt x="662276" y="372080"/>
                  </a:lnTo>
                  <a:lnTo>
                    <a:pt x="683574" y="355761"/>
                  </a:lnTo>
                  <a:lnTo>
                    <a:pt x="705099" y="339442"/>
                  </a:lnTo>
                  <a:lnTo>
                    <a:pt x="726624" y="323577"/>
                  </a:lnTo>
                  <a:lnTo>
                    <a:pt x="748828" y="307938"/>
                  </a:lnTo>
                  <a:lnTo>
                    <a:pt x="771259" y="292980"/>
                  </a:lnTo>
                  <a:lnTo>
                    <a:pt x="793917" y="278021"/>
                  </a:lnTo>
                  <a:lnTo>
                    <a:pt x="816574" y="263289"/>
                  </a:lnTo>
                  <a:lnTo>
                    <a:pt x="839685" y="249237"/>
                  </a:lnTo>
                  <a:close/>
                  <a:moveTo>
                    <a:pt x="1763713" y="0"/>
                  </a:moveTo>
                  <a:lnTo>
                    <a:pt x="1791577" y="906"/>
                  </a:lnTo>
                  <a:lnTo>
                    <a:pt x="1819668" y="1811"/>
                  </a:lnTo>
                  <a:lnTo>
                    <a:pt x="1847305" y="3397"/>
                  </a:lnTo>
                  <a:lnTo>
                    <a:pt x="1875169" y="5208"/>
                  </a:lnTo>
                  <a:lnTo>
                    <a:pt x="1902580" y="7699"/>
                  </a:lnTo>
                  <a:lnTo>
                    <a:pt x="1929991" y="10416"/>
                  </a:lnTo>
                  <a:lnTo>
                    <a:pt x="1957629" y="13813"/>
                  </a:lnTo>
                  <a:lnTo>
                    <a:pt x="1984813" y="17436"/>
                  </a:lnTo>
                  <a:lnTo>
                    <a:pt x="2011771" y="21286"/>
                  </a:lnTo>
                  <a:lnTo>
                    <a:pt x="2038729" y="26041"/>
                  </a:lnTo>
                  <a:lnTo>
                    <a:pt x="2065460" y="30797"/>
                  </a:lnTo>
                  <a:lnTo>
                    <a:pt x="2091965" y="36231"/>
                  </a:lnTo>
                  <a:lnTo>
                    <a:pt x="2118470" y="41892"/>
                  </a:lnTo>
                  <a:lnTo>
                    <a:pt x="2144975" y="48233"/>
                  </a:lnTo>
                  <a:lnTo>
                    <a:pt x="2171253" y="54573"/>
                  </a:lnTo>
                  <a:lnTo>
                    <a:pt x="2197305" y="61593"/>
                  </a:lnTo>
                  <a:lnTo>
                    <a:pt x="2222903" y="68613"/>
                  </a:lnTo>
                  <a:lnTo>
                    <a:pt x="2248728" y="76539"/>
                  </a:lnTo>
                  <a:lnTo>
                    <a:pt x="2274327" y="84464"/>
                  </a:lnTo>
                  <a:lnTo>
                    <a:pt x="2299473" y="92843"/>
                  </a:lnTo>
                  <a:lnTo>
                    <a:pt x="2324845" y="101901"/>
                  </a:lnTo>
                  <a:lnTo>
                    <a:pt x="2349764" y="110959"/>
                  </a:lnTo>
                  <a:lnTo>
                    <a:pt x="2374456" y="120696"/>
                  </a:lnTo>
                  <a:lnTo>
                    <a:pt x="2399375" y="130659"/>
                  </a:lnTo>
                  <a:lnTo>
                    <a:pt x="2423841" y="140850"/>
                  </a:lnTo>
                  <a:lnTo>
                    <a:pt x="2448081" y="151492"/>
                  </a:lnTo>
                  <a:lnTo>
                    <a:pt x="2472094" y="162815"/>
                  </a:lnTo>
                  <a:lnTo>
                    <a:pt x="2495880" y="174137"/>
                  </a:lnTo>
                  <a:lnTo>
                    <a:pt x="2519666" y="185686"/>
                  </a:lnTo>
                  <a:lnTo>
                    <a:pt x="2543000" y="197914"/>
                  </a:lnTo>
                  <a:lnTo>
                    <a:pt x="2566106" y="210369"/>
                  </a:lnTo>
                  <a:lnTo>
                    <a:pt x="2589213" y="223050"/>
                  </a:lnTo>
                  <a:lnTo>
                    <a:pt x="2455783" y="454025"/>
                  </a:lnTo>
                  <a:lnTo>
                    <a:pt x="2436527" y="443382"/>
                  </a:lnTo>
                  <a:lnTo>
                    <a:pt x="2416819" y="433192"/>
                  </a:lnTo>
                  <a:lnTo>
                    <a:pt x="2397337" y="423002"/>
                  </a:lnTo>
                  <a:lnTo>
                    <a:pt x="2377401" y="413038"/>
                  </a:lnTo>
                  <a:lnTo>
                    <a:pt x="2357466" y="403301"/>
                  </a:lnTo>
                  <a:lnTo>
                    <a:pt x="2337078" y="394243"/>
                  </a:lnTo>
                  <a:lnTo>
                    <a:pt x="2316916" y="385412"/>
                  </a:lnTo>
                  <a:lnTo>
                    <a:pt x="2296301" y="376580"/>
                  </a:lnTo>
                  <a:lnTo>
                    <a:pt x="2275686" y="368202"/>
                  </a:lnTo>
                  <a:lnTo>
                    <a:pt x="2254845" y="360276"/>
                  </a:lnTo>
                  <a:lnTo>
                    <a:pt x="2233777" y="352350"/>
                  </a:lnTo>
                  <a:lnTo>
                    <a:pt x="2212936" y="344878"/>
                  </a:lnTo>
                  <a:lnTo>
                    <a:pt x="2191641" y="338084"/>
                  </a:lnTo>
                  <a:lnTo>
                    <a:pt x="2169894" y="331064"/>
                  </a:lnTo>
                  <a:lnTo>
                    <a:pt x="2148373" y="324724"/>
                  </a:lnTo>
                  <a:lnTo>
                    <a:pt x="2126852" y="318383"/>
                  </a:lnTo>
                  <a:lnTo>
                    <a:pt x="2105104" y="312722"/>
                  </a:lnTo>
                  <a:lnTo>
                    <a:pt x="2083130" y="307288"/>
                  </a:lnTo>
                  <a:lnTo>
                    <a:pt x="2060929" y="302079"/>
                  </a:lnTo>
                  <a:lnTo>
                    <a:pt x="2038729" y="297098"/>
                  </a:lnTo>
                  <a:lnTo>
                    <a:pt x="2016528" y="292795"/>
                  </a:lnTo>
                  <a:lnTo>
                    <a:pt x="1993875" y="288493"/>
                  </a:lnTo>
                  <a:lnTo>
                    <a:pt x="1971447" y="284869"/>
                  </a:lnTo>
                  <a:lnTo>
                    <a:pt x="1948567" y="281246"/>
                  </a:lnTo>
                  <a:lnTo>
                    <a:pt x="1925914" y="278302"/>
                  </a:lnTo>
                  <a:lnTo>
                    <a:pt x="1903033" y="275359"/>
                  </a:lnTo>
                  <a:lnTo>
                    <a:pt x="1879927" y="273094"/>
                  </a:lnTo>
                  <a:lnTo>
                    <a:pt x="1857046" y="270830"/>
                  </a:lnTo>
                  <a:lnTo>
                    <a:pt x="1833713" y="269471"/>
                  </a:lnTo>
                  <a:lnTo>
                    <a:pt x="1810380" y="267886"/>
                  </a:lnTo>
                  <a:lnTo>
                    <a:pt x="1786820" y="266980"/>
                  </a:lnTo>
                  <a:lnTo>
                    <a:pt x="1763713" y="266527"/>
                  </a:lnTo>
                  <a:lnTo>
                    <a:pt x="1763713" y="0"/>
                  </a:lnTo>
                  <a:close/>
                  <a:moveTo>
                    <a:pt x="1711326" y="0"/>
                  </a:moveTo>
                  <a:lnTo>
                    <a:pt x="1711326" y="266527"/>
                  </a:lnTo>
                  <a:lnTo>
                    <a:pt x="1687728" y="266980"/>
                  </a:lnTo>
                  <a:lnTo>
                    <a:pt x="1664356" y="267886"/>
                  </a:lnTo>
                  <a:lnTo>
                    <a:pt x="1640984" y="269471"/>
                  </a:lnTo>
                  <a:lnTo>
                    <a:pt x="1617612" y="270830"/>
                  </a:lnTo>
                  <a:lnTo>
                    <a:pt x="1594467" y="273094"/>
                  </a:lnTo>
                  <a:lnTo>
                    <a:pt x="1571549" y="275359"/>
                  </a:lnTo>
                  <a:lnTo>
                    <a:pt x="1548631" y="278302"/>
                  </a:lnTo>
                  <a:lnTo>
                    <a:pt x="1525940" y="281246"/>
                  </a:lnTo>
                  <a:lnTo>
                    <a:pt x="1503022" y="284869"/>
                  </a:lnTo>
                  <a:lnTo>
                    <a:pt x="1480558" y="288493"/>
                  </a:lnTo>
                  <a:lnTo>
                    <a:pt x="1457867" y="292795"/>
                  </a:lnTo>
                  <a:lnTo>
                    <a:pt x="1435630" y="297098"/>
                  </a:lnTo>
                  <a:lnTo>
                    <a:pt x="1413166" y="302079"/>
                  </a:lnTo>
                  <a:lnTo>
                    <a:pt x="1391155" y="307288"/>
                  </a:lnTo>
                  <a:lnTo>
                    <a:pt x="1369372" y="312722"/>
                  </a:lnTo>
                  <a:lnTo>
                    <a:pt x="1347362" y="318383"/>
                  </a:lnTo>
                  <a:lnTo>
                    <a:pt x="1325578" y="324724"/>
                  </a:lnTo>
                  <a:lnTo>
                    <a:pt x="1304022" y="331064"/>
                  </a:lnTo>
                  <a:lnTo>
                    <a:pt x="1282465" y="338084"/>
                  </a:lnTo>
                  <a:lnTo>
                    <a:pt x="1261136" y="344878"/>
                  </a:lnTo>
                  <a:lnTo>
                    <a:pt x="1240033" y="352350"/>
                  </a:lnTo>
                  <a:lnTo>
                    <a:pt x="1218930" y="360276"/>
                  </a:lnTo>
                  <a:lnTo>
                    <a:pt x="1198282" y="368202"/>
                  </a:lnTo>
                  <a:lnTo>
                    <a:pt x="1177633" y="376580"/>
                  </a:lnTo>
                  <a:lnTo>
                    <a:pt x="1156984" y="385412"/>
                  </a:lnTo>
                  <a:lnTo>
                    <a:pt x="1136562" y="394243"/>
                  </a:lnTo>
                  <a:lnTo>
                    <a:pt x="1116367" y="403301"/>
                  </a:lnTo>
                  <a:lnTo>
                    <a:pt x="1096172" y="413038"/>
                  </a:lnTo>
                  <a:lnTo>
                    <a:pt x="1076431" y="422775"/>
                  </a:lnTo>
                  <a:lnTo>
                    <a:pt x="1056463" y="432739"/>
                  </a:lnTo>
                  <a:lnTo>
                    <a:pt x="1037175" y="443155"/>
                  </a:lnTo>
                  <a:lnTo>
                    <a:pt x="1017661" y="454025"/>
                  </a:lnTo>
                  <a:lnTo>
                    <a:pt x="884238" y="223050"/>
                  </a:lnTo>
                  <a:lnTo>
                    <a:pt x="907156" y="210369"/>
                  </a:lnTo>
                  <a:lnTo>
                    <a:pt x="930527" y="197914"/>
                  </a:lnTo>
                  <a:lnTo>
                    <a:pt x="953899" y="185686"/>
                  </a:lnTo>
                  <a:lnTo>
                    <a:pt x="977725" y="174137"/>
                  </a:lnTo>
                  <a:lnTo>
                    <a:pt x="1001550" y="162815"/>
                  </a:lnTo>
                  <a:lnTo>
                    <a:pt x="1025603" y="151492"/>
                  </a:lnTo>
                  <a:lnTo>
                    <a:pt x="1049882" y="140850"/>
                  </a:lnTo>
                  <a:lnTo>
                    <a:pt x="1074389" y="130659"/>
                  </a:lnTo>
                  <a:lnTo>
                    <a:pt x="1099122" y="120696"/>
                  </a:lnTo>
                  <a:lnTo>
                    <a:pt x="1124082" y="110959"/>
                  </a:lnTo>
                  <a:lnTo>
                    <a:pt x="1149042" y="101901"/>
                  </a:lnTo>
                  <a:lnTo>
                    <a:pt x="1174229" y="92843"/>
                  </a:lnTo>
                  <a:lnTo>
                    <a:pt x="1199643" y="84464"/>
                  </a:lnTo>
                  <a:lnTo>
                    <a:pt x="1225284" y="76539"/>
                  </a:lnTo>
                  <a:lnTo>
                    <a:pt x="1250925" y="68613"/>
                  </a:lnTo>
                  <a:lnTo>
                    <a:pt x="1276793" y="61593"/>
                  </a:lnTo>
                  <a:lnTo>
                    <a:pt x="1302887" y="54573"/>
                  </a:lnTo>
                  <a:lnTo>
                    <a:pt x="1329209" y="48233"/>
                  </a:lnTo>
                  <a:lnTo>
                    <a:pt x="1355757" y="41892"/>
                  </a:lnTo>
                  <a:lnTo>
                    <a:pt x="1382306" y="36231"/>
                  </a:lnTo>
                  <a:lnTo>
                    <a:pt x="1408854" y="30797"/>
                  </a:lnTo>
                  <a:lnTo>
                    <a:pt x="1435630" y="26041"/>
                  </a:lnTo>
                  <a:lnTo>
                    <a:pt x="1462632" y="21286"/>
                  </a:lnTo>
                  <a:lnTo>
                    <a:pt x="1489634" y="17436"/>
                  </a:lnTo>
                  <a:lnTo>
                    <a:pt x="1516864" y="13813"/>
                  </a:lnTo>
                  <a:lnTo>
                    <a:pt x="1544547" y="10416"/>
                  </a:lnTo>
                  <a:lnTo>
                    <a:pt x="1572003" y="7699"/>
                  </a:lnTo>
                  <a:lnTo>
                    <a:pt x="1599459" y="5208"/>
                  </a:lnTo>
                  <a:lnTo>
                    <a:pt x="1627369" y="3397"/>
                  </a:lnTo>
                  <a:lnTo>
                    <a:pt x="1655052" y="1811"/>
                  </a:lnTo>
                  <a:lnTo>
                    <a:pt x="1683189" y="906"/>
                  </a:lnTo>
                  <a:lnTo>
                    <a:pt x="171132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497488" y="2699433"/>
            <a:ext cx="648000" cy="648000"/>
            <a:chOff x="4730995" y="360592"/>
            <a:chExt cx="648000" cy="648000"/>
          </a:xfrm>
        </p:grpSpPr>
        <p:sp>
          <p:nvSpPr>
            <p:cNvPr id="35" name="MH_Other_9"/>
            <p:cNvSpPr/>
            <p:nvPr>
              <p:custDataLst>
                <p:tags r:id="rId14"/>
              </p:custDataLst>
            </p:nvPr>
          </p:nvSpPr>
          <p:spPr>
            <a:xfrm>
              <a:off x="4730995" y="360592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6" name="KSO_Shape"/>
            <p:cNvSpPr/>
            <p:nvPr/>
          </p:nvSpPr>
          <p:spPr bwMode="auto">
            <a:xfrm>
              <a:off x="4868006" y="498538"/>
              <a:ext cx="373979" cy="372109"/>
            </a:xfrm>
            <a:custGeom>
              <a:avLst/>
              <a:gdLst>
                <a:gd name="T0" fmla="*/ 408 w 454"/>
                <a:gd name="T1" fmla="*/ 226 h 452"/>
                <a:gd name="T2" fmla="*/ 454 w 454"/>
                <a:gd name="T3" fmla="*/ 226 h 452"/>
                <a:gd name="T4" fmla="*/ 454 w 454"/>
                <a:gd name="T5" fmla="*/ 452 h 452"/>
                <a:gd name="T6" fmla="*/ 408 w 454"/>
                <a:gd name="T7" fmla="*/ 452 h 452"/>
                <a:gd name="T8" fmla="*/ 408 w 454"/>
                <a:gd name="T9" fmla="*/ 226 h 452"/>
                <a:gd name="T10" fmla="*/ 408 w 454"/>
                <a:gd name="T11" fmla="*/ 226 h 452"/>
                <a:gd name="T12" fmla="*/ 264 w 454"/>
                <a:gd name="T13" fmla="*/ 226 h 452"/>
                <a:gd name="T14" fmla="*/ 377 w 454"/>
                <a:gd name="T15" fmla="*/ 339 h 452"/>
                <a:gd name="T16" fmla="*/ 264 w 454"/>
                <a:gd name="T17" fmla="*/ 452 h 452"/>
                <a:gd name="T18" fmla="*/ 264 w 454"/>
                <a:gd name="T19" fmla="*/ 362 h 452"/>
                <a:gd name="T20" fmla="*/ 0 w 454"/>
                <a:gd name="T21" fmla="*/ 362 h 452"/>
                <a:gd name="T22" fmla="*/ 0 w 454"/>
                <a:gd name="T23" fmla="*/ 316 h 452"/>
                <a:gd name="T24" fmla="*/ 264 w 454"/>
                <a:gd name="T25" fmla="*/ 316 h 452"/>
                <a:gd name="T26" fmla="*/ 264 w 454"/>
                <a:gd name="T27" fmla="*/ 226 h 452"/>
                <a:gd name="T28" fmla="*/ 264 w 454"/>
                <a:gd name="T29" fmla="*/ 226 h 452"/>
                <a:gd name="T30" fmla="*/ 190 w 454"/>
                <a:gd name="T31" fmla="*/ 0 h 452"/>
                <a:gd name="T32" fmla="*/ 190 w 454"/>
                <a:gd name="T33" fmla="*/ 90 h 452"/>
                <a:gd name="T34" fmla="*/ 454 w 454"/>
                <a:gd name="T35" fmla="*/ 90 h 452"/>
                <a:gd name="T36" fmla="*/ 454 w 454"/>
                <a:gd name="T37" fmla="*/ 136 h 452"/>
                <a:gd name="T38" fmla="*/ 190 w 454"/>
                <a:gd name="T39" fmla="*/ 136 h 452"/>
                <a:gd name="T40" fmla="*/ 190 w 454"/>
                <a:gd name="T41" fmla="*/ 226 h 452"/>
                <a:gd name="T42" fmla="*/ 77 w 454"/>
                <a:gd name="T43" fmla="*/ 113 h 452"/>
                <a:gd name="T44" fmla="*/ 190 w 454"/>
                <a:gd name="T45" fmla="*/ 0 h 452"/>
                <a:gd name="T46" fmla="*/ 190 w 454"/>
                <a:gd name="T47" fmla="*/ 0 h 452"/>
                <a:gd name="T48" fmla="*/ 0 w 454"/>
                <a:gd name="T49" fmla="*/ 0 h 452"/>
                <a:gd name="T50" fmla="*/ 46 w 454"/>
                <a:gd name="T51" fmla="*/ 0 h 452"/>
                <a:gd name="T52" fmla="*/ 46 w 454"/>
                <a:gd name="T53" fmla="*/ 226 h 452"/>
                <a:gd name="T54" fmla="*/ 0 w 454"/>
                <a:gd name="T55" fmla="*/ 226 h 452"/>
                <a:gd name="T56" fmla="*/ 0 w 454"/>
                <a:gd name="T57" fmla="*/ 0 h 452"/>
                <a:gd name="T58" fmla="*/ 0 w 454"/>
                <a:gd name="T5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4" h="452">
                  <a:moveTo>
                    <a:pt x="408" y="226"/>
                  </a:moveTo>
                  <a:lnTo>
                    <a:pt x="454" y="226"/>
                  </a:lnTo>
                  <a:lnTo>
                    <a:pt x="454" y="452"/>
                  </a:lnTo>
                  <a:lnTo>
                    <a:pt x="408" y="452"/>
                  </a:lnTo>
                  <a:lnTo>
                    <a:pt x="408" y="226"/>
                  </a:lnTo>
                  <a:lnTo>
                    <a:pt x="408" y="226"/>
                  </a:lnTo>
                  <a:close/>
                  <a:moveTo>
                    <a:pt x="264" y="226"/>
                  </a:moveTo>
                  <a:lnTo>
                    <a:pt x="377" y="339"/>
                  </a:lnTo>
                  <a:lnTo>
                    <a:pt x="264" y="452"/>
                  </a:lnTo>
                  <a:lnTo>
                    <a:pt x="264" y="362"/>
                  </a:lnTo>
                  <a:lnTo>
                    <a:pt x="0" y="362"/>
                  </a:lnTo>
                  <a:lnTo>
                    <a:pt x="0" y="316"/>
                  </a:lnTo>
                  <a:lnTo>
                    <a:pt x="264" y="316"/>
                  </a:lnTo>
                  <a:lnTo>
                    <a:pt x="264" y="226"/>
                  </a:lnTo>
                  <a:lnTo>
                    <a:pt x="264" y="226"/>
                  </a:lnTo>
                  <a:close/>
                  <a:moveTo>
                    <a:pt x="190" y="0"/>
                  </a:moveTo>
                  <a:lnTo>
                    <a:pt x="190" y="90"/>
                  </a:lnTo>
                  <a:lnTo>
                    <a:pt x="454" y="90"/>
                  </a:lnTo>
                  <a:lnTo>
                    <a:pt x="454" y="136"/>
                  </a:lnTo>
                  <a:lnTo>
                    <a:pt x="190" y="136"/>
                  </a:lnTo>
                  <a:lnTo>
                    <a:pt x="190" y="226"/>
                  </a:lnTo>
                  <a:lnTo>
                    <a:pt x="77" y="113"/>
                  </a:lnTo>
                  <a:lnTo>
                    <a:pt x="190" y="0"/>
                  </a:lnTo>
                  <a:lnTo>
                    <a:pt x="190" y="0"/>
                  </a:lnTo>
                  <a:close/>
                  <a:moveTo>
                    <a:pt x="0" y="0"/>
                  </a:moveTo>
                  <a:lnTo>
                    <a:pt x="46" y="0"/>
                  </a:lnTo>
                  <a:lnTo>
                    <a:pt x="46" y="226"/>
                  </a:lnTo>
                  <a:lnTo>
                    <a:pt x="0" y="22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0" name="MH_Text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58594" y="2107067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1" name="MH_SubTitle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58594" y="1863936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中段完成目标</a:t>
            </a:r>
          </a:p>
        </p:txBody>
      </p:sp>
      <p:sp>
        <p:nvSpPr>
          <p:cNvPr id="42" name="MH_Text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15511" y="2947660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3" name="MH_SubTitle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673861" y="2704529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思考调整</a:t>
            </a:r>
          </a:p>
        </p:txBody>
      </p:sp>
      <p:sp>
        <p:nvSpPr>
          <p:cNvPr id="44" name="MH_Text_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58594" y="3409609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5" name="MH_SubTitle_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58594" y="3166478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最终目标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00787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07706" y="1336799"/>
            <a:ext cx="5328590" cy="2769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53"/>
          <p:cNvSpPr>
            <a:spLocks noChangeArrowheads="1"/>
          </p:cNvSpPr>
          <p:nvPr/>
        </p:nvSpPr>
        <p:spPr bwMode="auto">
          <a:xfrm>
            <a:off x="3886533" y="1579218"/>
            <a:ext cx="2799512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基本信息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（个人的基本情况）</a:t>
            </a:r>
          </a:p>
        </p:txBody>
      </p:sp>
      <p:sp>
        <p:nvSpPr>
          <p:cNvPr id="23" name="矩形 54"/>
          <p:cNvSpPr>
            <a:spLocks noChangeArrowheads="1"/>
          </p:cNvSpPr>
          <p:nvPr/>
        </p:nvSpPr>
        <p:spPr bwMode="auto">
          <a:xfrm>
            <a:off x="3886533" y="2172548"/>
            <a:ext cx="2654372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岗位认知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（对工作的认识）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886536" y="2765878"/>
            <a:ext cx="2799453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胜任能力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（自己能力的分析）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3886533" y="3359208"/>
            <a:ext cx="2654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目标规划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（对未来的目标）</a:t>
            </a:r>
          </a:p>
        </p:txBody>
      </p:sp>
      <p:sp>
        <p:nvSpPr>
          <p:cNvPr id="48" name="矩形 47"/>
          <p:cNvSpPr/>
          <p:nvPr/>
        </p:nvSpPr>
        <p:spPr>
          <a:xfrm>
            <a:off x="1529308" y="1167980"/>
            <a:ext cx="1437748" cy="1320134"/>
          </a:xfrm>
          <a:prstGeom prst="rect">
            <a:avLst/>
          </a:prstGeom>
          <a:solidFill>
            <a:srgbClr val="335485"/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矩形 53"/>
          <p:cNvSpPr>
            <a:spLocks noChangeArrowheads="1"/>
          </p:cNvSpPr>
          <p:nvPr/>
        </p:nvSpPr>
        <p:spPr bwMode="auto">
          <a:xfrm>
            <a:off x="1508226" y="1387221"/>
            <a:ext cx="146003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5000" dirty="0">
                <a:solidFill>
                  <a:schemeClr val="bg1"/>
                </a:solidFill>
                <a:cs typeface="+mn-ea"/>
                <a:sym typeface="+mn-lt"/>
              </a:rPr>
              <a:t>目录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3623687" y="1694890"/>
            <a:ext cx="266662" cy="263950"/>
            <a:chOff x="3628147" y="1728684"/>
            <a:chExt cx="266662" cy="263950"/>
          </a:xfrm>
        </p:grpSpPr>
        <p:sp>
          <p:nvSpPr>
            <p:cNvPr id="7" name="矩形 6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54" name="文本框 5"/>
            <p:cNvSpPr txBox="1"/>
            <p:nvPr>
              <p:custDataLst>
                <p:tags r:id="rId5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>
                  <a:solidFill>
                    <a:srgbClr val="335485"/>
                  </a:solidFill>
                  <a:cs typeface="+mn-ea"/>
                  <a:sym typeface="+mn-lt"/>
                </a:rPr>
                <a:t>01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623687" y="2282046"/>
            <a:ext cx="266662" cy="263950"/>
            <a:chOff x="3628147" y="1728684"/>
            <a:chExt cx="266662" cy="263950"/>
          </a:xfrm>
        </p:grpSpPr>
        <p:sp>
          <p:nvSpPr>
            <p:cNvPr id="57" name="矩形 56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58" name="文本框 5"/>
            <p:cNvSpPr txBox="1"/>
            <p:nvPr>
              <p:custDataLst>
                <p:tags r:id="rId4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>
                  <a:solidFill>
                    <a:srgbClr val="335485"/>
                  </a:solidFill>
                  <a:cs typeface="+mn-ea"/>
                  <a:sym typeface="+mn-lt"/>
                </a:rPr>
                <a:t>02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623687" y="2899109"/>
            <a:ext cx="266662" cy="263950"/>
            <a:chOff x="3628147" y="1728684"/>
            <a:chExt cx="266662" cy="263950"/>
          </a:xfrm>
        </p:grpSpPr>
        <p:sp>
          <p:nvSpPr>
            <p:cNvPr id="60" name="矩形 59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61" name="文本框 5"/>
            <p:cNvSpPr txBox="1"/>
            <p:nvPr>
              <p:custDataLst>
                <p:tags r:id="rId3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>
                  <a:solidFill>
                    <a:srgbClr val="335485"/>
                  </a:solidFill>
                  <a:cs typeface="+mn-ea"/>
                  <a:sym typeface="+mn-lt"/>
                </a:rPr>
                <a:t>03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623687" y="3485694"/>
            <a:ext cx="266662" cy="263950"/>
            <a:chOff x="3628147" y="1728684"/>
            <a:chExt cx="266662" cy="263950"/>
          </a:xfrm>
        </p:grpSpPr>
        <p:sp>
          <p:nvSpPr>
            <p:cNvPr id="63" name="矩形 62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64" name="文本框 5"/>
            <p:cNvSpPr txBox="1"/>
            <p:nvPr>
              <p:custDataLst>
                <p:tags r:id="rId2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>
                  <a:solidFill>
                    <a:srgbClr val="335485"/>
                  </a:solidFill>
                  <a:cs typeface="+mn-ea"/>
                  <a:sym typeface="+mn-lt"/>
                </a:rPr>
                <a:t>04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矩形 143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职业发展规划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Rectangle 16"/>
          <p:cNvSpPr/>
          <p:nvPr/>
        </p:nvSpPr>
        <p:spPr bwMode="auto">
          <a:xfrm>
            <a:off x="4623264" y="1755247"/>
            <a:ext cx="294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Rectangle 17"/>
          <p:cNvSpPr/>
          <p:nvPr/>
        </p:nvSpPr>
        <p:spPr bwMode="auto">
          <a:xfrm>
            <a:off x="4623264" y="147935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42" name="泪滴形 41"/>
          <p:cNvSpPr/>
          <p:nvPr/>
        </p:nvSpPr>
        <p:spPr>
          <a:xfrm>
            <a:off x="4124515" y="1588688"/>
            <a:ext cx="460132" cy="460132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>
                <a:cs typeface="+mn-ea"/>
                <a:sym typeface="+mn-lt"/>
              </a:rPr>
              <a:t>A</a:t>
            </a:r>
            <a:endParaRPr lang="zh-CN" altLang="en-US" sz="2600" dirty="0">
              <a:cs typeface="+mn-ea"/>
              <a:sym typeface="+mn-lt"/>
            </a:endParaRPr>
          </a:p>
        </p:txBody>
      </p:sp>
      <p:sp>
        <p:nvSpPr>
          <p:cNvPr id="113" name="Oval 70"/>
          <p:cNvSpPr>
            <a:spLocks noChangeArrowheads="1"/>
          </p:cNvSpPr>
          <p:nvPr/>
        </p:nvSpPr>
        <p:spPr bwMode="auto">
          <a:xfrm flipH="1">
            <a:off x="2216607" y="1631595"/>
            <a:ext cx="1674654" cy="167292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hangingPunct="1"/>
            <a:endParaRPr lang="zh-CN" altLang="zh-CN">
              <a:cs typeface="+mn-ea"/>
              <a:sym typeface="+mn-lt"/>
            </a:endParaRPr>
          </a:p>
        </p:txBody>
      </p:sp>
      <p:sp>
        <p:nvSpPr>
          <p:cNvPr id="114" name="Oval 71"/>
          <p:cNvSpPr>
            <a:spLocks noChangeArrowheads="1"/>
          </p:cNvSpPr>
          <p:nvPr/>
        </p:nvSpPr>
        <p:spPr bwMode="auto">
          <a:xfrm flipH="1">
            <a:off x="2387985" y="1802945"/>
            <a:ext cx="1331898" cy="133022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eaLnBrk="1" hangingPunct="1"/>
            <a:endParaRPr lang="zh-CN" altLang="zh-CN">
              <a:cs typeface="+mn-ea"/>
              <a:sym typeface="+mn-lt"/>
            </a:endParaRPr>
          </a:p>
        </p:txBody>
      </p:sp>
      <p:sp>
        <p:nvSpPr>
          <p:cNvPr id="115" name="Freeform 72"/>
          <p:cNvSpPr>
            <a:spLocks noEditPoints="1"/>
          </p:cNvSpPr>
          <p:nvPr/>
        </p:nvSpPr>
        <p:spPr bwMode="auto">
          <a:xfrm flipH="1">
            <a:off x="2357188" y="1771066"/>
            <a:ext cx="1393492" cy="1393986"/>
          </a:xfrm>
          <a:custGeom>
            <a:avLst/>
            <a:gdLst>
              <a:gd name="T0" fmla="*/ 524 w 1048"/>
              <a:gd name="T1" fmla="*/ 0 h 1049"/>
              <a:gd name="T2" fmla="*/ 0 w 1048"/>
              <a:gd name="T3" fmla="*/ 525 h 1049"/>
              <a:gd name="T4" fmla="*/ 506 w 1048"/>
              <a:gd name="T5" fmla="*/ 1049 h 1049"/>
              <a:gd name="T6" fmla="*/ 524 w 1048"/>
              <a:gd name="T7" fmla="*/ 1049 h 1049"/>
              <a:gd name="T8" fmla="*/ 547 w 1048"/>
              <a:gd name="T9" fmla="*/ 1048 h 1049"/>
              <a:gd name="T10" fmla="*/ 1048 w 1048"/>
              <a:gd name="T11" fmla="*/ 525 h 1049"/>
              <a:gd name="T12" fmla="*/ 524 w 1048"/>
              <a:gd name="T13" fmla="*/ 0 h 1049"/>
              <a:gd name="T14" fmla="*/ 547 w 1048"/>
              <a:gd name="T15" fmla="*/ 1001 h 1049"/>
              <a:gd name="T16" fmla="*/ 524 w 1048"/>
              <a:gd name="T17" fmla="*/ 1002 h 1049"/>
              <a:gd name="T18" fmla="*/ 506 w 1048"/>
              <a:gd name="T19" fmla="*/ 1002 h 1049"/>
              <a:gd name="T20" fmla="*/ 47 w 1048"/>
              <a:gd name="T21" fmla="*/ 525 h 1049"/>
              <a:gd name="T22" fmla="*/ 524 w 1048"/>
              <a:gd name="T23" fmla="*/ 47 h 1049"/>
              <a:gd name="T24" fmla="*/ 1002 w 1048"/>
              <a:gd name="T25" fmla="*/ 525 h 1049"/>
              <a:gd name="T26" fmla="*/ 547 w 1048"/>
              <a:gd name="T27" fmla="*/ 1001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48" h="1049">
                <a:moveTo>
                  <a:pt x="524" y="0"/>
                </a:moveTo>
                <a:cubicBezTo>
                  <a:pt x="235" y="0"/>
                  <a:pt x="0" y="235"/>
                  <a:pt x="0" y="525"/>
                </a:cubicBezTo>
                <a:cubicBezTo>
                  <a:pt x="0" y="808"/>
                  <a:pt x="225" y="1039"/>
                  <a:pt x="506" y="1049"/>
                </a:cubicBezTo>
                <a:cubicBezTo>
                  <a:pt x="512" y="1049"/>
                  <a:pt x="518" y="1049"/>
                  <a:pt x="524" y="1049"/>
                </a:cubicBezTo>
                <a:cubicBezTo>
                  <a:pt x="532" y="1049"/>
                  <a:pt x="539" y="1049"/>
                  <a:pt x="547" y="1048"/>
                </a:cubicBezTo>
                <a:cubicBezTo>
                  <a:pt x="826" y="1036"/>
                  <a:pt x="1048" y="806"/>
                  <a:pt x="1048" y="525"/>
                </a:cubicBezTo>
                <a:cubicBezTo>
                  <a:pt x="1048" y="235"/>
                  <a:pt x="813" y="0"/>
                  <a:pt x="524" y="0"/>
                </a:cubicBezTo>
                <a:moveTo>
                  <a:pt x="547" y="1001"/>
                </a:moveTo>
                <a:cubicBezTo>
                  <a:pt x="539" y="1002"/>
                  <a:pt x="532" y="1002"/>
                  <a:pt x="524" y="1002"/>
                </a:cubicBezTo>
                <a:cubicBezTo>
                  <a:pt x="518" y="1002"/>
                  <a:pt x="512" y="1002"/>
                  <a:pt x="506" y="1002"/>
                </a:cubicBezTo>
                <a:cubicBezTo>
                  <a:pt x="251" y="992"/>
                  <a:pt x="47" y="782"/>
                  <a:pt x="47" y="525"/>
                </a:cubicBezTo>
                <a:cubicBezTo>
                  <a:pt x="47" y="261"/>
                  <a:pt x="261" y="47"/>
                  <a:pt x="524" y="47"/>
                </a:cubicBezTo>
                <a:cubicBezTo>
                  <a:pt x="788" y="47"/>
                  <a:pt x="1002" y="261"/>
                  <a:pt x="1002" y="525"/>
                </a:cubicBezTo>
                <a:cubicBezTo>
                  <a:pt x="1002" y="780"/>
                  <a:pt x="800" y="989"/>
                  <a:pt x="547" y="1001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116" name="Freeform 73"/>
          <p:cNvSpPr>
            <a:spLocks noEditPoints="1"/>
          </p:cNvSpPr>
          <p:nvPr/>
        </p:nvSpPr>
        <p:spPr bwMode="auto">
          <a:xfrm flipH="1">
            <a:off x="2514436" y="1930462"/>
            <a:ext cx="1078996" cy="1075195"/>
          </a:xfrm>
          <a:custGeom>
            <a:avLst/>
            <a:gdLst>
              <a:gd name="T0" fmla="*/ 745 w 812"/>
              <a:gd name="T1" fmla="*/ 0 h 809"/>
              <a:gd name="T2" fmla="*/ 0 w 812"/>
              <a:gd name="T3" fmla="*/ 743 h 809"/>
              <a:gd name="T4" fmla="*/ 745 w 812"/>
              <a:gd name="T5" fmla="*/ 1484 h 809"/>
              <a:gd name="T6" fmla="*/ 1489 w 812"/>
              <a:gd name="T7" fmla="*/ 743 h 809"/>
              <a:gd name="T8" fmla="*/ 745 w 812"/>
              <a:gd name="T9" fmla="*/ 0 h 809"/>
              <a:gd name="T10" fmla="*/ 745 w 812"/>
              <a:gd name="T11" fmla="*/ 1398 h 809"/>
              <a:gd name="T12" fmla="*/ 86 w 812"/>
              <a:gd name="T13" fmla="*/ 743 h 809"/>
              <a:gd name="T14" fmla="*/ 745 w 812"/>
              <a:gd name="T15" fmla="*/ 86 h 809"/>
              <a:gd name="T16" fmla="*/ 1405 w 812"/>
              <a:gd name="T17" fmla="*/ 743 h 809"/>
              <a:gd name="T18" fmla="*/ 745 w 812"/>
              <a:gd name="T19" fmla="*/ 1398 h 8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12" h="809">
                <a:moveTo>
                  <a:pt x="406" y="0"/>
                </a:moveTo>
                <a:cubicBezTo>
                  <a:pt x="182" y="0"/>
                  <a:pt x="0" y="182"/>
                  <a:pt x="0" y="405"/>
                </a:cubicBezTo>
                <a:cubicBezTo>
                  <a:pt x="0" y="627"/>
                  <a:pt x="182" y="809"/>
                  <a:pt x="406" y="809"/>
                </a:cubicBezTo>
                <a:cubicBezTo>
                  <a:pt x="630" y="809"/>
                  <a:pt x="812" y="627"/>
                  <a:pt x="812" y="405"/>
                </a:cubicBezTo>
                <a:cubicBezTo>
                  <a:pt x="812" y="182"/>
                  <a:pt x="630" y="0"/>
                  <a:pt x="406" y="0"/>
                </a:cubicBezTo>
                <a:moveTo>
                  <a:pt x="406" y="762"/>
                </a:moveTo>
                <a:cubicBezTo>
                  <a:pt x="208" y="762"/>
                  <a:pt x="47" y="602"/>
                  <a:pt x="47" y="405"/>
                </a:cubicBezTo>
                <a:cubicBezTo>
                  <a:pt x="47" y="207"/>
                  <a:pt x="208" y="47"/>
                  <a:pt x="406" y="47"/>
                </a:cubicBezTo>
                <a:cubicBezTo>
                  <a:pt x="604" y="47"/>
                  <a:pt x="766" y="207"/>
                  <a:pt x="766" y="405"/>
                </a:cubicBezTo>
                <a:cubicBezTo>
                  <a:pt x="766" y="602"/>
                  <a:pt x="604" y="762"/>
                  <a:pt x="406" y="762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Freeform 74"/>
          <p:cNvSpPr>
            <a:spLocks noEditPoints="1"/>
          </p:cNvSpPr>
          <p:nvPr/>
        </p:nvSpPr>
        <p:spPr bwMode="auto">
          <a:xfrm flipH="1">
            <a:off x="2670960" y="2091306"/>
            <a:ext cx="765949" cy="753506"/>
          </a:xfrm>
          <a:custGeom>
            <a:avLst/>
            <a:gdLst>
              <a:gd name="T0" fmla="*/ 529 w 576"/>
              <a:gd name="T1" fmla="*/ 0 h 567"/>
              <a:gd name="T2" fmla="*/ 0 w 576"/>
              <a:gd name="T3" fmla="*/ 521 h 567"/>
              <a:gd name="T4" fmla="*/ 529 w 576"/>
              <a:gd name="T5" fmla="*/ 1040 h 567"/>
              <a:gd name="T6" fmla="*/ 1057 w 576"/>
              <a:gd name="T7" fmla="*/ 521 h 567"/>
              <a:gd name="T8" fmla="*/ 529 w 576"/>
              <a:gd name="T9" fmla="*/ 0 h 567"/>
              <a:gd name="T10" fmla="*/ 529 w 576"/>
              <a:gd name="T11" fmla="*/ 956 h 567"/>
              <a:gd name="T12" fmla="*/ 86 w 576"/>
              <a:gd name="T13" fmla="*/ 521 h 567"/>
              <a:gd name="T14" fmla="*/ 529 w 576"/>
              <a:gd name="T15" fmla="*/ 84 h 567"/>
              <a:gd name="T16" fmla="*/ 971 w 576"/>
              <a:gd name="T17" fmla="*/ 521 h 567"/>
              <a:gd name="T18" fmla="*/ 529 w 576"/>
              <a:gd name="T19" fmla="*/ 956 h 5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6" h="567">
                <a:moveTo>
                  <a:pt x="288" y="0"/>
                </a:moveTo>
                <a:cubicBezTo>
                  <a:pt x="129" y="0"/>
                  <a:pt x="0" y="127"/>
                  <a:pt x="0" y="284"/>
                </a:cubicBezTo>
                <a:cubicBezTo>
                  <a:pt x="0" y="440"/>
                  <a:pt x="129" y="567"/>
                  <a:pt x="288" y="567"/>
                </a:cubicBezTo>
                <a:cubicBezTo>
                  <a:pt x="447" y="567"/>
                  <a:pt x="576" y="440"/>
                  <a:pt x="576" y="284"/>
                </a:cubicBezTo>
                <a:cubicBezTo>
                  <a:pt x="576" y="127"/>
                  <a:pt x="447" y="0"/>
                  <a:pt x="288" y="0"/>
                </a:cubicBezTo>
                <a:moveTo>
                  <a:pt x="288" y="521"/>
                </a:moveTo>
                <a:cubicBezTo>
                  <a:pt x="155" y="521"/>
                  <a:pt x="47" y="414"/>
                  <a:pt x="47" y="284"/>
                </a:cubicBezTo>
                <a:cubicBezTo>
                  <a:pt x="47" y="153"/>
                  <a:pt x="155" y="46"/>
                  <a:pt x="288" y="46"/>
                </a:cubicBezTo>
                <a:cubicBezTo>
                  <a:pt x="421" y="46"/>
                  <a:pt x="529" y="153"/>
                  <a:pt x="529" y="284"/>
                </a:cubicBezTo>
                <a:cubicBezTo>
                  <a:pt x="529" y="414"/>
                  <a:pt x="421" y="521"/>
                  <a:pt x="288" y="521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8" name="Freeform 75"/>
          <p:cNvSpPr>
            <a:spLocks noEditPoints="1"/>
          </p:cNvSpPr>
          <p:nvPr/>
        </p:nvSpPr>
        <p:spPr bwMode="auto">
          <a:xfrm flipH="1">
            <a:off x="2828207" y="2250702"/>
            <a:ext cx="451454" cy="434715"/>
          </a:xfrm>
          <a:custGeom>
            <a:avLst/>
            <a:gdLst>
              <a:gd name="T0" fmla="*/ 312 w 340"/>
              <a:gd name="T1" fmla="*/ 0 h 327"/>
              <a:gd name="T2" fmla="*/ 0 w 340"/>
              <a:gd name="T3" fmla="*/ 301 h 327"/>
              <a:gd name="T4" fmla="*/ 312 w 340"/>
              <a:gd name="T5" fmla="*/ 600 h 327"/>
              <a:gd name="T6" fmla="*/ 623 w 340"/>
              <a:gd name="T7" fmla="*/ 301 h 327"/>
              <a:gd name="T8" fmla="*/ 312 w 340"/>
              <a:gd name="T9" fmla="*/ 0 h 327"/>
              <a:gd name="T10" fmla="*/ 312 w 340"/>
              <a:gd name="T11" fmla="*/ 516 h 327"/>
              <a:gd name="T12" fmla="*/ 86 w 340"/>
              <a:gd name="T13" fmla="*/ 301 h 327"/>
              <a:gd name="T14" fmla="*/ 312 w 340"/>
              <a:gd name="T15" fmla="*/ 86 h 327"/>
              <a:gd name="T16" fmla="*/ 537 w 340"/>
              <a:gd name="T17" fmla="*/ 301 h 327"/>
              <a:gd name="T18" fmla="*/ 312 w 340"/>
              <a:gd name="T19" fmla="*/ 516 h 3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0" h="327">
                <a:moveTo>
                  <a:pt x="170" y="0"/>
                </a:moveTo>
                <a:cubicBezTo>
                  <a:pt x="76" y="0"/>
                  <a:pt x="0" y="73"/>
                  <a:pt x="0" y="164"/>
                </a:cubicBezTo>
                <a:cubicBezTo>
                  <a:pt x="0" y="254"/>
                  <a:pt x="76" y="327"/>
                  <a:pt x="170" y="327"/>
                </a:cubicBezTo>
                <a:cubicBezTo>
                  <a:pt x="264" y="327"/>
                  <a:pt x="340" y="254"/>
                  <a:pt x="340" y="164"/>
                </a:cubicBezTo>
                <a:cubicBezTo>
                  <a:pt x="340" y="73"/>
                  <a:pt x="264" y="0"/>
                  <a:pt x="170" y="0"/>
                </a:cubicBezTo>
                <a:moveTo>
                  <a:pt x="170" y="281"/>
                </a:moveTo>
                <a:cubicBezTo>
                  <a:pt x="102" y="281"/>
                  <a:pt x="47" y="228"/>
                  <a:pt x="47" y="164"/>
                </a:cubicBezTo>
                <a:cubicBezTo>
                  <a:pt x="47" y="99"/>
                  <a:pt x="102" y="47"/>
                  <a:pt x="170" y="47"/>
                </a:cubicBezTo>
                <a:cubicBezTo>
                  <a:pt x="238" y="47"/>
                  <a:pt x="293" y="99"/>
                  <a:pt x="293" y="164"/>
                </a:cubicBezTo>
                <a:cubicBezTo>
                  <a:pt x="293" y="228"/>
                  <a:pt x="238" y="281"/>
                  <a:pt x="170" y="281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9" name="Oval 76"/>
          <p:cNvSpPr>
            <a:spLocks noChangeArrowheads="1"/>
          </p:cNvSpPr>
          <p:nvPr/>
        </p:nvSpPr>
        <p:spPr bwMode="auto">
          <a:xfrm flipH="1">
            <a:off x="2970962" y="2386550"/>
            <a:ext cx="165944" cy="1630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 eaLnBrk="1" hangingPunct="1"/>
            <a:endParaRPr lang="zh-CN" altLang="zh-CN">
              <a:cs typeface="+mn-ea"/>
              <a:sym typeface="+mn-lt"/>
            </a:endParaRPr>
          </a:p>
        </p:txBody>
      </p:sp>
      <p:grpSp>
        <p:nvGrpSpPr>
          <p:cNvPr id="120" name="组合 119"/>
          <p:cNvGrpSpPr/>
          <p:nvPr/>
        </p:nvGrpSpPr>
        <p:grpSpPr>
          <a:xfrm>
            <a:off x="2300922" y="2451879"/>
            <a:ext cx="766674" cy="766548"/>
            <a:chOff x="6598099" y="2161504"/>
            <a:chExt cx="986705" cy="986543"/>
          </a:xfrm>
        </p:grpSpPr>
        <p:sp>
          <p:nvSpPr>
            <p:cNvPr id="121" name="Freeform 77"/>
            <p:cNvSpPr/>
            <p:nvPr/>
          </p:nvSpPr>
          <p:spPr bwMode="auto">
            <a:xfrm flipH="1">
              <a:off x="6780891" y="2883228"/>
              <a:ext cx="141757" cy="264819"/>
            </a:xfrm>
            <a:custGeom>
              <a:avLst/>
              <a:gdLst>
                <a:gd name="T0" fmla="*/ 20 w 152"/>
                <a:gd name="T1" fmla="*/ 0 h 284"/>
                <a:gd name="T2" fmla="*/ 0 w 152"/>
                <a:gd name="T3" fmla="*/ 148 h 284"/>
                <a:gd name="T4" fmla="*/ 139 w 152"/>
                <a:gd name="T5" fmla="*/ 284 h 284"/>
                <a:gd name="T6" fmla="*/ 152 w 152"/>
                <a:gd name="T7" fmla="*/ 130 h 284"/>
                <a:gd name="T8" fmla="*/ 20 w 152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4">
                  <a:moveTo>
                    <a:pt x="20" y="0"/>
                  </a:moveTo>
                  <a:lnTo>
                    <a:pt x="0" y="148"/>
                  </a:lnTo>
                  <a:lnTo>
                    <a:pt x="139" y="284"/>
                  </a:lnTo>
                  <a:lnTo>
                    <a:pt x="152" y="13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Freeform 78"/>
            <p:cNvSpPr/>
            <p:nvPr/>
          </p:nvSpPr>
          <p:spPr bwMode="auto">
            <a:xfrm flipH="1">
              <a:off x="6780891" y="2883228"/>
              <a:ext cx="141757" cy="264819"/>
            </a:xfrm>
            <a:custGeom>
              <a:avLst/>
              <a:gdLst>
                <a:gd name="T0" fmla="*/ 20 w 152"/>
                <a:gd name="T1" fmla="*/ 0 h 284"/>
                <a:gd name="T2" fmla="*/ 0 w 152"/>
                <a:gd name="T3" fmla="*/ 148 h 284"/>
                <a:gd name="T4" fmla="*/ 139 w 152"/>
                <a:gd name="T5" fmla="*/ 284 h 284"/>
                <a:gd name="T6" fmla="*/ 152 w 152"/>
                <a:gd name="T7" fmla="*/ 130 h 284"/>
                <a:gd name="T8" fmla="*/ 20 w 152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4">
                  <a:moveTo>
                    <a:pt x="20" y="0"/>
                  </a:moveTo>
                  <a:lnTo>
                    <a:pt x="0" y="148"/>
                  </a:lnTo>
                  <a:lnTo>
                    <a:pt x="139" y="284"/>
                  </a:lnTo>
                  <a:lnTo>
                    <a:pt x="152" y="13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Freeform 79"/>
            <p:cNvSpPr/>
            <p:nvPr/>
          </p:nvSpPr>
          <p:spPr bwMode="auto">
            <a:xfrm flipH="1">
              <a:off x="6598099" y="2820753"/>
              <a:ext cx="264862" cy="142666"/>
            </a:xfrm>
            <a:custGeom>
              <a:avLst/>
              <a:gdLst>
                <a:gd name="T0" fmla="*/ 0 w 284"/>
                <a:gd name="T1" fmla="*/ 23 h 153"/>
                <a:gd name="T2" fmla="*/ 149 w 284"/>
                <a:gd name="T3" fmla="*/ 0 h 153"/>
                <a:gd name="T4" fmla="*/ 284 w 284"/>
                <a:gd name="T5" fmla="*/ 142 h 153"/>
                <a:gd name="T6" fmla="*/ 130 w 284"/>
                <a:gd name="T7" fmla="*/ 153 h 153"/>
                <a:gd name="T8" fmla="*/ 0 w 284"/>
                <a:gd name="T9" fmla="*/ 23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4" h="153">
                  <a:moveTo>
                    <a:pt x="0" y="23"/>
                  </a:moveTo>
                  <a:lnTo>
                    <a:pt x="149" y="0"/>
                  </a:lnTo>
                  <a:lnTo>
                    <a:pt x="284" y="142"/>
                  </a:lnTo>
                  <a:lnTo>
                    <a:pt x="130" y="15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Freeform 80"/>
            <p:cNvSpPr/>
            <p:nvPr/>
          </p:nvSpPr>
          <p:spPr bwMode="auto">
            <a:xfrm flipH="1">
              <a:off x="6598099" y="2820753"/>
              <a:ext cx="264862" cy="142666"/>
            </a:xfrm>
            <a:custGeom>
              <a:avLst/>
              <a:gdLst>
                <a:gd name="T0" fmla="*/ 0 w 284"/>
                <a:gd name="T1" fmla="*/ 23 h 153"/>
                <a:gd name="T2" fmla="*/ 149 w 284"/>
                <a:gd name="T3" fmla="*/ 0 h 153"/>
                <a:gd name="T4" fmla="*/ 284 w 284"/>
                <a:gd name="T5" fmla="*/ 142 h 153"/>
                <a:gd name="T6" fmla="*/ 130 w 284"/>
                <a:gd name="T7" fmla="*/ 153 h 153"/>
                <a:gd name="T8" fmla="*/ 0 w 284"/>
                <a:gd name="T9" fmla="*/ 23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4" h="153">
                  <a:moveTo>
                    <a:pt x="0" y="23"/>
                  </a:moveTo>
                  <a:lnTo>
                    <a:pt x="149" y="0"/>
                  </a:lnTo>
                  <a:lnTo>
                    <a:pt x="284" y="142"/>
                  </a:lnTo>
                  <a:lnTo>
                    <a:pt x="130" y="153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Freeform 81"/>
            <p:cNvSpPr/>
            <p:nvPr/>
          </p:nvSpPr>
          <p:spPr bwMode="auto">
            <a:xfrm flipH="1">
              <a:off x="6861096" y="2918662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9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4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9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Freeform 82"/>
            <p:cNvSpPr/>
            <p:nvPr/>
          </p:nvSpPr>
          <p:spPr bwMode="auto">
            <a:xfrm flipH="1">
              <a:off x="6861096" y="2918662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9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4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9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4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Freeform 83"/>
            <p:cNvSpPr/>
            <p:nvPr/>
          </p:nvSpPr>
          <p:spPr bwMode="auto">
            <a:xfrm flipH="1">
              <a:off x="6837781" y="3098626"/>
              <a:ext cx="6528" cy="6527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0 h 7"/>
                <a:gd name="T4" fmla="*/ 7 w 7"/>
                <a:gd name="T5" fmla="*/ 7 h 7"/>
                <a:gd name="T6" fmla="*/ 7 w 7"/>
                <a:gd name="T7" fmla="*/ 7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Freeform 84"/>
            <p:cNvSpPr/>
            <p:nvPr/>
          </p:nvSpPr>
          <p:spPr bwMode="auto">
            <a:xfrm flipH="1">
              <a:off x="6837781" y="3098626"/>
              <a:ext cx="6528" cy="6527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0 h 7"/>
                <a:gd name="T4" fmla="*/ 7 w 7"/>
                <a:gd name="T5" fmla="*/ 7 h 7"/>
                <a:gd name="T6" fmla="*/ 7 w 7"/>
                <a:gd name="T7" fmla="*/ 7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Freeform 85"/>
            <p:cNvSpPr/>
            <p:nvPr/>
          </p:nvSpPr>
          <p:spPr bwMode="auto">
            <a:xfrm flipH="1">
              <a:off x="6820061" y="2961555"/>
              <a:ext cx="24248" cy="143599"/>
            </a:xfrm>
            <a:custGeom>
              <a:avLst/>
              <a:gdLst>
                <a:gd name="T0" fmla="*/ 20 w 26"/>
                <a:gd name="T1" fmla="*/ 0 h 154"/>
                <a:gd name="T2" fmla="*/ 0 w 26"/>
                <a:gd name="T3" fmla="*/ 147 h 154"/>
                <a:gd name="T4" fmla="*/ 7 w 26"/>
                <a:gd name="T5" fmla="*/ 154 h 154"/>
                <a:gd name="T6" fmla="*/ 26 w 26"/>
                <a:gd name="T7" fmla="*/ 5 h 154"/>
                <a:gd name="T8" fmla="*/ 24 w 26"/>
                <a:gd name="T9" fmla="*/ 2 h 154"/>
                <a:gd name="T10" fmla="*/ 20 w 26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4">
                  <a:moveTo>
                    <a:pt x="20" y="0"/>
                  </a:moveTo>
                  <a:lnTo>
                    <a:pt x="0" y="147"/>
                  </a:lnTo>
                  <a:lnTo>
                    <a:pt x="7" y="154"/>
                  </a:lnTo>
                  <a:lnTo>
                    <a:pt x="26" y="5"/>
                  </a:lnTo>
                  <a:lnTo>
                    <a:pt x="24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86"/>
            <p:cNvSpPr/>
            <p:nvPr/>
          </p:nvSpPr>
          <p:spPr bwMode="auto">
            <a:xfrm flipH="1">
              <a:off x="6820061" y="2961555"/>
              <a:ext cx="24248" cy="143599"/>
            </a:xfrm>
            <a:custGeom>
              <a:avLst/>
              <a:gdLst>
                <a:gd name="T0" fmla="*/ 20 w 26"/>
                <a:gd name="T1" fmla="*/ 0 h 154"/>
                <a:gd name="T2" fmla="*/ 0 w 26"/>
                <a:gd name="T3" fmla="*/ 147 h 154"/>
                <a:gd name="T4" fmla="*/ 7 w 26"/>
                <a:gd name="T5" fmla="*/ 154 h 154"/>
                <a:gd name="T6" fmla="*/ 26 w 26"/>
                <a:gd name="T7" fmla="*/ 5 h 154"/>
                <a:gd name="T8" fmla="*/ 24 w 26"/>
                <a:gd name="T9" fmla="*/ 2 h 154"/>
                <a:gd name="T10" fmla="*/ 20 w 26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4">
                  <a:moveTo>
                    <a:pt x="20" y="0"/>
                  </a:moveTo>
                  <a:lnTo>
                    <a:pt x="0" y="147"/>
                  </a:lnTo>
                  <a:lnTo>
                    <a:pt x="7" y="154"/>
                  </a:lnTo>
                  <a:lnTo>
                    <a:pt x="26" y="5"/>
                  </a:lnTo>
                  <a:lnTo>
                    <a:pt x="24" y="2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Freeform 87"/>
            <p:cNvSpPr/>
            <p:nvPr/>
          </p:nvSpPr>
          <p:spPr bwMode="auto">
            <a:xfrm flipH="1">
              <a:off x="6628875" y="2906540"/>
              <a:ext cx="12124" cy="7460"/>
            </a:xfrm>
            <a:custGeom>
              <a:avLst/>
              <a:gdLst>
                <a:gd name="T0" fmla="*/ 4 w 13"/>
                <a:gd name="T1" fmla="*/ 0 h 8"/>
                <a:gd name="T2" fmla="*/ 0 w 13"/>
                <a:gd name="T3" fmla="*/ 0 h 8"/>
                <a:gd name="T4" fmla="*/ 6 w 13"/>
                <a:gd name="T5" fmla="*/ 8 h 8"/>
                <a:gd name="T6" fmla="*/ 13 w 13"/>
                <a:gd name="T7" fmla="*/ 6 h 8"/>
                <a:gd name="T8" fmla="*/ 4 w 1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8">
                  <a:moveTo>
                    <a:pt x="4" y="0"/>
                  </a:moveTo>
                  <a:lnTo>
                    <a:pt x="0" y="0"/>
                  </a:lnTo>
                  <a:lnTo>
                    <a:pt x="6" y="8"/>
                  </a:lnTo>
                  <a:lnTo>
                    <a:pt x="13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Freeform 88"/>
            <p:cNvSpPr/>
            <p:nvPr/>
          </p:nvSpPr>
          <p:spPr bwMode="auto">
            <a:xfrm flipH="1">
              <a:off x="6628875" y="2906540"/>
              <a:ext cx="12124" cy="7460"/>
            </a:xfrm>
            <a:custGeom>
              <a:avLst/>
              <a:gdLst>
                <a:gd name="T0" fmla="*/ 4 w 13"/>
                <a:gd name="T1" fmla="*/ 0 h 8"/>
                <a:gd name="T2" fmla="*/ 0 w 13"/>
                <a:gd name="T3" fmla="*/ 0 h 8"/>
                <a:gd name="T4" fmla="*/ 6 w 13"/>
                <a:gd name="T5" fmla="*/ 8 h 8"/>
                <a:gd name="T6" fmla="*/ 13 w 13"/>
                <a:gd name="T7" fmla="*/ 6 h 8"/>
                <a:gd name="T8" fmla="*/ 4 w 1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8">
                  <a:moveTo>
                    <a:pt x="4" y="0"/>
                  </a:moveTo>
                  <a:lnTo>
                    <a:pt x="0" y="0"/>
                  </a:lnTo>
                  <a:lnTo>
                    <a:pt x="6" y="8"/>
                  </a:lnTo>
                  <a:lnTo>
                    <a:pt x="13" y="6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Freeform 89"/>
            <p:cNvSpPr/>
            <p:nvPr/>
          </p:nvSpPr>
          <p:spPr bwMode="auto">
            <a:xfrm flipH="1">
              <a:off x="6775296" y="2922391"/>
              <a:ext cx="7461" cy="6527"/>
            </a:xfrm>
            <a:custGeom>
              <a:avLst/>
              <a:gdLst>
                <a:gd name="T0" fmla="*/ 0 w 8"/>
                <a:gd name="T1" fmla="*/ 0 h 7"/>
                <a:gd name="T2" fmla="*/ 0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9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Freeform 90"/>
            <p:cNvSpPr/>
            <p:nvPr/>
          </p:nvSpPr>
          <p:spPr bwMode="auto">
            <a:xfrm flipH="1">
              <a:off x="6775296" y="2922391"/>
              <a:ext cx="7461" cy="6527"/>
            </a:xfrm>
            <a:custGeom>
              <a:avLst/>
              <a:gdLst>
                <a:gd name="T0" fmla="*/ 0 w 8"/>
                <a:gd name="T1" fmla="*/ 0 h 7"/>
                <a:gd name="T2" fmla="*/ 0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91"/>
            <p:cNvSpPr/>
            <p:nvPr/>
          </p:nvSpPr>
          <p:spPr bwMode="auto">
            <a:xfrm flipH="1">
              <a:off x="6635403" y="2906540"/>
              <a:ext cx="147353" cy="22379"/>
            </a:xfrm>
            <a:custGeom>
              <a:avLst/>
              <a:gdLst>
                <a:gd name="T0" fmla="*/ 152 w 158"/>
                <a:gd name="T1" fmla="*/ 0 h 24"/>
                <a:gd name="T2" fmla="*/ 0 w 158"/>
                <a:gd name="T3" fmla="*/ 17 h 24"/>
                <a:gd name="T4" fmla="*/ 8 w 158"/>
                <a:gd name="T5" fmla="*/ 24 h 24"/>
                <a:gd name="T6" fmla="*/ 158 w 158"/>
                <a:gd name="T7" fmla="*/ 8 h 24"/>
                <a:gd name="T8" fmla="*/ 152 w 15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24">
                  <a:moveTo>
                    <a:pt x="152" y="0"/>
                  </a:moveTo>
                  <a:lnTo>
                    <a:pt x="0" y="17"/>
                  </a:lnTo>
                  <a:lnTo>
                    <a:pt x="8" y="24"/>
                  </a:lnTo>
                  <a:lnTo>
                    <a:pt x="158" y="8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92"/>
            <p:cNvSpPr/>
            <p:nvPr/>
          </p:nvSpPr>
          <p:spPr bwMode="auto">
            <a:xfrm flipH="1">
              <a:off x="6635403" y="2906540"/>
              <a:ext cx="147353" cy="22379"/>
            </a:xfrm>
            <a:custGeom>
              <a:avLst/>
              <a:gdLst>
                <a:gd name="T0" fmla="*/ 152 w 158"/>
                <a:gd name="T1" fmla="*/ 0 h 24"/>
                <a:gd name="T2" fmla="*/ 0 w 158"/>
                <a:gd name="T3" fmla="*/ 17 h 24"/>
                <a:gd name="T4" fmla="*/ 8 w 158"/>
                <a:gd name="T5" fmla="*/ 24 h 24"/>
                <a:gd name="T6" fmla="*/ 158 w 158"/>
                <a:gd name="T7" fmla="*/ 8 h 24"/>
                <a:gd name="T8" fmla="*/ 152 w 15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24">
                  <a:moveTo>
                    <a:pt x="152" y="0"/>
                  </a:moveTo>
                  <a:lnTo>
                    <a:pt x="0" y="17"/>
                  </a:lnTo>
                  <a:lnTo>
                    <a:pt x="8" y="24"/>
                  </a:lnTo>
                  <a:lnTo>
                    <a:pt x="158" y="8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Freeform 93"/>
            <p:cNvSpPr/>
            <p:nvPr/>
          </p:nvSpPr>
          <p:spPr bwMode="auto">
            <a:xfrm flipH="1">
              <a:off x="6676438" y="2860849"/>
              <a:ext cx="10259" cy="4662"/>
            </a:xfrm>
            <a:custGeom>
              <a:avLst/>
              <a:gdLst>
                <a:gd name="T0" fmla="*/ 4 w 11"/>
                <a:gd name="T1" fmla="*/ 0 h 5"/>
                <a:gd name="T2" fmla="*/ 0 w 11"/>
                <a:gd name="T3" fmla="*/ 0 h 5"/>
                <a:gd name="T4" fmla="*/ 5 w 11"/>
                <a:gd name="T5" fmla="*/ 5 h 5"/>
                <a:gd name="T6" fmla="*/ 11 w 11"/>
                <a:gd name="T7" fmla="*/ 5 h 5"/>
                <a:gd name="T8" fmla="*/ 4 w 1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4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1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Freeform 94"/>
            <p:cNvSpPr/>
            <p:nvPr/>
          </p:nvSpPr>
          <p:spPr bwMode="auto">
            <a:xfrm flipH="1">
              <a:off x="6676438" y="2860849"/>
              <a:ext cx="10259" cy="4662"/>
            </a:xfrm>
            <a:custGeom>
              <a:avLst/>
              <a:gdLst>
                <a:gd name="T0" fmla="*/ 4 w 11"/>
                <a:gd name="T1" fmla="*/ 0 h 5"/>
                <a:gd name="T2" fmla="*/ 0 w 11"/>
                <a:gd name="T3" fmla="*/ 0 h 5"/>
                <a:gd name="T4" fmla="*/ 5 w 11"/>
                <a:gd name="T5" fmla="*/ 5 h 5"/>
                <a:gd name="T6" fmla="*/ 11 w 11"/>
                <a:gd name="T7" fmla="*/ 5 h 5"/>
                <a:gd name="T8" fmla="*/ 4 w 1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4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1" y="5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Freeform 95"/>
            <p:cNvSpPr/>
            <p:nvPr/>
          </p:nvSpPr>
          <p:spPr bwMode="auto">
            <a:xfrm flipH="1">
              <a:off x="6682034" y="2860849"/>
              <a:ext cx="148286" cy="20514"/>
            </a:xfrm>
            <a:custGeom>
              <a:avLst/>
              <a:gdLst>
                <a:gd name="T0" fmla="*/ 154 w 159"/>
                <a:gd name="T1" fmla="*/ 0 h 22"/>
                <a:gd name="T2" fmla="*/ 0 w 159"/>
                <a:gd name="T3" fmla="*/ 14 h 22"/>
                <a:gd name="T4" fmla="*/ 7 w 159"/>
                <a:gd name="T5" fmla="*/ 22 h 22"/>
                <a:gd name="T6" fmla="*/ 159 w 159"/>
                <a:gd name="T7" fmla="*/ 5 h 22"/>
                <a:gd name="T8" fmla="*/ 154 w 159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2">
                  <a:moveTo>
                    <a:pt x="154" y="0"/>
                  </a:moveTo>
                  <a:lnTo>
                    <a:pt x="0" y="14"/>
                  </a:lnTo>
                  <a:lnTo>
                    <a:pt x="7" y="22"/>
                  </a:lnTo>
                  <a:lnTo>
                    <a:pt x="159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Freeform 96"/>
            <p:cNvSpPr/>
            <p:nvPr/>
          </p:nvSpPr>
          <p:spPr bwMode="auto">
            <a:xfrm flipH="1">
              <a:off x="6682034" y="2860849"/>
              <a:ext cx="148286" cy="20514"/>
            </a:xfrm>
            <a:custGeom>
              <a:avLst/>
              <a:gdLst>
                <a:gd name="T0" fmla="*/ 154 w 159"/>
                <a:gd name="T1" fmla="*/ 0 h 22"/>
                <a:gd name="T2" fmla="*/ 0 w 159"/>
                <a:gd name="T3" fmla="*/ 14 h 22"/>
                <a:gd name="T4" fmla="*/ 7 w 159"/>
                <a:gd name="T5" fmla="*/ 22 h 22"/>
                <a:gd name="T6" fmla="*/ 159 w 159"/>
                <a:gd name="T7" fmla="*/ 5 h 22"/>
                <a:gd name="T8" fmla="*/ 154 w 159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2">
                  <a:moveTo>
                    <a:pt x="154" y="0"/>
                  </a:moveTo>
                  <a:lnTo>
                    <a:pt x="0" y="14"/>
                  </a:lnTo>
                  <a:lnTo>
                    <a:pt x="7" y="22"/>
                  </a:lnTo>
                  <a:lnTo>
                    <a:pt x="159" y="5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Freeform 97"/>
            <p:cNvSpPr/>
            <p:nvPr/>
          </p:nvSpPr>
          <p:spPr bwMode="auto">
            <a:xfrm flipH="1">
              <a:off x="6741721" y="2161504"/>
              <a:ext cx="843083" cy="842944"/>
            </a:xfrm>
            <a:custGeom>
              <a:avLst/>
              <a:gdLst>
                <a:gd name="T0" fmla="*/ 55 w 493"/>
                <a:gd name="T1" fmla="*/ 9 h 493"/>
                <a:gd name="T2" fmla="*/ 55 w 493"/>
                <a:gd name="T3" fmla="*/ 9 h 493"/>
                <a:gd name="T4" fmla="*/ 31 w 493"/>
                <a:gd name="T5" fmla="*/ 0 h 493"/>
                <a:gd name="T6" fmla="*/ 0 w 493"/>
                <a:gd name="T7" fmla="*/ 31 h 493"/>
                <a:gd name="T8" fmla="*/ 11 w 493"/>
                <a:gd name="T9" fmla="*/ 57 h 493"/>
                <a:gd name="T10" fmla="*/ 11 w 493"/>
                <a:gd name="T11" fmla="*/ 57 h 493"/>
                <a:gd name="T12" fmla="*/ 862 w 493"/>
                <a:gd name="T13" fmla="*/ 904 h 493"/>
                <a:gd name="T14" fmla="*/ 904 w 493"/>
                <a:gd name="T15" fmla="*/ 860 h 493"/>
                <a:gd name="T16" fmla="*/ 55 w 493"/>
                <a:gd name="T17" fmla="*/ 9 h 4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3" h="493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7" y="2"/>
                    <a:pt x="22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3"/>
                    <a:pt x="2" y="28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470" y="493"/>
                    <a:pt x="470" y="493"/>
                    <a:pt x="470" y="493"/>
                  </a:cubicBezTo>
                  <a:cubicBezTo>
                    <a:pt x="493" y="469"/>
                    <a:pt x="493" y="469"/>
                    <a:pt x="493" y="469"/>
                  </a:cubicBezTo>
                  <a:cubicBezTo>
                    <a:pt x="30" y="5"/>
                    <a:pt x="30" y="5"/>
                    <a:pt x="30" y="5"/>
                  </a:cubicBezTo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6" name="Rectangle 16"/>
          <p:cNvSpPr/>
          <p:nvPr/>
        </p:nvSpPr>
        <p:spPr bwMode="auto">
          <a:xfrm>
            <a:off x="4623264" y="2608684"/>
            <a:ext cx="294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7" name="Rectangle 17"/>
          <p:cNvSpPr/>
          <p:nvPr/>
        </p:nvSpPr>
        <p:spPr bwMode="auto">
          <a:xfrm>
            <a:off x="4623264" y="233279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148" name="泪滴形 147"/>
          <p:cNvSpPr/>
          <p:nvPr/>
        </p:nvSpPr>
        <p:spPr>
          <a:xfrm>
            <a:off x="4124515" y="2442125"/>
            <a:ext cx="460132" cy="460132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>
                <a:cs typeface="+mn-ea"/>
                <a:sym typeface="+mn-lt"/>
              </a:rPr>
              <a:t>B</a:t>
            </a:r>
            <a:endParaRPr lang="zh-CN" altLang="en-US" sz="2600" dirty="0">
              <a:cs typeface="+mn-ea"/>
              <a:sym typeface="+mn-lt"/>
            </a:endParaRPr>
          </a:p>
        </p:txBody>
      </p:sp>
      <p:sp>
        <p:nvSpPr>
          <p:cNvPr id="149" name="Rectangle 16"/>
          <p:cNvSpPr/>
          <p:nvPr/>
        </p:nvSpPr>
        <p:spPr bwMode="auto">
          <a:xfrm>
            <a:off x="4623264" y="3493767"/>
            <a:ext cx="294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0" name="Rectangle 17"/>
          <p:cNvSpPr/>
          <p:nvPr/>
        </p:nvSpPr>
        <p:spPr bwMode="auto">
          <a:xfrm>
            <a:off x="4623264" y="321787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151" name="泪滴形 150"/>
          <p:cNvSpPr/>
          <p:nvPr/>
        </p:nvSpPr>
        <p:spPr>
          <a:xfrm>
            <a:off x="4124515" y="3327208"/>
            <a:ext cx="460132" cy="460132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>
                <a:cs typeface="+mn-ea"/>
                <a:sym typeface="+mn-lt"/>
              </a:rPr>
              <a:t>C</a:t>
            </a:r>
            <a:endParaRPr lang="zh-CN" altLang="en-US" sz="2600" dirty="0">
              <a:cs typeface="+mn-ea"/>
              <a:sym typeface="+mn-lt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513156" y="3370455"/>
            <a:ext cx="785514" cy="783936"/>
            <a:chOff x="5186121" y="3507044"/>
            <a:chExt cx="1010953" cy="1008922"/>
          </a:xfrm>
        </p:grpSpPr>
        <p:sp>
          <p:nvSpPr>
            <p:cNvPr id="46" name="Freeform 12"/>
            <p:cNvSpPr/>
            <p:nvPr/>
          </p:nvSpPr>
          <p:spPr bwMode="auto">
            <a:xfrm flipH="1">
              <a:off x="5369846" y="4249282"/>
              <a:ext cx="141757" cy="266684"/>
            </a:xfrm>
            <a:custGeom>
              <a:avLst/>
              <a:gdLst>
                <a:gd name="T0" fmla="*/ 20 w 152"/>
                <a:gd name="T1" fmla="*/ 0 h 286"/>
                <a:gd name="T2" fmla="*/ 0 w 152"/>
                <a:gd name="T3" fmla="*/ 149 h 286"/>
                <a:gd name="T4" fmla="*/ 139 w 152"/>
                <a:gd name="T5" fmla="*/ 286 h 286"/>
                <a:gd name="T6" fmla="*/ 152 w 152"/>
                <a:gd name="T7" fmla="*/ 132 h 286"/>
                <a:gd name="T8" fmla="*/ 20 w 152"/>
                <a:gd name="T9" fmla="*/ 0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6">
                  <a:moveTo>
                    <a:pt x="20" y="0"/>
                  </a:moveTo>
                  <a:lnTo>
                    <a:pt x="0" y="149"/>
                  </a:lnTo>
                  <a:lnTo>
                    <a:pt x="139" y="286"/>
                  </a:lnTo>
                  <a:lnTo>
                    <a:pt x="152" y="13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13"/>
            <p:cNvSpPr/>
            <p:nvPr/>
          </p:nvSpPr>
          <p:spPr bwMode="auto">
            <a:xfrm flipH="1">
              <a:off x="5369846" y="4249282"/>
              <a:ext cx="141757" cy="266684"/>
            </a:xfrm>
            <a:custGeom>
              <a:avLst/>
              <a:gdLst>
                <a:gd name="T0" fmla="*/ 20 w 152"/>
                <a:gd name="T1" fmla="*/ 0 h 286"/>
                <a:gd name="T2" fmla="*/ 0 w 152"/>
                <a:gd name="T3" fmla="*/ 149 h 286"/>
                <a:gd name="T4" fmla="*/ 139 w 152"/>
                <a:gd name="T5" fmla="*/ 286 h 286"/>
                <a:gd name="T6" fmla="*/ 152 w 152"/>
                <a:gd name="T7" fmla="*/ 132 h 286"/>
                <a:gd name="T8" fmla="*/ 20 w 152"/>
                <a:gd name="T9" fmla="*/ 0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6">
                  <a:moveTo>
                    <a:pt x="20" y="0"/>
                  </a:moveTo>
                  <a:lnTo>
                    <a:pt x="0" y="149"/>
                  </a:lnTo>
                  <a:lnTo>
                    <a:pt x="139" y="286"/>
                  </a:lnTo>
                  <a:lnTo>
                    <a:pt x="152" y="132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4"/>
            <p:cNvSpPr/>
            <p:nvPr/>
          </p:nvSpPr>
          <p:spPr bwMode="auto">
            <a:xfrm flipH="1">
              <a:off x="5186121" y="4189605"/>
              <a:ext cx="265795" cy="141734"/>
            </a:xfrm>
            <a:custGeom>
              <a:avLst/>
              <a:gdLst>
                <a:gd name="T0" fmla="*/ 0 w 285"/>
                <a:gd name="T1" fmla="*/ 22 h 152"/>
                <a:gd name="T2" fmla="*/ 149 w 285"/>
                <a:gd name="T3" fmla="*/ 0 h 152"/>
                <a:gd name="T4" fmla="*/ 285 w 285"/>
                <a:gd name="T5" fmla="*/ 139 h 152"/>
                <a:gd name="T6" fmla="*/ 131 w 285"/>
                <a:gd name="T7" fmla="*/ 152 h 152"/>
                <a:gd name="T8" fmla="*/ 0 w 285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" h="152">
                  <a:moveTo>
                    <a:pt x="0" y="22"/>
                  </a:moveTo>
                  <a:lnTo>
                    <a:pt x="149" y="0"/>
                  </a:lnTo>
                  <a:lnTo>
                    <a:pt x="285" y="139"/>
                  </a:lnTo>
                  <a:lnTo>
                    <a:pt x="131" y="15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5"/>
            <p:cNvSpPr/>
            <p:nvPr/>
          </p:nvSpPr>
          <p:spPr bwMode="auto">
            <a:xfrm flipH="1">
              <a:off x="5186121" y="4189605"/>
              <a:ext cx="265795" cy="141734"/>
            </a:xfrm>
            <a:custGeom>
              <a:avLst/>
              <a:gdLst>
                <a:gd name="T0" fmla="*/ 0 w 285"/>
                <a:gd name="T1" fmla="*/ 22 h 152"/>
                <a:gd name="T2" fmla="*/ 149 w 285"/>
                <a:gd name="T3" fmla="*/ 0 h 152"/>
                <a:gd name="T4" fmla="*/ 285 w 285"/>
                <a:gd name="T5" fmla="*/ 139 h 152"/>
                <a:gd name="T6" fmla="*/ 131 w 285"/>
                <a:gd name="T7" fmla="*/ 152 h 152"/>
                <a:gd name="T8" fmla="*/ 0 w 285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" h="152">
                  <a:moveTo>
                    <a:pt x="0" y="22"/>
                  </a:moveTo>
                  <a:lnTo>
                    <a:pt x="149" y="0"/>
                  </a:lnTo>
                  <a:lnTo>
                    <a:pt x="285" y="139"/>
                  </a:lnTo>
                  <a:lnTo>
                    <a:pt x="131" y="152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6"/>
            <p:cNvSpPr/>
            <p:nvPr/>
          </p:nvSpPr>
          <p:spPr bwMode="auto">
            <a:xfrm flipH="1">
              <a:off x="5453781" y="4286581"/>
              <a:ext cx="933" cy="186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7"/>
            <p:cNvSpPr/>
            <p:nvPr/>
          </p:nvSpPr>
          <p:spPr bwMode="auto">
            <a:xfrm flipH="1">
              <a:off x="5453781" y="4286581"/>
              <a:ext cx="933" cy="186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18"/>
            <p:cNvSpPr/>
            <p:nvPr/>
          </p:nvSpPr>
          <p:spPr bwMode="auto">
            <a:xfrm flipH="1">
              <a:off x="5450050" y="4286581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2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2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19"/>
            <p:cNvSpPr/>
            <p:nvPr/>
          </p:nvSpPr>
          <p:spPr bwMode="auto">
            <a:xfrm flipH="1">
              <a:off x="5450050" y="4286581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2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2" y="2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20"/>
            <p:cNvSpPr>
              <a:spLocks noEditPoints="1"/>
            </p:cNvSpPr>
            <p:nvPr/>
          </p:nvSpPr>
          <p:spPr bwMode="auto">
            <a:xfrm flipH="1">
              <a:off x="5410881" y="4327609"/>
              <a:ext cx="22383" cy="145464"/>
            </a:xfrm>
            <a:custGeom>
              <a:avLst/>
              <a:gdLst>
                <a:gd name="T0" fmla="*/ 0 w 24"/>
                <a:gd name="T1" fmla="*/ 149 h 156"/>
                <a:gd name="T2" fmla="*/ 0 w 24"/>
                <a:gd name="T3" fmla="*/ 149 h 156"/>
                <a:gd name="T4" fmla="*/ 8 w 24"/>
                <a:gd name="T5" fmla="*/ 156 h 156"/>
                <a:gd name="T6" fmla="*/ 8 w 24"/>
                <a:gd name="T7" fmla="*/ 156 h 156"/>
                <a:gd name="T8" fmla="*/ 0 w 24"/>
                <a:gd name="T9" fmla="*/ 149 h 156"/>
                <a:gd name="T10" fmla="*/ 21 w 24"/>
                <a:gd name="T11" fmla="*/ 0 h 156"/>
                <a:gd name="T12" fmla="*/ 21 w 24"/>
                <a:gd name="T13" fmla="*/ 0 h 156"/>
                <a:gd name="T14" fmla="*/ 24 w 24"/>
                <a:gd name="T15" fmla="*/ 4 h 156"/>
                <a:gd name="T16" fmla="*/ 21 w 24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6">
                  <a:moveTo>
                    <a:pt x="0" y="149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0" y="149"/>
                  </a:lnTo>
                  <a:close/>
                  <a:moveTo>
                    <a:pt x="21" y="0"/>
                  </a:moveTo>
                  <a:lnTo>
                    <a:pt x="21" y="0"/>
                  </a:lnTo>
                  <a:lnTo>
                    <a:pt x="24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21"/>
            <p:cNvSpPr>
              <a:spLocks noEditPoints="1"/>
            </p:cNvSpPr>
            <p:nvPr/>
          </p:nvSpPr>
          <p:spPr bwMode="auto">
            <a:xfrm flipH="1">
              <a:off x="5410881" y="4327609"/>
              <a:ext cx="22383" cy="145464"/>
            </a:xfrm>
            <a:custGeom>
              <a:avLst/>
              <a:gdLst>
                <a:gd name="T0" fmla="*/ 0 w 24"/>
                <a:gd name="T1" fmla="*/ 149 h 156"/>
                <a:gd name="T2" fmla="*/ 0 w 24"/>
                <a:gd name="T3" fmla="*/ 149 h 156"/>
                <a:gd name="T4" fmla="*/ 8 w 24"/>
                <a:gd name="T5" fmla="*/ 156 h 156"/>
                <a:gd name="T6" fmla="*/ 8 w 24"/>
                <a:gd name="T7" fmla="*/ 156 h 156"/>
                <a:gd name="T8" fmla="*/ 0 w 24"/>
                <a:gd name="T9" fmla="*/ 149 h 156"/>
                <a:gd name="T10" fmla="*/ 21 w 24"/>
                <a:gd name="T11" fmla="*/ 0 h 156"/>
                <a:gd name="T12" fmla="*/ 21 w 24"/>
                <a:gd name="T13" fmla="*/ 0 h 156"/>
                <a:gd name="T14" fmla="*/ 24 w 24"/>
                <a:gd name="T15" fmla="*/ 4 h 156"/>
                <a:gd name="T16" fmla="*/ 21 w 24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6">
                  <a:moveTo>
                    <a:pt x="0" y="149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0" y="149"/>
                  </a:lnTo>
                  <a:moveTo>
                    <a:pt x="21" y="0"/>
                  </a:moveTo>
                  <a:lnTo>
                    <a:pt x="21" y="0"/>
                  </a:lnTo>
                  <a:lnTo>
                    <a:pt x="24" y="4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22"/>
            <p:cNvSpPr/>
            <p:nvPr/>
          </p:nvSpPr>
          <p:spPr bwMode="auto">
            <a:xfrm flipH="1">
              <a:off x="5409015" y="4327609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4 w 26"/>
                <a:gd name="T9" fmla="*/ 4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23"/>
            <p:cNvSpPr/>
            <p:nvPr/>
          </p:nvSpPr>
          <p:spPr bwMode="auto">
            <a:xfrm flipH="1">
              <a:off x="5409015" y="4327609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4 w 26"/>
                <a:gd name="T9" fmla="*/ 4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24"/>
            <p:cNvSpPr>
              <a:spLocks noEditPoints="1"/>
            </p:cNvSpPr>
            <p:nvPr/>
          </p:nvSpPr>
          <p:spPr bwMode="auto">
            <a:xfrm flipH="1">
              <a:off x="5226223" y="4274459"/>
              <a:ext cx="152016" cy="22379"/>
            </a:xfrm>
            <a:custGeom>
              <a:avLst/>
              <a:gdLst>
                <a:gd name="T0" fmla="*/ 7 w 163"/>
                <a:gd name="T1" fmla="*/ 15 h 24"/>
                <a:gd name="T2" fmla="*/ 0 w 163"/>
                <a:gd name="T3" fmla="*/ 17 h 24"/>
                <a:gd name="T4" fmla="*/ 7 w 163"/>
                <a:gd name="T5" fmla="*/ 24 h 24"/>
                <a:gd name="T6" fmla="*/ 15 w 163"/>
                <a:gd name="T7" fmla="*/ 24 h 24"/>
                <a:gd name="T8" fmla="*/ 7 w 163"/>
                <a:gd name="T9" fmla="*/ 15 h 24"/>
                <a:gd name="T10" fmla="*/ 160 w 163"/>
                <a:gd name="T11" fmla="*/ 0 h 24"/>
                <a:gd name="T12" fmla="*/ 160 w 163"/>
                <a:gd name="T13" fmla="*/ 0 h 24"/>
                <a:gd name="T14" fmla="*/ 163 w 163"/>
                <a:gd name="T15" fmla="*/ 4 h 24"/>
                <a:gd name="T16" fmla="*/ 160 w 163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4">
                  <a:moveTo>
                    <a:pt x="7" y="15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5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3" y="4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25"/>
            <p:cNvSpPr>
              <a:spLocks noEditPoints="1"/>
            </p:cNvSpPr>
            <p:nvPr/>
          </p:nvSpPr>
          <p:spPr bwMode="auto">
            <a:xfrm flipH="1">
              <a:off x="5226223" y="4274459"/>
              <a:ext cx="152016" cy="22379"/>
            </a:xfrm>
            <a:custGeom>
              <a:avLst/>
              <a:gdLst>
                <a:gd name="T0" fmla="*/ 7 w 163"/>
                <a:gd name="T1" fmla="*/ 15 h 24"/>
                <a:gd name="T2" fmla="*/ 0 w 163"/>
                <a:gd name="T3" fmla="*/ 17 h 24"/>
                <a:gd name="T4" fmla="*/ 7 w 163"/>
                <a:gd name="T5" fmla="*/ 24 h 24"/>
                <a:gd name="T6" fmla="*/ 15 w 163"/>
                <a:gd name="T7" fmla="*/ 24 h 24"/>
                <a:gd name="T8" fmla="*/ 7 w 163"/>
                <a:gd name="T9" fmla="*/ 15 h 24"/>
                <a:gd name="T10" fmla="*/ 160 w 163"/>
                <a:gd name="T11" fmla="*/ 0 h 24"/>
                <a:gd name="T12" fmla="*/ 160 w 163"/>
                <a:gd name="T13" fmla="*/ 0 h 24"/>
                <a:gd name="T14" fmla="*/ 163 w 163"/>
                <a:gd name="T15" fmla="*/ 4 h 24"/>
                <a:gd name="T16" fmla="*/ 160 w 163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4">
                  <a:moveTo>
                    <a:pt x="7" y="15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5"/>
                  </a:lnTo>
                  <a:moveTo>
                    <a:pt x="160" y="0"/>
                  </a:moveTo>
                  <a:lnTo>
                    <a:pt x="160" y="0"/>
                  </a:lnTo>
                  <a:lnTo>
                    <a:pt x="163" y="4"/>
                  </a:lnTo>
                  <a:lnTo>
                    <a:pt x="1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26"/>
            <p:cNvSpPr/>
            <p:nvPr/>
          </p:nvSpPr>
          <p:spPr bwMode="auto">
            <a:xfrm flipH="1">
              <a:off x="5224358" y="4274459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5 h 24"/>
                <a:gd name="T4" fmla="*/ 8 w 158"/>
                <a:gd name="T5" fmla="*/ 24 h 24"/>
                <a:gd name="T6" fmla="*/ 158 w 158"/>
                <a:gd name="T7" fmla="*/ 6 h 24"/>
                <a:gd name="T8" fmla="*/ 156 w 158"/>
                <a:gd name="T9" fmla="*/ 4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5"/>
                  </a:lnTo>
                  <a:lnTo>
                    <a:pt x="8" y="24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27"/>
            <p:cNvSpPr/>
            <p:nvPr/>
          </p:nvSpPr>
          <p:spPr bwMode="auto">
            <a:xfrm flipH="1">
              <a:off x="5224358" y="4274459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5 h 24"/>
                <a:gd name="T4" fmla="*/ 8 w 158"/>
                <a:gd name="T5" fmla="*/ 24 h 24"/>
                <a:gd name="T6" fmla="*/ 158 w 158"/>
                <a:gd name="T7" fmla="*/ 6 h 24"/>
                <a:gd name="T8" fmla="*/ 156 w 158"/>
                <a:gd name="T9" fmla="*/ 4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5"/>
                  </a:lnTo>
                  <a:lnTo>
                    <a:pt x="8" y="24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28"/>
            <p:cNvSpPr>
              <a:spLocks noEditPoints="1"/>
            </p:cNvSpPr>
            <p:nvPr/>
          </p:nvSpPr>
          <p:spPr bwMode="auto">
            <a:xfrm flipH="1">
              <a:off x="5273786" y="4226903"/>
              <a:ext cx="150151" cy="22379"/>
            </a:xfrm>
            <a:custGeom>
              <a:avLst/>
              <a:gdLst>
                <a:gd name="T0" fmla="*/ 5 w 161"/>
                <a:gd name="T1" fmla="*/ 17 h 24"/>
                <a:gd name="T2" fmla="*/ 0 w 161"/>
                <a:gd name="T3" fmla="*/ 17 h 24"/>
                <a:gd name="T4" fmla="*/ 7 w 161"/>
                <a:gd name="T5" fmla="*/ 24 h 24"/>
                <a:gd name="T6" fmla="*/ 12 w 161"/>
                <a:gd name="T7" fmla="*/ 24 h 24"/>
                <a:gd name="T8" fmla="*/ 5 w 161"/>
                <a:gd name="T9" fmla="*/ 17 h 24"/>
                <a:gd name="T10" fmla="*/ 159 w 161"/>
                <a:gd name="T11" fmla="*/ 0 h 24"/>
                <a:gd name="T12" fmla="*/ 159 w 161"/>
                <a:gd name="T13" fmla="*/ 0 h 24"/>
                <a:gd name="T14" fmla="*/ 161 w 161"/>
                <a:gd name="T15" fmla="*/ 2 h 24"/>
                <a:gd name="T16" fmla="*/ 159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5" y="17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2" y="24"/>
                  </a:lnTo>
                  <a:lnTo>
                    <a:pt x="5" y="17"/>
                  </a:lnTo>
                  <a:close/>
                  <a:moveTo>
                    <a:pt x="159" y="0"/>
                  </a:moveTo>
                  <a:lnTo>
                    <a:pt x="159" y="0"/>
                  </a:lnTo>
                  <a:lnTo>
                    <a:pt x="161" y="2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29"/>
            <p:cNvSpPr>
              <a:spLocks noEditPoints="1"/>
            </p:cNvSpPr>
            <p:nvPr/>
          </p:nvSpPr>
          <p:spPr bwMode="auto">
            <a:xfrm flipH="1">
              <a:off x="5273786" y="4226903"/>
              <a:ext cx="150151" cy="22379"/>
            </a:xfrm>
            <a:custGeom>
              <a:avLst/>
              <a:gdLst>
                <a:gd name="T0" fmla="*/ 5 w 161"/>
                <a:gd name="T1" fmla="*/ 17 h 24"/>
                <a:gd name="T2" fmla="*/ 0 w 161"/>
                <a:gd name="T3" fmla="*/ 17 h 24"/>
                <a:gd name="T4" fmla="*/ 7 w 161"/>
                <a:gd name="T5" fmla="*/ 24 h 24"/>
                <a:gd name="T6" fmla="*/ 12 w 161"/>
                <a:gd name="T7" fmla="*/ 24 h 24"/>
                <a:gd name="T8" fmla="*/ 5 w 161"/>
                <a:gd name="T9" fmla="*/ 17 h 24"/>
                <a:gd name="T10" fmla="*/ 159 w 161"/>
                <a:gd name="T11" fmla="*/ 0 h 24"/>
                <a:gd name="T12" fmla="*/ 159 w 161"/>
                <a:gd name="T13" fmla="*/ 0 h 24"/>
                <a:gd name="T14" fmla="*/ 161 w 161"/>
                <a:gd name="T15" fmla="*/ 2 h 24"/>
                <a:gd name="T16" fmla="*/ 159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5" y="17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2" y="24"/>
                  </a:lnTo>
                  <a:lnTo>
                    <a:pt x="5" y="17"/>
                  </a:lnTo>
                  <a:moveTo>
                    <a:pt x="159" y="0"/>
                  </a:moveTo>
                  <a:lnTo>
                    <a:pt x="159" y="0"/>
                  </a:lnTo>
                  <a:lnTo>
                    <a:pt x="161" y="2"/>
                  </a:lnTo>
                  <a:lnTo>
                    <a:pt x="1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Freeform 30"/>
            <p:cNvSpPr/>
            <p:nvPr/>
          </p:nvSpPr>
          <p:spPr bwMode="auto">
            <a:xfrm flipH="1">
              <a:off x="5270056" y="4226903"/>
              <a:ext cx="149218" cy="22379"/>
            </a:xfrm>
            <a:custGeom>
              <a:avLst/>
              <a:gdLst>
                <a:gd name="T0" fmla="*/ 154 w 160"/>
                <a:gd name="T1" fmla="*/ 0 h 24"/>
                <a:gd name="T2" fmla="*/ 0 w 160"/>
                <a:gd name="T3" fmla="*/ 17 h 24"/>
                <a:gd name="T4" fmla="*/ 7 w 160"/>
                <a:gd name="T5" fmla="*/ 24 h 24"/>
                <a:gd name="T6" fmla="*/ 160 w 160"/>
                <a:gd name="T7" fmla="*/ 7 h 24"/>
                <a:gd name="T8" fmla="*/ 156 w 160"/>
                <a:gd name="T9" fmla="*/ 2 h 24"/>
                <a:gd name="T10" fmla="*/ 154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60" y="7"/>
                  </a:lnTo>
                  <a:lnTo>
                    <a:pt x="156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Freeform 31"/>
            <p:cNvSpPr/>
            <p:nvPr/>
          </p:nvSpPr>
          <p:spPr bwMode="auto">
            <a:xfrm flipH="1">
              <a:off x="5270056" y="4226903"/>
              <a:ext cx="149218" cy="22379"/>
            </a:xfrm>
            <a:custGeom>
              <a:avLst/>
              <a:gdLst>
                <a:gd name="T0" fmla="*/ 154 w 160"/>
                <a:gd name="T1" fmla="*/ 0 h 24"/>
                <a:gd name="T2" fmla="*/ 0 w 160"/>
                <a:gd name="T3" fmla="*/ 17 h 24"/>
                <a:gd name="T4" fmla="*/ 7 w 160"/>
                <a:gd name="T5" fmla="*/ 24 h 24"/>
                <a:gd name="T6" fmla="*/ 160 w 160"/>
                <a:gd name="T7" fmla="*/ 7 h 24"/>
                <a:gd name="T8" fmla="*/ 156 w 160"/>
                <a:gd name="T9" fmla="*/ 2 h 24"/>
                <a:gd name="T10" fmla="*/ 154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60" y="7"/>
                  </a:lnTo>
                  <a:lnTo>
                    <a:pt x="156" y="2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Freeform 32"/>
            <p:cNvSpPr/>
            <p:nvPr/>
          </p:nvSpPr>
          <p:spPr bwMode="auto">
            <a:xfrm flipH="1">
              <a:off x="5329743" y="3507044"/>
              <a:ext cx="867331" cy="865323"/>
            </a:xfrm>
            <a:custGeom>
              <a:avLst/>
              <a:gdLst>
                <a:gd name="T0" fmla="*/ 81 w 507"/>
                <a:gd name="T1" fmla="*/ 31 h 506"/>
                <a:gd name="T2" fmla="*/ 81 w 507"/>
                <a:gd name="T3" fmla="*/ 31 h 506"/>
                <a:gd name="T4" fmla="*/ 0 w 507"/>
                <a:gd name="T5" fmla="*/ 0 h 506"/>
                <a:gd name="T6" fmla="*/ 37 w 507"/>
                <a:gd name="T7" fmla="*/ 79 h 506"/>
                <a:gd name="T8" fmla="*/ 37 w 507"/>
                <a:gd name="T9" fmla="*/ 79 h 506"/>
                <a:gd name="T10" fmla="*/ 888 w 507"/>
                <a:gd name="T11" fmla="*/ 928 h 506"/>
                <a:gd name="T12" fmla="*/ 930 w 507"/>
                <a:gd name="T13" fmla="*/ 884 h 506"/>
                <a:gd name="T14" fmla="*/ 81 w 507"/>
                <a:gd name="T15" fmla="*/ 31 h 5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6"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1" y="14"/>
                    <a:pt x="0" y="0"/>
                    <a:pt x="0" y="0"/>
                  </a:cubicBezTo>
                  <a:cubicBezTo>
                    <a:pt x="0" y="0"/>
                    <a:pt x="16" y="40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84" y="506"/>
                    <a:pt x="484" y="506"/>
                    <a:pt x="484" y="506"/>
                  </a:cubicBezTo>
                  <a:cubicBezTo>
                    <a:pt x="507" y="482"/>
                    <a:pt x="507" y="482"/>
                    <a:pt x="507" y="482"/>
                  </a:cubicBezTo>
                  <a:lnTo>
                    <a:pt x="44" y="17"/>
                  </a:lnTo>
                  <a:close/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382631" y="2558262"/>
            <a:ext cx="785515" cy="783212"/>
            <a:chOff x="5107781" y="2781590"/>
            <a:chExt cx="1010954" cy="1007989"/>
          </a:xfrm>
        </p:grpSpPr>
        <p:sp>
          <p:nvSpPr>
            <p:cNvPr id="68" name="Freeform 5"/>
            <p:cNvSpPr/>
            <p:nvPr/>
          </p:nvSpPr>
          <p:spPr bwMode="auto">
            <a:xfrm flipH="1">
              <a:off x="5292439" y="3523828"/>
              <a:ext cx="141757" cy="265751"/>
            </a:xfrm>
            <a:custGeom>
              <a:avLst/>
              <a:gdLst>
                <a:gd name="T0" fmla="*/ 22 w 152"/>
                <a:gd name="T1" fmla="*/ 0 h 285"/>
                <a:gd name="T2" fmla="*/ 0 w 152"/>
                <a:gd name="T3" fmla="*/ 149 h 285"/>
                <a:gd name="T4" fmla="*/ 139 w 152"/>
                <a:gd name="T5" fmla="*/ 285 h 285"/>
                <a:gd name="T6" fmla="*/ 152 w 152"/>
                <a:gd name="T7" fmla="*/ 131 h 285"/>
                <a:gd name="T8" fmla="*/ 22 w 15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5">
                  <a:moveTo>
                    <a:pt x="22" y="0"/>
                  </a:moveTo>
                  <a:lnTo>
                    <a:pt x="0" y="149"/>
                  </a:lnTo>
                  <a:lnTo>
                    <a:pt x="139" y="285"/>
                  </a:lnTo>
                  <a:lnTo>
                    <a:pt x="152" y="13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6"/>
            <p:cNvSpPr/>
            <p:nvPr/>
          </p:nvSpPr>
          <p:spPr bwMode="auto">
            <a:xfrm flipH="1">
              <a:off x="5292439" y="3523828"/>
              <a:ext cx="141757" cy="265751"/>
            </a:xfrm>
            <a:custGeom>
              <a:avLst/>
              <a:gdLst>
                <a:gd name="T0" fmla="*/ 22 w 152"/>
                <a:gd name="T1" fmla="*/ 0 h 285"/>
                <a:gd name="T2" fmla="*/ 0 w 152"/>
                <a:gd name="T3" fmla="*/ 149 h 285"/>
                <a:gd name="T4" fmla="*/ 139 w 152"/>
                <a:gd name="T5" fmla="*/ 285 h 285"/>
                <a:gd name="T6" fmla="*/ 152 w 152"/>
                <a:gd name="T7" fmla="*/ 131 h 285"/>
                <a:gd name="T8" fmla="*/ 22 w 15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5">
                  <a:moveTo>
                    <a:pt x="22" y="0"/>
                  </a:moveTo>
                  <a:lnTo>
                    <a:pt x="0" y="149"/>
                  </a:lnTo>
                  <a:lnTo>
                    <a:pt x="139" y="285"/>
                  </a:lnTo>
                  <a:lnTo>
                    <a:pt x="152" y="131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Freeform 7"/>
            <p:cNvSpPr/>
            <p:nvPr/>
          </p:nvSpPr>
          <p:spPr bwMode="auto">
            <a:xfrm flipH="1">
              <a:off x="5107781" y="3464151"/>
              <a:ext cx="266728" cy="141734"/>
            </a:xfrm>
            <a:custGeom>
              <a:avLst/>
              <a:gdLst>
                <a:gd name="T0" fmla="*/ 0 w 286"/>
                <a:gd name="T1" fmla="*/ 22 h 152"/>
                <a:gd name="T2" fmla="*/ 150 w 286"/>
                <a:gd name="T3" fmla="*/ 0 h 152"/>
                <a:gd name="T4" fmla="*/ 286 w 286"/>
                <a:gd name="T5" fmla="*/ 139 h 152"/>
                <a:gd name="T6" fmla="*/ 132 w 286"/>
                <a:gd name="T7" fmla="*/ 152 h 152"/>
                <a:gd name="T8" fmla="*/ 0 w 286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152">
                  <a:moveTo>
                    <a:pt x="0" y="22"/>
                  </a:moveTo>
                  <a:lnTo>
                    <a:pt x="150" y="0"/>
                  </a:lnTo>
                  <a:lnTo>
                    <a:pt x="286" y="139"/>
                  </a:lnTo>
                  <a:lnTo>
                    <a:pt x="132" y="15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8"/>
            <p:cNvSpPr/>
            <p:nvPr/>
          </p:nvSpPr>
          <p:spPr bwMode="auto">
            <a:xfrm flipH="1">
              <a:off x="5107781" y="3464151"/>
              <a:ext cx="266728" cy="141734"/>
            </a:xfrm>
            <a:custGeom>
              <a:avLst/>
              <a:gdLst>
                <a:gd name="T0" fmla="*/ 0 w 286"/>
                <a:gd name="T1" fmla="*/ 22 h 152"/>
                <a:gd name="T2" fmla="*/ 150 w 286"/>
                <a:gd name="T3" fmla="*/ 0 h 152"/>
                <a:gd name="T4" fmla="*/ 286 w 286"/>
                <a:gd name="T5" fmla="*/ 139 h 152"/>
                <a:gd name="T6" fmla="*/ 132 w 286"/>
                <a:gd name="T7" fmla="*/ 152 h 152"/>
                <a:gd name="T8" fmla="*/ 0 w 286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152">
                  <a:moveTo>
                    <a:pt x="0" y="22"/>
                  </a:moveTo>
                  <a:lnTo>
                    <a:pt x="150" y="0"/>
                  </a:lnTo>
                  <a:lnTo>
                    <a:pt x="286" y="139"/>
                  </a:lnTo>
                  <a:lnTo>
                    <a:pt x="132" y="152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Freeform 9"/>
            <p:cNvSpPr/>
            <p:nvPr/>
          </p:nvSpPr>
          <p:spPr bwMode="auto">
            <a:xfrm flipH="1">
              <a:off x="5191716" y="3501449"/>
              <a:ext cx="148286" cy="22379"/>
            </a:xfrm>
            <a:custGeom>
              <a:avLst/>
              <a:gdLst>
                <a:gd name="T0" fmla="*/ 154 w 159"/>
                <a:gd name="T1" fmla="*/ 0 h 24"/>
                <a:gd name="T2" fmla="*/ 0 w 159"/>
                <a:gd name="T3" fmla="*/ 17 h 24"/>
                <a:gd name="T4" fmla="*/ 7 w 159"/>
                <a:gd name="T5" fmla="*/ 24 h 24"/>
                <a:gd name="T6" fmla="*/ 159 w 159"/>
                <a:gd name="T7" fmla="*/ 8 h 24"/>
                <a:gd name="T8" fmla="*/ 154 w 15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9" y="8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Freeform 10"/>
            <p:cNvSpPr/>
            <p:nvPr/>
          </p:nvSpPr>
          <p:spPr bwMode="auto">
            <a:xfrm flipH="1">
              <a:off x="5191716" y="3501449"/>
              <a:ext cx="148286" cy="22379"/>
            </a:xfrm>
            <a:custGeom>
              <a:avLst/>
              <a:gdLst>
                <a:gd name="T0" fmla="*/ 154 w 159"/>
                <a:gd name="T1" fmla="*/ 0 h 24"/>
                <a:gd name="T2" fmla="*/ 0 w 159"/>
                <a:gd name="T3" fmla="*/ 17 h 24"/>
                <a:gd name="T4" fmla="*/ 7 w 159"/>
                <a:gd name="T5" fmla="*/ 24 h 24"/>
                <a:gd name="T6" fmla="*/ 159 w 159"/>
                <a:gd name="T7" fmla="*/ 8 h 24"/>
                <a:gd name="T8" fmla="*/ 154 w 15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9" y="8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Freeform 11"/>
            <p:cNvSpPr/>
            <p:nvPr/>
          </p:nvSpPr>
          <p:spPr bwMode="auto">
            <a:xfrm flipH="1">
              <a:off x="5251404" y="2781590"/>
              <a:ext cx="867331" cy="864391"/>
            </a:xfrm>
            <a:custGeom>
              <a:avLst/>
              <a:gdLst>
                <a:gd name="T0" fmla="*/ 79 w 507"/>
                <a:gd name="T1" fmla="*/ 31 h 505"/>
                <a:gd name="T2" fmla="*/ 79 w 507"/>
                <a:gd name="T3" fmla="*/ 31 h 505"/>
                <a:gd name="T4" fmla="*/ 0 w 507"/>
                <a:gd name="T5" fmla="*/ 0 h 505"/>
                <a:gd name="T6" fmla="*/ 35 w 507"/>
                <a:gd name="T7" fmla="*/ 79 h 505"/>
                <a:gd name="T8" fmla="*/ 35 w 507"/>
                <a:gd name="T9" fmla="*/ 79 h 505"/>
                <a:gd name="T10" fmla="*/ 886 w 507"/>
                <a:gd name="T11" fmla="*/ 927 h 505"/>
                <a:gd name="T12" fmla="*/ 930 w 507"/>
                <a:gd name="T13" fmla="*/ 885 h 505"/>
                <a:gd name="T14" fmla="*/ 79 w 507"/>
                <a:gd name="T15" fmla="*/ 31 h 5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5">
                  <a:moveTo>
                    <a:pt x="43" y="17"/>
                  </a:moveTo>
                  <a:cubicBezTo>
                    <a:pt x="43" y="17"/>
                    <a:pt x="43" y="17"/>
                    <a:pt x="43" y="17"/>
                  </a:cubicBezTo>
                  <a:cubicBezTo>
                    <a:pt x="40" y="14"/>
                    <a:pt x="0" y="0"/>
                    <a:pt x="0" y="0"/>
                  </a:cubicBezTo>
                  <a:cubicBezTo>
                    <a:pt x="0" y="0"/>
                    <a:pt x="15" y="40"/>
                    <a:pt x="19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483" y="505"/>
                    <a:pt x="483" y="505"/>
                    <a:pt x="483" y="505"/>
                  </a:cubicBezTo>
                  <a:cubicBezTo>
                    <a:pt x="507" y="482"/>
                    <a:pt x="507" y="482"/>
                    <a:pt x="507" y="482"/>
                  </a:cubicBezTo>
                  <a:cubicBezTo>
                    <a:pt x="43" y="17"/>
                    <a:pt x="43" y="17"/>
                    <a:pt x="43" y="17"/>
                  </a:cubicBezTo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33"/>
            <p:cNvSpPr/>
            <p:nvPr/>
          </p:nvSpPr>
          <p:spPr bwMode="auto">
            <a:xfrm flipH="1">
              <a:off x="5372643" y="3562059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4 w 26"/>
                <a:gd name="T9" fmla="*/ 1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4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34"/>
            <p:cNvSpPr/>
            <p:nvPr/>
          </p:nvSpPr>
          <p:spPr bwMode="auto">
            <a:xfrm flipH="1">
              <a:off x="5372643" y="3562059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4 w 26"/>
                <a:gd name="T9" fmla="*/ 1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4" y="1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Freeform 35"/>
            <p:cNvSpPr/>
            <p:nvPr/>
          </p:nvSpPr>
          <p:spPr bwMode="auto">
            <a:xfrm flipH="1">
              <a:off x="5374509" y="3562059"/>
              <a:ext cx="3730" cy="932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4 w 4"/>
                <a:gd name="T5" fmla="*/ 1 h 1"/>
                <a:gd name="T6" fmla="*/ 0 w 4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1D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Freeform 36"/>
            <p:cNvSpPr/>
            <p:nvPr/>
          </p:nvSpPr>
          <p:spPr bwMode="auto">
            <a:xfrm flipH="1">
              <a:off x="5374509" y="3562059"/>
              <a:ext cx="3730" cy="932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4 w 4"/>
                <a:gd name="T5" fmla="*/ 1 h 1"/>
                <a:gd name="T6" fmla="*/ 0 w 4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Freeform 37"/>
            <p:cNvSpPr/>
            <p:nvPr/>
          </p:nvSpPr>
          <p:spPr bwMode="auto">
            <a:xfrm flipH="1">
              <a:off x="5347463" y="3741092"/>
              <a:ext cx="6528" cy="7460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7 w 7"/>
                <a:gd name="T5" fmla="*/ 8 h 8"/>
                <a:gd name="T6" fmla="*/ 7 w 7"/>
                <a:gd name="T7" fmla="*/ 8 h 8"/>
                <a:gd name="T8" fmla="*/ 0 w 7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0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Freeform 38"/>
            <p:cNvSpPr/>
            <p:nvPr/>
          </p:nvSpPr>
          <p:spPr bwMode="auto">
            <a:xfrm flipH="1">
              <a:off x="5347463" y="3741092"/>
              <a:ext cx="6528" cy="7460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7 w 7"/>
                <a:gd name="T5" fmla="*/ 8 h 8"/>
                <a:gd name="T6" fmla="*/ 7 w 7"/>
                <a:gd name="T7" fmla="*/ 8 h 8"/>
                <a:gd name="T8" fmla="*/ 0 w 7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0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Freeform 39"/>
            <p:cNvSpPr/>
            <p:nvPr/>
          </p:nvSpPr>
          <p:spPr bwMode="auto">
            <a:xfrm flipH="1">
              <a:off x="5329743" y="3603087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Freeform 40"/>
            <p:cNvSpPr/>
            <p:nvPr/>
          </p:nvSpPr>
          <p:spPr bwMode="auto">
            <a:xfrm flipH="1">
              <a:off x="5329743" y="3603087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Freeform 41"/>
            <p:cNvSpPr/>
            <p:nvPr/>
          </p:nvSpPr>
          <p:spPr bwMode="auto">
            <a:xfrm flipH="1">
              <a:off x="5333474" y="3603087"/>
              <a:ext cx="1865" cy="279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3 h 3"/>
                <a:gd name="T6" fmla="*/ 0 w 2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1D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Freeform 42"/>
            <p:cNvSpPr/>
            <p:nvPr/>
          </p:nvSpPr>
          <p:spPr bwMode="auto">
            <a:xfrm flipH="1">
              <a:off x="5333474" y="3603087"/>
              <a:ext cx="1865" cy="279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3 h 3"/>
                <a:gd name="T6" fmla="*/ 0 w 2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Freeform 43"/>
            <p:cNvSpPr>
              <a:spLocks noEditPoints="1"/>
            </p:cNvSpPr>
            <p:nvPr/>
          </p:nvSpPr>
          <p:spPr bwMode="auto">
            <a:xfrm flipH="1">
              <a:off x="5148816" y="3549937"/>
              <a:ext cx="145488" cy="22379"/>
            </a:xfrm>
            <a:custGeom>
              <a:avLst/>
              <a:gdLst>
                <a:gd name="T0" fmla="*/ 0 w 156"/>
                <a:gd name="T1" fmla="*/ 14 h 24"/>
                <a:gd name="T2" fmla="*/ 0 w 156"/>
                <a:gd name="T3" fmla="*/ 14 h 24"/>
                <a:gd name="T4" fmla="*/ 7 w 156"/>
                <a:gd name="T5" fmla="*/ 24 h 24"/>
                <a:gd name="T6" fmla="*/ 9 w 156"/>
                <a:gd name="T7" fmla="*/ 24 h 24"/>
                <a:gd name="T8" fmla="*/ 0 w 156"/>
                <a:gd name="T9" fmla="*/ 14 h 24"/>
                <a:gd name="T10" fmla="*/ 152 w 156"/>
                <a:gd name="T11" fmla="*/ 0 h 24"/>
                <a:gd name="T12" fmla="*/ 152 w 156"/>
                <a:gd name="T13" fmla="*/ 0 h 24"/>
                <a:gd name="T14" fmla="*/ 156 w 156"/>
                <a:gd name="T15" fmla="*/ 2 h 24"/>
                <a:gd name="T16" fmla="*/ 152 w 156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" h="24">
                  <a:moveTo>
                    <a:pt x="0" y="14"/>
                  </a:moveTo>
                  <a:lnTo>
                    <a:pt x="0" y="1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0" y="14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5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Freeform 44"/>
            <p:cNvSpPr>
              <a:spLocks noEditPoints="1"/>
            </p:cNvSpPr>
            <p:nvPr/>
          </p:nvSpPr>
          <p:spPr bwMode="auto">
            <a:xfrm flipH="1">
              <a:off x="5148816" y="3549937"/>
              <a:ext cx="145488" cy="22379"/>
            </a:xfrm>
            <a:custGeom>
              <a:avLst/>
              <a:gdLst>
                <a:gd name="T0" fmla="*/ 0 w 156"/>
                <a:gd name="T1" fmla="*/ 14 h 24"/>
                <a:gd name="T2" fmla="*/ 0 w 156"/>
                <a:gd name="T3" fmla="*/ 14 h 24"/>
                <a:gd name="T4" fmla="*/ 7 w 156"/>
                <a:gd name="T5" fmla="*/ 24 h 24"/>
                <a:gd name="T6" fmla="*/ 9 w 156"/>
                <a:gd name="T7" fmla="*/ 24 h 24"/>
                <a:gd name="T8" fmla="*/ 0 w 156"/>
                <a:gd name="T9" fmla="*/ 14 h 24"/>
                <a:gd name="T10" fmla="*/ 152 w 156"/>
                <a:gd name="T11" fmla="*/ 0 h 24"/>
                <a:gd name="T12" fmla="*/ 152 w 156"/>
                <a:gd name="T13" fmla="*/ 0 h 24"/>
                <a:gd name="T14" fmla="*/ 156 w 156"/>
                <a:gd name="T15" fmla="*/ 2 h 24"/>
                <a:gd name="T16" fmla="*/ 152 w 156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" h="24">
                  <a:moveTo>
                    <a:pt x="0" y="14"/>
                  </a:moveTo>
                  <a:lnTo>
                    <a:pt x="0" y="1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0" y="14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56" y="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Freeform 45"/>
            <p:cNvSpPr/>
            <p:nvPr/>
          </p:nvSpPr>
          <p:spPr bwMode="auto">
            <a:xfrm flipH="1">
              <a:off x="5145086" y="3549937"/>
              <a:ext cx="149218" cy="22379"/>
            </a:xfrm>
            <a:custGeom>
              <a:avLst/>
              <a:gdLst>
                <a:gd name="T0" fmla="*/ 152 w 160"/>
                <a:gd name="T1" fmla="*/ 0 h 24"/>
                <a:gd name="T2" fmla="*/ 0 w 160"/>
                <a:gd name="T3" fmla="*/ 14 h 24"/>
                <a:gd name="T4" fmla="*/ 9 w 160"/>
                <a:gd name="T5" fmla="*/ 24 h 24"/>
                <a:gd name="T6" fmla="*/ 160 w 160"/>
                <a:gd name="T7" fmla="*/ 5 h 24"/>
                <a:gd name="T8" fmla="*/ 156 w 160"/>
                <a:gd name="T9" fmla="*/ 2 h 24"/>
                <a:gd name="T10" fmla="*/ 152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2" y="0"/>
                  </a:moveTo>
                  <a:lnTo>
                    <a:pt x="0" y="14"/>
                  </a:lnTo>
                  <a:lnTo>
                    <a:pt x="9" y="24"/>
                  </a:lnTo>
                  <a:lnTo>
                    <a:pt x="160" y="5"/>
                  </a:lnTo>
                  <a:lnTo>
                    <a:pt x="15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Freeform 46"/>
            <p:cNvSpPr/>
            <p:nvPr/>
          </p:nvSpPr>
          <p:spPr bwMode="auto">
            <a:xfrm flipH="1">
              <a:off x="5145086" y="3549937"/>
              <a:ext cx="149218" cy="22379"/>
            </a:xfrm>
            <a:custGeom>
              <a:avLst/>
              <a:gdLst>
                <a:gd name="T0" fmla="*/ 152 w 160"/>
                <a:gd name="T1" fmla="*/ 0 h 24"/>
                <a:gd name="T2" fmla="*/ 0 w 160"/>
                <a:gd name="T3" fmla="*/ 14 h 24"/>
                <a:gd name="T4" fmla="*/ 9 w 160"/>
                <a:gd name="T5" fmla="*/ 24 h 24"/>
                <a:gd name="T6" fmla="*/ 160 w 160"/>
                <a:gd name="T7" fmla="*/ 5 h 24"/>
                <a:gd name="T8" fmla="*/ 156 w 160"/>
                <a:gd name="T9" fmla="*/ 2 h 24"/>
                <a:gd name="T10" fmla="*/ 152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2" y="0"/>
                  </a:moveTo>
                  <a:lnTo>
                    <a:pt x="0" y="14"/>
                  </a:lnTo>
                  <a:lnTo>
                    <a:pt x="9" y="24"/>
                  </a:lnTo>
                  <a:lnTo>
                    <a:pt x="160" y="5"/>
                  </a:lnTo>
                  <a:lnTo>
                    <a:pt x="156" y="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Freeform 47"/>
            <p:cNvSpPr/>
            <p:nvPr/>
          </p:nvSpPr>
          <p:spPr bwMode="auto">
            <a:xfrm flipH="1">
              <a:off x="5287776" y="3562992"/>
              <a:ext cx="11191" cy="9325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2 h 10"/>
                <a:gd name="T4" fmla="*/ 7 w 12"/>
                <a:gd name="T5" fmla="*/ 10 h 10"/>
                <a:gd name="T6" fmla="*/ 12 w 12"/>
                <a:gd name="T7" fmla="*/ 10 h 10"/>
                <a:gd name="T8" fmla="*/ 5 w 12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lnTo>
                    <a:pt x="0" y="2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01D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Freeform 48"/>
            <p:cNvSpPr/>
            <p:nvPr/>
          </p:nvSpPr>
          <p:spPr bwMode="auto">
            <a:xfrm flipH="1">
              <a:off x="5287776" y="3562992"/>
              <a:ext cx="11191" cy="9325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2 h 10"/>
                <a:gd name="T4" fmla="*/ 7 w 12"/>
                <a:gd name="T5" fmla="*/ 10 h 10"/>
                <a:gd name="T6" fmla="*/ 12 w 12"/>
                <a:gd name="T7" fmla="*/ 10 h 10"/>
                <a:gd name="T8" fmla="*/ 5 w 12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lnTo>
                    <a:pt x="0" y="2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2241968" y="3520775"/>
            <a:ext cx="785515" cy="784661"/>
            <a:chOff x="6073970" y="3409136"/>
            <a:chExt cx="1010953" cy="1009854"/>
          </a:xfrm>
        </p:grpSpPr>
        <p:sp>
          <p:nvSpPr>
            <p:cNvPr id="92" name="Freeform 49"/>
            <p:cNvSpPr/>
            <p:nvPr/>
          </p:nvSpPr>
          <p:spPr bwMode="auto">
            <a:xfrm flipH="1">
              <a:off x="6259560" y="4151374"/>
              <a:ext cx="141757" cy="267616"/>
            </a:xfrm>
            <a:custGeom>
              <a:avLst/>
              <a:gdLst>
                <a:gd name="T0" fmla="*/ 22 w 152"/>
                <a:gd name="T1" fmla="*/ 0 h 287"/>
                <a:gd name="T2" fmla="*/ 0 w 152"/>
                <a:gd name="T3" fmla="*/ 149 h 287"/>
                <a:gd name="T4" fmla="*/ 140 w 152"/>
                <a:gd name="T5" fmla="*/ 287 h 287"/>
                <a:gd name="T6" fmla="*/ 152 w 152"/>
                <a:gd name="T7" fmla="*/ 132 h 287"/>
                <a:gd name="T8" fmla="*/ 22 w 152"/>
                <a:gd name="T9" fmla="*/ 0 h 2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7">
                  <a:moveTo>
                    <a:pt x="22" y="0"/>
                  </a:moveTo>
                  <a:lnTo>
                    <a:pt x="0" y="149"/>
                  </a:lnTo>
                  <a:lnTo>
                    <a:pt x="140" y="287"/>
                  </a:lnTo>
                  <a:lnTo>
                    <a:pt x="152" y="13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Freeform 50"/>
            <p:cNvSpPr/>
            <p:nvPr/>
          </p:nvSpPr>
          <p:spPr bwMode="auto">
            <a:xfrm flipH="1">
              <a:off x="6259560" y="4151374"/>
              <a:ext cx="141757" cy="267616"/>
            </a:xfrm>
            <a:custGeom>
              <a:avLst/>
              <a:gdLst>
                <a:gd name="T0" fmla="*/ 22 w 152"/>
                <a:gd name="T1" fmla="*/ 0 h 287"/>
                <a:gd name="T2" fmla="*/ 0 w 152"/>
                <a:gd name="T3" fmla="*/ 149 h 287"/>
                <a:gd name="T4" fmla="*/ 140 w 152"/>
                <a:gd name="T5" fmla="*/ 287 h 287"/>
                <a:gd name="T6" fmla="*/ 152 w 152"/>
                <a:gd name="T7" fmla="*/ 132 h 287"/>
                <a:gd name="T8" fmla="*/ 22 w 152"/>
                <a:gd name="T9" fmla="*/ 0 h 2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7">
                  <a:moveTo>
                    <a:pt x="22" y="0"/>
                  </a:moveTo>
                  <a:lnTo>
                    <a:pt x="0" y="149"/>
                  </a:lnTo>
                  <a:lnTo>
                    <a:pt x="140" y="287"/>
                  </a:lnTo>
                  <a:lnTo>
                    <a:pt x="152" y="132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Freeform 51"/>
            <p:cNvSpPr/>
            <p:nvPr/>
          </p:nvSpPr>
          <p:spPr bwMode="auto">
            <a:xfrm flipH="1">
              <a:off x="6073970" y="4091697"/>
              <a:ext cx="267660" cy="141734"/>
            </a:xfrm>
            <a:custGeom>
              <a:avLst/>
              <a:gdLst>
                <a:gd name="T0" fmla="*/ 0 w 287"/>
                <a:gd name="T1" fmla="*/ 22 h 152"/>
                <a:gd name="T2" fmla="*/ 151 w 287"/>
                <a:gd name="T3" fmla="*/ 0 h 152"/>
                <a:gd name="T4" fmla="*/ 287 w 287"/>
                <a:gd name="T5" fmla="*/ 140 h 152"/>
                <a:gd name="T6" fmla="*/ 133 w 287"/>
                <a:gd name="T7" fmla="*/ 152 h 152"/>
                <a:gd name="T8" fmla="*/ 0 w 287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152">
                  <a:moveTo>
                    <a:pt x="0" y="22"/>
                  </a:moveTo>
                  <a:lnTo>
                    <a:pt x="151" y="0"/>
                  </a:lnTo>
                  <a:lnTo>
                    <a:pt x="287" y="140"/>
                  </a:lnTo>
                  <a:lnTo>
                    <a:pt x="133" y="15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5" name="Freeform 52"/>
            <p:cNvSpPr/>
            <p:nvPr/>
          </p:nvSpPr>
          <p:spPr bwMode="auto">
            <a:xfrm flipH="1">
              <a:off x="6073970" y="4091697"/>
              <a:ext cx="267660" cy="141734"/>
            </a:xfrm>
            <a:custGeom>
              <a:avLst/>
              <a:gdLst>
                <a:gd name="T0" fmla="*/ 0 w 287"/>
                <a:gd name="T1" fmla="*/ 22 h 152"/>
                <a:gd name="T2" fmla="*/ 151 w 287"/>
                <a:gd name="T3" fmla="*/ 0 h 152"/>
                <a:gd name="T4" fmla="*/ 287 w 287"/>
                <a:gd name="T5" fmla="*/ 140 h 152"/>
                <a:gd name="T6" fmla="*/ 133 w 287"/>
                <a:gd name="T7" fmla="*/ 152 h 152"/>
                <a:gd name="T8" fmla="*/ 0 w 287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152">
                  <a:moveTo>
                    <a:pt x="0" y="22"/>
                  </a:moveTo>
                  <a:lnTo>
                    <a:pt x="151" y="0"/>
                  </a:lnTo>
                  <a:lnTo>
                    <a:pt x="287" y="140"/>
                  </a:lnTo>
                  <a:lnTo>
                    <a:pt x="133" y="152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Freeform 53"/>
            <p:cNvSpPr/>
            <p:nvPr/>
          </p:nvSpPr>
          <p:spPr bwMode="auto">
            <a:xfrm flipH="1">
              <a:off x="6342563" y="4189605"/>
              <a:ext cx="0" cy="186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Freeform 54"/>
            <p:cNvSpPr/>
            <p:nvPr/>
          </p:nvSpPr>
          <p:spPr bwMode="auto">
            <a:xfrm flipH="1">
              <a:off x="6342563" y="4189605"/>
              <a:ext cx="0" cy="186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Freeform 55"/>
            <p:cNvSpPr/>
            <p:nvPr/>
          </p:nvSpPr>
          <p:spPr bwMode="auto">
            <a:xfrm flipH="1">
              <a:off x="6337899" y="4189605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1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Freeform 56"/>
            <p:cNvSpPr/>
            <p:nvPr/>
          </p:nvSpPr>
          <p:spPr bwMode="auto">
            <a:xfrm flipH="1">
              <a:off x="6337899" y="4189605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1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Freeform 57"/>
            <p:cNvSpPr>
              <a:spLocks noEditPoints="1"/>
            </p:cNvSpPr>
            <p:nvPr/>
          </p:nvSpPr>
          <p:spPr bwMode="auto">
            <a:xfrm flipH="1">
              <a:off x="6300595" y="4230633"/>
              <a:ext cx="20518" cy="145464"/>
            </a:xfrm>
            <a:custGeom>
              <a:avLst/>
              <a:gdLst>
                <a:gd name="T0" fmla="*/ 0 w 22"/>
                <a:gd name="T1" fmla="*/ 148 h 156"/>
                <a:gd name="T2" fmla="*/ 0 w 22"/>
                <a:gd name="T3" fmla="*/ 148 h 156"/>
                <a:gd name="T4" fmla="*/ 8 w 22"/>
                <a:gd name="T5" fmla="*/ 156 h 156"/>
                <a:gd name="T6" fmla="*/ 8 w 22"/>
                <a:gd name="T7" fmla="*/ 156 h 156"/>
                <a:gd name="T8" fmla="*/ 0 w 22"/>
                <a:gd name="T9" fmla="*/ 148 h 156"/>
                <a:gd name="T10" fmla="*/ 21 w 22"/>
                <a:gd name="T11" fmla="*/ 0 h 156"/>
                <a:gd name="T12" fmla="*/ 21 w 22"/>
                <a:gd name="T13" fmla="*/ 0 h 156"/>
                <a:gd name="T14" fmla="*/ 22 w 22"/>
                <a:gd name="T15" fmla="*/ 3 h 156"/>
                <a:gd name="T16" fmla="*/ 21 w 22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56">
                  <a:moveTo>
                    <a:pt x="0" y="148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0" y="148"/>
                  </a:lnTo>
                  <a:close/>
                  <a:moveTo>
                    <a:pt x="21" y="0"/>
                  </a:moveTo>
                  <a:lnTo>
                    <a:pt x="21" y="0"/>
                  </a:lnTo>
                  <a:lnTo>
                    <a:pt x="2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Freeform 58"/>
            <p:cNvSpPr>
              <a:spLocks noEditPoints="1"/>
            </p:cNvSpPr>
            <p:nvPr/>
          </p:nvSpPr>
          <p:spPr bwMode="auto">
            <a:xfrm flipH="1">
              <a:off x="6300595" y="4230633"/>
              <a:ext cx="20518" cy="145464"/>
            </a:xfrm>
            <a:custGeom>
              <a:avLst/>
              <a:gdLst>
                <a:gd name="T0" fmla="*/ 0 w 22"/>
                <a:gd name="T1" fmla="*/ 148 h 156"/>
                <a:gd name="T2" fmla="*/ 0 w 22"/>
                <a:gd name="T3" fmla="*/ 148 h 156"/>
                <a:gd name="T4" fmla="*/ 8 w 22"/>
                <a:gd name="T5" fmla="*/ 156 h 156"/>
                <a:gd name="T6" fmla="*/ 8 w 22"/>
                <a:gd name="T7" fmla="*/ 156 h 156"/>
                <a:gd name="T8" fmla="*/ 0 w 22"/>
                <a:gd name="T9" fmla="*/ 148 h 156"/>
                <a:gd name="T10" fmla="*/ 21 w 22"/>
                <a:gd name="T11" fmla="*/ 0 h 156"/>
                <a:gd name="T12" fmla="*/ 21 w 22"/>
                <a:gd name="T13" fmla="*/ 0 h 156"/>
                <a:gd name="T14" fmla="*/ 22 w 22"/>
                <a:gd name="T15" fmla="*/ 3 h 156"/>
                <a:gd name="T16" fmla="*/ 21 w 22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56">
                  <a:moveTo>
                    <a:pt x="0" y="148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0" y="148"/>
                  </a:lnTo>
                  <a:moveTo>
                    <a:pt x="21" y="0"/>
                  </a:moveTo>
                  <a:lnTo>
                    <a:pt x="21" y="0"/>
                  </a:lnTo>
                  <a:lnTo>
                    <a:pt x="22" y="3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59"/>
            <p:cNvSpPr/>
            <p:nvPr/>
          </p:nvSpPr>
          <p:spPr bwMode="auto">
            <a:xfrm flipH="1">
              <a:off x="6296864" y="4230633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Freeform 60"/>
            <p:cNvSpPr/>
            <p:nvPr/>
          </p:nvSpPr>
          <p:spPr bwMode="auto">
            <a:xfrm flipH="1">
              <a:off x="6296864" y="4230633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Freeform 61"/>
            <p:cNvSpPr>
              <a:spLocks noEditPoints="1"/>
            </p:cNvSpPr>
            <p:nvPr/>
          </p:nvSpPr>
          <p:spPr bwMode="auto">
            <a:xfrm flipH="1">
              <a:off x="6115005" y="4177483"/>
              <a:ext cx="151084" cy="22379"/>
            </a:xfrm>
            <a:custGeom>
              <a:avLst/>
              <a:gdLst>
                <a:gd name="T0" fmla="*/ 7 w 162"/>
                <a:gd name="T1" fmla="*/ 16 h 24"/>
                <a:gd name="T2" fmla="*/ 0 w 162"/>
                <a:gd name="T3" fmla="*/ 16 h 24"/>
                <a:gd name="T4" fmla="*/ 7 w 162"/>
                <a:gd name="T5" fmla="*/ 24 h 24"/>
                <a:gd name="T6" fmla="*/ 15 w 162"/>
                <a:gd name="T7" fmla="*/ 24 h 24"/>
                <a:gd name="T8" fmla="*/ 7 w 162"/>
                <a:gd name="T9" fmla="*/ 16 h 24"/>
                <a:gd name="T10" fmla="*/ 160 w 162"/>
                <a:gd name="T11" fmla="*/ 0 h 24"/>
                <a:gd name="T12" fmla="*/ 160 w 162"/>
                <a:gd name="T13" fmla="*/ 0 h 24"/>
                <a:gd name="T14" fmla="*/ 162 w 162"/>
                <a:gd name="T15" fmla="*/ 2 h 24"/>
                <a:gd name="T16" fmla="*/ 160 w 162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24">
                  <a:moveTo>
                    <a:pt x="7" y="16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6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2" y="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Freeform 62"/>
            <p:cNvSpPr>
              <a:spLocks noEditPoints="1"/>
            </p:cNvSpPr>
            <p:nvPr/>
          </p:nvSpPr>
          <p:spPr bwMode="auto">
            <a:xfrm flipH="1">
              <a:off x="6115005" y="4177483"/>
              <a:ext cx="151084" cy="22379"/>
            </a:xfrm>
            <a:custGeom>
              <a:avLst/>
              <a:gdLst>
                <a:gd name="T0" fmla="*/ 7 w 162"/>
                <a:gd name="T1" fmla="*/ 16 h 24"/>
                <a:gd name="T2" fmla="*/ 0 w 162"/>
                <a:gd name="T3" fmla="*/ 16 h 24"/>
                <a:gd name="T4" fmla="*/ 7 w 162"/>
                <a:gd name="T5" fmla="*/ 24 h 24"/>
                <a:gd name="T6" fmla="*/ 15 w 162"/>
                <a:gd name="T7" fmla="*/ 24 h 24"/>
                <a:gd name="T8" fmla="*/ 7 w 162"/>
                <a:gd name="T9" fmla="*/ 16 h 24"/>
                <a:gd name="T10" fmla="*/ 160 w 162"/>
                <a:gd name="T11" fmla="*/ 0 h 24"/>
                <a:gd name="T12" fmla="*/ 160 w 162"/>
                <a:gd name="T13" fmla="*/ 0 h 24"/>
                <a:gd name="T14" fmla="*/ 162 w 162"/>
                <a:gd name="T15" fmla="*/ 2 h 24"/>
                <a:gd name="T16" fmla="*/ 160 w 162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24">
                  <a:moveTo>
                    <a:pt x="7" y="16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6"/>
                  </a:lnTo>
                  <a:moveTo>
                    <a:pt x="160" y="0"/>
                  </a:moveTo>
                  <a:lnTo>
                    <a:pt x="160" y="0"/>
                  </a:lnTo>
                  <a:lnTo>
                    <a:pt x="162" y="2"/>
                  </a:lnTo>
                  <a:lnTo>
                    <a:pt x="1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Freeform 63"/>
            <p:cNvSpPr/>
            <p:nvPr/>
          </p:nvSpPr>
          <p:spPr bwMode="auto">
            <a:xfrm flipH="1">
              <a:off x="6112207" y="4177483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6 h 24"/>
                <a:gd name="T4" fmla="*/ 8 w 158"/>
                <a:gd name="T5" fmla="*/ 24 h 24"/>
                <a:gd name="T6" fmla="*/ 158 w 158"/>
                <a:gd name="T7" fmla="*/ 7 h 24"/>
                <a:gd name="T8" fmla="*/ 155 w 158"/>
                <a:gd name="T9" fmla="*/ 2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6"/>
                  </a:lnTo>
                  <a:lnTo>
                    <a:pt x="8" y="24"/>
                  </a:lnTo>
                  <a:lnTo>
                    <a:pt x="158" y="7"/>
                  </a:lnTo>
                  <a:lnTo>
                    <a:pt x="155" y="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Freeform 64"/>
            <p:cNvSpPr/>
            <p:nvPr/>
          </p:nvSpPr>
          <p:spPr bwMode="auto">
            <a:xfrm flipH="1">
              <a:off x="6112207" y="4177483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6 h 24"/>
                <a:gd name="T4" fmla="*/ 8 w 158"/>
                <a:gd name="T5" fmla="*/ 24 h 24"/>
                <a:gd name="T6" fmla="*/ 158 w 158"/>
                <a:gd name="T7" fmla="*/ 7 h 24"/>
                <a:gd name="T8" fmla="*/ 155 w 158"/>
                <a:gd name="T9" fmla="*/ 2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6"/>
                  </a:lnTo>
                  <a:lnTo>
                    <a:pt x="8" y="24"/>
                  </a:lnTo>
                  <a:lnTo>
                    <a:pt x="158" y="7"/>
                  </a:lnTo>
                  <a:lnTo>
                    <a:pt x="155" y="2"/>
                  </a:lnTo>
                  <a:lnTo>
                    <a:pt x="1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Freeform 65"/>
            <p:cNvSpPr>
              <a:spLocks noEditPoints="1"/>
            </p:cNvSpPr>
            <p:nvPr/>
          </p:nvSpPr>
          <p:spPr bwMode="auto">
            <a:xfrm flipH="1">
              <a:off x="6163501" y="4130860"/>
              <a:ext cx="150151" cy="22379"/>
            </a:xfrm>
            <a:custGeom>
              <a:avLst/>
              <a:gdLst>
                <a:gd name="T0" fmla="*/ 7 w 161"/>
                <a:gd name="T1" fmla="*/ 15 h 24"/>
                <a:gd name="T2" fmla="*/ 0 w 161"/>
                <a:gd name="T3" fmla="*/ 15 h 24"/>
                <a:gd name="T4" fmla="*/ 9 w 161"/>
                <a:gd name="T5" fmla="*/ 24 h 24"/>
                <a:gd name="T6" fmla="*/ 14 w 161"/>
                <a:gd name="T7" fmla="*/ 22 h 24"/>
                <a:gd name="T8" fmla="*/ 7 w 161"/>
                <a:gd name="T9" fmla="*/ 15 h 24"/>
                <a:gd name="T10" fmla="*/ 161 w 161"/>
                <a:gd name="T11" fmla="*/ 0 h 24"/>
                <a:gd name="T12" fmla="*/ 161 w 161"/>
                <a:gd name="T13" fmla="*/ 0 h 24"/>
                <a:gd name="T14" fmla="*/ 161 w 161"/>
                <a:gd name="T15" fmla="*/ 0 h 24"/>
                <a:gd name="T16" fmla="*/ 161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7" y="15"/>
                  </a:moveTo>
                  <a:lnTo>
                    <a:pt x="0" y="15"/>
                  </a:lnTo>
                  <a:lnTo>
                    <a:pt x="9" y="24"/>
                  </a:lnTo>
                  <a:lnTo>
                    <a:pt x="14" y="22"/>
                  </a:lnTo>
                  <a:lnTo>
                    <a:pt x="7" y="15"/>
                  </a:lnTo>
                  <a:close/>
                  <a:moveTo>
                    <a:pt x="161" y="0"/>
                  </a:moveTo>
                  <a:lnTo>
                    <a:pt x="161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Freeform 66"/>
            <p:cNvSpPr>
              <a:spLocks noEditPoints="1"/>
            </p:cNvSpPr>
            <p:nvPr/>
          </p:nvSpPr>
          <p:spPr bwMode="auto">
            <a:xfrm flipH="1">
              <a:off x="6163501" y="4130860"/>
              <a:ext cx="150151" cy="22379"/>
            </a:xfrm>
            <a:custGeom>
              <a:avLst/>
              <a:gdLst>
                <a:gd name="T0" fmla="*/ 7 w 161"/>
                <a:gd name="T1" fmla="*/ 15 h 24"/>
                <a:gd name="T2" fmla="*/ 0 w 161"/>
                <a:gd name="T3" fmla="*/ 15 h 24"/>
                <a:gd name="T4" fmla="*/ 9 w 161"/>
                <a:gd name="T5" fmla="*/ 24 h 24"/>
                <a:gd name="T6" fmla="*/ 14 w 161"/>
                <a:gd name="T7" fmla="*/ 22 h 24"/>
                <a:gd name="T8" fmla="*/ 7 w 161"/>
                <a:gd name="T9" fmla="*/ 15 h 24"/>
                <a:gd name="T10" fmla="*/ 161 w 161"/>
                <a:gd name="T11" fmla="*/ 0 h 24"/>
                <a:gd name="T12" fmla="*/ 161 w 161"/>
                <a:gd name="T13" fmla="*/ 0 h 24"/>
                <a:gd name="T14" fmla="*/ 161 w 161"/>
                <a:gd name="T15" fmla="*/ 0 h 24"/>
                <a:gd name="T16" fmla="*/ 161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7" y="15"/>
                  </a:moveTo>
                  <a:lnTo>
                    <a:pt x="0" y="15"/>
                  </a:lnTo>
                  <a:lnTo>
                    <a:pt x="9" y="24"/>
                  </a:lnTo>
                  <a:lnTo>
                    <a:pt x="14" y="22"/>
                  </a:lnTo>
                  <a:lnTo>
                    <a:pt x="7" y="15"/>
                  </a:lnTo>
                  <a:moveTo>
                    <a:pt x="161" y="0"/>
                  </a:moveTo>
                  <a:lnTo>
                    <a:pt x="1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Freeform 67"/>
            <p:cNvSpPr/>
            <p:nvPr/>
          </p:nvSpPr>
          <p:spPr bwMode="auto">
            <a:xfrm flipH="1">
              <a:off x="6157905" y="4130860"/>
              <a:ext cx="149218" cy="20514"/>
            </a:xfrm>
            <a:custGeom>
              <a:avLst/>
              <a:gdLst>
                <a:gd name="T0" fmla="*/ 154 w 160"/>
                <a:gd name="T1" fmla="*/ 0 h 22"/>
                <a:gd name="T2" fmla="*/ 0 w 160"/>
                <a:gd name="T3" fmla="*/ 15 h 22"/>
                <a:gd name="T4" fmla="*/ 7 w 160"/>
                <a:gd name="T5" fmla="*/ 22 h 22"/>
                <a:gd name="T6" fmla="*/ 160 w 160"/>
                <a:gd name="T7" fmla="*/ 6 h 22"/>
                <a:gd name="T8" fmla="*/ 154 w 160"/>
                <a:gd name="T9" fmla="*/ 0 h 22"/>
                <a:gd name="T10" fmla="*/ 154 w 160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2">
                  <a:moveTo>
                    <a:pt x="154" y="0"/>
                  </a:moveTo>
                  <a:lnTo>
                    <a:pt x="0" y="15"/>
                  </a:lnTo>
                  <a:lnTo>
                    <a:pt x="7" y="22"/>
                  </a:lnTo>
                  <a:lnTo>
                    <a:pt x="160" y="6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Freeform 68"/>
            <p:cNvSpPr/>
            <p:nvPr/>
          </p:nvSpPr>
          <p:spPr bwMode="auto">
            <a:xfrm flipH="1">
              <a:off x="6157905" y="4130860"/>
              <a:ext cx="149218" cy="20514"/>
            </a:xfrm>
            <a:custGeom>
              <a:avLst/>
              <a:gdLst>
                <a:gd name="T0" fmla="*/ 154 w 160"/>
                <a:gd name="T1" fmla="*/ 0 h 22"/>
                <a:gd name="T2" fmla="*/ 0 w 160"/>
                <a:gd name="T3" fmla="*/ 15 h 22"/>
                <a:gd name="T4" fmla="*/ 7 w 160"/>
                <a:gd name="T5" fmla="*/ 22 h 22"/>
                <a:gd name="T6" fmla="*/ 160 w 160"/>
                <a:gd name="T7" fmla="*/ 6 h 22"/>
                <a:gd name="T8" fmla="*/ 154 w 160"/>
                <a:gd name="T9" fmla="*/ 0 h 22"/>
                <a:gd name="T10" fmla="*/ 154 w 160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2">
                  <a:moveTo>
                    <a:pt x="154" y="0"/>
                  </a:moveTo>
                  <a:lnTo>
                    <a:pt x="0" y="15"/>
                  </a:lnTo>
                  <a:lnTo>
                    <a:pt x="7" y="22"/>
                  </a:lnTo>
                  <a:lnTo>
                    <a:pt x="160" y="6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Freeform 69"/>
            <p:cNvSpPr/>
            <p:nvPr/>
          </p:nvSpPr>
          <p:spPr bwMode="auto">
            <a:xfrm flipH="1">
              <a:off x="6217592" y="3409136"/>
              <a:ext cx="867331" cy="865323"/>
            </a:xfrm>
            <a:custGeom>
              <a:avLst/>
              <a:gdLst>
                <a:gd name="T0" fmla="*/ 81 w 507"/>
                <a:gd name="T1" fmla="*/ 33 h 506"/>
                <a:gd name="T2" fmla="*/ 81 w 507"/>
                <a:gd name="T3" fmla="*/ 33 h 506"/>
                <a:gd name="T4" fmla="*/ 0 w 507"/>
                <a:gd name="T5" fmla="*/ 0 h 506"/>
                <a:gd name="T6" fmla="*/ 35 w 507"/>
                <a:gd name="T7" fmla="*/ 81 h 506"/>
                <a:gd name="T8" fmla="*/ 35 w 507"/>
                <a:gd name="T9" fmla="*/ 81 h 506"/>
                <a:gd name="T10" fmla="*/ 886 w 507"/>
                <a:gd name="T11" fmla="*/ 928 h 506"/>
                <a:gd name="T12" fmla="*/ 930 w 507"/>
                <a:gd name="T13" fmla="*/ 884 h 506"/>
                <a:gd name="T14" fmla="*/ 81 w 507"/>
                <a:gd name="T15" fmla="*/ 33 h 5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6">
                  <a:moveTo>
                    <a:pt x="44" y="18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40" y="14"/>
                    <a:pt x="0" y="0"/>
                    <a:pt x="0" y="0"/>
                  </a:cubicBezTo>
                  <a:cubicBezTo>
                    <a:pt x="0" y="0"/>
                    <a:pt x="16" y="40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483" y="506"/>
                    <a:pt x="483" y="506"/>
                    <a:pt x="483" y="506"/>
                  </a:cubicBezTo>
                  <a:cubicBezTo>
                    <a:pt x="507" y="482"/>
                    <a:pt x="507" y="482"/>
                    <a:pt x="507" y="482"/>
                  </a:cubicBezTo>
                  <a:lnTo>
                    <a:pt x="44" y="18"/>
                  </a:lnTo>
                  <a:close/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21960" y="1551398"/>
            <a:ext cx="5835922" cy="2944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62723" y="1123034"/>
            <a:ext cx="3072971" cy="2390728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个人工作总结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61727" y="1743107"/>
            <a:ext cx="33288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   本人供职于行政部，对待工作认真负责，善于沟通、协调有较强的组织能力与团队精神</a:t>
            </a:r>
            <a:r>
              <a:rPr lang="en-US" altLang="zh-CN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;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活泼开朗、乐观上进、有爱心并善于施教并行；上进心强、勤于学习，能不断提高自身的能力与综合素质。在未来的工作中，我将以充沛的精力，刻苦钻研的精神来努力工作，稳定地提高自己的工作能力，与公司同步发展</a:t>
            </a:r>
            <a:r>
              <a:rPr lang="en-US" altLang="zh-CN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……</a:t>
            </a:r>
            <a:endParaRPr lang="zh-CN" altLang="en-US" sz="13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907706" y="1281715"/>
            <a:ext cx="5328590" cy="2475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文本框 31"/>
          <p:cNvSpPr txBox="1"/>
          <p:nvPr/>
        </p:nvSpPr>
        <p:spPr>
          <a:xfrm>
            <a:off x="3275858" y="976504"/>
            <a:ext cx="2592286" cy="2522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kern="100" dirty="0">
                <a:solidFill>
                  <a:srgbClr val="FFFFFF"/>
                </a:solidFill>
                <a:cs typeface="+mn-ea"/>
                <a:sym typeface="+mn-lt"/>
              </a:rPr>
              <a:t>THE COMPETITION FOR JOBS</a:t>
            </a:r>
            <a:endParaRPr lang="zh-CN" sz="1100" kern="100" dirty="0">
              <a:effectLst/>
              <a:cs typeface="+mn-ea"/>
              <a:sym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99666" y="2722779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谢谢聆听</a:t>
            </a:r>
          </a:p>
        </p:txBody>
      </p:sp>
      <p:sp>
        <p:nvSpPr>
          <p:cNvPr id="35" name="文本框 31"/>
          <p:cNvSpPr txBox="1"/>
          <p:nvPr/>
        </p:nvSpPr>
        <p:spPr>
          <a:xfrm>
            <a:off x="2771802" y="1859974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6000" kern="100" dirty="0">
                <a:solidFill>
                  <a:srgbClr val="335485"/>
                </a:solidFill>
                <a:cs typeface="+mn-ea"/>
                <a:sym typeface="+mn-lt"/>
              </a:rPr>
              <a:t>THANKS</a:t>
            </a:r>
            <a:endParaRPr lang="zh-CN" sz="6000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任意多边形 35"/>
          <p:cNvSpPr/>
          <p:nvPr/>
        </p:nvSpPr>
        <p:spPr>
          <a:xfrm>
            <a:off x="2895578" y="1864133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任意多边形 36"/>
          <p:cNvSpPr/>
          <p:nvPr/>
        </p:nvSpPr>
        <p:spPr>
          <a:xfrm>
            <a:off x="6064823" y="2703720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个人的基本情况</a:t>
            </a:r>
          </a:p>
        </p:txBody>
      </p:sp>
      <p:sp>
        <p:nvSpPr>
          <p:cNvPr id="25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基本信息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PART 01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TextBox 21"/>
          <p:cNvSpPr txBox="1"/>
          <p:nvPr/>
        </p:nvSpPr>
        <p:spPr>
          <a:xfrm>
            <a:off x="3447813" y="3390840"/>
            <a:ext cx="4241807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自我评价：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我是一个爱学习、有计划、乐观向上、兴趣广泛的人，拥有较强的组织能力和适应能力、并具有较强的管理策划与组织管理协调能力。</a:t>
            </a:r>
          </a:p>
        </p:txBody>
      </p:sp>
      <p:sp>
        <p:nvSpPr>
          <p:cNvPr id="17" name="文本框 7"/>
          <p:cNvSpPr txBox="1">
            <a:spLocks noChangeArrowheads="1"/>
          </p:cNvSpPr>
          <p:nvPr/>
        </p:nvSpPr>
        <p:spPr bwMode="auto">
          <a:xfrm>
            <a:off x="1473554" y="3230879"/>
            <a:ext cx="173081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spc="300" dirty="0" smtClean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en-US" altLang="zh-CN" sz="1800" spc="300" dirty="0" smtClean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rPr>
              <a:t>PPT</a:t>
            </a:r>
            <a:endParaRPr lang="zh-CN" altLang="en-US" sz="1800" spc="300" dirty="0">
              <a:solidFill>
                <a:srgbClr val="33548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8"/>
          <p:cNvSpPr txBox="1">
            <a:spLocks noChangeArrowheads="1"/>
          </p:cNvSpPr>
          <p:nvPr/>
        </p:nvSpPr>
        <p:spPr bwMode="auto">
          <a:xfrm>
            <a:off x="1473554" y="3572074"/>
            <a:ext cx="1730818" cy="23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110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rPr>
              <a:t>梦想总是留给有准备的人</a:t>
            </a:r>
          </a:p>
        </p:txBody>
      </p:sp>
      <p:sp>
        <p:nvSpPr>
          <p:cNvPr id="26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基本信息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40229" y="1632020"/>
            <a:ext cx="1437748" cy="1520698"/>
          </a:xfrm>
          <a:prstGeom prst="rect">
            <a:avLst/>
          </a:prstGeom>
          <a:blipFill>
            <a:blip r:embed="rId5" cstate="screen"/>
            <a:stretch>
              <a:fillRect/>
            </a:stretch>
          </a:blipFill>
          <a:ln w="9525">
            <a:solidFill>
              <a:srgbClr val="335485"/>
            </a:solidFill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504535" y="2284437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504535" y="1932139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504535" y="2636735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04535" y="2989033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504535" y="3341331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4"/>
          <p:cNvSpPr txBox="1"/>
          <p:nvPr/>
        </p:nvSpPr>
        <p:spPr>
          <a:xfrm>
            <a:off x="3447814" y="1968914"/>
            <a:ext cx="2430270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学历：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大学本科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3447814" y="2324395"/>
            <a:ext cx="3132348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专业：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某某学院某某专业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Box 17"/>
          <p:cNvSpPr txBox="1"/>
          <p:nvPr/>
        </p:nvSpPr>
        <p:spPr>
          <a:xfrm>
            <a:off x="3447814" y="2679876"/>
            <a:ext cx="2430270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毕业院校：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某某师范大学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3447814" y="3035357"/>
            <a:ext cx="3041199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通讯地址：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某某市某某师范大学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3447814" y="1613433"/>
            <a:ext cx="2883264" cy="3276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电话：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138-8888-8888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3504535" y="1579841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4"/>
          <p:cNvSpPr txBox="1"/>
          <p:nvPr/>
        </p:nvSpPr>
        <p:spPr>
          <a:xfrm>
            <a:off x="3447814" y="1257952"/>
            <a:ext cx="1076946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性别：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男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TextBox 14"/>
          <p:cNvSpPr txBox="1"/>
          <p:nvPr/>
        </p:nvSpPr>
        <p:spPr>
          <a:xfrm>
            <a:off x="4961667" y="1257952"/>
            <a:ext cx="2008280" cy="3276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出生年月：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1986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8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月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教育背景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262725" y="2500082"/>
            <a:ext cx="6504110" cy="128112"/>
            <a:chOff x="534438" y="3368953"/>
            <a:chExt cx="10944224" cy="438144"/>
          </a:xfrm>
          <a:solidFill>
            <a:srgbClr val="335485"/>
          </a:solidFill>
        </p:grpSpPr>
        <p:sp>
          <p:nvSpPr>
            <p:cNvPr id="32" name="矩形 31"/>
            <p:cNvSpPr/>
            <p:nvPr/>
          </p:nvSpPr>
          <p:spPr>
            <a:xfrm>
              <a:off x="11049789" y="3503489"/>
              <a:ext cx="50397" cy="1690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534438" y="3368953"/>
              <a:ext cx="10944224" cy="438144"/>
              <a:chOff x="623889" y="3209929"/>
              <a:chExt cx="10944224" cy="438144"/>
            </a:xfrm>
            <a:grpFill/>
          </p:grpSpPr>
          <p:sp>
            <p:nvSpPr>
              <p:cNvPr id="34" name="等腰三角形 33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4" name="椭圆 43"/>
          <p:cNvSpPr/>
          <p:nvPr/>
        </p:nvSpPr>
        <p:spPr>
          <a:xfrm flipH="1">
            <a:off x="2632255" y="2433644"/>
            <a:ext cx="265460" cy="265426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椭圆 49"/>
          <p:cNvSpPr/>
          <p:nvPr/>
        </p:nvSpPr>
        <p:spPr>
          <a:xfrm flipH="1">
            <a:off x="4419517" y="2433644"/>
            <a:ext cx="265460" cy="265426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 flipH="1">
            <a:off x="6250756" y="2433644"/>
            <a:ext cx="265460" cy="265426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4" name="组合 5"/>
          <p:cNvGrpSpPr/>
          <p:nvPr/>
        </p:nvGrpSpPr>
        <p:grpSpPr bwMode="auto">
          <a:xfrm>
            <a:off x="2433600" y="1453530"/>
            <a:ext cx="665420" cy="682124"/>
            <a:chOff x="-205063" y="462807"/>
            <a:chExt cx="1405297" cy="1400602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65" name="椭圆 12"/>
            <p:cNvSpPr>
              <a:spLocks noChangeArrowheads="1"/>
            </p:cNvSpPr>
            <p:nvPr/>
          </p:nvSpPr>
          <p:spPr bwMode="auto">
            <a:xfrm rot="8100000">
              <a:off x="-205063" y="462807"/>
              <a:ext cx="1400601" cy="1400602"/>
            </a:xfrm>
            <a:prstGeom prst="teardrop">
              <a:avLst/>
            </a:prstGeom>
            <a:solidFill>
              <a:srgbClr val="335485"/>
            </a:solidFill>
            <a:ln w="28575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7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文本框 26"/>
            <p:cNvSpPr>
              <a:spLocks noChangeArrowheads="1"/>
            </p:cNvSpPr>
            <p:nvPr/>
          </p:nvSpPr>
          <p:spPr bwMode="auto">
            <a:xfrm>
              <a:off x="-165879" y="784197"/>
              <a:ext cx="1366113" cy="7795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7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高中</a:t>
              </a:r>
            </a:p>
          </p:txBody>
        </p:sp>
      </p:grpSp>
      <p:sp>
        <p:nvSpPr>
          <p:cNvPr id="67" name="矩形 66"/>
          <p:cNvSpPr/>
          <p:nvPr/>
        </p:nvSpPr>
        <p:spPr>
          <a:xfrm>
            <a:off x="2339238" y="2760484"/>
            <a:ext cx="851497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学校名称</a:t>
            </a:r>
            <a:endParaRPr lang="en-US" altLang="zh-CN" sz="1300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 47"/>
          <p:cNvSpPr>
            <a:spLocks noChangeArrowheads="1"/>
          </p:cNvSpPr>
          <p:nvPr/>
        </p:nvSpPr>
        <p:spPr bwMode="auto">
          <a:xfrm>
            <a:off x="1983530" y="2986016"/>
            <a:ext cx="1562912" cy="117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主修课程：您的内容打在这里，或者通过复制您的文本后在此框中选择粘贴，并选择只保留文字。</a:t>
            </a:r>
          </a:p>
        </p:txBody>
      </p:sp>
      <p:grpSp>
        <p:nvGrpSpPr>
          <p:cNvPr id="69" name="组合 5"/>
          <p:cNvGrpSpPr/>
          <p:nvPr/>
        </p:nvGrpSpPr>
        <p:grpSpPr bwMode="auto">
          <a:xfrm>
            <a:off x="4220862" y="1453530"/>
            <a:ext cx="665420" cy="682124"/>
            <a:chOff x="-205063" y="462807"/>
            <a:chExt cx="1405297" cy="1400602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70" name="椭圆 12"/>
            <p:cNvSpPr>
              <a:spLocks noChangeArrowheads="1"/>
            </p:cNvSpPr>
            <p:nvPr/>
          </p:nvSpPr>
          <p:spPr bwMode="auto">
            <a:xfrm rot="8100000">
              <a:off x="-205063" y="462807"/>
              <a:ext cx="1400601" cy="1400602"/>
            </a:xfrm>
            <a:prstGeom prst="teardrop">
              <a:avLst/>
            </a:prstGeom>
            <a:solidFill>
              <a:srgbClr val="335485"/>
            </a:solidFill>
            <a:ln w="28575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7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1" name="文本框 26"/>
            <p:cNvSpPr>
              <a:spLocks noChangeArrowheads="1"/>
            </p:cNvSpPr>
            <p:nvPr/>
          </p:nvSpPr>
          <p:spPr bwMode="auto">
            <a:xfrm>
              <a:off x="-165879" y="784197"/>
              <a:ext cx="1366113" cy="7795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7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本科</a:t>
              </a:r>
            </a:p>
          </p:txBody>
        </p:sp>
      </p:grpSp>
      <p:sp>
        <p:nvSpPr>
          <p:cNvPr id="72" name="矩形 71"/>
          <p:cNvSpPr/>
          <p:nvPr/>
        </p:nvSpPr>
        <p:spPr>
          <a:xfrm>
            <a:off x="4126500" y="2760484"/>
            <a:ext cx="851497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学校名称</a:t>
            </a:r>
            <a:endParaRPr lang="en-US" altLang="zh-CN" sz="1300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47"/>
          <p:cNvSpPr>
            <a:spLocks noChangeArrowheads="1"/>
          </p:cNvSpPr>
          <p:nvPr/>
        </p:nvSpPr>
        <p:spPr bwMode="auto">
          <a:xfrm>
            <a:off x="3770792" y="2986016"/>
            <a:ext cx="1562912" cy="117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主修课程：您的内容打在这里，或者通过复制您的文本后在此框中选择粘贴，并选择只保留文字。</a:t>
            </a:r>
          </a:p>
        </p:txBody>
      </p:sp>
      <p:grpSp>
        <p:nvGrpSpPr>
          <p:cNvPr id="93" name="组合 5"/>
          <p:cNvGrpSpPr/>
          <p:nvPr/>
        </p:nvGrpSpPr>
        <p:grpSpPr bwMode="auto">
          <a:xfrm>
            <a:off x="6052101" y="1453530"/>
            <a:ext cx="665420" cy="682124"/>
            <a:chOff x="-205063" y="462807"/>
            <a:chExt cx="1405297" cy="1400602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94" name="椭圆 12"/>
            <p:cNvSpPr>
              <a:spLocks noChangeArrowheads="1"/>
            </p:cNvSpPr>
            <p:nvPr/>
          </p:nvSpPr>
          <p:spPr bwMode="auto">
            <a:xfrm rot="8100000">
              <a:off x="-205063" y="462807"/>
              <a:ext cx="1400601" cy="1400602"/>
            </a:xfrm>
            <a:prstGeom prst="teardrop">
              <a:avLst/>
            </a:prstGeom>
            <a:solidFill>
              <a:srgbClr val="335485"/>
            </a:solidFill>
            <a:ln w="28575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7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5" name="文本框 26"/>
            <p:cNvSpPr>
              <a:spLocks noChangeArrowheads="1"/>
            </p:cNvSpPr>
            <p:nvPr/>
          </p:nvSpPr>
          <p:spPr bwMode="auto">
            <a:xfrm>
              <a:off x="-165879" y="784197"/>
              <a:ext cx="1366113" cy="7795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7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硕士</a:t>
              </a:r>
            </a:p>
          </p:txBody>
        </p:sp>
      </p:grpSp>
      <p:sp>
        <p:nvSpPr>
          <p:cNvPr id="96" name="矩形 95"/>
          <p:cNvSpPr/>
          <p:nvPr/>
        </p:nvSpPr>
        <p:spPr>
          <a:xfrm>
            <a:off x="5957739" y="2760484"/>
            <a:ext cx="851497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学校名称</a:t>
            </a:r>
            <a:endParaRPr lang="en-US" altLang="zh-CN" sz="1300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47"/>
          <p:cNvSpPr>
            <a:spLocks noChangeArrowheads="1"/>
          </p:cNvSpPr>
          <p:nvPr/>
        </p:nvSpPr>
        <p:spPr bwMode="auto">
          <a:xfrm>
            <a:off x="5602031" y="2986016"/>
            <a:ext cx="1562912" cy="117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主修课程：您的内容打在这里，或者通过复制您的文本后在此框中选择粘贴，并选择只保留文字。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所获荣誉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38034" y="1748419"/>
            <a:ext cx="1619391" cy="1370030"/>
          </a:xfrm>
          <a:prstGeom prst="rect">
            <a:avLst/>
          </a:prstGeom>
          <a:blipFill>
            <a:blip r:embed="rId5" cstate="screen"/>
            <a:stretch>
              <a:fillRect/>
            </a:stretch>
          </a:blip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950478" y="1536743"/>
            <a:ext cx="648170" cy="1166144"/>
            <a:chOff x="3851919" y="1591543"/>
            <a:chExt cx="1385318" cy="2492375"/>
          </a:xfrm>
          <a:solidFill>
            <a:srgbClr val="335485"/>
          </a:solidFill>
        </p:grpSpPr>
        <p:sp>
          <p:nvSpPr>
            <p:cNvPr id="28" name="矩形 27"/>
            <p:cNvSpPr/>
            <p:nvPr/>
          </p:nvSpPr>
          <p:spPr>
            <a:xfrm flipH="1">
              <a:off x="4067944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椭圆 22"/>
            <p:cNvSpPr/>
            <p:nvPr/>
          </p:nvSpPr>
          <p:spPr>
            <a:xfrm>
              <a:off x="3851919" y="2447355"/>
              <a:ext cx="1385318" cy="1636563"/>
            </a:xfrm>
            <a:custGeom>
              <a:avLst/>
              <a:gdLst/>
              <a:ahLst/>
              <a:cxnLst/>
              <a:rect l="l" t="t" r="r" b="b"/>
              <a:pathLst>
                <a:path w="1385318" h="1636563">
                  <a:moveTo>
                    <a:pt x="692658" y="409189"/>
                  </a:moveTo>
                  <a:cubicBezTo>
                    <a:pt x="987972" y="409189"/>
                    <a:pt x="1227372" y="648589"/>
                    <a:pt x="1227372" y="943903"/>
                  </a:cubicBezTo>
                  <a:cubicBezTo>
                    <a:pt x="1227372" y="1239217"/>
                    <a:pt x="987972" y="1478617"/>
                    <a:pt x="692658" y="1478617"/>
                  </a:cubicBezTo>
                  <a:cubicBezTo>
                    <a:pt x="397344" y="1478617"/>
                    <a:pt x="157944" y="1239217"/>
                    <a:pt x="157944" y="943903"/>
                  </a:cubicBezTo>
                  <a:cubicBezTo>
                    <a:pt x="157944" y="648589"/>
                    <a:pt x="397344" y="409189"/>
                    <a:pt x="692658" y="409189"/>
                  </a:cubicBezTo>
                  <a:close/>
                  <a:moveTo>
                    <a:pt x="692658" y="367839"/>
                  </a:moveTo>
                  <a:cubicBezTo>
                    <a:pt x="374507" y="367839"/>
                    <a:pt x="116594" y="625752"/>
                    <a:pt x="116594" y="943903"/>
                  </a:cubicBezTo>
                  <a:cubicBezTo>
                    <a:pt x="116594" y="1262054"/>
                    <a:pt x="374507" y="1519967"/>
                    <a:pt x="692658" y="1519967"/>
                  </a:cubicBezTo>
                  <a:cubicBezTo>
                    <a:pt x="1010809" y="1519967"/>
                    <a:pt x="1268722" y="1262054"/>
                    <a:pt x="1268722" y="943903"/>
                  </a:cubicBezTo>
                  <a:cubicBezTo>
                    <a:pt x="1268722" y="625752"/>
                    <a:pt x="1010809" y="367839"/>
                    <a:pt x="692658" y="367839"/>
                  </a:cubicBezTo>
                  <a:close/>
                  <a:moveTo>
                    <a:pt x="453480" y="72008"/>
                  </a:moveTo>
                  <a:lnTo>
                    <a:pt x="453480" y="296230"/>
                  </a:lnTo>
                  <a:cubicBezTo>
                    <a:pt x="527423" y="266333"/>
                    <a:pt x="608279" y="251245"/>
                    <a:pt x="692659" y="251245"/>
                  </a:cubicBezTo>
                  <a:cubicBezTo>
                    <a:pt x="786546" y="251245"/>
                    <a:pt x="876070" y="269925"/>
                    <a:pt x="957536" y="304207"/>
                  </a:cubicBezTo>
                  <a:lnTo>
                    <a:pt x="957536" y="72008"/>
                  </a:lnTo>
                  <a:close/>
                  <a:moveTo>
                    <a:pt x="381472" y="0"/>
                  </a:moveTo>
                  <a:lnTo>
                    <a:pt x="1029544" y="0"/>
                  </a:lnTo>
                  <a:lnTo>
                    <a:pt x="1029544" y="72008"/>
                  </a:lnTo>
                  <a:lnTo>
                    <a:pt x="1029544" y="342191"/>
                  </a:lnTo>
                  <a:cubicBezTo>
                    <a:pt x="1242479" y="458018"/>
                    <a:pt x="1385318" y="684280"/>
                    <a:pt x="1385318" y="943904"/>
                  </a:cubicBezTo>
                  <a:cubicBezTo>
                    <a:pt x="1385318" y="1326449"/>
                    <a:pt x="1075204" y="1636563"/>
                    <a:pt x="692659" y="1636563"/>
                  </a:cubicBezTo>
                  <a:cubicBezTo>
                    <a:pt x="310114" y="1636563"/>
                    <a:pt x="0" y="1326449"/>
                    <a:pt x="0" y="943904"/>
                  </a:cubicBezTo>
                  <a:cubicBezTo>
                    <a:pt x="0" y="673806"/>
                    <a:pt x="154597" y="439816"/>
                    <a:pt x="381472" y="328243"/>
                  </a:cubicBezTo>
                  <a:lnTo>
                    <a:pt x="381472" y="72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7"/>
            <p:cNvSpPr/>
            <p:nvPr/>
          </p:nvSpPr>
          <p:spPr>
            <a:xfrm>
              <a:off x="4393306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TextBox 102"/>
          <p:cNvSpPr txBox="1"/>
          <p:nvPr/>
        </p:nvSpPr>
        <p:spPr>
          <a:xfrm>
            <a:off x="3017681" y="217100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>
                <a:solidFill>
                  <a:prstClr val="white"/>
                </a:solidFill>
                <a:cs typeface="+mn-ea"/>
                <a:sym typeface="+mn-lt"/>
              </a:rPr>
              <a:t>01</a:t>
            </a:r>
            <a:endParaRPr lang="zh-CN" altLang="en-US" sz="22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682102" y="2811456"/>
            <a:ext cx="1184922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3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70" name="矩形 47"/>
          <p:cNvSpPr>
            <a:spLocks noChangeArrowheads="1"/>
          </p:cNvSpPr>
          <p:nvPr/>
        </p:nvSpPr>
        <p:spPr bwMode="auto">
          <a:xfrm>
            <a:off x="2425362" y="3056561"/>
            <a:ext cx="1698403" cy="96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4709861" y="1536743"/>
            <a:ext cx="648170" cy="1166144"/>
            <a:chOff x="3851919" y="1591543"/>
            <a:chExt cx="1385318" cy="2492375"/>
          </a:xfrm>
          <a:solidFill>
            <a:srgbClr val="335485"/>
          </a:solidFill>
        </p:grpSpPr>
        <p:sp>
          <p:nvSpPr>
            <p:cNvPr id="72" name="矩形 27"/>
            <p:cNvSpPr/>
            <p:nvPr/>
          </p:nvSpPr>
          <p:spPr>
            <a:xfrm flipH="1">
              <a:off x="4067944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3" name="椭圆 22"/>
            <p:cNvSpPr/>
            <p:nvPr/>
          </p:nvSpPr>
          <p:spPr>
            <a:xfrm>
              <a:off x="3851919" y="2447355"/>
              <a:ext cx="1385318" cy="1636563"/>
            </a:xfrm>
            <a:custGeom>
              <a:avLst/>
              <a:gdLst/>
              <a:ahLst/>
              <a:cxnLst/>
              <a:rect l="l" t="t" r="r" b="b"/>
              <a:pathLst>
                <a:path w="1385318" h="1636563">
                  <a:moveTo>
                    <a:pt x="692658" y="409189"/>
                  </a:moveTo>
                  <a:cubicBezTo>
                    <a:pt x="987972" y="409189"/>
                    <a:pt x="1227372" y="648589"/>
                    <a:pt x="1227372" y="943903"/>
                  </a:cubicBezTo>
                  <a:cubicBezTo>
                    <a:pt x="1227372" y="1239217"/>
                    <a:pt x="987972" y="1478617"/>
                    <a:pt x="692658" y="1478617"/>
                  </a:cubicBezTo>
                  <a:cubicBezTo>
                    <a:pt x="397344" y="1478617"/>
                    <a:pt x="157944" y="1239217"/>
                    <a:pt x="157944" y="943903"/>
                  </a:cubicBezTo>
                  <a:cubicBezTo>
                    <a:pt x="157944" y="648589"/>
                    <a:pt x="397344" y="409189"/>
                    <a:pt x="692658" y="409189"/>
                  </a:cubicBezTo>
                  <a:close/>
                  <a:moveTo>
                    <a:pt x="692658" y="367839"/>
                  </a:moveTo>
                  <a:cubicBezTo>
                    <a:pt x="374507" y="367839"/>
                    <a:pt x="116594" y="625752"/>
                    <a:pt x="116594" y="943903"/>
                  </a:cubicBezTo>
                  <a:cubicBezTo>
                    <a:pt x="116594" y="1262054"/>
                    <a:pt x="374507" y="1519967"/>
                    <a:pt x="692658" y="1519967"/>
                  </a:cubicBezTo>
                  <a:cubicBezTo>
                    <a:pt x="1010809" y="1519967"/>
                    <a:pt x="1268722" y="1262054"/>
                    <a:pt x="1268722" y="943903"/>
                  </a:cubicBezTo>
                  <a:cubicBezTo>
                    <a:pt x="1268722" y="625752"/>
                    <a:pt x="1010809" y="367839"/>
                    <a:pt x="692658" y="367839"/>
                  </a:cubicBezTo>
                  <a:close/>
                  <a:moveTo>
                    <a:pt x="453480" y="72008"/>
                  </a:moveTo>
                  <a:lnTo>
                    <a:pt x="453480" y="296230"/>
                  </a:lnTo>
                  <a:cubicBezTo>
                    <a:pt x="527423" y="266333"/>
                    <a:pt x="608279" y="251245"/>
                    <a:pt x="692659" y="251245"/>
                  </a:cubicBezTo>
                  <a:cubicBezTo>
                    <a:pt x="786546" y="251245"/>
                    <a:pt x="876070" y="269925"/>
                    <a:pt x="957536" y="304207"/>
                  </a:cubicBezTo>
                  <a:lnTo>
                    <a:pt x="957536" y="72008"/>
                  </a:lnTo>
                  <a:close/>
                  <a:moveTo>
                    <a:pt x="381472" y="0"/>
                  </a:moveTo>
                  <a:lnTo>
                    <a:pt x="1029544" y="0"/>
                  </a:lnTo>
                  <a:lnTo>
                    <a:pt x="1029544" y="72008"/>
                  </a:lnTo>
                  <a:lnTo>
                    <a:pt x="1029544" y="342191"/>
                  </a:lnTo>
                  <a:cubicBezTo>
                    <a:pt x="1242479" y="458018"/>
                    <a:pt x="1385318" y="684280"/>
                    <a:pt x="1385318" y="943904"/>
                  </a:cubicBezTo>
                  <a:cubicBezTo>
                    <a:pt x="1385318" y="1326449"/>
                    <a:pt x="1075204" y="1636563"/>
                    <a:pt x="692659" y="1636563"/>
                  </a:cubicBezTo>
                  <a:cubicBezTo>
                    <a:pt x="310114" y="1636563"/>
                    <a:pt x="0" y="1326449"/>
                    <a:pt x="0" y="943904"/>
                  </a:cubicBezTo>
                  <a:cubicBezTo>
                    <a:pt x="0" y="673806"/>
                    <a:pt x="154597" y="439816"/>
                    <a:pt x="381472" y="328243"/>
                  </a:cubicBezTo>
                  <a:lnTo>
                    <a:pt x="381472" y="72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4" name="矩形 27"/>
            <p:cNvSpPr/>
            <p:nvPr/>
          </p:nvSpPr>
          <p:spPr>
            <a:xfrm>
              <a:off x="4393306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5" name="TextBox 102"/>
          <p:cNvSpPr txBox="1"/>
          <p:nvPr/>
        </p:nvSpPr>
        <p:spPr>
          <a:xfrm>
            <a:off x="4786028" y="217100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>
                <a:solidFill>
                  <a:prstClr val="white"/>
                </a:solidFill>
                <a:cs typeface="+mn-ea"/>
                <a:sym typeface="+mn-lt"/>
              </a:rPr>
              <a:t>02</a:t>
            </a:r>
            <a:endParaRPr lang="zh-CN" altLang="en-US" sz="22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441485" y="2811456"/>
            <a:ext cx="1184922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3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77" name="矩形 47"/>
          <p:cNvSpPr>
            <a:spLocks noChangeArrowheads="1"/>
          </p:cNvSpPr>
          <p:nvPr/>
        </p:nvSpPr>
        <p:spPr bwMode="auto">
          <a:xfrm>
            <a:off x="4184745" y="3056561"/>
            <a:ext cx="1698403" cy="96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6420128" y="1536743"/>
            <a:ext cx="648170" cy="1166144"/>
            <a:chOff x="3851919" y="1591543"/>
            <a:chExt cx="1385318" cy="2492375"/>
          </a:xfrm>
          <a:solidFill>
            <a:srgbClr val="335485"/>
          </a:solidFill>
        </p:grpSpPr>
        <p:sp>
          <p:nvSpPr>
            <p:cNvPr id="79" name="矩形 27"/>
            <p:cNvSpPr/>
            <p:nvPr/>
          </p:nvSpPr>
          <p:spPr>
            <a:xfrm flipH="1">
              <a:off x="4067944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0" name="椭圆 22"/>
            <p:cNvSpPr/>
            <p:nvPr/>
          </p:nvSpPr>
          <p:spPr>
            <a:xfrm>
              <a:off x="3851919" y="2447355"/>
              <a:ext cx="1385318" cy="1636563"/>
            </a:xfrm>
            <a:custGeom>
              <a:avLst/>
              <a:gdLst/>
              <a:ahLst/>
              <a:cxnLst/>
              <a:rect l="l" t="t" r="r" b="b"/>
              <a:pathLst>
                <a:path w="1385318" h="1636563">
                  <a:moveTo>
                    <a:pt x="692658" y="409189"/>
                  </a:moveTo>
                  <a:cubicBezTo>
                    <a:pt x="987972" y="409189"/>
                    <a:pt x="1227372" y="648589"/>
                    <a:pt x="1227372" y="943903"/>
                  </a:cubicBezTo>
                  <a:cubicBezTo>
                    <a:pt x="1227372" y="1239217"/>
                    <a:pt x="987972" y="1478617"/>
                    <a:pt x="692658" y="1478617"/>
                  </a:cubicBezTo>
                  <a:cubicBezTo>
                    <a:pt x="397344" y="1478617"/>
                    <a:pt x="157944" y="1239217"/>
                    <a:pt x="157944" y="943903"/>
                  </a:cubicBezTo>
                  <a:cubicBezTo>
                    <a:pt x="157944" y="648589"/>
                    <a:pt x="397344" y="409189"/>
                    <a:pt x="692658" y="409189"/>
                  </a:cubicBezTo>
                  <a:close/>
                  <a:moveTo>
                    <a:pt x="692658" y="367839"/>
                  </a:moveTo>
                  <a:cubicBezTo>
                    <a:pt x="374507" y="367839"/>
                    <a:pt x="116594" y="625752"/>
                    <a:pt x="116594" y="943903"/>
                  </a:cubicBezTo>
                  <a:cubicBezTo>
                    <a:pt x="116594" y="1262054"/>
                    <a:pt x="374507" y="1519967"/>
                    <a:pt x="692658" y="1519967"/>
                  </a:cubicBezTo>
                  <a:cubicBezTo>
                    <a:pt x="1010809" y="1519967"/>
                    <a:pt x="1268722" y="1262054"/>
                    <a:pt x="1268722" y="943903"/>
                  </a:cubicBezTo>
                  <a:cubicBezTo>
                    <a:pt x="1268722" y="625752"/>
                    <a:pt x="1010809" y="367839"/>
                    <a:pt x="692658" y="367839"/>
                  </a:cubicBezTo>
                  <a:close/>
                  <a:moveTo>
                    <a:pt x="453480" y="72008"/>
                  </a:moveTo>
                  <a:lnTo>
                    <a:pt x="453480" y="296230"/>
                  </a:lnTo>
                  <a:cubicBezTo>
                    <a:pt x="527423" y="266333"/>
                    <a:pt x="608279" y="251245"/>
                    <a:pt x="692659" y="251245"/>
                  </a:cubicBezTo>
                  <a:cubicBezTo>
                    <a:pt x="786546" y="251245"/>
                    <a:pt x="876070" y="269925"/>
                    <a:pt x="957536" y="304207"/>
                  </a:cubicBezTo>
                  <a:lnTo>
                    <a:pt x="957536" y="72008"/>
                  </a:lnTo>
                  <a:close/>
                  <a:moveTo>
                    <a:pt x="381472" y="0"/>
                  </a:moveTo>
                  <a:lnTo>
                    <a:pt x="1029544" y="0"/>
                  </a:lnTo>
                  <a:lnTo>
                    <a:pt x="1029544" y="72008"/>
                  </a:lnTo>
                  <a:lnTo>
                    <a:pt x="1029544" y="342191"/>
                  </a:lnTo>
                  <a:cubicBezTo>
                    <a:pt x="1242479" y="458018"/>
                    <a:pt x="1385318" y="684280"/>
                    <a:pt x="1385318" y="943904"/>
                  </a:cubicBezTo>
                  <a:cubicBezTo>
                    <a:pt x="1385318" y="1326449"/>
                    <a:pt x="1075204" y="1636563"/>
                    <a:pt x="692659" y="1636563"/>
                  </a:cubicBezTo>
                  <a:cubicBezTo>
                    <a:pt x="310114" y="1636563"/>
                    <a:pt x="0" y="1326449"/>
                    <a:pt x="0" y="943904"/>
                  </a:cubicBezTo>
                  <a:cubicBezTo>
                    <a:pt x="0" y="673806"/>
                    <a:pt x="154597" y="439816"/>
                    <a:pt x="381472" y="328243"/>
                  </a:cubicBezTo>
                  <a:lnTo>
                    <a:pt x="381472" y="72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1" name="矩形 27"/>
            <p:cNvSpPr/>
            <p:nvPr/>
          </p:nvSpPr>
          <p:spPr>
            <a:xfrm>
              <a:off x="4393306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2" name="TextBox 102"/>
          <p:cNvSpPr txBox="1"/>
          <p:nvPr/>
        </p:nvSpPr>
        <p:spPr>
          <a:xfrm>
            <a:off x="6487330" y="217100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>
                <a:solidFill>
                  <a:prstClr val="white"/>
                </a:solidFill>
                <a:cs typeface="+mn-ea"/>
                <a:sym typeface="+mn-lt"/>
              </a:rPr>
              <a:t>03</a:t>
            </a:r>
            <a:endParaRPr lang="zh-CN" altLang="en-US" sz="22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151752" y="2811456"/>
            <a:ext cx="1184922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3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84" name="矩形 47"/>
          <p:cNvSpPr>
            <a:spLocks noChangeArrowheads="1"/>
          </p:cNvSpPr>
          <p:nvPr/>
        </p:nvSpPr>
        <p:spPr bwMode="auto">
          <a:xfrm>
            <a:off x="5895012" y="3056561"/>
            <a:ext cx="1698403" cy="96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5"/>
          <p:cNvSpPr txBox="1"/>
          <p:nvPr>
            <p:custDataLst>
              <p:tags r:id="rId1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工作经历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2001468" y="1362259"/>
            <a:ext cx="108197" cy="108183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161180" y="1277855"/>
            <a:ext cx="1872208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某某信息有限公司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47"/>
          <p:cNvSpPr>
            <a:spLocks noChangeArrowheads="1"/>
          </p:cNvSpPr>
          <p:nvPr/>
        </p:nvSpPr>
        <p:spPr bwMode="auto">
          <a:xfrm>
            <a:off x="2161180" y="1494734"/>
            <a:ext cx="49715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您的内容打在这里，或者通过复制您的文本后，您的内容打在这里，或者通过复制您的文本后，您的内容打在这里，或者通过复制您的文本后，</a:t>
            </a:r>
          </a:p>
        </p:txBody>
      </p:sp>
      <p:sp>
        <p:nvSpPr>
          <p:cNvPr id="33" name="矩形 32"/>
          <p:cNvSpPr/>
          <p:nvPr/>
        </p:nvSpPr>
        <p:spPr>
          <a:xfrm>
            <a:off x="4276166" y="1277855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768356" y="1277855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2011~2012</a:t>
            </a:r>
          </a:p>
        </p:txBody>
      </p:sp>
      <p:sp>
        <p:nvSpPr>
          <p:cNvPr id="37" name="椭圆 36"/>
          <p:cNvSpPr/>
          <p:nvPr/>
        </p:nvSpPr>
        <p:spPr>
          <a:xfrm>
            <a:off x="2001468" y="2378212"/>
            <a:ext cx="108197" cy="108183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161180" y="2293808"/>
            <a:ext cx="1872208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某某信息有限公司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7"/>
          <p:cNvSpPr>
            <a:spLocks noChangeArrowheads="1"/>
          </p:cNvSpPr>
          <p:nvPr/>
        </p:nvSpPr>
        <p:spPr bwMode="auto">
          <a:xfrm>
            <a:off x="2161180" y="2510687"/>
            <a:ext cx="49715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您的内容打在这里，或者通过复制您的文本后，您的内容打在这里，或者通过复制您的文本后，您的内容打在这里，或者通过复制您的文本后，</a:t>
            </a:r>
          </a:p>
        </p:txBody>
      </p:sp>
      <p:sp>
        <p:nvSpPr>
          <p:cNvPr id="42" name="矩形 41"/>
          <p:cNvSpPr/>
          <p:nvPr/>
        </p:nvSpPr>
        <p:spPr>
          <a:xfrm>
            <a:off x="4276166" y="2293808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768356" y="2293808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2013~2015</a:t>
            </a:r>
          </a:p>
        </p:txBody>
      </p:sp>
      <p:sp>
        <p:nvSpPr>
          <p:cNvPr id="46" name="椭圆 45"/>
          <p:cNvSpPr/>
          <p:nvPr/>
        </p:nvSpPr>
        <p:spPr>
          <a:xfrm>
            <a:off x="2001468" y="3445158"/>
            <a:ext cx="108197" cy="108183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161180" y="3360754"/>
            <a:ext cx="1872208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某某信息有限公司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7"/>
          <p:cNvSpPr>
            <a:spLocks noChangeArrowheads="1"/>
          </p:cNvSpPr>
          <p:nvPr/>
        </p:nvSpPr>
        <p:spPr bwMode="auto">
          <a:xfrm>
            <a:off x="2161180" y="3577633"/>
            <a:ext cx="49715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您的内容打在这里，或者通过复制您的文本后，您的内容打在这里，或者通过复制您的文本后，您的内容打在这里，或者通过复制您的文本后，</a:t>
            </a:r>
          </a:p>
        </p:txBody>
      </p:sp>
      <p:sp>
        <p:nvSpPr>
          <p:cNvPr id="51" name="矩形 50"/>
          <p:cNvSpPr/>
          <p:nvPr/>
        </p:nvSpPr>
        <p:spPr>
          <a:xfrm>
            <a:off x="4276166" y="3360754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768356" y="3360754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2016~2017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879042" y="995160"/>
            <a:ext cx="6002233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自我分析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01224" y="2130807"/>
            <a:ext cx="2211832" cy="2955191"/>
          </a:xfrm>
          <a:prstGeom prst="rect">
            <a:avLst/>
          </a:prstGeom>
          <a:effectLst/>
        </p:spPr>
      </p:pic>
      <p:sp>
        <p:nvSpPr>
          <p:cNvPr id="9" name="泪滴形 8"/>
          <p:cNvSpPr/>
          <p:nvPr/>
        </p:nvSpPr>
        <p:spPr>
          <a:xfrm>
            <a:off x="2622624" y="1496365"/>
            <a:ext cx="504000" cy="504000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70817" y="1418527"/>
            <a:ext cx="1872208" cy="30776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3170817" y="1665550"/>
            <a:ext cx="43051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  <p:sp>
        <p:nvSpPr>
          <p:cNvPr id="23" name="泪滴形 22"/>
          <p:cNvSpPr/>
          <p:nvPr/>
        </p:nvSpPr>
        <p:spPr>
          <a:xfrm>
            <a:off x="2622624" y="2401272"/>
            <a:ext cx="504000" cy="504000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70817" y="2323434"/>
            <a:ext cx="1872208" cy="30776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25" name="矩形 47"/>
          <p:cNvSpPr>
            <a:spLocks noChangeArrowheads="1"/>
          </p:cNvSpPr>
          <p:nvPr/>
        </p:nvSpPr>
        <p:spPr bwMode="auto">
          <a:xfrm>
            <a:off x="3170817" y="2570457"/>
            <a:ext cx="43051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  <p:sp>
        <p:nvSpPr>
          <p:cNvPr id="26" name="泪滴形 25"/>
          <p:cNvSpPr/>
          <p:nvPr/>
        </p:nvSpPr>
        <p:spPr>
          <a:xfrm>
            <a:off x="2622624" y="3325723"/>
            <a:ext cx="504000" cy="504000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170817" y="3247885"/>
            <a:ext cx="1872208" cy="30776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28" name="矩形 47"/>
          <p:cNvSpPr>
            <a:spLocks noChangeArrowheads="1"/>
          </p:cNvSpPr>
          <p:nvPr/>
        </p:nvSpPr>
        <p:spPr bwMode="auto">
          <a:xfrm>
            <a:off x="3170817" y="3494908"/>
            <a:ext cx="43051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对工作岗位的认识</a:t>
            </a:r>
          </a:p>
        </p:txBody>
      </p:sp>
      <p:sp>
        <p:nvSpPr>
          <p:cNvPr id="23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岗位认知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PART 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Title"/>
  <p:tag name="MH_ORDER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5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Application>Microsoft Office PowerPoint</Application>
  <PresentationFormat>全屏显示(16:9)</PresentationFormat>
  <Paragraphs>220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等线</vt:lpstr>
      <vt:lpstr>宋体</vt:lpstr>
      <vt:lpstr>微软雅黑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2016-06-30T04:28:00Z</dcterms:created>
  <dcterms:modified xsi:type="dcterms:W3CDTF">2023-01-11T01:01:32Z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6363E121A73341F6AFD9FEFC2E08D8DC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