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29" r:id="rId2"/>
    <p:sldId id="257" r:id="rId3"/>
    <p:sldId id="258" r:id="rId4"/>
    <p:sldId id="263" r:id="rId5"/>
    <p:sldId id="264" r:id="rId6"/>
    <p:sldId id="265" r:id="rId7"/>
    <p:sldId id="267" r:id="rId8"/>
    <p:sldId id="259" r:id="rId9"/>
    <p:sldId id="268" r:id="rId10"/>
    <p:sldId id="269" r:id="rId11"/>
    <p:sldId id="270" r:id="rId12"/>
    <p:sldId id="271" r:id="rId13"/>
    <p:sldId id="273" r:id="rId14"/>
    <p:sldId id="260" r:id="rId15"/>
    <p:sldId id="280" r:id="rId16"/>
    <p:sldId id="275" r:id="rId17"/>
    <p:sldId id="276" r:id="rId18"/>
    <p:sldId id="274" r:id="rId19"/>
    <p:sldId id="331" r:id="rId20"/>
    <p:sldId id="272" r:id="rId21"/>
    <p:sldId id="277" r:id="rId22"/>
    <p:sldId id="279" r:id="rId23"/>
    <p:sldId id="278" r:id="rId24"/>
    <p:sldId id="33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B3"/>
    <a:srgbClr val="000000"/>
    <a:srgbClr val="E6E6E6"/>
    <a:srgbClr val="FED366"/>
    <a:srgbClr val="FEC640"/>
    <a:srgbClr val="FDE851"/>
    <a:srgbClr val="DBFEFD"/>
    <a:srgbClr val="A8FAFA"/>
    <a:srgbClr val="F5E8E0"/>
    <a:srgbClr val="487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tailEnd type="arrow"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006-42A0-82C1-4FB5C57807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arrow"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06-42A0-82C1-4FB5C5780702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arrow"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006-42A0-82C1-4FB5C5780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2530320"/>
        <c:axId val="1382530880"/>
      </c:lineChart>
      <c:catAx>
        <c:axId val="13825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defRPr>
            </a:pPr>
            <a:endParaRPr lang="zh-CN"/>
          </a:p>
        </c:txPr>
        <c:crossAx val="1382530880"/>
        <c:crosses val="autoZero"/>
        <c:auto val="1"/>
        <c:lblAlgn val="ctr"/>
        <c:lblOffset val="100"/>
        <c:noMultiLvlLbl val="0"/>
      </c:catAx>
      <c:valAx>
        <c:axId val="138253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25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阿里巴巴普惠体 R" panose="00020600040101010101" pitchFamily="18" charset="-122"/>
          <a:cs typeface="阿里巴巴普惠体 R" panose="00020600040101010101" pitchFamily="18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5EBB7-5EC8-47A7-BB19-11049E27BF5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100000"/>
                    <a:tint val="75000"/>
                  </a:schemeClr>
                </a:solidFill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100000"/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96164A34-BAC8-433B-9F7B-827DF3A02B2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100000"/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019165F1-D9E1-4BA2-B0B9-FF804083D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100000"/>
            </a:schemeClr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/>
          <p:cNvSpPr txBox="1"/>
          <p:nvPr/>
        </p:nvSpPr>
        <p:spPr>
          <a:xfrm>
            <a:off x="6515100" y="1327636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2">
                    <a:lumMod val="10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Chinese Valentine\'s Day </a:t>
            </a:r>
            <a:endParaRPr lang="zh-CN" altLang="en-US" sz="1100" dirty="0">
              <a:solidFill>
                <a:schemeClr val="accent2">
                  <a:lumMod val="10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4954" y="1600199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七夕之夜 浪漫告白 就在今天</a:t>
            </a:r>
          </a:p>
        </p:txBody>
      </p:sp>
      <p:sp>
        <p:nvSpPr>
          <p:cNvPr id="8" name="矩形 7"/>
          <p:cNvSpPr/>
          <p:nvPr/>
        </p:nvSpPr>
        <p:spPr>
          <a:xfrm>
            <a:off x="3117939" y="4271179"/>
            <a:ext cx="510286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浪漫情人节表白</a:t>
            </a:r>
            <a:r>
              <a:rPr lang="en-US" altLang="zh-CN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相册</a:t>
            </a:r>
            <a:r>
              <a:rPr lang="en-US" altLang="zh-CN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8280" r="464" b="15249"/>
          <a:stretch>
            <a:fillRect/>
          </a:stretch>
        </p:blipFill>
        <p:spPr>
          <a:xfrm>
            <a:off x="1341439" y="1693863"/>
            <a:ext cx="4791074" cy="2206625"/>
          </a:xfrm>
          <a:custGeom>
            <a:avLst/>
            <a:gdLst>
              <a:gd name="connsiteX0" fmla="*/ 0 w 4791074"/>
              <a:gd name="connsiteY0" fmla="*/ 0 h 2206625"/>
              <a:gd name="connsiteX1" fmla="*/ 4791074 w 4791074"/>
              <a:gd name="connsiteY1" fmla="*/ 0 h 2206625"/>
              <a:gd name="connsiteX2" fmla="*/ 4791074 w 4791074"/>
              <a:gd name="connsiteY2" fmla="*/ 2206625 h 2206625"/>
              <a:gd name="connsiteX3" fmla="*/ 0 w 4791074"/>
              <a:gd name="connsiteY3" fmla="*/ 2206625 h 220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074" h="2206625">
                <a:moveTo>
                  <a:pt x="0" y="0"/>
                </a:moveTo>
                <a:lnTo>
                  <a:pt x="4791074" y="0"/>
                </a:lnTo>
                <a:lnTo>
                  <a:pt x="4791074" y="2206625"/>
                </a:lnTo>
                <a:lnTo>
                  <a:pt x="0" y="2206625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1438" y="3900488"/>
            <a:ext cx="1466850" cy="158432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8288" y="3900488"/>
            <a:ext cx="3324225" cy="1584325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009900" y="412115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编辑文字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989263" y="4521200"/>
            <a:ext cx="3143250" cy="6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单击此处添加您的编辑文字标题，您的团队名称您的公司名称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84950" y="1693863"/>
            <a:ext cx="1742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单击编辑文字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84950" y="2178050"/>
            <a:ext cx="43497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单击此处添加您的编辑文字标题，您的团队名称您的公司名称单击此处添加您的编辑文字标题，您的团队名称您的公司名称</a:t>
            </a:r>
          </a:p>
          <a:p>
            <a:pPr eaLnBrk="1" hangingPunct="1">
              <a:lnSpc>
                <a:spcPct val="150000"/>
              </a:lnSpc>
            </a:pPr>
            <a:endParaRPr lang="zh-CN" altLang="en-US" sz="12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7024688" y="3221038"/>
            <a:ext cx="1168400" cy="1166812"/>
          </a:xfrm>
          <a:prstGeom prst="blockArc">
            <a:avLst>
              <a:gd name="adj1" fmla="val 10800000"/>
              <a:gd name="adj2" fmla="val 5577116"/>
              <a:gd name="adj3" fmla="val 9501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空心弧 14"/>
          <p:cNvSpPr/>
          <p:nvPr/>
        </p:nvSpPr>
        <p:spPr>
          <a:xfrm rot="3491225">
            <a:off x="7011193" y="3225007"/>
            <a:ext cx="1166813" cy="1168400"/>
          </a:xfrm>
          <a:prstGeom prst="blockArc">
            <a:avLst>
              <a:gd name="adj1" fmla="val 2180491"/>
              <a:gd name="adj2" fmla="val 7181815"/>
              <a:gd name="adj3" fmla="val 9425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135813" y="3498850"/>
            <a:ext cx="89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75</a:t>
            </a:r>
            <a:r>
              <a:rPr lang="en-US" altLang="zh-CN" sz="14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%</a:t>
            </a:r>
            <a:endParaRPr lang="zh-CN" altLang="en-US" sz="3600" b="1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空心弧 16"/>
          <p:cNvSpPr/>
          <p:nvPr/>
        </p:nvSpPr>
        <p:spPr>
          <a:xfrm>
            <a:off x="8851900" y="3221038"/>
            <a:ext cx="1166813" cy="1166812"/>
          </a:xfrm>
          <a:prstGeom prst="blockArc">
            <a:avLst>
              <a:gd name="adj1" fmla="val 10800000"/>
              <a:gd name="adj2" fmla="val 823887"/>
              <a:gd name="adj3" fmla="val 679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961438" y="3498850"/>
            <a:ext cx="857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55</a:t>
            </a:r>
            <a:r>
              <a:rPr lang="en-US" altLang="zh-CN" sz="14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%</a:t>
            </a:r>
            <a:endParaRPr lang="zh-CN" altLang="en-US" sz="3600" b="1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空心弧 18"/>
          <p:cNvSpPr/>
          <p:nvPr/>
        </p:nvSpPr>
        <p:spPr>
          <a:xfrm rot="3491225">
            <a:off x="8853487" y="3225801"/>
            <a:ext cx="1166813" cy="1166812"/>
          </a:xfrm>
          <a:prstGeom prst="blockArc">
            <a:avLst>
              <a:gd name="adj1" fmla="val 19021639"/>
              <a:gd name="adj2" fmla="val 7155007"/>
              <a:gd name="adj3" fmla="val 7370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726363" y="4757738"/>
            <a:ext cx="3316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单击此处添加您的编辑文字标题单击此处添加您的编辑文字标题</a:t>
            </a:r>
          </a:p>
          <a:p>
            <a:pPr eaLnBrk="1" hangingPunct="1">
              <a:lnSpc>
                <a:spcPct val="150000"/>
              </a:lnSpc>
            </a:pPr>
            <a:endParaRPr lang="zh-CN" altLang="en-US" sz="12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791325" y="4622800"/>
            <a:ext cx="817563" cy="817563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心形 29"/>
          <p:cNvSpPr/>
          <p:nvPr/>
        </p:nvSpPr>
        <p:spPr>
          <a:xfrm>
            <a:off x="1841728" y="4499429"/>
            <a:ext cx="307748" cy="307748"/>
          </a:xfrm>
          <a:prstGeom prst="hear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58590" r="11127" b="1927"/>
          <a:stretch>
            <a:fillRect/>
          </a:stretch>
        </p:blipFill>
        <p:spPr>
          <a:xfrm>
            <a:off x="809742" y="1775181"/>
            <a:ext cx="1783475" cy="1736901"/>
          </a:xfrm>
          <a:custGeom>
            <a:avLst/>
            <a:gdLst>
              <a:gd name="connsiteX0" fmla="*/ 701381 w 1402762"/>
              <a:gd name="connsiteY0" fmla="*/ 0 h 1366130"/>
              <a:gd name="connsiteX1" fmla="*/ 1402762 w 1402762"/>
              <a:gd name="connsiteY1" fmla="*/ 683065 h 1366130"/>
              <a:gd name="connsiteX2" fmla="*/ 701381 w 1402762"/>
              <a:gd name="connsiteY2" fmla="*/ 1366130 h 1366130"/>
              <a:gd name="connsiteX3" fmla="*/ 0 w 1402762"/>
              <a:gd name="connsiteY3" fmla="*/ 683065 h 1366130"/>
              <a:gd name="connsiteX4" fmla="*/ 701381 w 1402762"/>
              <a:gd name="connsiteY4" fmla="*/ 0 h 13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762" h="1366130">
                <a:moveTo>
                  <a:pt x="701381" y="0"/>
                </a:moveTo>
                <a:cubicBezTo>
                  <a:pt x="1088743" y="0"/>
                  <a:pt x="1402762" y="305819"/>
                  <a:pt x="1402762" y="683065"/>
                </a:cubicBezTo>
                <a:cubicBezTo>
                  <a:pt x="1402762" y="1060311"/>
                  <a:pt x="1088743" y="1366130"/>
                  <a:pt x="701381" y="1366130"/>
                </a:cubicBezTo>
                <a:cubicBezTo>
                  <a:pt x="314019" y="1366130"/>
                  <a:pt x="0" y="1060311"/>
                  <a:pt x="0" y="683065"/>
                </a:cubicBezTo>
                <a:cubicBezTo>
                  <a:pt x="0" y="305819"/>
                  <a:pt x="314019" y="0"/>
                  <a:pt x="701381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3" t="4653" r="13231" b="2698"/>
          <a:stretch>
            <a:fillRect/>
          </a:stretch>
        </p:blipFill>
        <p:spPr>
          <a:xfrm>
            <a:off x="2834368" y="1775180"/>
            <a:ext cx="1783475" cy="1736901"/>
          </a:xfrm>
          <a:custGeom>
            <a:avLst/>
            <a:gdLst>
              <a:gd name="connsiteX0" fmla="*/ 793786 w 1587572"/>
              <a:gd name="connsiteY0" fmla="*/ 0 h 1546114"/>
              <a:gd name="connsiteX1" fmla="*/ 1587572 w 1587572"/>
              <a:gd name="connsiteY1" fmla="*/ 773057 h 1546114"/>
              <a:gd name="connsiteX2" fmla="*/ 793786 w 1587572"/>
              <a:gd name="connsiteY2" fmla="*/ 1546114 h 1546114"/>
              <a:gd name="connsiteX3" fmla="*/ 0 w 1587572"/>
              <a:gd name="connsiteY3" fmla="*/ 773057 h 1546114"/>
              <a:gd name="connsiteX4" fmla="*/ 793786 w 1587572"/>
              <a:gd name="connsiteY4" fmla="*/ 0 h 154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72" h="1546114">
                <a:moveTo>
                  <a:pt x="793786" y="0"/>
                </a:moveTo>
                <a:cubicBezTo>
                  <a:pt x="1232182" y="0"/>
                  <a:pt x="1587572" y="346109"/>
                  <a:pt x="1587572" y="773057"/>
                </a:cubicBezTo>
                <a:cubicBezTo>
                  <a:pt x="1587572" y="1200005"/>
                  <a:pt x="1232182" y="1546114"/>
                  <a:pt x="793786" y="1546114"/>
                </a:cubicBezTo>
                <a:cubicBezTo>
                  <a:pt x="355390" y="1546114"/>
                  <a:pt x="0" y="1200005"/>
                  <a:pt x="0" y="773057"/>
                </a:cubicBezTo>
                <a:cubicBezTo>
                  <a:pt x="0" y="346109"/>
                  <a:pt x="355390" y="0"/>
                  <a:pt x="793786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0" t="9504" r="8338" b="8995"/>
          <a:stretch>
            <a:fillRect/>
          </a:stretch>
        </p:blipFill>
        <p:spPr>
          <a:xfrm>
            <a:off x="4858994" y="1775180"/>
            <a:ext cx="1783475" cy="1736901"/>
          </a:xfrm>
          <a:custGeom>
            <a:avLst/>
            <a:gdLst>
              <a:gd name="connsiteX0" fmla="*/ 778919 w 1557838"/>
              <a:gd name="connsiteY0" fmla="*/ 0 h 1517156"/>
              <a:gd name="connsiteX1" fmla="*/ 1557838 w 1557838"/>
              <a:gd name="connsiteY1" fmla="*/ 758578 h 1517156"/>
              <a:gd name="connsiteX2" fmla="*/ 778919 w 1557838"/>
              <a:gd name="connsiteY2" fmla="*/ 1517156 h 1517156"/>
              <a:gd name="connsiteX3" fmla="*/ 0 w 1557838"/>
              <a:gd name="connsiteY3" fmla="*/ 758578 h 1517156"/>
              <a:gd name="connsiteX4" fmla="*/ 778919 w 1557838"/>
              <a:gd name="connsiteY4" fmla="*/ 0 h 151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838" h="1517156">
                <a:moveTo>
                  <a:pt x="778919" y="0"/>
                </a:moveTo>
                <a:cubicBezTo>
                  <a:pt x="1209104" y="0"/>
                  <a:pt x="1557838" y="339627"/>
                  <a:pt x="1557838" y="758578"/>
                </a:cubicBezTo>
                <a:cubicBezTo>
                  <a:pt x="1557838" y="1177529"/>
                  <a:pt x="1209104" y="1517156"/>
                  <a:pt x="778919" y="1517156"/>
                </a:cubicBezTo>
                <a:cubicBezTo>
                  <a:pt x="348734" y="1517156"/>
                  <a:pt x="0" y="1177529"/>
                  <a:pt x="0" y="758578"/>
                </a:cubicBezTo>
                <a:cubicBezTo>
                  <a:pt x="0" y="339627"/>
                  <a:pt x="348734" y="0"/>
                  <a:pt x="778919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22350" y="3771900"/>
            <a:ext cx="9999663" cy="0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938634" y="3913188"/>
            <a:ext cx="22605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添加</a:t>
            </a:r>
            <a:endParaRPr lang="en-US" altLang="zh-CN" sz="3200" b="1" dirty="0">
              <a:solidFill>
                <a:schemeClr val="accent2">
                  <a:lumMod val="75000"/>
                  <a:lumOff val="25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  <a:p>
            <a:pPr algn="r" eaLnBrk="1" hangingPunct="1"/>
            <a:r>
              <a:rPr lang="zh-CN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主题观点及</a:t>
            </a:r>
            <a:endParaRPr lang="en-US" altLang="zh-CN" sz="3200" b="1" dirty="0">
              <a:solidFill>
                <a:schemeClr val="accent2">
                  <a:lumMod val="75000"/>
                  <a:lumOff val="25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  <a:p>
            <a:pPr algn="r" eaLnBrk="1" hangingPunct="1"/>
            <a:r>
              <a:rPr lang="zh-CN" alt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96025" y="4064000"/>
            <a:ext cx="4725988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单击此处添加您的编辑文字标题，您的团队名称您的公司名称单击此处添加您的编辑文字标题，您的团队名称您的公司名称</a:t>
            </a: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96025" y="5016500"/>
            <a:ext cx="4725988" cy="70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单击此处添加您的编辑文字标题，您的团队名称您的公司名称单</a:t>
            </a: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9573" y="1215688"/>
            <a:ext cx="10727577" cy="4426625"/>
            <a:chOff x="818310" y="1505863"/>
            <a:chExt cx="10727577" cy="4426625"/>
          </a:xfrm>
        </p:grpSpPr>
        <p:sp>
          <p:nvSpPr>
            <p:cNvPr id="6" name="新月形 4"/>
            <p:cNvSpPr>
              <a:spLocks noChangeArrowheads="1"/>
            </p:cNvSpPr>
            <p:nvPr/>
          </p:nvSpPr>
          <p:spPr bwMode="auto">
            <a:xfrm rot="20751297">
              <a:off x="4364038" y="2060575"/>
              <a:ext cx="1589087" cy="3178175"/>
            </a:xfrm>
            <a:prstGeom prst="moon">
              <a:avLst>
                <a:gd name="adj" fmla="val 15190"/>
              </a:avLst>
            </a:prstGeom>
            <a:solidFill>
              <a:schemeClr val="accent2">
                <a:lumMod val="100000"/>
              </a:schemeClr>
            </a:solidFill>
            <a:ln w="3175" cmpd="sng">
              <a:noFill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新月形 5"/>
            <p:cNvSpPr>
              <a:spLocks noChangeArrowheads="1"/>
            </p:cNvSpPr>
            <p:nvPr/>
          </p:nvSpPr>
          <p:spPr bwMode="auto">
            <a:xfrm rot="4551297">
              <a:off x="5176838" y="1025525"/>
              <a:ext cx="1589088" cy="3176587"/>
            </a:xfrm>
            <a:prstGeom prst="moon">
              <a:avLst>
                <a:gd name="adj" fmla="val 15190"/>
              </a:avLst>
            </a:prstGeom>
            <a:solidFill>
              <a:schemeClr val="accent2">
                <a:lumMod val="100000"/>
              </a:schemeClr>
            </a:solidFill>
            <a:ln w="3175" cmpd="sng">
              <a:noFill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新月形 6"/>
            <p:cNvSpPr>
              <a:spLocks noChangeArrowheads="1"/>
            </p:cNvSpPr>
            <p:nvPr/>
          </p:nvSpPr>
          <p:spPr bwMode="auto">
            <a:xfrm rot="9951297">
              <a:off x="6213475" y="1839913"/>
              <a:ext cx="1589088" cy="3178175"/>
            </a:xfrm>
            <a:prstGeom prst="moon">
              <a:avLst>
                <a:gd name="adj" fmla="val 15190"/>
              </a:avLst>
            </a:prstGeom>
            <a:solidFill>
              <a:schemeClr val="accent2">
                <a:lumMod val="100000"/>
              </a:schemeClr>
            </a:solidFill>
            <a:ln w="3175" cmpd="sng">
              <a:noFill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新月形 7"/>
            <p:cNvSpPr>
              <a:spLocks noChangeArrowheads="1"/>
            </p:cNvSpPr>
            <p:nvPr/>
          </p:nvSpPr>
          <p:spPr bwMode="auto">
            <a:xfrm rot="15351297">
              <a:off x="5413375" y="2863850"/>
              <a:ext cx="1589088" cy="3176588"/>
            </a:xfrm>
            <a:prstGeom prst="moon">
              <a:avLst>
                <a:gd name="adj" fmla="val 15190"/>
              </a:avLst>
            </a:prstGeom>
            <a:solidFill>
              <a:schemeClr val="accent2">
                <a:lumMod val="100000"/>
              </a:schemeClr>
            </a:solidFill>
            <a:ln w="3175" cmpd="sng">
              <a:noFill/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"/>
            <p:cNvSpPr>
              <a:spLocks noChangeArrowheads="1"/>
            </p:cNvSpPr>
            <p:nvPr/>
          </p:nvSpPr>
          <p:spPr bwMode="auto">
            <a:xfrm flipH="1">
              <a:off x="5076825" y="3236913"/>
              <a:ext cx="21113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编辑标题</a:t>
              </a:r>
              <a:endParaRPr lang="en-US" sz="3200" b="1" dirty="0">
                <a:solidFill>
                  <a:schemeClr val="accent2">
                    <a:lumMod val="75000"/>
                    <a:lumOff val="25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直接连接符 24"/>
            <p:cNvSpPr>
              <a:spLocks noChangeShapeType="1"/>
            </p:cNvSpPr>
            <p:nvPr/>
          </p:nvSpPr>
          <p:spPr bwMode="auto">
            <a:xfrm flipH="1">
              <a:off x="3465513" y="2903538"/>
              <a:ext cx="1049337" cy="0"/>
            </a:xfrm>
            <a:prstGeom prst="line">
              <a:avLst/>
            </a:prstGeom>
            <a:noFill/>
            <a:ln w="12700" cmpd="sng">
              <a:solidFill>
                <a:schemeClr val="accent2">
                  <a:lumMod val="10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直接连接符 24"/>
            <p:cNvSpPr>
              <a:spLocks noChangeShapeType="1"/>
            </p:cNvSpPr>
            <p:nvPr/>
          </p:nvSpPr>
          <p:spPr bwMode="auto">
            <a:xfrm flipH="1">
              <a:off x="4211638" y="5046663"/>
              <a:ext cx="1033462" cy="0"/>
            </a:xfrm>
            <a:prstGeom prst="line">
              <a:avLst/>
            </a:prstGeom>
            <a:noFill/>
            <a:ln w="12700" cmpd="sng">
              <a:solidFill>
                <a:schemeClr val="accent2">
                  <a:lumMod val="10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12069" y="2398038"/>
              <a:ext cx="1952625" cy="4308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编辑标题</a:t>
              </a:r>
              <a:endParaRPr lang="en-US" sz="2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11306" y="1505863"/>
              <a:ext cx="1589881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编辑标题</a:t>
              </a:r>
              <a:endParaRPr lang="en-US" sz="2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2062957" y="4607838"/>
              <a:ext cx="1952625" cy="4308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编辑标题</a:t>
              </a:r>
              <a:endParaRPr lang="en-US" sz="2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8844757" y="3752176"/>
              <a:ext cx="1952625" cy="43088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编辑标题</a:t>
              </a:r>
              <a:endParaRPr lang="en-US" sz="2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直接连接符 24"/>
            <p:cNvSpPr>
              <a:spLocks noChangeShapeType="1"/>
            </p:cNvSpPr>
            <p:nvPr/>
          </p:nvSpPr>
          <p:spPr bwMode="auto">
            <a:xfrm flipH="1">
              <a:off x="7600950" y="4264025"/>
              <a:ext cx="1033463" cy="0"/>
            </a:xfrm>
            <a:prstGeom prst="line">
              <a:avLst/>
            </a:prstGeom>
            <a:noFill/>
            <a:ln w="12700" cmpd="sng">
              <a:solidFill>
                <a:schemeClr val="accent2">
                  <a:lumMod val="10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kern="0">
                <a:solidFill>
                  <a:srgbClr val="C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25"/>
            <p:cNvSpPr>
              <a:spLocks noChangeArrowheads="1"/>
            </p:cNvSpPr>
            <p:nvPr/>
          </p:nvSpPr>
          <p:spPr bwMode="auto">
            <a:xfrm>
              <a:off x="8828088" y="4264025"/>
              <a:ext cx="2717799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添加文字，根据你的需要绘制文本框大小</a:t>
              </a:r>
              <a:r>
                <a:rPr lang="en-US" altLang="zh-CN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.</a:t>
              </a: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请认真阅读说明书和更多的工作手册的模板。</a:t>
              </a:r>
              <a:endParaRPr lang="en-US" altLang="zh-CN" sz="1400" dirty="0">
                <a:solidFill>
                  <a:schemeClr val="accent2">
                    <a:lumMod val="65000"/>
                    <a:lumOff val="35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25"/>
            <p:cNvSpPr>
              <a:spLocks noChangeArrowheads="1"/>
            </p:cNvSpPr>
            <p:nvPr/>
          </p:nvSpPr>
          <p:spPr bwMode="auto">
            <a:xfrm>
              <a:off x="7894638" y="2001838"/>
              <a:ext cx="3017837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添加文字，根据你的需要绘制文本框大小</a:t>
              </a:r>
              <a:r>
                <a:rPr lang="en-US" altLang="zh-CN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.</a:t>
              </a: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请认真阅读说明书和更多的工作手册的模板。。</a:t>
              </a:r>
              <a:endParaRPr lang="en-US" altLang="zh-CN" sz="1400" dirty="0">
                <a:solidFill>
                  <a:schemeClr val="accent2">
                    <a:lumMod val="65000"/>
                    <a:lumOff val="35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25"/>
            <p:cNvSpPr>
              <a:spLocks noChangeArrowheads="1"/>
            </p:cNvSpPr>
            <p:nvPr/>
          </p:nvSpPr>
          <p:spPr bwMode="auto">
            <a:xfrm>
              <a:off x="818310" y="2873375"/>
              <a:ext cx="266307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添加文字，根据你的需要绘制文本框大小</a:t>
              </a:r>
              <a:r>
                <a:rPr lang="en-US" altLang="zh-CN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.</a:t>
              </a: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请认真阅读说明书和更多的工作手册的模板。。</a:t>
              </a:r>
              <a:endParaRPr lang="en-US" altLang="zh-CN" sz="1400" dirty="0">
                <a:solidFill>
                  <a:schemeClr val="accent2">
                    <a:lumMod val="65000"/>
                    <a:lumOff val="35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5"/>
            <p:cNvSpPr>
              <a:spLocks noChangeArrowheads="1"/>
            </p:cNvSpPr>
            <p:nvPr/>
          </p:nvSpPr>
          <p:spPr bwMode="auto">
            <a:xfrm>
              <a:off x="1101725" y="5157788"/>
              <a:ext cx="3017838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添加文字，根据你的需要绘制文本框大小</a:t>
              </a:r>
              <a:r>
                <a:rPr lang="en-US" altLang="zh-CN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.</a:t>
              </a:r>
              <a:r>
                <a:rPr lang="zh-CN" altLang="en-US" sz="1400" dirty="0">
                  <a:solidFill>
                    <a:schemeClr val="accent2">
                      <a:lumMod val="65000"/>
                      <a:lumOff val="35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请认真阅读说明书和更多的工作手册的模板。。</a:t>
              </a:r>
              <a:endParaRPr lang="en-US" altLang="zh-CN" sz="1400" dirty="0">
                <a:solidFill>
                  <a:schemeClr val="accent2">
                    <a:lumMod val="65000"/>
                    <a:lumOff val="35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5188" y="1424737"/>
            <a:ext cx="9421624" cy="4008526"/>
            <a:chOff x="1385188" y="1863304"/>
            <a:chExt cx="9421624" cy="4008526"/>
          </a:xfrm>
        </p:grpSpPr>
        <p:sp>
          <p:nvSpPr>
            <p:cNvPr id="6" name="Oval 28"/>
            <p:cNvSpPr/>
            <p:nvPr/>
          </p:nvSpPr>
          <p:spPr>
            <a:xfrm>
              <a:off x="1385188" y="1868516"/>
              <a:ext cx="2001659" cy="200165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优势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29"/>
            <p:cNvSpPr/>
            <p:nvPr/>
          </p:nvSpPr>
          <p:spPr>
            <a:xfrm>
              <a:off x="3385084" y="1868516"/>
              <a:ext cx="2001659" cy="200165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弱点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30"/>
            <p:cNvSpPr/>
            <p:nvPr/>
          </p:nvSpPr>
          <p:spPr>
            <a:xfrm>
              <a:off x="1385188" y="3870173"/>
              <a:ext cx="2001659" cy="200165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威胁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31"/>
            <p:cNvSpPr/>
            <p:nvPr/>
          </p:nvSpPr>
          <p:spPr>
            <a:xfrm>
              <a:off x="3385084" y="3870173"/>
              <a:ext cx="2001659" cy="200165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机会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35"/>
            <p:cNvSpPr/>
            <p:nvPr/>
          </p:nvSpPr>
          <p:spPr>
            <a:xfrm>
              <a:off x="1385188" y="1863304"/>
              <a:ext cx="588559" cy="58855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S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39"/>
            <p:cNvSpPr/>
            <p:nvPr/>
          </p:nvSpPr>
          <p:spPr>
            <a:xfrm>
              <a:off x="4798184" y="1863304"/>
              <a:ext cx="588559" cy="58855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W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40"/>
            <p:cNvSpPr/>
            <p:nvPr/>
          </p:nvSpPr>
          <p:spPr>
            <a:xfrm>
              <a:off x="4798184" y="5283272"/>
              <a:ext cx="588559" cy="58855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O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41"/>
            <p:cNvSpPr/>
            <p:nvPr/>
          </p:nvSpPr>
          <p:spPr>
            <a:xfrm>
              <a:off x="1385188" y="5283272"/>
              <a:ext cx="588559" cy="58855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/>
            <p:nvPr/>
          </p:nvSpPr>
          <p:spPr>
            <a:xfrm>
              <a:off x="6529687" y="5350528"/>
              <a:ext cx="4277125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45720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rgbClr val="FFFFFF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点击添加相关标题文字，点击添加相关标题文字点击添加相关标题文字，点击添加点击添加相关标题文字，点击添加相关标题文字点击添加相关标题文字，点击添加点击添加相关标题文字，点击添加相关标</a:t>
              </a:r>
              <a:endParaRPr lang="zh-CN" altLang="en-US" sz="1100" dirty="0">
                <a:solidFill>
                  <a:srgbClr val="FFFFFF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6516019" y="5044369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文本</a:t>
              </a:r>
              <a:endParaRPr lang="en-AU" altLang="zh-CN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54"/>
            <p:cNvCxnSpPr/>
            <p:nvPr/>
          </p:nvCxnSpPr>
          <p:spPr>
            <a:xfrm>
              <a:off x="6328128" y="5082469"/>
              <a:ext cx="0" cy="718378"/>
            </a:xfrm>
            <a:prstGeom prst="line">
              <a:avLst/>
            </a:prstGeom>
            <a:ln w="50800"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Placeholder 32"/>
            <p:cNvSpPr txBox="1"/>
            <p:nvPr/>
          </p:nvSpPr>
          <p:spPr>
            <a:xfrm>
              <a:off x="6529687" y="4289557"/>
              <a:ext cx="4277125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45720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rgbClr val="FFFFFF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点击添加相关标题文字，点击添加相关标题文字点击添加相关标题文字，点击添加点击添加相关标题文字，点击添加相关标题文字点击添加相关标题文字，点击添加点击添加相关标题文字，点击添加相关标</a:t>
              </a:r>
              <a:endParaRPr lang="zh-CN" altLang="en-US" sz="1100" dirty="0">
                <a:solidFill>
                  <a:srgbClr val="FFFFFF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/>
            <p:nvPr/>
          </p:nvSpPr>
          <p:spPr>
            <a:xfrm>
              <a:off x="6516019" y="3983398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文本</a:t>
              </a:r>
              <a:endParaRPr lang="en-AU" altLang="zh-CN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56"/>
            <p:cNvCxnSpPr/>
            <p:nvPr/>
          </p:nvCxnSpPr>
          <p:spPr>
            <a:xfrm>
              <a:off x="6328128" y="4002450"/>
              <a:ext cx="0" cy="718378"/>
            </a:xfrm>
            <a:prstGeom prst="line">
              <a:avLst/>
            </a:prstGeom>
            <a:ln w="50800"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Placeholder 32"/>
            <p:cNvSpPr txBox="1"/>
            <p:nvPr/>
          </p:nvSpPr>
          <p:spPr>
            <a:xfrm>
              <a:off x="6529687" y="3228586"/>
              <a:ext cx="4277125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45720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CN" altLang="en-US" sz="1100" dirty="0">
                  <a:solidFill>
                    <a:srgbClr val="FFFFFF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点击添加相关标题文字，点击添加相关标题文字点击添加相关标题文字，点击添加点击添加相关标题文字，点击添加相关标题文字点击添加相关标题文字，点击添加点击添加相关标题文字，点击添加相关标</a:t>
              </a:r>
              <a:endParaRPr lang="zh-CN" altLang="en-US" sz="1100" dirty="0">
                <a:solidFill>
                  <a:srgbClr val="FFFFFF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>
            <a:xfrm>
              <a:off x="6516019" y="2922427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文本</a:t>
              </a:r>
              <a:endParaRPr lang="en-AU" altLang="zh-CN" sz="24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Straight Connector 57"/>
            <p:cNvCxnSpPr/>
            <p:nvPr/>
          </p:nvCxnSpPr>
          <p:spPr>
            <a:xfrm>
              <a:off x="6328128" y="2943323"/>
              <a:ext cx="0" cy="718378"/>
            </a:xfrm>
            <a:prstGeom prst="line">
              <a:avLst/>
            </a:prstGeom>
            <a:ln w="50800"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32"/>
            <p:cNvSpPr txBox="1"/>
            <p:nvPr/>
          </p:nvSpPr>
          <p:spPr>
            <a:xfrm>
              <a:off x="6529687" y="2169463"/>
              <a:ext cx="4277125" cy="5165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sz="11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点击添加相关标题文字，点击添加相关标题文字点击添加相关标题文字，点击添加点击添加相关标题文字，点击添加相关标题文字点击添加相关标题文字，点击添加点击添加相关标题文字，点击添加相关标</a:t>
              </a:r>
              <a:endParaRPr lang="zh-CN" altLang="en-US" sz="11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33"/>
            <p:cNvSpPr txBox="1"/>
            <p:nvPr/>
          </p:nvSpPr>
          <p:spPr>
            <a:xfrm>
              <a:off x="6516019" y="1863304"/>
              <a:ext cx="4290793" cy="30431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文本</a:t>
              </a:r>
              <a:endPara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cxnSp>
          <p:nvCxnSpPr>
            <p:cNvPr id="25" name="Straight Connector 58"/>
            <p:cNvCxnSpPr/>
            <p:nvPr/>
          </p:nvCxnSpPr>
          <p:spPr>
            <a:xfrm>
              <a:off x="6328128" y="1863304"/>
              <a:ext cx="0" cy="718378"/>
            </a:xfrm>
            <a:prstGeom prst="line">
              <a:avLst/>
            </a:prstGeom>
            <a:ln w="50800"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7596" y="2378571"/>
            <a:ext cx="5846254" cy="2100858"/>
            <a:chOff x="2097596" y="2471767"/>
            <a:chExt cx="5846254" cy="2100858"/>
          </a:xfrm>
        </p:grpSpPr>
        <p:sp>
          <p:nvSpPr>
            <p:cNvPr id="9" name="文本框 8"/>
            <p:cNvSpPr txBox="1"/>
            <p:nvPr/>
          </p:nvSpPr>
          <p:spPr bwMode="auto">
            <a:xfrm>
              <a:off x="2459542" y="2471767"/>
              <a:ext cx="46264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i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PART THREE</a:t>
              </a:r>
              <a:endParaRPr lang="zh-CN" altLang="en-US" sz="5400" b="1" i="1" baseline="-30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1"/>
            <p:cNvSpPr txBox="1">
              <a:spLocks noChangeArrowheads="1"/>
            </p:cNvSpPr>
            <p:nvPr/>
          </p:nvSpPr>
          <p:spPr bwMode="auto">
            <a:xfrm>
              <a:off x="2587138" y="3437304"/>
              <a:ext cx="5356712" cy="11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29" tIns="34263" rIns="68529" bIns="3426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点击添加标题文字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Click here to modify the text . Click here to modify the text , you may post text here . </a:t>
              </a:r>
              <a:endParaRPr lang="zh-CN" altLang="en-US" sz="1600" baseline="-30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596" y="2560258"/>
              <a:ext cx="489542" cy="4457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24" y="1783080"/>
            <a:ext cx="4945276" cy="3291840"/>
          </a:xfrm>
          <a:prstGeom prst="rect">
            <a:avLst/>
          </a:prstGeom>
        </p:spPr>
      </p:pic>
      <p:grpSp>
        <p:nvGrpSpPr>
          <p:cNvPr id="6" name="组合 9"/>
          <p:cNvGrpSpPr/>
          <p:nvPr/>
        </p:nvGrpSpPr>
        <p:grpSpPr bwMode="auto">
          <a:xfrm>
            <a:off x="6818099" y="2604870"/>
            <a:ext cx="4322763" cy="1648260"/>
            <a:chOff x="337061" y="2392504"/>
            <a:chExt cx="4323804" cy="1647541"/>
          </a:xfrm>
        </p:grpSpPr>
        <p:sp>
          <p:nvSpPr>
            <p:cNvPr id="7" name="文本框 10"/>
            <p:cNvSpPr txBox="1">
              <a:spLocks noChangeArrowheads="1"/>
            </p:cNvSpPr>
            <p:nvPr/>
          </p:nvSpPr>
          <p:spPr bwMode="auto">
            <a:xfrm>
              <a:off x="469002" y="2392504"/>
              <a:ext cx="3989304" cy="5232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 单击此处添加您的标题</a:t>
              </a:r>
            </a:p>
          </p:txBody>
        </p:sp>
        <p:sp>
          <p:nvSpPr>
            <p:cNvPr id="8" name="矩形 11"/>
            <p:cNvSpPr>
              <a:spLocks noChangeArrowheads="1"/>
            </p:cNvSpPr>
            <p:nvPr/>
          </p:nvSpPr>
          <p:spPr bwMode="auto">
            <a:xfrm>
              <a:off x="337061" y="3085938"/>
              <a:ext cx="4323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8278" y="732173"/>
            <a:ext cx="10115444" cy="5393654"/>
            <a:chOff x="925324" y="902198"/>
            <a:chExt cx="10115444" cy="5393654"/>
          </a:xfrm>
        </p:grpSpPr>
        <p:sp>
          <p:nvSpPr>
            <p:cNvPr id="24" name="Freeform 35"/>
            <p:cNvSpPr/>
            <p:nvPr/>
          </p:nvSpPr>
          <p:spPr bwMode="auto">
            <a:xfrm flipV="1">
              <a:off x="3686993" y="2532942"/>
              <a:ext cx="520336" cy="488802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6000"/>
                    <a:lumOff val="24000"/>
                    <a:shade val="30000"/>
                  </a:schemeClr>
                </a:gs>
                <a:gs pos="59000">
                  <a:schemeClr val="accent2">
                    <a:lumMod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 flipV="1">
              <a:off x="3852396" y="2777343"/>
              <a:ext cx="2403008" cy="1426984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 flipH="1">
              <a:off x="6502165" y="2821858"/>
              <a:ext cx="2333031" cy="1385429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 flipH="1">
              <a:off x="8502609" y="3999229"/>
              <a:ext cx="505184" cy="474568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6000"/>
                    <a:lumOff val="24000"/>
                    <a:shade val="30000"/>
                  </a:schemeClr>
                </a:gs>
                <a:gs pos="59000">
                  <a:schemeClr val="accent2">
                    <a:lumMod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rot="16200000" flipH="1">
              <a:off x="5257073" y="1420650"/>
              <a:ext cx="2319652" cy="1377483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 rot="5400000" flipH="1">
              <a:off x="5453172" y="5800192"/>
              <a:ext cx="511148" cy="480171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6000"/>
                    <a:lumOff val="24000"/>
                    <a:shade val="30000"/>
                  </a:schemeClr>
                </a:gs>
                <a:gs pos="59000">
                  <a:schemeClr val="accent2">
                    <a:lumMod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 rot="5400000" flipH="1">
              <a:off x="5229353" y="4250020"/>
              <a:ext cx="2360575" cy="1401785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60"/>
            <p:cNvSpPr txBox="1"/>
            <p:nvPr/>
          </p:nvSpPr>
          <p:spPr>
            <a:xfrm>
              <a:off x="6029808" y="2259604"/>
              <a:ext cx="745717" cy="676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379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01</a:t>
              </a:r>
              <a:endParaRPr lang="zh-CN" altLang="en-US" sz="37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61"/>
            <p:cNvSpPr txBox="1"/>
            <p:nvPr/>
          </p:nvSpPr>
          <p:spPr>
            <a:xfrm>
              <a:off x="6056168" y="4293253"/>
              <a:ext cx="745717" cy="676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379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03</a:t>
              </a:r>
              <a:endParaRPr lang="zh-CN" altLang="en-US" sz="37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5225324" y="3181155"/>
              <a:ext cx="745717" cy="676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379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04</a:t>
              </a:r>
              <a:endParaRPr lang="zh-CN" altLang="en-US" sz="37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63"/>
            <p:cNvSpPr txBox="1"/>
            <p:nvPr/>
          </p:nvSpPr>
          <p:spPr>
            <a:xfrm>
              <a:off x="6790010" y="3181155"/>
              <a:ext cx="745717" cy="676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r>
                <a:rPr lang="en-US" altLang="zh-CN" sz="3795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02</a:t>
              </a:r>
              <a:endParaRPr lang="zh-CN" altLang="en-US" sz="379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49"/>
            <p:cNvSpPr txBox="1"/>
            <p:nvPr/>
          </p:nvSpPr>
          <p:spPr>
            <a:xfrm>
              <a:off x="8299881" y="902198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325215" y="1370676"/>
              <a:ext cx="2690219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7" name="文本框 49"/>
            <p:cNvSpPr txBox="1"/>
            <p:nvPr/>
          </p:nvSpPr>
          <p:spPr>
            <a:xfrm>
              <a:off x="8325215" y="4490214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350549" y="4958692"/>
              <a:ext cx="2690219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49"/>
            <p:cNvSpPr txBox="1"/>
            <p:nvPr/>
          </p:nvSpPr>
          <p:spPr>
            <a:xfrm>
              <a:off x="1632279" y="4407164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925324" y="4875642"/>
              <a:ext cx="281336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41" name="文本框 49"/>
            <p:cNvSpPr txBox="1"/>
            <p:nvPr/>
          </p:nvSpPr>
          <p:spPr>
            <a:xfrm>
              <a:off x="1632279" y="1461317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25324" y="1929795"/>
              <a:ext cx="2813367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0033" y="1166780"/>
            <a:ext cx="10191935" cy="4524441"/>
            <a:chOff x="1367972" y="1900196"/>
            <a:chExt cx="10191935" cy="452444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728878" y="4537059"/>
              <a:ext cx="699953" cy="263917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728878" y="2649481"/>
              <a:ext cx="699953" cy="261049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429919" y="1946660"/>
              <a:ext cx="3998912" cy="702823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29919" y="3601876"/>
              <a:ext cx="691348" cy="238100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429919" y="3834238"/>
              <a:ext cx="3998912" cy="702823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29919" y="5489454"/>
              <a:ext cx="691348" cy="246705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29919" y="5730421"/>
              <a:ext cx="3597300" cy="694216"/>
            </a:xfrm>
            <a:custGeom>
              <a:avLst/>
              <a:gdLst>
                <a:gd name="T0" fmla="*/ 0 w 1254"/>
                <a:gd name="T1" fmla="*/ 0 h 242"/>
                <a:gd name="T2" fmla="*/ 1254 w 1254"/>
                <a:gd name="T3" fmla="*/ 0 h 242"/>
                <a:gd name="T4" fmla="*/ 1254 w 1254"/>
                <a:gd name="T5" fmla="*/ 242 h 242"/>
                <a:gd name="T6" fmla="*/ 241 w 1254"/>
                <a:gd name="T7" fmla="*/ 242 h 242"/>
                <a:gd name="T8" fmla="*/ 0 w 125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242">
                  <a:moveTo>
                    <a:pt x="0" y="0"/>
                  </a:moveTo>
                  <a:lnTo>
                    <a:pt x="1254" y="0"/>
                  </a:lnTo>
                  <a:lnTo>
                    <a:pt x="1254" y="242"/>
                  </a:lnTo>
                  <a:lnTo>
                    <a:pt x="241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429919" y="2899055"/>
              <a:ext cx="3998912" cy="702823"/>
            </a:xfrm>
            <a:custGeom>
              <a:avLst/>
              <a:gdLst>
                <a:gd name="T0" fmla="*/ 241 w 1394"/>
                <a:gd name="T1" fmla="*/ 0 h 245"/>
                <a:gd name="T2" fmla="*/ 1394 w 1394"/>
                <a:gd name="T3" fmla="*/ 0 h 245"/>
                <a:gd name="T4" fmla="*/ 1150 w 1394"/>
                <a:gd name="T5" fmla="*/ 245 h 245"/>
                <a:gd name="T6" fmla="*/ 0 w 1394"/>
                <a:gd name="T7" fmla="*/ 245 h 245"/>
                <a:gd name="T8" fmla="*/ 241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241" y="0"/>
                  </a:moveTo>
                  <a:lnTo>
                    <a:pt x="1394" y="0"/>
                  </a:lnTo>
                  <a:lnTo>
                    <a:pt x="1150" y="245"/>
                  </a:lnTo>
                  <a:lnTo>
                    <a:pt x="0" y="24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429919" y="4789501"/>
              <a:ext cx="3998912" cy="699953"/>
            </a:xfrm>
            <a:custGeom>
              <a:avLst/>
              <a:gdLst>
                <a:gd name="T0" fmla="*/ 241 w 1394"/>
                <a:gd name="T1" fmla="*/ 0 h 244"/>
                <a:gd name="T2" fmla="*/ 1394 w 1394"/>
                <a:gd name="T3" fmla="*/ 0 h 244"/>
                <a:gd name="T4" fmla="*/ 1150 w 1394"/>
                <a:gd name="T5" fmla="*/ 244 h 244"/>
                <a:gd name="T6" fmla="*/ 0 w 1394"/>
                <a:gd name="T7" fmla="*/ 244 h 244"/>
                <a:gd name="T8" fmla="*/ 241 w 139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4">
                  <a:moveTo>
                    <a:pt x="241" y="0"/>
                  </a:moveTo>
                  <a:lnTo>
                    <a:pt x="1394" y="0"/>
                  </a:lnTo>
                  <a:lnTo>
                    <a:pt x="1150" y="244"/>
                  </a:lnTo>
                  <a:lnTo>
                    <a:pt x="0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38881" y="5856642"/>
              <a:ext cx="763063" cy="441774"/>
              <a:chOff x="5238881" y="5604205"/>
              <a:chExt cx="763063" cy="441774"/>
            </a:xfrm>
          </p:grpSpPr>
          <p:sp>
            <p:nvSpPr>
              <p:cNvPr id="16" name="Freeform 79"/>
              <p:cNvSpPr/>
              <p:nvPr/>
            </p:nvSpPr>
            <p:spPr bwMode="auto">
              <a:xfrm>
                <a:off x="5238881" y="5652973"/>
                <a:ext cx="203676" cy="344239"/>
              </a:xfrm>
              <a:custGeom>
                <a:avLst/>
                <a:gdLst>
                  <a:gd name="T0" fmla="*/ 61 w 71"/>
                  <a:gd name="T1" fmla="*/ 0 h 120"/>
                  <a:gd name="T2" fmla="*/ 65 w 71"/>
                  <a:gd name="T3" fmla="*/ 0 h 120"/>
                  <a:gd name="T4" fmla="*/ 67 w 71"/>
                  <a:gd name="T5" fmla="*/ 2 h 120"/>
                  <a:gd name="T6" fmla="*/ 71 w 71"/>
                  <a:gd name="T7" fmla="*/ 6 h 120"/>
                  <a:gd name="T8" fmla="*/ 71 w 71"/>
                  <a:gd name="T9" fmla="*/ 10 h 120"/>
                  <a:gd name="T10" fmla="*/ 71 w 71"/>
                  <a:gd name="T11" fmla="*/ 14 h 120"/>
                  <a:gd name="T12" fmla="*/ 67 w 71"/>
                  <a:gd name="T13" fmla="*/ 18 h 120"/>
                  <a:gd name="T14" fmla="*/ 26 w 71"/>
                  <a:gd name="T15" fmla="*/ 61 h 120"/>
                  <a:gd name="T16" fmla="*/ 67 w 71"/>
                  <a:gd name="T17" fmla="*/ 102 h 120"/>
                  <a:gd name="T18" fmla="*/ 71 w 71"/>
                  <a:gd name="T19" fmla="*/ 106 h 120"/>
                  <a:gd name="T20" fmla="*/ 71 w 71"/>
                  <a:gd name="T21" fmla="*/ 110 h 120"/>
                  <a:gd name="T22" fmla="*/ 71 w 71"/>
                  <a:gd name="T23" fmla="*/ 114 h 120"/>
                  <a:gd name="T24" fmla="*/ 67 w 71"/>
                  <a:gd name="T25" fmla="*/ 118 h 120"/>
                  <a:gd name="T26" fmla="*/ 61 w 71"/>
                  <a:gd name="T27" fmla="*/ 120 h 120"/>
                  <a:gd name="T28" fmla="*/ 53 w 71"/>
                  <a:gd name="T29" fmla="*/ 118 h 120"/>
                  <a:gd name="T30" fmla="*/ 4 w 71"/>
                  <a:gd name="T31" fmla="*/ 67 h 120"/>
                  <a:gd name="T32" fmla="*/ 0 w 71"/>
                  <a:gd name="T33" fmla="*/ 61 h 120"/>
                  <a:gd name="T34" fmla="*/ 4 w 71"/>
                  <a:gd name="T35" fmla="*/ 53 h 120"/>
                  <a:gd name="T36" fmla="*/ 53 w 71"/>
                  <a:gd name="T37" fmla="*/ 2 h 120"/>
                  <a:gd name="T38" fmla="*/ 57 w 71"/>
                  <a:gd name="T39" fmla="*/ 0 h 120"/>
                  <a:gd name="T40" fmla="*/ 61 w 71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0">
                    <a:moveTo>
                      <a:pt x="61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71" y="6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67" y="18"/>
                    </a:lnTo>
                    <a:lnTo>
                      <a:pt x="26" y="61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10"/>
                    </a:lnTo>
                    <a:lnTo>
                      <a:pt x="71" y="114"/>
                    </a:lnTo>
                    <a:lnTo>
                      <a:pt x="67" y="118"/>
                    </a:lnTo>
                    <a:lnTo>
                      <a:pt x="61" y="120"/>
                    </a:lnTo>
                    <a:lnTo>
                      <a:pt x="53" y="118"/>
                    </a:lnTo>
                    <a:lnTo>
                      <a:pt x="4" y="67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557301" y="5604205"/>
                <a:ext cx="444643" cy="441774"/>
                <a:chOff x="5557301" y="5584126"/>
                <a:chExt cx="444643" cy="441774"/>
              </a:xfrm>
            </p:grpSpPr>
            <p:sp>
              <p:nvSpPr>
                <p:cNvPr id="18" name="Freeform 192"/>
                <p:cNvSpPr>
                  <a:spLocks noEditPoints="1"/>
                </p:cNvSpPr>
                <p:nvPr/>
              </p:nvSpPr>
              <p:spPr bwMode="auto">
                <a:xfrm>
                  <a:off x="5557301" y="5584126"/>
                  <a:ext cx="444643" cy="441774"/>
                </a:xfrm>
                <a:custGeom>
                  <a:avLst/>
                  <a:gdLst>
                    <a:gd name="T0" fmla="*/ 78 w 155"/>
                    <a:gd name="T1" fmla="*/ 10 h 154"/>
                    <a:gd name="T2" fmla="*/ 61 w 155"/>
                    <a:gd name="T3" fmla="*/ 12 h 154"/>
                    <a:gd name="T4" fmla="*/ 43 w 155"/>
                    <a:gd name="T5" fmla="*/ 18 h 154"/>
                    <a:gd name="T6" fmla="*/ 25 w 155"/>
                    <a:gd name="T7" fmla="*/ 34 h 154"/>
                    <a:gd name="T8" fmla="*/ 13 w 155"/>
                    <a:gd name="T9" fmla="*/ 55 h 154"/>
                    <a:gd name="T10" fmla="*/ 9 w 155"/>
                    <a:gd name="T11" fmla="*/ 77 h 154"/>
                    <a:gd name="T12" fmla="*/ 11 w 155"/>
                    <a:gd name="T13" fmla="*/ 95 h 154"/>
                    <a:gd name="T14" fmla="*/ 19 w 155"/>
                    <a:gd name="T15" fmla="*/ 112 h 154"/>
                    <a:gd name="T16" fmla="*/ 33 w 155"/>
                    <a:gd name="T17" fmla="*/ 130 h 154"/>
                    <a:gd name="T18" fmla="*/ 55 w 155"/>
                    <a:gd name="T19" fmla="*/ 142 h 154"/>
                    <a:gd name="T20" fmla="*/ 78 w 155"/>
                    <a:gd name="T21" fmla="*/ 146 h 154"/>
                    <a:gd name="T22" fmla="*/ 94 w 155"/>
                    <a:gd name="T23" fmla="*/ 144 h 154"/>
                    <a:gd name="T24" fmla="*/ 112 w 155"/>
                    <a:gd name="T25" fmla="*/ 138 h 154"/>
                    <a:gd name="T26" fmla="*/ 130 w 155"/>
                    <a:gd name="T27" fmla="*/ 122 h 154"/>
                    <a:gd name="T28" fmla="*/ 143 w 155"/>
                    <a:gd name="T29" fmla="*/ 101 h 154"/>
                    <a:gd name="T30" fmla="*/ 147 w 155"/>
                    <a:gd name="T31" fmla="*/ 77 h 154"/>
                    <a:gd name="T32" fmla="*/ 145 w 155"/>
                    <a:gd name="T33" fmla="*/ 61 h 154"/>
                    <a:gd name="T34" fmla="*/ 136 w 155"/>
                    <a:gd name="T35" fmla="*/ 44 h 154"/>
                    <a:gd name="T36" fmla="*/ 122 w 155"/>
                    <a:gd name="T37" fmla="*/ 24 h 154"/>
                    <a:gd name="T38" fmla="*/ 100 w 155"/>
                    <a:gd name="T39" fmla="*/ 14 h 154"/>
                    <a:gd name="T40" fmla="*/ 78 w 155"/>
                    <a:gd name="T41" fmla="*/ 10 h 154"/>
                    <a:gd name="T42" fmla="*/ 78 w 155"/>
                    <a:gd name="T43" fmla="*/ 0 h 154"/>
                    <a:gd name="T44" fmla="*/ 104 w 155"/>
                    <a:gd name="T45" fmla="*/ 6 h 154"/>
                    <a:gd name="T46" fmla="*/ 126 w 155"/>
                    <a:gd name="T47" fmla="*/ 18 h 154"/>
                    <a:gd name="T48" fmla="*/ 145 w 155"/>
                    <a:gd name="T49" fmla="*/ 40 h 154"/>
                    <a:gd name="T50" fmla="*/ 153 w 155"/>
                    <a:gd name="T51" fmla="*/ 59 h 154"/>
                    <a:gd name="T52" fmla="*/ 155 w 155"/>
                    <a:gd name="T53" fmla="*/ 77 h 154"/>
                    <a:gd name="T54" fmla="*/ 151 w 155"/>
                    <a:gd name="T55" fmla="*/ 103 h 154"/>
                    <a:gd name="T56" fmla="*/ 136 w 155"/>
                    <a:gd name="T57" fmla="*/ 128 h 154"/>
                    <a:gd name="T58" fmla="*/ 116 w 155"/>
                    <a:gd name="T59" fmla="*/ 144 h 154"/>
                    <a:gd name="T60" fmla="*/ 96 w 155"/>
                    <a:gd name="T61" fmla="*/ 152 h 154"/>
                    <a:gd name="T62" fmla="*/ 78 w 155"/>
                    <a:gd name="T63" fmla="*/ 154 h 154"/>
                    <a:gd name="T64" fmla="*/ 51 w 155"/>
                    <a:gd name="T65" fmla="*/ 150 h 154"/>
                    <a:gd name="T66" fmla="*/ 29 w 155"/>
                    <a:gd name="T67" fmla="*/ 136 h 154"/>
                    <a:gd name="T68" fmla="*/ 11 w 155"/>
                    <a:gd name="T69" fmla="*/ 116 h 154"/>
                    <a:gd name="T70" fmla="*/ 3 w 155"/>
                    <a:gd name="T71" fmla="*/ 97 h 154"/>
                    <a:gd name="T72" fmla="*/ 0 w 155"/>
                    <a:gd name="T73" fmla="*/ 77 h 154"/>
                    <a:gd name="T74" fmla="*/ 5 w 155"/>
                    <a:gd name="T75" fmla="*/ 50 h 154"/>
                    <a:gd name="T76" fmla="*/ 19 w 155"/>
                    <a:gd name="T77" fmla="*/ 28 h 154"/>
                    <a:gd name="T78" fmla="*/ 39 w 155"/>
                    <a:gd name="T79" fmla="*/ 10 h 154"/>
                    <a:gd name="T80" fmla="*/ 59 w 155"/>
                    <a:gd name="T81" fmla="*/ 4 h 154"/>
                    <a:gd name="T82" fmla="*/ 78 w 155"/>
                    <a:gd name="T8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4">
                      <a:moveTo>
                        <a:pt x="78" y="10"/>
                      </a:moveTo>
                      <a:lnTo>
                        <a:pt x="61" y="12"/>
                      </a:lnTo>
                      <a:lnTo>
                        <a:pt x="43" y="18"/>
                      </a:lnTo>
                      <a:lnTo>
                        <a:pt x="25" y="34"/>
                      </a:lnTo>
                      <a:lnTo>
                        <a:pt x="13" y="55"/>
                      </a:lnTo>
                      <a:lnTo>
                        <a:pt x="9" y="77"/>
                      </a:lnTo>
                      <a:lnTo>
                        <a:pt x="11" y="95"/>
                      </a:lnTo>
                      <a:lnTo>
                        <a:pt x="19" y="112"/>
                      </a:lnTo>
                      <a:lnTo>
                        <a:pt x="33" y="130"/>
                      </a:lnTo>
                      <a:lnTo>
                        <a:pt x="55" y="142"/>
                      </a:lnTo>
                      <a:lnTo>
                        <a:pt x="78" y="146"/>
                      </a:lnTo>
                      <a:lnTo>
                        <a:pt x="94" y="144"/>
                      </a:lnTo>
                      <a:lnTo>
                        <a:pt x="112" y="138"/>
                      </a:lnTo>
                      <a:lnTo>
                        <a:pt x="130" y="122"/>
                      </a:lnTo>
                      <a:lnTo>
                        <a:pt x="143" y="101"/>
                      </a:lnTo>
                      <a:lnTo>
                        <a:pt x="147" y="77"/>
                      </a:lnTo>
                      <a:lnTo>
                        <a:pt x="145" y="61"/>
                      </a:lnTo>
                      <a:lnTo>
                        <a:pt x="136" y="44"/>
                      </a:lnTo>
                      <a:lnTo>
                        <a:pt x="122" y="24"/>
                      </a:lnTo>
                      <a:lnTo>
                        <a:pt x="100" y="14"/>
                      </a:lnTo>
                      <a:lnTo>
                        <a:pt x="78" y="10"/>
                      </a:lnTo>
                      <a:close/>
                      <a:moveTo>
                        <a:pt x="78" y="0"/>
                      </a:moveTo>
                      <a:lnTo>
                        <a:pt x="104" y="6"/>
                      </a:lnTo>
                      <a:lnTo>
                        <a:pt x="126" y="18"/>
                      </a:lnTo>
                      <a:lnTo>
                        <a:pt x="145" y="40"/>
                      </a:lnTo>
                      <a:lnTo>
                        <a:pt x="153" y="59"/>
                      </a:lnTo>
                      <a:lnTo>
                        <a:pt x="155" y="77"/>
                      </a:lnTo>
                      <a:lnTo>
                        <a:pt x="151" y="103"/>
                      </a:lnTo>
                      <a:lnTo>
                        <a:pt x="136" y="128"/>
                      </a:lnTo>
                      <a:lnTo>
                        <a:pt x="116" y="144"/>
                      </a:lnTo>
                      <a:lnTo>
                        <a:pt x="96" y="152"/>
                      </a:lnTo>
                      <a:lnTo>
                        <a:pt x="78" y="154"/>
                      </a:lnTo>
                      <a:lnTo>
                        <a:pt x="51" y="150"/>
                      </a:lnTo>
                      <a:lnTo>
                        <a:pt x="29" y="136"/>
                      </a:lnTo>
                      <a:lnTo>
                        <a:pt x="11" y="116"/>
                      </a:lnTo>
                      <a:lnTo>
                        <a:pt x="3" y="97"/>
                      </a:lnTo>
                      <a:lnTo>
                        <a:pt x="0" y="77"/>
                      </a:lnTo>
                      <a:lnTo>
                        <a:pt x="5" y="50"/>
                      </a:lnTo>
                      <a:lnTo>
                        <a:pt x="19" y="28"/>
                      </a:lnTo>
                      <a:lnTo>
                        <a:pt x="39" y="10"/>
                      </a:lnTo>
                      <a:lnTo>
                        <a:pt x="59" y="4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Freeform 193"/>
                <p:cNvSpPr/>
                <p:nvPr/>
              </p:nvSpPr>
              <p:spPr bwMode="auto">
                <a:xfrm>
                  <a:off x="5657705" y="5905416"/>
                  <a:ext cx="28687" cy="22949"/>
                </a:xfrm>
                <a:custGeom>
                  <a:avLst/>
                  <a:gdLst>
                    <a:gd name="T0" fmla="*/ 0 w 10"/>
                    <a:gd name="T1" fmla="*/ 0 h 8"/>
                    <a:gd name="T2" fmla="*/ 10 w 10"/>
                    <a:gd name="T3" fmla="*/ 8 h 8"/>
                    <a:gd name="T4" fmla="*/ 4 w 10"/>
                    <a:gd name="T5" fmla="*/ 8 h 8"/>
                    <a:gd name="T6" fmla="*/ 0 w 10"/>
                    <a:gd name="T7" fmla="*/ 8 h 8"/>
                    <a:gd name="T8" fmla="*/ 0 w 10"/>
                    <a:gd name="T9" fmla="*/ 4 h 8"/>
                    <a:gd name="T10" fmla="*/ 0 w 10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10" y="8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94"/>
                <p:cNvSpPr/>
                <p:nvPr/>
              </p:nvSpPr>
              <p:spPr bwMode="auto">
                <a:xfrm>
                  <a:off x="5792532" y="5687397"/>
                  <a:ext cx="103272" cy="111879"/>
                </a:xfrm>
                <a:custGeom>
                  <a:avLst/>
                  <a:gdLst>
                    <a:gd name="T0" fmla="*/ 6 w 36"/>
                    <a:gd name="T1" fmla="*/ 0 h 39"/>
                    <a:gd name="T2" fmla="*/ 16 w 36"/>
                    <a:gd name="T3" fmla="*/ 0 h 39"/>
                    <a:gd name="T4" fmla="*/ 36 w 36"/>
                    <a:gd name="T5" fmla="*/ 21 h 39"/>
                    <a:gd name="T6" fmla="*/ 36 w 36"/>
                    <a:gd name="T7" fmla="*/ 31 h 39"/>
                    <a:gd name="T8" fmla="*/ 30 w 36"/>
                    <a:gd name="T9" fmla="*/ 39 h 39"/>
                    <a:gd name="T10" fmla="*/ 0 w 36"/>
                    <a:gd name="T11" fmla="*/ 6 h 39"/>
                    <a:gd name="T12" fmla="*/ 6 w 36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9">
                      <a:moveTo>
                        <a:pt x="6" y="0"/>
                      </a:moveTo>
                      <a:lnTo>
                        <a:pt x="16" y="0"/>
                      </a:lnTo>
                      <a:lnTo>
                        <a:pt x="36" y="21"/>
                      </a:lnTo>
                      <a:lnTo>
                        <a:pt x="36" y="31"/>
                      </a:lnTo>
                      <a:lnTo>
                        <a:pt x="30" y="39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Freeform 195"/>
                <p:cNvSpPr/>
                <p:nvPr/>
              </p:nvSpPr>
              <p:spPr bwMode="auto">
                <a:xfrm>
                  <a:off x="5715079" y="5747638"/>
                  <a:ext cx="123353" cy="120484"/>
                </a:xfrm>
                <a:custGeom>
                  <a:avLst/>
                  <a:gdLst>
                    <a:gd name="T0" fmla="*/ 35 w 43"/>
                    <a:gd name="T1" fmla="*/ 0 h 42"/>
                    <a:gd name="T2" fmla="*/ 43 w 43"/>
                    <a:gd name="T3" fmla="*/ 8 h 42"/>
                    <a:gd name="T4" fmla="*/ 8 w 43"/>
                    <a:gd name="T5" fmla="*/ 42 h 42"/>
                    <a:gd name="T6" fmla="*/ 0 w 43"/>
                    <a:gd name="T7" fmla="*/ 42 h 42"/>
                    <a:gd name="T8" fmla="*/ 0 w 43"/>
                    <a:gd name="T9" fmla="*/ 34 h 42"/>
                    <a:gd name="T10" fmla="*/ 0 w 43"/>
                    <a:gd name="T11" fmla="*/ 34 h 42"/>
                    <a:gd name="T12" fmla="*/ 35 w 43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42">
                      <a:moveTo>
                        <a:pt x="35" y="0"/>
                      </a:moveTo>
                      <a:lnTo>
                        <a:pt x="43" y="8"/>
                      </a:lnTo>
                      <a:lnTo>
                        <a:pt x="8" y="42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96"/>
                <p:cNvSpPr/>
                <p:nvPr/>
              </p:nvSpPr>
              <p:spPr bwMode="auto">
                <a:xfrm>
                  <a:off x="5680655" y="5716084"/>
                  <a:ext cx="123353" cy="123353"/>
                </a:xfrm>
                <a:custGeom>
                  <a:avLst/>
                  <a:gdLst>
                    <a:gd name="T0" fmla="*/ 35 w 43"/>
                    <a:gd name="T1" fmla="*/ 0 h 43"/>
                    <a:gd name="T2" fmla="*/ 43 w 43"/>
                    <a:gd name="T3" fmla="*/ 9 h 43"/>
                    <a:gd name="T4" fmla="*/ 8 w 43"/>
                    <a:gd name="T5" fmla="*/ 43 h 43"/>
                    <a:gd name="T6" fmla="*/ 8 w 43"/>
                    <a:gd name="T7" fmla="*/ 43 h 43"/>
                    <a:gd name="T8" fmla="*/ 0 w 43"/>
                    <a:gd name="T9" fmla="*/ 43 h 43"/>
                    <a:gd name="T10" fmla="*/ 0 w 43"/>
                    <a:gd name="T11" fmla="*/ 35 h 43"/>
                    <a:gd name="T12" fmla="*/ 35 w 43"/>
                    <a:gd name="T1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43">
                      <a:moveTo>
                        <a:pt x="35" y="0"/>
                      </a:moveTo>
                      <a:lnTo>
                        <a:pt x="43" y="9"/>
                      </a:lnTo>
                      <a:lnTo>
                        <a:pt x="8" y="43"/>
                      </a:lnTo>
                      <a:lnTo>
                        <a:pt x="8" y="43"/>
                      </a:lnTo>
                      <a:lnTo>
                        <a:pt x="0" y="43"/>
                      </a:lnTo>
                      <a:lnTo>
                        <a:pt x="0" y="35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197"/>
                <p:cNvSpPr/>
                <p:nvPr/>
              </p:nvSpPr>
              <p:spPr bwMode="auto">
                <a:xfrm>
                  <a:off x="5663443" y="5833698"/>
                  <a:ext cx="86060" cy="94667"/>
                </a:xfrm>
                <a:custGeom>
                  <a:avLst/>
                  <a:gdLst>
                    <a:gd name="T0" fmla="*/ 2 w 30"/>
                    <a:gd name="T1" fmla="*/ 0 h 33"/>
                    <a:gd name="T2" fmla="*/ 4 w 30"/>
                    <a:gd name="T3" fmla="*/ 4 h 33"/>
                    <a:gd name="T4" fmla="*/ 12 w 30"/>
                    <a:gd name="T5" fmla="*/ 8 h 33"/>
                    <a:gd name="T6" fmla="*/ 16 w 30"/>
                    <a:gd name="T7" fmla="*/ 16 h 33"/>
                    <a:gd name="T8" fmla="*/ 24 w 30"/>
                    <a:gd name="T9" fmla="*/ 18 h 33"/>
                    <a:gd name="T10" fmla="*/ 26 w 30"/>
                    <a:gd name="T11" fmla="*/ 27 h 33"/>
                    <a:gd name="T12" fmla="*/ 30 w 30"/>
                    <a:gd name="T13" fmla="*/ 31 h 33"/>
                    <a:gd name="T14" fmla="*/ 12 w 30"/>
                    <a:gd name="T15" fmla="*/ 33 h 33"/>
                    <a:gd name="T16" fmla="*/ 0 w 30"/>
                    <a:gd name="T17" fmla="*/ 18 h 33"/>
                    <a:gd name="T18" fmla="*/ 2 w 30"/>
                    <a:gd name="T1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3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2" y="8"/>
                      </a:lnTo>
                      <a:lnTo>
                        <a:pt x="16" y="16"/>
                      </a:lnTo>
                      <a:lnTo>
                        <a:pt x="24" y="18"/>
                      </a:lnTo>
                      <a:lnTo>
                        <a:pt x="26" y="27"/>
                      </a:lnTo>
                      <a:lnTo>
                        <a:pt x="30" y="31"/>
                      </a:lnTo>
                      <a:lnTo>
                        <a:pt x="12" y="33"/>
                      </a:lnTo>
                      <a:lnTo>
                        <a:pt x="0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98"/>
                <p:cNvSpPr/>
                <p:nvPr/>
              </p:nvSpPr>
              <p:spPr bwMode="auto">
                <a:xfrm>
                  <a:off x="5749503" y="5782062"/>
                  <a:ext cx="117616" cy="129091"/>
                </a:xfrm>
                <a:custGeom>
                  <a:avLst/>
                  <a:gdLst>
                    <a:gd name="T0" fmla="*/ 33 w 41"/>
                    <a:gd name="T1" fmla="*/ 0 h 45"/>
                    <a:gd name="T2" fmla="*/ 41 w 41"/>
                    <a:gd name="T3" fmla="*/ 8 h 45"/>
                    <a:gd name="T4" fmla="*/ 7 w 41"/>
                    <a:gd name="T5" fmla="*/ 45 h 45"/>
                    <a:gd name="T6" fmla="*/ 0 w 41"/>
                    <a:gd name="T7" fmla="*/ 43 h 45"/>
                    <a:gd name="T8" fmla="*/ 0 w 41"/>
                    <a:gd name="T9" fmla="*/ 34 h 45"/>
                    <a:gd name="T10" fmla="*/ 33 w 41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33" y="0"/>
                      </a:moveTo>
                      <a:lnTo>
                        <a:pt x="41" y="8"/>
                      </a:lnTo>
                      <a:lnTo>
                        <a:pt x="7" y="45"/>
                      </a:lnTo>
                      <a:lnTo>
                        <a:pt x="0" y="43"/>
                      </a:lnTo>
                      <a:lnTo>
                        <a:pt x="0" y="3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6839593" y="4918590"/>
              <a:ext cx="745852" cy="441774"/>
              <a:chOff x="6839593" y="4666153"/>
              <a:chExt cx="745852" cy="441774"/>
            </a:xfrm>
          </p:grpSpPr>
          <p:sp>
            <p:nvSpPr>
              <p:cNvPr id="26" name="Freeform 81"/>
              <p:cNvSpPr/>
              <p:nvPr/>
            </p:nvSpPr>
            <p:spPr bwMode="auto">
              <a:xfrm>
                <a:off x="7381769" y="4714921"/>
                <a:ext cx="203676" cy="344239"/>
              </a:xfrm>
              <a:custGeom>
                <a:avLst/>
                <a:gdLst>
                  <a:gd name="T0" fmla="*/ 10 w 71"/>
                  <a:gd name="T1" fmla="*/ 0 h 120"/>
                  <a:gd name="T2" fmla="*/ 14 w 71"/>
                  <a:gd name="T3" fmla="*/ 2 h 120"/>
                  <a:gd name="T4" fmla="*/ 18 w 71"/>
                  <a:gd name="T5" fmla="*/ 4 h 120"/>
                  <a:gd name="T6" fmla="*/ 67 w 71"/>
                  <a:gd name="T7" fmla="*/ 53 h 120"/>
                  <a:gd name="T8" fmla="*/ 71 w 71"/>
                  <a:gd name="T9" fmla="*/ 61 h 120"/>
                  <a:gd name="T10" fmla="*/ 67 w 71"/>
                  <a:gd name="T11" fmla="*/ 69 h 120"/>
                  <a:gd name="T12" fmla="*/ 18 w 71"/>
                  <a:gd name="T13" fmla="*/ 118 h 120"/>
                  <a:gd name="T14" fmla="*/ 10 w 71"/>
                  <a:gd name="T15" fmla="*/ 120 h 120"/>
                  <a:gd name="T16" fmla="*/ 4 w 71"/>
                  <a:gd name="T17" fmla="*/ 118 h 120"/>
                  <a:gd name="T18" fmla="*/ 0 w 71"/>
                  <a:gd name="T19" fmla="*/ 114 h 120"/>
                  <a:gd name="T20" fmla="*/ 0 w 71"/>
                  <a:gd name="T21" fmla="*/ 110 h 120"/>
                  <a:gd name="T22" fmla="*/ 0 w 71"/>
                  <a:gd name="T23" fmla="*/ 106 h 120"/>
                  <a:gd name="T24" fmla="*/ 4 w 71"/>
                  <a:gd name="T25" fmla="*/ 104 h 120"/>
                  <a:gd name="T26" fmla="*/ 44 w 71"/>
                  <a:gd name="T27" fmla="*/ 61 h 120"/>
                  <a:gd name="T28" fmla="*/ 4 w 71"/>
                  <a:gd name="T29" fmla="*/ 18 h 120"/>
                  <a:gd name="T30" fmla="*/ 0 w 71"/>
                  <a:gd name="T31" fmla="*/ 14 h 120"/>
                  <a:gd name="T32" fmla="*/ 0 w 71"/>
                  <a:gd name="T33" fmla="*/ 10 h 120"/>
                  <a:gd name="T34" fmla="*/ 0 w 71"/>
                  <a:gd name="T35" fmla="*/ 8 h 120"/>
                  <a:gd name="T36" fmla="*/ 4 w 71"/>
                  <a:gd name="T37" fmla="*/ 4 h 120"/>
                  <a:gd name="T38" fmla="*/ 6 w 71"/>
                  <a:gd name="T39" fmla="*/ 2 h 120"/>
                  <a:gd name="T40" fmla="*/ 10 w 71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0">
                    <a:moveTo>
                      <a:pt x="10" y="0"/>
                    </a:moveTo>
                    <a:lnTo>
                      <a:pt x="14" y="2"/>
                    </a:lnTo>
                    <a:lnTo>
                      <a:pt x="18" y="4"/>
                    </a:lnTo>
                    <a:lnTo>
                      <a:pt x="67" y="53"/>
                    </a:lnTo>
                    <a:lnTo>
                      <a:pt x="71" y="61"/>
                    </a:lnTo>
                    <a:lnTo>
                      <a:pt x="67" y="69"/>
                    </a:lnTo>
                    <a:lnTo>
                      <a:pt x="18" y="118"/>
                    </a:lnTo>
                    <a:lnTo>
                      <a:pt x="10" y="120"/>
                    </a:lnTo>
                    <a:lnTo>
                      <a:pt x="4" y="118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4" y="104"/>
                    </a:lnTo>
                    <a:lnTo>
                      <a:pt x="44" y="61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6839593" y="4666153"/>
                <a:ext cx="441774" cy="441774"/>
                <a:chOff x="6839593" y="4666155"/>
                <a:chExt cx="441774" cy="441774"/>
              </a:xfrm>
            </p:grpSpPr>
            <p:sp>
              <p:nvSpPr>
                <p:cNvPr id="28" name="Freeform 199"/>
                <p:cNvSpPr>
                  <a:spLocks noEditPoints="1"/>
                </p:cNvSpPr>
                <p:nvPr/>
              </p:nvSpPr>
              <p:spPr bwMode="auto">
                <a:xfrm>
                  <a:off x="6839593" y="4666155"/>
                  <a:ext cx="441774" cy="441774"/>
                </a:xfrm>
                <a:custGeom>
                  <a:avLst/>
                  <a:gdLst>
                    <a:gd name="T0" fmla="*/ 77 w 154"/>
                    <a:gd name="T1" fmla="*/ 8 h 154"/>
                    <a:gd name="T2" fmla="*/ 59 w 154"/>
                    <a:gd name="T3" fmla="*/ 10 h 154"/>
                    <a:gd name="T4" fmla="*/ 42 w 154"/>
                    <a:gd name="T5" fmla="*/ 16 h 154"/>
                    <a:gd name="T6" fmla="*/ 24 w 154"/>
                    <a:gd name="T7" fmla="*/ 32 h 154"/>
                    <a:gd name="T8" fmla="*/ 12 w 154"/>
                    <a:gd name="T9" fmla="*/ 53 h 154"/>
                    <a:gd name="T10" fmla="*/ 8 w 154"/>
                    <a:gd name="T11" fmla="*/ 77 h 154"/>
                    <a:gd name="T12" fmla="*/ 10 w 154"/>
                    <a:gd name="T13" fmla="*/ 93 h 154"/>
                    <a:gd name="T14" fmla="*/ 16 w 154"/>
                    <a:gd name="T15" fmla="*/ 110 h 154"/>
                    <a:gd name="T16" fmla="*/ 32 w 154"/>
                    <a:gd name="T17" fmla="*/ 130 h 154"/>
                    <a:gd name="T18" fmla="*/ 53 w 154"/>
                    <a:gd name="T19" fmla="*/ 142 h 154"/>
                    <a:gd name="T20" fmla="*/ 77 w 154"/>
                    <a:gd name="T21" fmla="*/ 146 h 154"/>
                    <a:gd name="T22" fmla="*/ 93 w 154"/>
                    <a:gd name="T23" fmla="*/ 144 h 154"/>
                    <a:gd name="T24" fmla="*/ 109 w 154"/>
                    <a:gd name="T25" fmla="*/ 136 h 154"/>
                    <a:gd name="T26" fmla="*/ 130 w 154"/>
                    <a:gd name="T27" fmla="*/ 122 h 154"/>
                    <a:gd name="T28" fmla="*/ 140 w 154"/>
                    <a:gd name="T29" fmla="*/ 99 h 154"/>
                    <a:gd name="T30" fmla="*/ 144 w 154"/>
                    <a:gd name="T31" fmla="*/ 77 h 154"/>
                    <a:gd name="T32" fmla="*/ 142 w 154"/>
                    <a:gd name="T33" fmla="*/ 59 h 154"/>
                    <a:gd name="T34" fmla="*/ 136 w 154"/>
                    <a:gd name="T35" fmla="*/ 42 h 154"/>
                    <a:gd name="T36" fmla="*/ 120 w 154"/>
                    <a:gd name="T37" fmla="*/ 24 h 154"/>
                    <a:gd name="T38" fmla="*/ 99 w 154"/>
                    <a:gd name="T39" fmla="*/ 12 h 154"/>
                    <a:gd name="T40" fmla="*/ 77 w 154"/>
                    <a:gd name="T41" fmla="*/ 8 h 154"/>
                    <a:gd name="T42" fmla="*/ 77 w 154"/>
                    <a:gd name="T43" fmla="*/ 0 h 154"/>
                    <a:gd name="T44" fmla="*/ 103 w 154"/>
                    <a:gd name="T45" fmla="*/ 4 h 154"/>
                    <a:gd name="T46" fmla="*/ 126 w 154"/>
                    <a:gd name="T47" fmla="*/ 18 h 154"/>
                    <a:gd name="T48" fmla="*/ 144 w 154"/>
                    <a:gd name="T49" fmla="*/ 38 h 154"/>
                    <a:gd name="T50" fmla="*/ 150 w 154"/>
                    <a:gd name="T51" fmla="*/ 57 h 154"/>
                    <a:gd name="T52" fmla="*/ 154 w 154"/>
                    <a:gd name="T53" fmla="*/ 77 h 154"/>
                    <a:gd name="T54" fmla="*/ 148 w 154"/>
                    <a:gd name="T55" fmla="*/ 103 h 154"/>
                    <a:gd name="T56" fmla="*/ 136 w 154"/>
                    <a:gd name="T57" fmla="*/ 126 h 154"/>
                    <a:gd name="T58" fmla="*/ 114 w 154"/>
                    <a:gd name="T59" fmla="*/ 144 h 154"/>
                    <a:gd name="T60" fmla="*/ 95 w 154"/>
                    <a:gd name="T61" fmla="*/ 152 h 154"/>
                    <a:gd name="T62" fmla="*/ 77 w 154"/>
                    <a:gd name="T63" fmla="*/ 154 h 154"/>
                    <a:gd name="T64" fmla="*/ 51 w 154"/>
                    <a:gd name="T65" fmla="*/ 148 h 154"/>
                    <a:gd name="T66" fmla="*/ 26 w 154"/>
                    <a:gd name="T67" fmla="*/ 136 h 154"/>
                    <a:gd name="T68" fmla="*/ 10 w 154"/>
                    <a:gd name="T69" fmla="*/ 114 h 154"/>
                    <a:gd name="T70" fmla="*/ 2 w 154"/>
                    <a:gd name="T71" fmla="*/ 95 h 154"/>
                    <a:gd name="T72" fmla="*/ 0 w 154"/>
                    <a:gd name="T73" fmla="*/ 77 h 154"/>
                    <a:gd name="T74" fmla="*/ 4 w 154"/>
                    <a:gd name="T75" fmla="*/ 50 h 154"/>
                    <a:gd name="T76" fmla="*/ 18 w 154"/>
                    <a:gd name="T77" fmla="*/ 28 h 154"/>
                    <a:gd name="T78" fmla="*/ 38 w 154"/>
                    <a:gd name="T79" fmla="*/ 10 h 154"/>
                    <a:gd name="T80" fmla="*/ 57 w 154"/>
                    <a:gd name="T81" fmla="*/ 2 h 154"/>
                    <a:gd name="T82" fmla="*/ 77 w 154"/>
                    <a:gd name="T8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" h="154">
                      <a:moveTo>
                        <a:pt x="77" y="8"/>
                      </a:moveTo>
                      <a:lnTo>
                        <a:pt x="59" y="10"/>
                      </a:lnTo>
                      <a:lnTo>
                        <a:pt x="42" y="16"/>
                      </a:lnTo>
                      <a:lnTo>
                        <a:pt x="24" y="32"/>
                      </a:lnTo>
                      <a:lnTo>
                        <a:pt x="12" y="53"/>
                      </a:lnTo>
                      <a:lnTo>
                        <a:pt x="8" y="77"/>
                      </a:lnTo>
                      <a:lnTo>
                        <a:pt x="10" y="93"/>
                      </a:lnTo>
                      <a:lnTo>
                        <a:pt x="16" y="110"/>
                      </a:lnTo>
                      <a:lnTo>
                        <a:pt x="32" y="130"/>
                      </a:lnTo>
                      <a:lnTo>
                        <a:pt x="53" y="142"/>
                      </a:lnTo>
                      <a:lnTo>
                        <a:pt x="77" y="146"/>
                      </a:lnTo>
                      <a:lnTo>
                        <a:pt x="93" y="144"/>
                      </a:lnTo>
                      <a:lnTo>
                        <a:pt x="109" y="136"/>
                      </a:lnTo>
                      <a:lnTo>
                        <a:pt x="130" y="122"/>
                      </a:lnTo>
                      <a:lnTo>
                        <a:pt x="140" y="99"/>
                      </a:lnTo>
                      <a:lnTo>
                        <a:pt x="144" y="77"/>
                      </a:lnTo>
                      <a:lnTo>
                        <a:pt x="142" y="59"/>
                      </a:lnTo>
                      <a:lnTo>
                        <a:pt x="136" y="42"/>
                      </a:lnTo>
                      <a:lnTo>
                        <a:pt x="120" y="24"/>
                      </a:lnTo>
                      <a:lnTo>
                        <a:pt x="99" y="12"/>
                      </a:lnTo>
                      <a:lnTo>
                        <a:pt x="77" y="8"/>
                      </a:lnTo>
                      <a:close/>
                      <a:moveTo>
                        <a:pt x="77" y="0"/>
                      </a:moveTo>
                      <a:lnTo>
                        <a:pt x="103" y="4"/>
                      </a:lnTo>
                      <a:lnTo>
                        <a:pt x="126" y="18"/>
                      </a:lnTo>
                      <a:lnTo>
                        <a:pt x="144" y="38"/>
                      </a:lnTo>
                      <a:lnTo>
                        <a:pt x="150" y="57"/>
                      </a:lnTo>
                      <a:lnTo>
                        <a:pt x="154" y="77"/>
                      </a:lnTo>
                      <a:lnTo>
                        <a:pt x="148" y="103"/>
                      </a:lnTo>
                      <a:lnTo>
                        <a:pt x="136" y="126"/>
                      </a:lnTo>
                      <a:lnTo>
                        <a:pt x="114" y="144"/>
                      </a:lnTo>
                      <a:lnTo>
                        <a:pt x="95" y="152"/>
                      </a:lnTo>
                      <a:lnTo>
                        <a:pt x="77" y="154"/>
                      </a:lnTo>
                      <a:lnTo>
                        <a:pt x="51" y="148"/>
                      </a:lnTo>
                      <a:lnTo>
                        <a:pt x="26" y="136"/>
                      </a:lnTo>
                      <a:lnTo>
                        <a:pt x="10" y="114"/>
                      </a:lnTo>
                      <a:lnTo>
                        <a:pt x="2" y="95"/>
                      </a:lnTo>
                      <a:lnTo>
                        <a:pt x="0" y="77"/>
                      </a:lnTo>
                      <a:lnTo>
                        <a:pt x="4" y="50"/>
                      </a:lnTo>
                      <a:lnTo>
                        <a:pt x="18" y="28"/>
                      </a:lnTo>
                      <a:lnTo>
                        <a:pt x="38" y="10"/>
                      </a:lnTo>
                      <a:lnTo>
                        <a:pt x="57" y="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00"/>
                <p:cNvSpPr>
                  <a:spLocks noEditPoints="1"/>
                </p:cNvSpPr>
                <p:nvPr/>
              </p:nvSpPr>
              <p:spPr bwMode="auto">
                <a:xfrm>
                  <a:off x="6902704" y="4818193"/>
                  <a:ext cx="197938" cy="192201"/>
                </a:xfrm>
                <a:custGeom>
                  <a:avLst/>
                  <a:gdLst>
                    <a:gd name="T0" fmla="*/ 35 w 69"/>
                    <a:gd name="T1" fmla="*/ 16 h 67"/>
                    <a:gd name="T2" fmla="*/ 29 w 69"/>
                    <a:gd name="T3" fmla="*/ 16 h 67"/>
                    <a:gd name="T4" fmla="*/ 23 w 69"/>
                    <a:gd name="T5" fmla="*/ 20 h 67"/>
                    <a:gd name="T6" fmla="*/ 18 w 69"/>
                    <a:gd name="T7" fmla="*/ 26 h 67"/>
                    <a:gd name="T8" fmla="*/ 16 w 69"/>
                    <a:gd name="T9" fmla="*/ 34 h 67"/>
                    <a:gd name="T10" fmla="*/ 18 w 69"/>
                    <a:gd name="T11" fmla="*/ 40 h 67"/>
                    <a:gd name="T12" fmla="*/ 23 w 69"/>
                    <a:gd name="T13" fmla="*/ 46 h 67"/>
                    <a:gd name="T14" fmla="*/ 29 w 69"/>
                    <a:gd name="T15" fmla="*/ 50 h 67"/>
                    <a:gd name="T16" fmla="*/ 35 w 69"/>
                    <a:gd name="T17" fmla="*/ 50 h 67"/>
                    <a:gd name="T18" fmla="*/ 43 w 69"/>
                    <a:gd name="T19" fmla="*/ 50 h 67"/>
                    <a:gd name="T20" fmla="*/ 47 w 69"/>
                    <a:gd name="T21" fmla="*/ 46 h 67"/>
                    <a:gd name="T22" fmla="*/ 51 w 69"/>
                    <a:gd name="T23" fmla="*/ 40 h 67"/>
                    <a:gd name="T24" fmla="*/ 53 w 69"/>
                    <a:gd name="T25" fmla="*/ 34 h 67"/>
                    <a:gd name="T26" fmla="*/ 51 w 69"/>
                    <a:gd name="T27" fmla="*/ 26 h 67"/>
                    <a:gd name="T28" fmla="*/ 47 w 69"/>
                    <a:gd name="T29" fmla="*/ 20 h 67"/>
                    <a:gd name="T30" fmla="*/ 43 w 69"/>
                    <a:gd name="T31" fmla="*/ 16 h 67"/>
                    <a:gd name="T32" fmla="*/ 35 w 69"/>
                    <a:gd name="T33" fmla="*/ 16 h 67"/>
                    <a:gd name="T34" fmla="*/ 29 w 69"/>
                    <a:gd name="T35" fmla="*/ 0 h 67"/>
                    <a:gd name="T36" fmla="*/ 41 w 69"/>
                    <a:gd name="T37" fmla="*/ 0 h 67"/>
                    <a:gd name="T38" fmla="*/ 41 w 69"/>
                    <a:gd name="T39" fmla="*/ 6 h 67"/>
                    <a:gd name="T40" fmla="*/ 51 w 69"/>
                    <a:gd name="T41" fmla="*/ 10 h 67"/>
                    <a:gd name="T42" fmla="*/ 55 w 69"/>
                    <a:gd name="T43" fmla="*/ 6 h 67"/>
                    <a:gd name="T44" fmla="*/ 63 w 69"/>
                    <a:gd name="T45" fmla="*/ 14 h 67"/>
                    <a:gd name="T46" fmla="*/ 59 w 69"/>
                    <a:gd name="T47" fmla="*/ 18 h 67"/>
                    <a:gd name="T48" fmla="*/ 63 w 69"/>
                    <a:gd name="T49" fmla="*/ 28 h 67"/>
                    <a:gd name="T50" fmla="*/ 69 w 69"/>
                    <a:gd name="T51" fmla="*/ 28 h 67"/>
                    <a:gd name="T52" fmla="*/ 69 w 69"/>
                    <a:gd name="T53" fmla="*/ 38 h 67"/>
                    <a:gd name="T54" fmla="*/ 63 w 69"/>
                    <a:gd name="T55" fmla="*/ 38 h 67"/>
                    <a:gd name="T56" fmla="*/ 59 w 69"/>
                    <a:gd name="T57" fmla="*/ 48 h 67"/>
                    <a:gd name="T58" fmla="*/ 63 w 69"/>
                    <a:gd name="T59" fmla="*/ 53 h 67"/>
                    <a:gd name="T60" fmla="*/ 55 w 69"/>
                    <a:gd name="T61" fmla="*/ 61 h 67"/>
                    <a:gd name="T62" fmla="*/ 51 w 69"/>
                    <a:gd name="T63" fmla="*/ 57 h 67"/>
                    <a:gd name="T64" fmla="*/ 41 w 69"/>
                    <a:gd name="T65" fmla="*/ 61 h 67"/>
                    <a:gd name="T66" fmla="*/ 41 w 69"/>
                    <a:gd name="T67" fmla="*/ 67 h 67"/>
                    <a:gd name="T68" fmla="*/ 29 w 69"/>
                    <a:gd name="T69" fmla="*/ 67 h 67"/>
                    <a:gd name="T70" fmla="*/ 29 w 69"/>
                    <a:gd name="T71" fmla="*/ 61 h 67"/>
                    <a:gd name="T72" fmla="*/ 18 w 69"/>
                    <a:gd name="T73" fmla="*/ 57 h 67"/>
                    <a:gd name="T74" fmla="*/ 14 w 69"/>
                    <a:gd name="T75" fmla="*/ 61 h 67"/>
                    <a:gd name="T76" fmla="*/ 6 w 69"/>
                    <a:gd name="T77" fmla="*/ 53 h 67"/>
                    <a:gd name="T78" fmla="*/ 12 w 69"/>
                    <a:gd name="T79" fmla="*/ 48 h 67"/>
                    <a:gd name="T80" fmla="*/ 8 w 69"/>
                    <a:gd name="T81" fmla="*/ 38 h 67"/>
                    <a:gd name="T82" fmla="*/ 0 w 69"/>
                    <a:gd name="T83" fmla="*/ 38 h 67"/>
                    <a:gd name="T84" fmla="*/ 0 w 69"/>
                    <a:gd name="T85" fmla="*/ 28 h 67"/>
                    <a:gd name="T86" fmla="*/ 8 w 69"/>
                    <a:gd name="T87" fmla="*/ 28 h 67"/>
                    <a:gd name="T88" fmla="*/ 12 w 69"/>
                    <a:gd name="T89" fmla="*/ 18 h 67"/>
                    <a:gd name="T90" fmla="*/ 6 w 69"/>
                    <a:gd name="T91" fmla="*/ 14 h 67"/>
                    <a:gd name="T92" fmla="*/ 14 w 69"/>
                    <a:gd name="T93" fmla="*/ 6 h 67"/>
                    <a:gd name="T94" fmla="*/ 20 w 69"/>
                    <a:gd name="T95" fmla="*/ 10 h 67"/>
                    <a:gd name="T96" fmla="*/ 29 w 69"/>
                    <a:gd name="T97" fmla="*/ 6 h 67"/>
                    <a:gd name="T98" fmla="*/ 29 w 69"/>
                    <a:gd name="T9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9" h="67">
                      <a:moveTo>
                        <a:pt x="35" y="16"/>
                      </a:moveTo>
                      <a:lnTo>
                        <a:pt x="29" y="16"/>
                      </a:lnTo>
                      <a:lnTo>
                        <a:pt x="23" y="20"/>
                      </a:lnTo>
                      <a:lnTo>
                        <a:pt x="18" y="26"/>
                      </a:lnTo>
                      <a:lnTo>
                        <a:pt x="16" y="34"/>
                      </a:lnTo>
                      <a:lnTo>
                        <a:pt x="18" y="40"/>
                      </a:lnTo>
                      <a:lnTo>
                        <a:pt x="23" y="46"/>
                      </a:lnTo>
                      <a:lnTo>
                        <a:pt x="29" y="50"/>
                      </a:lnTo>
                      <a:lnTo>
                        <a:pt x="35" y="50"/>
                      </a:lnTo>
                      <a:lnTo>
                        <a:pt x="43" y="50"/>
                      </a:lnTo>
                      <a:lnTo>
                        <a:pt x="47" y="46"/>
                      </a:lnTo>
                      <a:lnTo>
                        <a:pt x="51" y="40"/>
                      </a:lnTo>
                      <a:lnTo>
                        <a:pt x="53" y="34"/>
                      </a:lnTo>
                      <a:lnTo>
                        <a:pt x="51" y="26"/>
                      </a:lnTo>
                      <a:lnTo>
                        <a:pt x="47" y="20"/>
                      </a:lnTo>
                      <a:lnTo>
                        <a:pt x="43" y="16"/>
                      </a:lnTo>
                      <a:lnTo>
                        <a:pt x="35" y="16"/>
                      </a:lnTo>
                      <a:close/>
                      <a:moveTo>
                        <a:pt x="29" y="0"/>
                      </a:move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51" y="10"/>
                      </a:lnTo>
                      <a:lnTo>
                        <a:pt x="55" y="6"/>
                      </a:lnTo>
                      <a:lnTo>
                        <a:pt x="63" y="14"/>
                      </a:lnTo>
                      <a:lnTo>
                        <a:pt x="59" y="18"/>
                      </a:lnTo>
                      <a:lnTo>
                        <a:pt x="63" y="28"/>
                      </a:lnTo>
                      <a:lnTo>
                        <a:pt x="69" y="28"/>
                      </a:lnTo>
                      <a:lnTo>
                        <a:pt x="69" y="38"/>
                      </a:lnTo>
                      <a:lnTo>
                        <a:pt x="63" y="38"/>
                      </a:lnTo>
                      <a:lnTo>
                        <a:pt x="59" y="48"/>
                      </a:lnTo>
                      <a:lnTo>
                        <a:pt x="63" y="53"/>
                      </a:lnTo>
                      <a:lnTo>
                        <a:pt x="55" y="61"/>
                      </a:lnTo>
                      <a:lnTo>
                        <a:pt x="51" y="57"/>
                      </a:lnTo>
                      <a:lnTo>
                        <a:pt x="41" y="61"/>
                      </a:lnTo>
                      <a:lnTo>
                        <a:pt x="41" y="67"/>
                      </a:lnTo>
                      <a:lnTo>
                        <a:pt x="29" y="67"/>
                      </a:lnTo>
                      <a:lnTo>
                        <a:pt x="29" y="61"/>
                      </a:lnTo>
                      <a:lnTo>
                        <a:pt x="18" y="57"/>
                      </a:lnTo>
                      <a:lnTo>
                        <a:pt x="14" y="61"/>
                      </a:lnTo>
                      <a:lnTo>
                        <a:pt x="6" y="53"/>
                      </a:lnTo>
                      <a:lnTo>
                        <a:pt x="12" y="48"/>
                      </a:lnTo>
                      <a:lnTo>
                        <a:pt x="8" y="38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8" y="28"/>
                      </a:lnTo>
                      <a:lnTo>
                        <a:pt x="12" y="18"/>
                      </a:lnTo>
                      <a:lnTo>
                        <a:pt x="6" y="14"/>
                      </a:lnTo>
                      <a:lnTo>
                        <a:pt x="14" y="6"/>
                      </a:lnTo>
                      <a:lnTo>
                        <a:pt x="20" y="10"/>
                      </a:lnTo>
                      <a:lnTo>
                        <a:pt x="29" y="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Freeform 201"/>
                <p:cNvSpPr>
                  <a:spLocks noEditPoints="1"/>
                </p:cNvSpPr>
                <p:nvPr/>
              </p:nvSpPr>
              <p:spPr bwMode="auto">
                <a:xfrm>
                  <a:off x="7077691" y="4763689"/>
                  <a:ext cx="134828" cy="129091"/>
                </a:xfrm>
                <a:custGeom>
                  <a:avLst/>
                  <a:gdLst>
                    <a:gd name="T0" fmla="*/ 24 w 47"/>
                    <a:gd name="T1" fmla="*/ 10 h 45"/>
                    <a:gd name="T2" fmla="*/ 16 w 47"/>
                    <a:gd name="T3" fmla="*/ 12 h 45"/>
                    <a:gd name="T4" fmla="*/ 12 w 47"/>
                    <a:gd name="T5" fmla="*/ 23 h 45"/>
                    <a:gd name="T6" fmla="*/ 14 w 47"/>
                    <a:gd name="T7" fmla="*/ 31 h 45"/>
                    <a:gd name="T8" fmla="*/ 22 w 47"/>
                    <a:gd name="T9" fmla="*/ 35 h 45"/>
                    <a:gd name="T10" fmla="*/ 31 w 47"/>
                    <a:gd name="T11" fmla="*/ 33 h 45"/>
                    <a:gd name="T12" fmla="*/ 37 w 47"/>
                    <a:gd name="T13" fmla="*/ 25 h 45"/>
                    <a:gd name="T14" fmla="*/ 33 w 47"/>
                    <a:gd name="T15" fmla="*/ 14 h 45"/>
                    <a:gd name="T16" fmla="*/ 24 w 47"/>
                    <a:gd name="T17" fmla="*/ 10 h 45"/>
                    <a:gd name="T18" fmla="*/ 22 w 47"/>
                    <a:gd name="T19" fmla="*/ 0 h 45"/>
                    <a:gd name="T20" fmla="*/ 28 w 47"/>
                    <a:gd name="T21" fmla="*/ 0 h 45"/>
                    <a:gd name="T22" fmla="*/ 28 w 47"/>
                    <a:gd name="T23" fmla="*/ 4 h 45"/>
                    <a:gd name="T24" fmla="*/ 35 w 47"/>
                    <a:gd name="T25" fmla="*/ 8 h 45"/>
                    <a:gd name="T26" fmla="*/ 39 w 47"/>
                    <a:gd name="T27" fmla="*/ 4 h 45"/>
                    <a:gd name="T28" fmla="*/ 43 w 47"/>
                    <a:gd name="T29" fmla="*/ 10 h 45"/>
                    <a:gd name="T30" fmla="*/ 41 w 47"/>
                    <a:gd name="T31" fmla="*/ 14 h 45"/>
                    <a:gd name="T32" fmla="*/ 43 w 47"/>
                    <a:gd name="T33" fmla="*/ 21 h 45"/>
                    <a:gd name="T34" fmla="*/ 47 w 47"/>
                    <a:gd name="T35" fmla="*/ 21 h 45"/>
                    <a:gd name="T36" fmla="*/ 47 w 47"/>
                    <a:gd name="T37" fmla="*/ 29 h 45"/>
                    <a:gd name="T38" fmla="*/ 43 w 47"/>
                    <a:gd name="T39" fmla="*/ 29 h 45"/>
                    <a:gd name="T40" fmla="*/ 39 w 47"/>
                    <a:gd name="T41" fmla="*/ 35 h 45"/>
                    <a:gd name="T42" fmla="*/ 41 w 47"/>
                    <a:gd name="T43" fmla="*/ 37 h 45"/>
                    <a:gd name="T44" fmla="*/ 35 w 47"/>
                    <a:gd name="T45" fmla="*/ 43 h 45"/>
                    <a:gd name="T46" fmla="*/ 33 w 47"/>
                    <a:gd name="T47" fmla="*/ 39 h 45"/>
                    <a:gd name="T48" fmla="*/ 26 w 47"/>
                    <a:gd name="T49" fmla="*/ 41 h 45"/>
                    <a:gd name="T50" fmla="*/ 24 w 47"/>
                    <a:gd name="T51" fmla="*/ 45 h 45"/>
                    <a:gd name="T52" fmla="*/ 18 w 47"/>
                    <a:gd name="T53" fmla="*/ 45 h 45"/>
                    <a:gd name="T54" fmla="*/ 18 w 47"/>
                    <a:gd name="T55" fmla="*/ 41 h 45"/>
                    <a:gd name="T56" fmla="*/ 12 w 47"/>
                    <a:gd name="T57" fmla="*/ 37 h 45"/>
                    <a:gd name="T58" fmla="*/ 8 w 47"/>
                    <a:gd name="T59" fmla="*/ 41 h 45"/>
                    <a:gd name="T60" fmla="*/ 4 w 47"/>
                    <a:gd name="T61" fmla="*/ 35 h 45"/>
                    <a:gd name="T62" fmla="*/ 6 w 47"/>
                    <a:gd name="T63" fmla="*/ 31 h 45"/>
                    <a:gd name="T64" fmla="*/ 4 w 47"/>
                    <a:gd name="T65" fmla="*/ 25 h 45"/>
                    <a:gd name="T66" fmla="*/ 0 w 47"/>
                    <a:gd name="T67" fmla="*/ 25 h 45"/>
                    <a:gd name="T68" fmla="*/ 2 w 47"/>
                    <a:gd name="T69" fmla="*/ 16 h 45"/>
                    <a:gd name="T70" fmla="*/ 6 w 47"/>
                    <a:gd name="T71" fmla="*/ 16 h 45"/>
                    <a:gd name="T72" fmla="*/ 8 w 47"/>
                    <a:gd name="T73" fmla="*/ 10 h 45"/>
                    <a:gd name="T74" fmla="*/ 6 w 47"/>
                    <a:gd name="T75" fmla="*/ 8 h 45"/>
                    <a:gd name="T76" fmla="*/ 12 w 47"/>
                    <a:gd name="T77" fmla="*/ 2 h 45"/>
                    <a:gd name="T78" fmla="*/ 14 w 47"/>
                    <a:gd name="T79" fmla="*/ 6 h 45"/>
                    <a:gd name="T80" fmla="*/ 22 w 47"/>
                    <a:gd name="T81" fmla="*/ 4 h 45"/>
                    <a:gd name="T82" fmla="*/ 22 w 47"/>
                    <a:gd name="T8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7" h="45">
                      <a:moveTo>
                        <a:pt x="24" y="10"/>
                      </a:moveTo>
                      <a:lnTo>
                        <a:pt x="16" y="12"/>
                      </a:lnTo>
                      <a:lnTo>
                        <a:pt x="12" y="23"/>
                      </a:lnTo>
                      <a:lnTo>
                        <a:pt x="14" y="31"/>
                      </a:lnTo>
                      <a:lnTo>
                        <a:pt x="22" y="35"/>
                      </a:lnTo>
                      <a:lnTo>
                        <a:pt x="31" y="33"/>
                      </a:lnTo>
                      <a:lnTo>
                        <a:pt x="37" y="25"/>
                      </a:lnTo>
                      <a:lnTo>
                        <a:pt x="33" y="14"/>
                      </a:lnTo>
                      <a:lnTo>
                        <a:pt x="24" y="10"/>
                      </a:lnTo>
                      <a:close/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35" y="8"/>
                      </a:lnTo>
                      <a:lnTo>
                        <a:pt x="39" y="4"/>
                      </a:lnTo>
                      <a:lnTo>
                        <a:pt x="43" y="10"/>
                      </a:lnTo>
                      <a:lnTo>
                        <a:pt x="41" y="14"/>
                      </a:lnTo>
                      <a:lnTo>
                        <a:pt x="43" y="21"/>
                      </a:lnTo>
                      <a:lnTo>
                        <a:pt x="47" y="21"/>
                      </a:lnTo>
                      <a:lnTo>
                        <a:pt x="47" y="29"/>
                      </a:lnTo>
                      <a:lnTo>
                        <a:pt x="43" y="29"/>
                      </a:lnTo>
                      <a:lnTo>
                        <a:pt x="39" y="35"/>
                      </a:lnTo>
                      <a:lnTo>
                        <a:pt x="41" y="37"/>
                      </a:lnTo>
                      <a:lnTo>
                        <a:pt x="35" y="43"/>
                      </a:lnTo>
                      <a:lnTo>
                        <a:pt x="33" y="39"/>
                      </a:lnTo>
                      <a:lnTo>
                        <a:pt x="26" y="41"/>
                      </a:lnTo>
                      <a:lnTo>
                        <a:pt x="24" y="45"/>
                      </a:lnTo>
                      <a:lnTo>
                        <a:pt x="18" y="45"/>
                      </a:lnTo>
                      <a:lnTo>
                        <a:pt x="18" y="41"/>
                      </a:lnTo>
                      <a:lnTo>
                        <a:pt x="12" y="37"/>
                      </a:lnTo>
                      <a:lnTo>
                        <a:pt x="8" y="41"/>
                      </a:lnTo>
                      <a:lnTo>
                        <a:pt x="4" y="35"/>
                      </a:lnTo>
                      <a:lnTo>
                        <a:pt x="6" y="31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2" y="16"/>
                      </a:lnTo>
                      <a:lnTo>
                        <a:pt x="6" y="16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22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202"/>
                <p:cNvSpPr>
                  <a:spLocks noEditPoints="1"/>
                </p:cNvSpPr>
                <p:nvPr/>
              </p:nvSpPr>
              <p:spPr bwMode="auto">
                <a:xfrm>
                  <a:off x="7094903" y="4898515"/>
                  <a:ext cx="88929" cy="94667"/>
                </a:xfrm>
                <a:custGeom>
                  <a:avLst/>
                  <a:gdLst>
                    <a:gd name="T0" fmla="*/ 16 w 31"/>
                    <a:gd name="T1" fmla="*/ 8 h 33"/>
                    <a:gd name="T2" fmla="*/ 10 w 31"/>
                    <a:gd name="T3" fmla="*/ 10 h 33"/>
                    <a:gd name="T4" fmla="*/ 8 w 31"/>
                    <a:gd name="T5" fmla="*/ 16 h 33"/>
                    <a:gd name="T6" fmla="*/ 10 w 31"/>
                    <a:gd name="T7" fmla="*/ 22 h 33"/>
                    <a:gd name="T8" fmla="*/ 14 w 31"/>
                    <a:gd name="T9" fmla="*/ 25 h 33"/>
                    <a:gd name="T10" fmla="*/ 20 w 31"/>
                    <a:gd name="T11" fmla="*/ 22 h 33"/>
                    <a:gd name="T12" fmla="*/ 25 w 31"/>
                    <a:gd name="T13" fmla="*/ 16 h 33"/>
                    <a:gd name="T14" fmla="*/ 22 w 31"/>
                    <a:gd name="T15" fmla="*/ 10 h 33"/>
                    <a:gd name="T16" fmla="*/ 16 w 31"/>
                    <a:gd name="T17" fmla="*/ 8 h 33"/>
                    <a:gd name="T18" fmla="*/ 14 w 31"/>
                    <a:gd name="T19" fmla="*/ 0 h 33"/>
                    <a:gd name="T20" fmla="*/ 20 w 31"/>
                    <a:gd name="T21" fmla="*/ 2 h 33"/>
                    <a:gd name="T22" fmla="*/ 20 w 31"/>
                    <a:gd name="T23" fmla="*/ 4 h 33"/>
                    <a:gd name="T24" fmla="*/ 25 w 31"/>
                    <a:gd name="T25" fmla="*/ 6 h 33"/>
                    <a:gd name="T26" fmla="*/ 27 w 31"/>
                    <a:gd name="T27" fmla="*/ 4 h 33"/>
                    <a:gd name="T28" fmla="*/ 29 w 31"/>
                    <a:gd name="T29" fmla="*/ 8 h 33"/>
                    <a:gd name="T30" fmla="*/ 27 w 31"/>
                    <a:gd name="T31" fmla="*/ 10 h 33"/>
                    <a:gd name="T32" fmla="*/ 29 w 31"/>
                    <a:gd name="T33" fmla="*/ 14 h 33"/>
                    <a:gd name="T34" fmla="*/ 31 w 31"/>
                    <a:gd name="T35" fmla="*/ 14 h 33"/>
                    <a:gd name="T36" fmla="*/ 31 w 31"/>
                    <a:gd name="T37" fmla="*/ 20 h 33"/>
                    <a:gd name="T38" fmla="*/ 29 w 31"/>
                    <a:gd name="T39" fmla="*/ 20 h 33"/>
                    <a:gd name="T40" fmla="*/ 27 w 31"/>
                    <a:gd name="T41" fmla="*/ 25 h 33"/>
                    <a:gd name="T42" fmla="*/ 29 w 31"/>
                    <a:gd name="T43" fmla="*/ 27 h 33"/>
                    <a:gd name="T44" fmla="*/ 25 w 31"/>
                    <a:gd name="T45" fmla="*/ 31 h 33"/>
                    <a:gd name="T46" fmla="*/ 22 w 31"/>
                    <a:gd name="T47" fmla="*/ 29 h 33"/>
                    <a:gd name="T48" fmla="*/ 18 w 31"/>
                    <a:gd name="T49" fmla="*/ 29 h 33"/>
                    <a:gd name="T50" fmla="*/ 16 w 31"/>
                    <a:gd name="T51" fmla="*/ 33 h 33"/>
                    <a:gd name="T52" fmla="*/ 12 w 31"/>
                    <a:gd name="T53" fmla="*/ 31 h 33"/>
                    <a:gd name="T54" fmla="*/ 12 w 31"/>
                    <a:gd name="T55" fmla="*/ 29 h 33"/>
                    <a:gd name="T56" fmla="*/ 8 w 31"/>
                    <a:gd name="T57" fmla="*/ 27 h 33"/>
                    <a:gd name="T58" fmla="*/ 6 w 31"/>
                    <a:gd name="T59" fmla="*/ 29 h 33"/>
                    <a:gd name="T60" fmla="*/ 2 w 31"/>
                    <a:gd name="T61" fmla="*/ 25 h 33"/>
                    <a:gd name="T62" fmla="*/ 4 w 31"/>
                    <a:gd name="T63" fmla="*/ 22 h 33"/>
                    <a:gd name="T64" fmla="*/ 4 w 31"/>
                    <a:gd name="T65" fmla="*/ 18 h 33"/>
                    <a:gd name="T66" fmla="*/ 0 w 31"/>
                    <a:gd name="T67" fmla="*/ 18 h 33"/>
                    <a:gd name="T68" fmla="*/ 0 w 31"/>
                    <a:gd name="T69" fmla="*/ 12 h 33"/>
                    <a:gd name="T70" fmla="*/ 4 w 31"/>
                    <a:gd name="T71" fmla="*/ 12 h 33"/>
                    <a:gd name="T72" fmla="*/ 6 w 31"/>
                    <a:gd name="T73" fmla="*/ 8 h 33"/>
                    <a:gd name="T74" fmla="*/ 4 w 31"/>
                    <a:gd name="T75" fmla="*/ 6 h 33"/>
                    <a:gd name="T76" fmla="*/ 8 w 31"/>
                    <a:gd name="T77" fmla="*/ 2 h 33"/>
                    <a:gd name="T78" fmla="*/ 10 w 31"/>
                    <a:gd name="T79" fmla="*/ 6 h 33"/>
                    <a:gd name="T80" fmla="*/ 14 w 31"/>
                    <a:gd name="T81" fmla="*/ 4 h 33"/>
                    <a:gd name="T82" fmla="*/ 14 w 31"/>
                    <a:gd name="T8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" h="33">
                      <a:moveTo>
                        <a:pt x="16" y="8"/>
                      </a:moveTo>
                      <a:lnTo>
                        <a:pt x="10" y="10"/>
                      </a:lnTo>
                      <a:lnTo>
                        <a:pt x="8" y="16"/>
                      </a:lnTo>
                      <a:lnTo>
                        <a:pt x="10" y="22"/>
                      </a:lnTo>
                      <a:lnTo>
                        <a:pt x="14" y="25"/>
                      </a:lnTo>
                      <a:lnTo>
                        <a:pt x="20" y="22"/>
                      </a:lnTo>
                      <a:lnTo>
                        <a:pt x="25" y="16"/>
                      </a:lnTo>
                      <a:lnTo>
                        <a:pt x="22" y="10"/>
                      </a:lnTo>
                      <a:lnTo>
                        <a:pt x="16" y="8"/>
                      </a:lnTo>
                      <a:close/>
                      <a:moveTo>
                        <a:pt x="14" y="0"/>
                      </a:move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20"/>
                      </a:lnTo>
                      <a:lnTo>
                        <a:pt x="29" y="20"/>
                      </a:lnTo>
                      <a:lnTo>
                        <a:pt x="27" y="25"/>
                      </a:lnTo>
                      <a:lnTo>
                        <a:pt x="29" y="27"/>
                      </a:lnTo>
                      <a:lnTo>
                        <a:pt x="25" y="31"/>
                      </a:lnTo>
                      <a:lnTo>
                        <a:pt x="22" y="29"/>
                      </a:lnTo>
                      <a:lnTo>
                        <a:pt x="18" y="29"/>
                      </a:lnTo>
                      <a:lnTo>
                        <a:pt x="16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2" y="25"/>
                      </a:lnTo>
                      <a:lnTo>
                        <a:pt x="4" y="22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6839593" y="3028145"/>
              <a:ext cx="745852" cy="444643"/>
              <a:chOff x="6839593" y="2775708"/>
              <a:chExt cx="745852" cy="444643"/>
            </a:xfrm>
          </p:grpSpPr>
          <p:sp>
            <p:nvSpPr>
              <p:cNvPr id="33" name="Freeform 83"/>
              <p:cNvSpPr/>
              <p:nvPr/>
            </p:nvSpPr>
            <p:spPr bwMode="auto">
              <a:xfrm>
                <a:off x="7381769" y="2824475"/>
                <a:ext cx="203676" cy="347109"/>
              </a:xfrm>
              <a:custGeom>
                <a:avLst/>
                <a:gdLst>
                  <a:gd name="T0" fmla="*/ 10 w 71"/>
                  <a:gd name="T1" fmla="*/ 0 h 121"/>
                  <a:gd name="T2" fmla="*/ 14 w 71"/>
                  <a:gd name="T3" fmla="*/ 3 h 121"/>
                  <a:gd name="T4" fmla="*/ 18 w 71"/>
                  <a:gd name="T5" fmla="*/ 5 h 121"/>
                  <a:gd name="T6" fmla="*/ 67 w 71"/>
                  <a:gd name="T7" fmla="*/ 53 h 121"/>
                  <a:gd name="T8" fmla="*/ 71 w 71"/>
                  <a:gd name="T9" fmla="*/ 62 h 121"/>
                  <a:gd name="T10" fmla="*/ 67 w 71"/>
                  <a:gd name="T11" fmla="*/ 68 h 121"/>
                  <a:gd name="T12" fmla="*/ 18 w 71"/>
                  <a:gd name="T13" fmla="*/ 119 h 121"/>
                  <a:gd name="T14" fmla="*/ 10 w 71"/>
                  <a:gd name="T15" fmla="*/ 121 h 121"/>
                  <a:gd name="T16" fmla="*/ 4 w 71"/>
                  <a:gd name="T17" fmla="*/ 119 h 121"/>
                  <a:gd name="T18" fmla="*/ 0 w 71"/>
                  <a:gd name="T19" fmla="*/ 115 h 121"/>
                  <a:gd name="T20" fmla="*/ 0 w 71"/>
                  <a:gd name="T21" fmla="*/ 111 h 121"/>
                  <a:gd name="T22" fmla="*/ 0 w 71"/>
                  <a:gd name="T23" fmla="*/ 106 h 121"/>
                  <a:gd name="T24" fmla="*/ 4 w 71"/>
                  <a:gd name="T25" fmla="*/ 104 h 121"/>
                  <a:gd name="T26" fmla="*/ 44 w 71"/>
                  <a:gd name="T27" fmla="*/ 62 h 121"/>
                  <a:gd name="T28" fmla="*/ 4 w 71"/>
                  <a:gd name="T29" fmla="*/ 19 h 121"/>
                  <a:gd name="T30" fmla="*/ 0 w 71"/>
                  <a:gd name="T31" fmla="*/ 15 h 121"/>
                  <a:gd name="T32" fmla="*/ 0 w 71"/>
                  <a:gd name="T33" fmla="*/ 11 h 121"/>
                  <a:gd name="T34" fmla="*/ 0 w 71"/>
                  <a:gd name="T35" fmla="*/ 7 h 121"/>
                  <a:gd name="T36" fmla="*/ 4 w 71"/>
                  <a:gd name="T37" fmla="*/ 5 h 121"/>
                  <a:gd name="T38" fmla="*/ 6 w 71"/>
                  <a:gd name="T39" fmla="*/ 3 h 121"/>
                  <a:gd name="T40" fmla="*/ 10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10" y="0"/>
                    </a:moveTo>
                    <a:lnTo>
                      <a:pt x="14" y="3"/>
                    </a:lnTo>
                    <a:lnTo>
                      <a:pt x="18" y="5"/>
                    </a:lnTo>
                    <a:lnTo>
                      <a:pt x="67" y="53"/>
                    </a:lnTo>
                    <a:lnTo>
                      <a:pt x="71" y="62"/>
                    </a:lnTo>
                    <a:lnTo>
                      <a:pt x="67" y="68"/>
                    </a:lnTo>
                    <a:lnTo>
                      <a:pt x="18" y="119"/>
                    </a:lnTo>
                    <a:lnTo>
                      <a:pt x="10" y="121"/>
                    </a:lnTo>
                    <a:lnTo>
                      <a:pt x="4" y="119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4" y="104"/>
                    </a:lnTo>
                    <a:lnTo>
                      <a:pt x="44" y="62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839593" y="2775708"/>
                <a:ext cx="441774" cy="444643"/>
                <a:chOff x="6839593" y="2769970"/>
                <a:chExt cx="441774" cy="444643"/>
              </a:xfrm>
            </p:grpSpPr>
            <p:sp>
              <p:nvSpPr>
                <p:cNvPr id="35" name="Freeform 203"/>
                <p:cNvSpPr>
                  <a:spLocks noEditPoints="1"/>
                </p:cNvSpPr>
                <p:nvPr/>
              </p:nvSpPr>
              <p:spPr bwMode="auto">
                <a:xfrm>
                  <a:off x="6839593" y="2769970"/>
                  <a:ext cx="441774" cy="444643"/>
                </a:xfrm>
                <a:custGeom>
                  <a:avLst/>
                  <a:gdLst>
                    <a:gd name="T0" fmla="*/ 77 w 154"/>
                    <a:gd name="T1" fmla="*/ 10 h 155"/>
                    <a:gd name="T2" fmla="*/ 59 w 154"/>
                    <a:gd name="T3" fmla="*/ 12 h 155"/>
                    <a:gd name="T4" fmla="*/ 42 w 154"/>
                    <a:gd name="T5" fmla="*/ 19 h 155"/>
                    <a:gd name="T6" fmla="*/ 24 w 154"/>
                    <a:gd name="T7" fmla="*/ 35 h 155"/>
                    <a:gd name="T8" fmla="*/ 12 w 154"/>
                    <a:gd name="T9" fmla="*/ 55 h 155"/>
                    <a:gd name="T10" fmla="*/ 8 w 154"/>
                    <a:gd name="T11" fmla="*/ 78 h 155"/>
                    <a:gd name="T12" fmla="*/ 10 w 154"/>
                    <a:gd name="T13" fmla="*/ 96 h 155"/>
                    <a:gd name="T14" fmla="*/ 16 w 154"/>
                    <a:gd name="T15" fmla="*/ 112 h 155"/>
                    <a:gd name="T16" fmla="*/ 32 w 154"/>
                    <a:gd name="T17" fmla="*/ 131 h 155"/>
                    <a:gd name="T18" fmla="*/ 53 w 154"/>
                    <a:gd name="T19" fmla="*/ 143 h 155"/>
                    <a:gd name="T20" fmla="*/ 77 w 154"/>
                    <a:gd name="T21" fmla="*/ 147 h 155"/>
                    <a:gd name="T22" fmla="*/ 93 w 154"/>
                    <a:gd name="T23" fmla="*/ 145 h 155"/>
                    <a:gd name="T24" fmla="*/ 109 w 154"/>
                    <a:gd name="T25" fmla="*/ 139 h 155"/>
                    <a:gd name="T26" fmla="*/ 130 w 154"/>
                    <a:gd name="T27" fmla="*/ 122 h 155"/>
                    <a:gd name="T28" fmla="*/ 140 w 154"/>
                    <a:gd name="T29" fmla="*/ 102 h 155"/>
                    <a:gd name="T30" fmla="*/ 144 w 154"/>
                    <a:gd name="T31" fmla="*/ 78 h 155"/>
                    <a:gd name="T32" fmla="*/ 142 w 154"/>
                    <a:gd name="T33" fmla="*/ 61 h 155"/>
                    <a:gd name="T34" fmla="*/ 136 w 154"/>
                    <a:gd name="T35" fmla="*/ 45 h 155"/>
                    <a:gd name="T36" fmla="*/ 120 w 154"/>
                    <a:gd name="T37" fmla="*/ 25 h 155"/>
                    <a:gd name="T38" fmla="*/ 99 w 154"/>
                    <a:gd name="T39" fmla="*/ 14 h 155"/>
                    <a:gd name="T40" fmla="*/ 77 w 154"/>
                    <a:gd name="T41" fmla="*/ 10 h 155"/>
                    <a:gd name="T42" fmla="*/ 77 w 154"/>
                    <a:gd name="T43" fmla="*/ 0 h 155"/>
                    <a:gd name="T44" fmla="*/ 103 w 154"/>
                    <a:gd name="T45" fmla="*/ 6 h 155"/>
                    <a:gd name="T46" fmla="*/ 126 w 154"/>
                    <a:gd name="T47" fmla="*/ 19 h 155"/>
                    <a:gd name="T48" fmla="*/ 144 w 154"/>
                    <a:gd name="T49" fmla="*/ 41 h 155"/>
                    <a:gd name="T50" fmla="*/ 150 w 154"/>
                    <a:gd name="T51" fmla="*/ 59 h 155"/>
                    <a:gd name="T52" fmla="*/ 154 w 154"/>
                    <a:gd name="T53" fmla="*/ 78 h 155"/>
                    <a:gd name="T54" fmla="*/ 148 w 154"/>
                    <a:gd name="T55" fmla="*/ 104 h 155"/>
                    <a:gd name="T56" fmla="*/ 136 w 154"/>
                    <a:gd name="T57" fmla="*/ 129 h 155"/>
                    <a:gd name="T58" fmla="*/ 114 w 154"/>
                    <a:gd name="T59" fmla="*/ 145 h 155"/>
                    <a:gd name="T60" fmla="*/ 95 w 154"/>
                    <a:gd name="T61" fmla="*/ 153 h 155"/>
                    <a:gd name="T62" fmla="*/ 77 w 154"/>
                    <a:gd name="T63" fmla="*/ 155 h 155"/>
                    <a:gd name="T64" fmla="*/ 51 w 154"/>
                    <a:gd name="T65" fmla="*/ 151 h 155"/>
                    <a:gd name="T66" fmla="*/ 26 w 154"/>
                    <a:gd name="T67" fmla="*/ 137 h 155"/>
                    <a:gd name="T68" fmla="*/ 10 w 154"/>
                    <a:gd name="T69" fmla="*/ 116 h 155"/>
                    <a:gd name="T70" fmla="*/ 2 w 154"/>
                    <a:gd name="T71" fmla="*/ 98 h 155"/>
                    <a:gd name="T72" fmla="*/ 0 w 154"/>
                    <a:gd name="T73" fmla="*/ 78 h 155"/>
                    <a:gd name="T74" fmla="*/ 4 w 154"/>
                    <a:gd name="T75" fmla="*/ 51 h 155"/>
                    <a:gd name="T76" fmla="*/ 18 w 154"/>
                    <a:gd name="T77" fmla="*/ 29 h 155"/>
                    <a:gd name="T78" fmla="*/ 38 w 154"/>
                    <a:gd name="T79" fmla="*/ 10 h 155"/>
                    <a:gd name="T80" fmla="*/ 57 w 154"/>
                    <a:gd name="T81" fmla="*/ 4 h 155"/>
                    <a:gd name="T82" fmla="*/ 77 w 154"/>
                    <a:gd name="T83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" h="155">
                      <a:moveTo>
                        <a:pt x="77" y="10"/>
                      </a:moveTo>
                      <a:lnTo>
                        <a:pt x="59" y="12"/>
                      </a:lnTo>
                      <a:lnTo>
                        <a:pt x="42" y="19"/>
                      </a:lnTo>
                      <a:lnTo>
                        <a:pt x="24" y="35"/>
                      </a:lnTo>
                      <a:lnTo>
                        <a:pt x="12" y="55"/>
                      </a:lnTo>
                      <a:lnTo>
                        <a:pt x="8" y="78"/>
                      </a:lnTo>
                      <a:lnTo>
                        <a:pt x="10" y="96"/>
                      </a:lnTo>
                      <a:lnTo>
                        <a:pt x="16" y="112"/>
                      </a:lnTo>
                      <a:lnTo>
                        <a:pt x="32" y="131"/>
                      </a:lnTo>
                      <a:lnTo>
                        <a:pt x="53" y="143"/>
                      </a:lnTo>
                      <a:lnTo>
                        <a:pt x="77" y="147"/>
                      </a:lnTo>
                      <a:lnTo>
                        <a:pt x="93" y="145"/>
                      </a:lnTo>
                      <a:lnTo>
                        <a:pt x="109" y="139"/>
                      </a:lnTo>
                      <a:lnTo>
                        <a:pt x="130" y="122"/>
                      </a:lnTo>
                      <a:lnTo>
                        <a:pt x="140" y="102"/>
                      </a:lnTo>
                      <a:lnTo>
                        <a:pt x="144" y="78"/>
                      </a:lnTo>
                      <a:lnTo>
                        <a:pt x="142" y="61"/>
                      </a:lnTo>
                      <a:lnTo>
                        <a:pt x="136" y="45"/>
                      </a:lnTo>
                      <a:lnTo>
                        <a:pt x="120" y="25"/>
                      </a:lnTo>
                      <a:lnTo>
                        <a:pt x="99" y="14"/>
                      </a:lnTo>
                      <a:lnTo>
                        <a:pt x="77" y="10"/>
                      </a:lnTo>
                      <a:close/>
                      <a:moveTo>
                        <a:pt x="77" y="0"/>
                      </a:moveTo>
                      <a:lnTo>
                        <a:pt x="103" y="6"/>
                      </a:lnTo>
                      <a:lnTo>
                        <a:pt x="126" y="19"/>
                      </a:lnTo>
                      <a:lnTo>
                        <a:pt x="144" y="41"/>
                      </a:lnTo>
                      <a:lnTo>
                        <a:pt x="150" y="59"/>
                      </a:lnTo>
                      <a:lnTo>
                        <a:pt x="154" y="78"/>
                      </a:lnTo>
                      <a:lnTo>
                        <a:pt x="148" y="104"/>
                      </a:lnTo>
                      <a:lnTo>
                        <a:pt x="136" y="129"/>
                      </a:lnTo>
                      <a:lnTo>
                        <a:pt x="114" y="145"/>
                      </a:lnTo>
                      <a:lnTo>
                        <a:pt x="95" y="153"/>
                      </a:lnTo>
                      <a:lnTo>
                        <a:pt x="77" y="155"/>
                      </a:lnTo>
                      <a:lnTo>
                        <a:pt x="51" y="151"/>
                      </a:lnTo>
                      <a:lnTo>
                        <a:pt x="26" y="137"/>
                      </a:lnTo>
                      <a:lnTo>
                        <a:pt x="10" y="116"/>
                      </a:lnTo>
                      <a:lnTo>
                        <a:pt x="2" y="98"/>
                      </a:lnTo>
                      <a:lnTo>
                        <a:pt x="0" y="78"/>
                      </a:lnTo>
                      <a:lnTo>
                        <a:pt x="4" y="51"/>
                      </a:lnTo>
                      <a:lnTo>
                        <a:pt x="18" y="29"/>
                      </a:lnTo>
                      <a:lnTo>
                        <a:pt x="38" y="10"/>
                      </a:lnTo>
                      <a:lnTo>
                        <a:pt x="57" y="4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Freeform 204"/>
                <p:cNvSpPr>
                  <a:spLocks noEditPoints="1"/>
                </p:cNvSpPr>
                <p:nvPr/>
              </p:nvSpPr>
              <p:spPr bwMode="auto">
                <a:xfrm>
                  <a:off x="6925653" y="2870374"/>
                  <a:ext cx="269654" cy="186464"/>
                </a:xfrm>
                <a:custGeom>
                  <a:avLst/>
                  <a:gdLst>
                    <a:gd name="T0" fmla="*/ 6 w 94"/>
                    <a:gd name="T1" fmla="*/ 6 h 65"/>
                    <a:gd name="T2" fmla="*/ 6 w 94"/>
                    <a:gd name="T3" fmla="*/ 55 h 65"/>
                    <a:gd name="T4" fmla="*/ 88 w 94"/>
                    <a:gd name="T5" fmla="*/ 55 h 65"/>
                    <a:gd name="T6" fmla="*/ 88 w 94"/>
                    <a:gd name="T7" fmla="*/ 6 h 65"/>
                    <a:gd name="T8" fmla="*/ 6 w 94"/>
                    <a:gd name="T9" fmla="*/ 6 h 65"/>
                    <a:gd name="T10" fmla="*/ 4 w 94"/>
                    <a:gd name="T11" fmla="*/ 0 h 65"/>
                    <a:gd name="T12" fmla="*/ 88 w 94"/>
                    <a:gd name="T13" fmla="*/ 0 h 65"/>
                    <a:gd name="T14" fmla="*/ 94 w 94"/>
                    <a:gd name="T15" fmla="*/ 4 h 65"/>
                    <a:gd name="T16" fmla="*/ 94 w 94"/>
                    <a:gd name="T17" fmla="*/ 61 h 65"/>
                    <a:gd name="T18" fmla="*/ 88 w 94"/>
                    <a:gd name="T19" fmla="*/ 65 h 65"/>
                    <a:gd name="T20" fmla="*/ 67 w 94"/>
                    <a:gd name="T21" fmla="*/ 65 h 65"/>
                    <a:gd name="T22" fmla="*/ 29 w 94"/>
                    <a:gd name="T23" fmla="*/ 65 h 65"/>
                    <a:gd name="T24" fmla="*/ 4 w 94"/>
                    <a:gd name="T25" fmla="*/ 65 h 65"/>
                    <a:gd name="T26" fmla="*/ 0 w 94"/>
                    <a:gd name="T27" fmla="*/ 61 h 65"/>
                    <a:gd name="T28" fmla="*/ 0 w 94"/>
                    <a:gd name="T29" fmla="*/ 4 h 65"/>
                    <a:gd name="T30" fmla="*/ 4 w 94"/>
                    <a:gd name="T3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65">
                      <a:moveTo>
                        <a:pt x="6" y="6"/>
                      </a:moveTo>
                      <a:lnTo>
                        <a:pt x="6" y="55"/>
                      </a:lnTo>
                      <a:lnTo>
                        <a:pt x="88" y="55"/>
                      </a:lnTo>
                      <a:lnTo>
                        <a:pt x="88" y="6"/>
                      </a:lnTo>
                      <a:lnTo>
                        <a:pt x="6" y="6"/>
                      </a:lnTo>
                      <a:close/>
                      <a:moveTo>
                        <a:pt x="4" y="0"/>
                      </a:moveTo>
                      <a:lnTo>
                        <a:pt x="88" y="0"/>
                      </a:lnTo>
                      <a:lnTo>
                        <a:pt x="94" y="4"/>
                      </a:lnTo>
                      <a:lnTo>
                        <a:pt x="94" y="61"/>
                      </a:lnTo>
                      <a:lnTo>
                        <a:pt x="88" y="65"/>
                      </a:lnTo>
                      <a:lnTo>
                        <a:pt x="67" y="65"/>
                      </a:lnTo>
                      <a:lnTo>
                        <a:pt x="29" y="65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026055" y="3068310"/>
                  <a:ext cx="68848" cy="22949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Freeform 207"/>
                <p:cNvSpPr/>
                <p:nvPr/>
              </p:nvSpPr>
              <p:spPr bwMode="auto">
                <a:xfrm>
                  <a:off x="6991631" y="3102734"/>
                  <a:ext cx="131958" cy="17212"/>
                </a:xfrm>
                <a:custGeom>
                  <a:avLst/>
                  <a:gdLst>
                    <a:gd name="T0" fmla="*/ 4 w 46"/>
                    <a:gd name="T1" fmla="*/ 0 h 6"/>
                    <a:gd name="T2" fmla="*/ 44 w 46"/>
                    <a:gd name="T3" fmla="*/ 0 h 6"/>
                    <a:gd name="T4" fmla="*/ 46 w 46"/>
                    <a:gd name="T5" fmla="*/ 2 h 6"/>
                    <a:gd name="T6" fmla="*/ 44 w 46"/>
                    <a:gd name="T7" fmla="*/ 6 h 6"/>
                    <a:gd name="T8" fmla="*/ 4 w 46"/>
                    <a:gd name="T9" fmla="*/ 6 h 6"/>
                    <a:gd name="T10" fmla="*/ 0 w 46"/>
                    <a:gd name="T11" fmla="*/ 2 h 6"/>
                    <a:gd name="T12" fmla="*/ 4 w 4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6">
                      <a:moveTo>
                        <a:pt x="4" y="0"/>
                      </a:moveTo>
                      <a:lnTo>
                        <a:pt x="44" y="0"/>
                      </a:lnTo>
                      <a:lnTo>
                        <a:pt x="46" y="2"/>
                      </a:lnTo>
                      <a:lnTo>
                        <a:pt x="44" y="6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5238881" y="2078618"/>
              <a:ext cx="763063" cy="438906"/>
              <a:chOff x="5238881" y="1826181"/>
              <a:chExt cx="763063" cy="438906"/>
            </a:xfrm>
          </p:grpSpPr>
          <p:sp>
            <p:nvSpPr>
              <p:cNvPr id="40" name="Freeform 80"/>
              <p:cNvSpPr/>
              <p:nvPr/>
            </p:nvSpPr>
            <p:spPr bwMode="auto">
              <a:xfrm>
                <a:off x="5238881" y="1872080"/>
                <a:ext cx="203676" cy="347109"/>
              </a:xfrm>
              <a:custGeom>
                <a:avLst/>
                <a:gdLst>
                  <a:gd name="T0" fmla="*/ 61 w 71"/>
                  <a:gd name="T1" fmla="*/ 0 h 121"/>
                  <a:gd name="T2" fmla="*/ 65 w 71"/>
                  <a:gd name="T3" fmla="*/ 0 h 121"/>
                  <a:gd name="T4" fmla="*/ 67 w 71"/>
                  <a:gd name="T5" fmla="*/ 2 h 121"/>
                  <a:gd name="T6" fmla="*/ 71 w 71"/>
                  <a:gd name="T7" fmla="*/ 7 h 121"/>
                  <a:gd name="T8" fmla="*/ 71 w 71"/>
                  <a:gd name="T9" fmla="*/ 11 h 121"/>
                  <a:gd name="T10" fmla="*/ 71 w 71"/>
                  <a:gd name="T11" fmla="*/ 15 h 121"/>
                  <a:gd name="T12" fmla="*/ 67 w 71"/>
                  <a:gd name="T13" fmla="*/ 17 h 121"/>
                  <a:gd name="T14" fmla="*/ 26 w 71"/>
                  <a:gd name="T15" fmla="*/ 60 h 121"/>
                  <a:gd name="T16" fmla="*/ 67 w 71"/>
                  <a:gd name="T17" fmla="*/ 102 h 121"/>
                  <a:gd name="T18" fmla="*/ 71 w 71"/>
                  <a:gd name="T19" fmla="*/ 106 h 121"/>
                  <a:gd name="T20" fmla="*/ 71 w 71"/>
                  <a:gd name="T21" fmla="*/ 108 h 121"/>
                  <a:gd name="T22" fmla="*/ 71 w 71"/>
                  <a:gd name="T23" fmla="*/ 112 h 121"/>
                  <a:gd name="T24" fmla="*/ 67 w 71"/>
                  <a:gd name="T25" fmla="*/ 117 h 121"/>
                  <a:gd name="T26" fmla="*/ 61 w 71"/>
                  <a:gd name="T27" fmla="*/ 121 h 121"/>
                  <a:gd name="T28" fmla="*/ 53 w 71"/>
                  <a:gd name="T29" fmla="*/ 117 h 121"/>
                  <a:gd name="T30" fmla="*/ 4 w 71"/>
                  <a:gd name="T31" fmla="*/ 68 h 121"/>
                  <a:gd name="T32" fmla="*/ 0 w 71"/>
                  <a:gd name="T33" fmla="*/ 60 h 121"/>
                  <a:gd name="T34" fmla="*/ 4 w 71"/>
                  <a:gd name="T35" fmla="*/ 51 h 121"/>
                  <a:gd name="T36" fmla="*/ 53 w 71"/>
                  <a:gd name="T37" fmla="*/ 2 h 121"/>
                  <a:gd name="T38" fmla="*/ 57 w 71"/>
                  <a:gd name="T39" fmla="*/ 0 h 121"/>
                  <a:gd name="T40" fmla="*/ 61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61" y="0"/>
                    </a:moveTo>
                    <a:lnTo>
                      <a:pt x="65" y="0"/>
                    </a:lnTo>
                    <a:lnTo>
                      <a:pt x="67" y="2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67" y="17"/>
                    </a:lnTo>
                    <a:lnTo>
                      <a:pt x="26" y="60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7" y="117"/>
                    </a:lnTo>
                    <a:lnTo>
                      <a:pt x="61" y="121"/>
                    </a:lnTo>
                    <a:lnTo>
                      <a:pt x="53" y="117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51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5557301" y="1826181"/>
                <a:ext cx="444643" cy="438906"/>
                <a:chOff x="5557301" y="1829049"/>
                <a:chExt cx="444643" cy="438906"/>
              </a:xfrm>
            </p:grpSpPr>
            <p:sp>
              <p:nvSpPr>
                <p:cNvPr id="42" name="Freeform 208"/>
                <p:cNvSpPr>
                  <a:spLocks noEditPoints="1"/>
                </p:cNvSpPr>
                <p:nvPr/>
              </p:nvSpPr>
              <p:spPr bwMode="auto">
                <a:xfrm>
                  <a:off x="5557301" y="1829049"/>
                  <a:ext cx="444643" cy="438906"/>
                </a:xfrm>
                <a:custGeom>
                  <a:avLst/>
                  <a:gdLst>
                    <a:gd name="T0" fmla="*/ 78 w 155"/>
                    <a:gd name="T1" fmla="*/ 8 h 153"/>
                    <a:gd name="T2" fmla="*/ 61 w 155"/>
                    <a:gd name="T3" fmla="*/ 10 h 153"/>
                    <a:gd name="T4" fmla="*/ 43 w 155"/>
                    <a:gd name="T5" fmla="*/ 16 h 153"/>
                    <a:gd name="T6" fmla="*/ 25 w 155"/>
                    <a:gd name="T7" fmla="*/ 33 h 153"/>
                    <a:gd name="T8" fmla="*/ 13 w 155"/>
                    <a:gd name="T9" fmla="*/ 53 h 153"/>
                    <a:gd name="T10" fmla="*/ 9 w 155"/>
                    <a:gd name="T11" fmla="*/ 77 h 153"/>
                    <a:gd name="T12" fmla="*/ 11 w 155"/>
                    <a:gd name="T13" fmla="*/ 94 h 153"/>
                    <a:gd name="T14" fmla="*/ 19 w 155"/>
                    <a:gd name="T15" fmla="*/ 110 h 153"/>
                    <a:gd name="T16" fmla="*/ 33 w 155"/>
                    <a:gd name="T17" fmla="*/ 128 h 153"/>
                    <a:gd name="T18" fmla="*/ 55 w 155"/>
                    <a:gd name="T19" fmla="*/ 141 h 153"/>
                    <a:gd name="T20" fmla="*/ 78 w 155"/>
                    <a:gd name="T21" fmla="*/ 145 h 153"/>
                    <a:gd name="T22" fmla="*/ 94 w 155"/>
                    <a:gd name="T23" fmla="*/ 143 h 153"/>
                    <a:gd name="T24" fmla="*/ 112 w 155"/>
                    <a:gd name="T25" fmla="*/ 137 h 153"/>
                    <a:gd name="T26" fmla="*/ 130 w 155"/>
                    <a:gd name="T27" fmla="*/ 120 h 153"/>
                    <a:gd name="T28" fmla="*/ 143 w 155"/>
                    <a:gd name="T29" fmla="*/ 100 h 153"/>
                    <a:gd name="T30" fmla="*/ 147 w 155"/>
                    <a:gd name="T31" fmla="*/ 77 h 153"/>
                    <a:gd name="T32" fmla="*/ 145 w 155"/>
                    <a:gd name="T33" fmla="*/ 59 h 153"/>
                    <a:gd name="T34" fmla="*/ 136 w 155"/>
                    <a:gd name="T35" fmla="*/ 43 h 153"/>
                    <a:gd name="T36" fmla="*/ 122 w 155"/>
                    <a:gd name="T37" fmla="*/ 24 h 153"/>
                    <a:gd name="T38" fmla="*/ 100 w 155"/>
                    <a:gd name="T39" fmla="*/ 12 h 153"/>
                    <a:gd name="T40" fmla="*/ 78 w 155"/>
                    <a:gd name="T41" fmla="*/ 8 h 153"/>
                    <a:gd name="T42" fmla="*/ 78 w 155"/>
                    <a:gd name="T43" fmla="*/ 0 h 153"/>
                    <a:gd name="T44" fmla="*/ 104 w 155"/>
                    <a:gd name="T45" fmla="*/ 4 h 153"/>
                    <a:gd name="T46" fmla="*/ 126 w 155"/>
                    <a:gd name="T47" fmla="*/ 18 h 153"/>
                    <a:gd name="T48" fmla="*/ 145 w 155"/>
                    <a:gd name="T49" fmla="*/ 39 h 153"/>
                    <a:gd name="T50" fmla="*/ 153 w 155"/>
                    <a:gd name="T51" fmla="*/ 57 h 153"/>
                    <a:gd name="T52" fmla="*/ 155 w 155"/>
                    <a:gd name="T53" fmla="*/ 77 h 153"/>
                    <a:gd name="T54" fmla="*/ 151 w 155"/>
                    <a:gd name="T55" fmla="*/ 102 h 153"/>
                    <a:gd name="T56" fmla="*/ 136 w 155"/>
                    <a:gd name="T57" fmla="*/ 126 h 153"/>
                    <a:gd name="T58" fmla="*/ 116 w 155"/>
                    <a:gd name="T59" fmla="*/ 145 h 153"/>
                    <a:gd name="T60" fmla="*/ 96 w 155"/>
                    <a:gd name="T61" fmla="*/ 151 h 153"/>
                    <a:gd name="T62" fmla="*/ 78 w 155"/>
                    <a:gd name="T63" fmla="*/ 153 h 153"/>
                    <a:gd name="T64" fmla="*/ 51 w 155"/>
                    <a:gd name="T65" fmla="*/ 149 h 153"/>
                    <a:gd name="T66" fmla="*/ 29 w 155"/>
                    <a:gd name="T67" fmla="*/ 137 h 153"/>
                    <a:gd name="T68" fmla="*/ 11 w 155"/>
                    <a:gd name="T69" fmla="*/ 114 h 153"/>
                    <a:gd name="T70" fmla="*/ 3 w 155"/>
                    <a:gd name="T71" fmla="*/ 96 h 153"/>
                    <a:gd name="T72" fmla="*/ 0 w 155"/>
                    <a:gd name="T73" fmla="*/ 77 h 153"/>
                    <a:gd name="T74" fmla="*/ 5 w 155"/>
                    <a:gd name="T75" fmla="*/ 51 h 153"/>
                    <a:gd name="T76" fmla="*/ 19 w 155"/>
                    <a:gd name="T77" fmla="*/ 27 h 153"/>
                    <a:gd name="T78" fmla="*/ 39 w 155"/>
                    <a:gd name="T79" fmla="*/ 10 h 153"/>
                    <a:gd name="T80" fmla="*/ 59 w 155"/>
                    <a:gd name="T81" fmla="*/ 2 h 153"/>
                    <a:gd name="T82" fmla="*/ 78 w 155"/>
                    <a:gd name="T83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3">
                      <a:moveTo>
                        <a:pt x="78" y="8"/>
                      </a:moveTo>
                      <a:lnTo>
                        <a:pt x="61" y="10"/>
                      </a:lnTo>
                      <a:lnTo>
                        <a:pt x="43" y="16"/>
                      </a:lnTo>
                      <a:lnTo>
                        <a:pt x="25" y="33"/>
                      </a:lnTo>
                      <a:lnTo>
                        <a:pt x="13" y="53"/>
                      </a:lnTo>
                      <a:lnTo>
                        <a:pt x="9" y="77"/>
                      </a:lnTo>
                      <a:lnTo>
                        <a:pt x="11" y="94"/>
                      </a:lnTo>
                      <a:lnTo>
                        <a:pt x="19" y="110"/>
                      </a:lnTo>
                      <a:lnTo>
                        <a:pt x="33" y="128"/>
                      </a:lnTo>
                      <a:lnTo>
                        <a:pt x="55" y="141"/>
                      </a:lnTo>
                      <a:lnTo>
                        <a:pt x="78" y="145"/>
                      </a:lnTo>
                      <a:lnTo>
                        <a:pt x="94" y="143"/>
                      </a:lnTo>
                      <a:lnTo>
                        <a:pt x="112" y="137"/>
                      </a:lnTo>
                      <a:lnTo>
                        <a:pt x="130" y="120"/>
                      </a:lnTo>
                      <a:lnTo>
                        <a:pt x="143" y="100"/>
                      </a:lnTo>
                      <a:lnTo>
                        <a:pt x="147" y="77"/>
                      </a:lnTo>
                      <a:lnTo>
                        <a:pt x="145" y="59"/>
                      </a:lnTo>
                      <a:lnTo>
                        <a:pt x="136" y="43"/>
                      </a:lnTo>
                      <a:lnTo>
                        <a:pt x="122" y="24"/>
                      </a:lnTo>
                      <a:lnTo>
                        <a:pt x="100" y="12"/>
                      </a:lnTo>
                      <a:lnTo>
                        <a:pt x="78" y="8"/>
                      </a:lnTo>
                      <a:close/>
                      <a:moveTo>
                        <a:pt x="78" y="0"/>
                      </a:moveTo>
                      <a:lnTo>
                        <a:pt x="104" y="4"/>
                      </a:lnTo>
                      <a:lnTo>
                        <a:pt x="126" y="18"/>
                      </a:lnTo>
                      <a:lnTo>
                        <a:pt x="145" y="39"/>
                      </a:lnTo>
                      <a:lnTo>
                        <a:pt x="153" y="57"/>
                      </a:lnTo>
                      <a:lnTo>
                        <a:pt x="155" y="77"/>
                      </a:lnTo>
                      <a:lnTo>
                        <a:pt x="151" y="102"/>
                      </a:lnTo>
                      <a:lnTo>
                        <a:pt x="136" y="126"/>
                      </a:lnTo>
                      <a:lnTo>
                        <a:pt x="116" y="145"/>
                      </a:lnTo>
                      <a:lnTo>
                        <a:pt x="96" y="151"/>
                      </a:lnTo>
                      <a:lnTo>
                        <a:pt x="78" y="153"/>
                      </a:lnTo>
                      <a:lnTo>
                        <a:pt x="51" y="149"/>
                      </a:lnTo>
                      <a:lnTo>
                        <a:pt x="29" y="137"/>
                      </a:lnTo>
                      <a:lnTo>
                        <a:pt x="11" y="114"/>
                      </a:lnTo>
                      <a:lnTo>
                        <a:pt x="3" y="96"/>
                      </a:lnTo>
                      <a:lnTo>
                        <a:pt x="0" y="77"/>
                      </a:lnTo>
                      <a:lnTo>
                        <a:pt x="5" y="51"/>
                      </a:lnTo>
                      <a:lnTo>
                        <a:pt x="19" y="27"/>
                      </a:lnTo>
                      <a:lnTo>
                        <a:pt x="39" y="10"/>
                      </a:lnTo>
                      <a:lnTo>
                        <a:pt x="59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209"/>
                <p:cNvSpPr>
                  <a:spLocks noEditPoints="1"/>
                </p:cNvSpPr>
                <p:nvPr/>
              </p:nvSpPr>
              <p:spPr bwMode="auto">
                <a:xfrm>
                  <a:off x="5640494" y="1906504"/>
                  <a:ext cx="278261" cy="283998"/>
                </a:xfrm>
                <a:custGeom>
                  <a:avLst/>
                  <a:gdLst>
                    <a:gd name="T0" fmla="*/ 65 w 97"/>
                    <a:gd name="T1" fmla="*/ 79 h 99"/>
                    <a:gd name="T2" fmla="*/ 59 w 97"/>
                    <a:gd name="T3" fmla="*/ 89 h 99"/>
                    <a:gd name="T4" fmla="*/ 73 w 97"/>
                    <a:gd name="T5" fmla="*/ 81 h 99"/>
                    <a:gd name="T6" fmla="*/ 69 w 97"/>
                    <a:gd name="T7" fmla="*/ 73 h 99"/>
                    <a:gd name="T8" fmla="*/ 18 w 97"/>
                    <a:gd name="T9" fmla="*/ 75 h 99"/>
                    <a:gd name="T10" fmla="*/ 30 w 97"/>
                    <a:gd name="T11" fmla="*/ 85 h 99"/>
                    <a:gd name="T12" fmla="*/ 34 w 97"/>
                    <a:gd name="T13" fmla="*/ 85 h 99"/>
                    <a:gd name="T14" fmla="*/ 28 w 97"/>
                    <a:gd name="T15" fmla="*/ 73 h 99"/>
                    <a:gd name="T16" fmla="*/ 51 w 97"/>
                    <a:gd name="T17" fmla="*/ 87 h 99"/>
                    <a:gd name="T18" fmla="*/ 61 w 97"/>
                    <a:gd name="T19" fmla="*/ 77 h 99"/>
                    <a:gd name="T20" fmla="*/ 51 w 97"/>
                    <a:gd name="T21" fmla="*/ 71 h 99"/>
                    <a:gd name="T22" fmla="*/ 34 w 97"/>
                    <a:gd name="T23" fmla="*/ 73 h 99"/>
                    <a:gd name="T24" fmla="*/ 42 w 97"/>
                    <a:gd name="T25" fmla="*/ 85 h 99"/>
                    <a:gd name="T26" fmla="*/ 47 w 97"/>
                    <a:gd name="T27" fmla="*/ 71 h 99"/>
                    <a:gd name="T28" fmla="*/ 71 w 97"/>
                    <a:gd name="T29" fmla="*/ 61 h 99"/>
                    <a:gd name="T30" fmla="*/ 83 w 97"/>
                    <a:gd name="T31" fmla="*/ 71 h 99"/>
                    <a:gd name="T32" fmla="*/ 89 w 97"/>
                    <a:gd name="T33" fmla="*/ 53 h 99"/>
                    <a:gd name="T34" fmla="*/ 51 w 97"/>
                    <a:gd name="T35" fmla="*/ 53 h 99"/>
                    <a:gd name="T36" fmla="*/ 65 w 97"/>
                    <a:gd name="T37" fmla="*/ 67 h 99"/>
                    <a:gd name="T38" fmla="*/ 67 w 97"/>
                    <a:gd name="T39" fmla="*/ 53 h 99"/>
                    <a:gd name="T40" fmla="*/ 30 w 97"/>
                    <a:gd name="T41" fmla="*/ 53 h 99"/>
                    <a:gd name="T42" fmla="*/ 32 w 97"/>
                    <a:gd name="T43" fmla="*/ 67 h 99"/>
                    <a:gd name="T44" fmla="*/ 47 w 97"/>
                    <a:gd name="T45" fmla="*/ 53 h 99"/>
                    <a:gd name="T46" fmla="*/ 8 w 97"/>
                    <a:gd name="T47" fmla="*/ 53 h 99"/>
                    <a:gd name="T48" fmla="*/ 14 w 97"/>
                    <a:gd name="T49" fmla="*/ 71 h 99"/>
                    <a:gd name="T50" fmla="*/ 26 w 97"/>
                    <a:gd name="T51" fmla="*/ 61 h 99"/>
                    <a:gd name="T52" fmla="*/ 8 w 97"/>
                    <a:gd name="T53" fmla="*/ 53 h 99"/>
                    <a:gd name="T54" fmla="*/ 30 w 97"/>
                    <a:gd name="T55" fmla="*/ 38 h 99"/>
                    <a:gd name="T56" fmla="*/ 47 w 97"/>
                    <a:gd name="T57" fmla="*/ 46 h 99"/>
                    <a:gd name="T58" fmla="*/ 32 w 97"/>
                    <a:gd name="T59" fmla="*/ 32 h 99"/>
                    <a:gd name="T60" fmla="*/ 51 w 97"/>
                    <a:gd name="T61" fmla="*/ 32 h 99"/>
                    <a:gd name="T62" fmla="*/ 67 w 97"/>
                    <a:gd name="T63" fmla="*/ 46 h 99"/>
                    <a:gd name="T64" fmla="*/ 65 w 97"/>
                    <a:gd name="T65" fmla="*/ 32 h 99"/>
                    <a:gd name="T66" fmla="*/ 10 w 97"/>
                    <a:gd name="T67" fmla="*/ 36 h 99"/>
                    <a:gd name="T68" fmla="*/ 26 w 97"/>
                    <a:gd name="T69" fmla="*/ 46 h 99"/>
                    <a:gd name="T70" fmla="*/ 28 w 97"/>
                    <a:gd name="T71" fmla="*/ 30 h 99"/>
                    <a:gd name="T72" fmla="*/ 83 w 97"/>
                    <a:gd name="T73" fmla="*/ 28 h 99"/>
                    <a:gd name="T74" fmla="*/ 71 w 97"/>
                    <a:gd name="T75" fmla="*/ 38 h 99"/>
                    <a:gd name="T76" fmla="*/ 89 w 97"/>
                    <a:gd name="T77" fmla="*/ 46 h 99"/>
                    <a:gd name="T78" fmla="*/ 83 w 97"/>
                    <a:gd name="T79" fmla="*/ 28 h 99"/>
                    <a:gd name="T80" fmla="*/ 51 w 97"/>
                    <a:gd name="T81" fmla="*/ 28 h 99"/>
                    <a:gd name="T82" fmla="*/ 59 w 97"/>
                    <a:gd name="T83" fmla="*/ 20 h 99"/>
                    <a:gd name="T84" fmla="*/ 51 w 97"/>
                    <a:gd name="T85" fmla="*/ 12 h 99"/>
                    <a:gd name="T86" fmla="*/ 42 w 97"/>
                    <a:gd name="T87" fmla="*/ 14 h 99"/>
                    <a:gd name="T88" fmla="*/ 34 w 97"/>
                    <a:gd name="T89" fmla="*/ 28 h 99"/>
                    <a:gd name="T90" fmla="*/ 47 w 97"/>
                    <a:gd name="T91" fmla="*/ 12 h 99"/>
                    <a:gd name="T92" fmla="*/ 63 w 97"/>
                    <a:gd name="T93" fmla="*/ 14 h 99"/>
                    <a:gd name="T94" fmla="*/ 69 w 97"/>
                    <a:gd name="T95" fmla="*/ 26 h 99"/>
                    <a:gd name="T96" fmla="*/ 73 w 97"/>
                    <a:gd name="T97" fmla="*/ 18 h 99"/>
                    <a:gd name="T98" fmla="*/ 59 w 97"/>
                    <a:gd name="T99" fmla="*/ 10 h 99"/>
                    <a:gd name="T100" fmla="*/ 30 w 97"/>
                    <a:gd name="T101" fmla="*/ 14 h 99"/>
                    <a:gd name="T102" fmla="*/ 18 w 97"/>
                    <a:gd name="T103" fmla="*/ 24 h 99"/>
                    <a:gd name="T104" fmla="*/ 32 w 97"/>
                    <a:gd name="T105" fmla="*/ 20 h 99"/>
                    <a:gd name="T106" fmla="*/ 38 w 97"/>
                    <a:gd name="T107" fmla="*/ 10 h 99"/>
                    <a:gd name="T108" fmla="*/ 67 w 97"/>
                    <a:gd name="T109" fmla="*/ 4 h 99"/>
                    <a:gd name="T110" fmla="*/ 93 w 97"/>
                    <a:gd name="T111" fmla="*/ 30 h 99"/>
                    <a:gd name="T112" fmla="*/ 93 w 97"/>
                    <a:gd name="T113" fmla="*/ 69 h 99"/>
                    <a:gd name="T114" fmla="*/ 67 w 97"/>
                    <a:gd name="T115" fmla="*/ 95 h 99"/>
                    <a:gd name="T116" fmla="*/ 30 w 97"/>
                    <a:gd name="T117" fmla="*/ 95 h 99"/>
                    <a:gd name="T118" fmla="*/ 4 w 97"/>
                    <a:gd name="T119" fmla="*/ 69 h 99"/>
                    <a:gd name="T120" fmla="*/ 4 w 97"/>
                    <a:gd name="T121" fmla="*/ 30 h 99"/>
                    <a:gd name="T122" fmla="*/ 30 w 97"/>
                    <a:gd name="T123" fmla="*/ 4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7" h="99">
                      <a:moveTo>
                        <a:pt x="69" y="73"/>
                      </a:moveTo>
                      <a:lnTo>
                        <a:pt x="65" y="79"/>
                      </a:lnTo>
                      <a:lnTo>
                        <a:pt x="63" y="85"/>
                      </a:lnTo>
                      <a:lnTo>
                        <a:pt x="59" y="89"/>
                      </a:lnTo>
                      <a:lnTo>
                        <a:pt x="67" y="85"/>
                      </a:lnTo>
                      <a:lnTo>
                        <a:pt x="73" y="81"/>
                      </a:lnTo>
                      <a:lnTo>
                        <a:pt x="79" y="75"/>
                      </a:lnTo>
                      <a:lnTo>
                        <a:pt x="69" y="73"/>
                      </a:lnTo>
                      <a:close/>
                      <a:moveTo>
                        <a:pt x="28" y="73"/>
                      </a:moveTo>
                      <a:lnTo>
                        <a:pt x="18" y="75"/>
                      </a:lnTo>
                      <a:lnTo>
                        <a:pt x="24" y="81"/>
                      </a:lnTo>
                      <a:lnTo>
                        <a:pt x="30" y="85"/>
                      </a:lnTo>
                      <a:lnTo>
                        <a:pt x="38" y="89"/>
                      </a:lnTo>
                      <a:lnTo>
                        <a:pt x="34" y="85"/>
                      </a:lnTo>
                      <a:lnTo>
                        <a:pt x="32" y="79"/>
                      </a:lnTo>
                      <a:lnTo>
                        <a:pt x="28" y="73"/>
                      </a:lnTo>
                      <a:close/>
                      <a:moveTo>
                        <a:pt x="51" y="71"/>
                      </a:moveTo>
                      <a:lnTo>
                        <a:pt x="51" y="87"/>
                      </a:lnTo>
                      <a:lnTo>
                        <a:pt x="55" y="85"/>
                      </a:lnTo>
                      <a:lnTo>
                        <a:pt x="61" y="77"/>
                      </a:lnTo>
                      <a:lnTo>
                        <a:pt x="63" y="73"/>
                      </a:lnTo>
                      <a:lnTo>
                        <a:pt x="51" y="71"/>
                      </a:lnTo>
                      <a:close/>
                      <a:moveTo>
                        <a:pt x="47" y="71"/>
                      </a:moveTo>
                      <a:lnTo>
                        <a:pt x="34" y="73"/>
                      </a:lnTo>
                      <a:lnTo>
                        <a:pt x="38" y="79"/>
                      </a:lnTo>
                      <a:lnTo>
                        <a:pt x="42" y="85"/>
                      </a:lnTo>
                      <a:lnTo>
                        <a:pt x="47" y="87"/>
                      </a:lnTo>
                      <a:lnTo>
                        <a:pt x="47" y="71"/>
                      </a:lnTo>
                      <a:close/>
                      <a:moveTo>
                        <a:pt x="71" y="53"/>
                      </a:moveTo>
                      <a:lnTo>
                        <a:pt x="71" y="61"/>
                      </a:lnTo>
                      <a:lnTo>
                        <a:pt x="69" y="69"/>
                      </a:lnTo>
                      <a:lnTo>
                        <a:pt x="83" y="71"/>
                      </a:lnTo>
                      <a:lnTo>
                        <a:pt x="87" y="63"/>
                      </a:lnTo>
                      <a:lnTo>
                        <a:pt x="89" y="53"/>
                      </a:lnTo>
                      <a:lnTo>
                        <a:pt x="71" y="53"/>
                      </a:lnTo>
                      <a:close/>
                      <a:moveTo>
                        <a:pt x="51" y="53"/>
                      </a:moveTo>
                      <a:lnTo>
                        <a:pt x="51" y="67"/>
                      </a:lnTo>
                      <a:lnTo>
                        <a:pt x="65" y="67"/>
                      </a:lnTo>
                      <a:lnTo>
                        <a:pt x="67" y="61"/>
                      </a:lnTo>
                      <a:lnTo>
                        <a:pt x="67" y="53"/>
                      </a:lnTo>
                      <a:lnTo>
                        <a:pt x="51" y="53"/>
                      </a:lnTo>
                      <a:close/>
                      <a:moveTo>
                        <a:pt x="30" y="53"/>
                      </a:moveTo>
                      <a:lnTo>
                        <a:pt x="30" y="61"/>
                      </a:lnTo>
                      <a:lnTo>
                        <a:pt x="32" y="67"/>
                      </a:lnTo>
                      <a:lnTo>
                        <a:pt x="47" y="67"/>
                      </a:lnTo>
                      <a:lnTo>
                        <a:pt x="47" y="53"/>
                      </a:lnTo>
                      <a:lnTo>
                        <a:pt x="30" y="53"/>
                      </a:lnTo>
                      <a:close/>
                      <a:moveTo>
                        <a:pt x="8" y="53"/>
                      </a:moveTo>
                      <a:lnTo>
                        <a:pt x="10" y="63"/>
                      </a:lnTo>
                      <a:lnTo>
                        <a:pt x="14" y="71"/>
                      </a:lnTo>
                      <a:lnTo>
                        <a:pt x="28" y="69"/>
                      </a:lnTo>
                      <a:lnTo>
                        <a:pt x="26" y="61"/>
                      </a:lnTo>
                      <a:lnTo>
                        <a:pt x="26" y="53"/>
                      </a:lnTo>
                      <a:lnTo>
                        <a:pt x="8" y="53"/>
                      </a:lnTo>
                      <a:close/>
                      <a:moveTo>
                        <a:pt x="32" y="32"/>
                      </a:moveTo>
                      <a:lnTo>
                        <a:pt x="30" y="38"/>
                      </a:lnTo>
                      <a:lnTo>
                        <a:pt x="30" y="46"/>
                      </a:lnTo>
                      <a:lnTo>
                        <a:pt x="47" y="46"/>
                      </a:lnTo>
                      <a:lnTo>
                        <a:pt x="47" y="32"/>
                      </a:lnTo>
                      <a:lnTo>
                        <a:pt x="32" y="32"/>
                      </a:lnTo>
                      <a:close/>
                      <a:moveTo>
                        <a:pt x="65" y="32"/>
                      </a:moveTo>
                      <a:lnTo>
                        <a:pt x="51" y="32"/>
                      </a:lnTo>
                      <a:lnTo>
                        <a:pt x="51" y="46"/>
                      </a:lnTo>
                      <a:lnTo>
                        <a:pt x="67" y="46"/>
                      </a:lnTo>
                      <a:lnTo>
                        <a:pt x="67" y="38"/>
                      </a:lnTo>
                      <a:lnTo>
                        <a:pt x="65" y="32"/>
                      </a:lnTo>
                      <a:close/>
                      <a:moveTo>
                        <a:pt x="14" y="28"/>
                      </a:moveTo>
                      <a:lnTo>
                        <a:pt x="10" y="36"/>
                      </a:lnTo>
                      <a:lnTo>
                        <a:pt x="8" y="46"/>
                      </a:lnTo>
                      <a:lnTo>
                        <a:pt x="26" y="46"/>
                      </a:lnTo>
                      <a:lnTo>
                        <a:pt x="26" y="38"/>
                      </a:lnTo>
                      <a:lnTo>
                        <a:pt x="28" y="30"/>
                      </a:lnTo>
                      <a:lnTo>
                        <a:pt x="14" y="28"/>
                      </a:lnTo>
                      <a:close/>
                      <a:moveTo>
                        <a:pt x="83" y="28"/>
                      </a:moveTo>
                      <a:lnTo>
                        <a:pt x="69" y="30"/>
                      </a:lnTo>
                      <a:lnTo>
                        <a:pt x="71" y="38"/>
                      </a:lnTo>
                      <a:lnTo>
                        <a:pt x="71" y="46"/>
                      </a:lnTo>
                      <a:lnTo>
                        <a:pt x="89" y="46"/>
                      </a:lnTo>
                      <a:lnTo>
                        <a:pt x="87" y="36"/>
                      </a:lnTo>
                      <a:lnTo>
                        <a:pt x="83" y="28"/>
                      </a:lnTo>
                      <a:close/>
                      <a:moveTo>
                        <a:pt x="51" y="12"/>
                      </a:moveTo>
                      <a:lnTo>
                        <a:pt x="51" y="28"/>
                      </a:lnTo>
                      <a:lnTo>
                        <a:pt x="63" y="28"/>
                      </a:lnTo>
                      <a:lnTo>
                        <a:pt x="59" y="20"/>
                      </a:lnTo>
                      <a:lnTo>
                        <a:pt x="55" y="14"/>
                      </a:lnTo>
                      <a:lnTo>
                        <a:pt x="51" y="12"/>
                      </a:lnTo>
                      <a:close/>
                      <a:moveTo>
                        <a:pt x="47" y="12"/>
                      </a:moveTo>
                      <a:lnTo>
                        <a:pt x="42" y="14"/>
                      </a:lnTo>
                      <a:lnTo>
                        <a:pt x="36" y="22"/>
                      </a:lnTo>
                      <a:lnTo>
                        <a:pt x="34" y="28"/>
                      </a:lnTo>
                      <a:lnTo>
                        <a:pt x="47" y="28"/>
                      </a:lnTo>
                      <a:lnTo>
                        <a:pt x="47" y="12"/>
                      </a:lnTo>
                      <a:close/>
                      <a:moveTo>
                        <a:pt x="59" y="10"/>
                      </a:moveTo>
                      <a:lnTo>
                        <a:pt x="63" y="14"/>
                      </a:lnTo>
                      <a:lnTo>
                        <a:pt x="65" y="20"/>
                      </a:lnTo>
                      <a:lnTo>
                        <a:pt x="69" y="26"/>
                      </a:lnTo>
                      <a:lnTo>
                        <a:pt x="79" y="24"/>
                      </a:lnTo>
                      <a:lnTo>
                        <a:pt x="73" y="18"/>
                      </a:lnTo>
                      <a:lnTo>
                        <a:pt x="67" y="14"/>
                      </a:lnTo>
                      <a:lnTo>
                        <a:pt x="59" y="10"/>
                      </a:lnTo>
                      <a:close/>
                      <a:moveTo>
                        <a:pt x="38" y="10"/>
                      </a:moveTo>
                      <a:lnTo>
                        <a:pt x="30" y="14"/>
                      </a:lnTo>
                      <a:lnTo>
                        <a:pt x="24" y="18"/>
                      </a:lnTo>
                      <a:lnTo>
                        <a:pt x="18" y="24"/>
                      </a:lnTo>
                      <a:lnTo>
                        <a:pt x="28" y="26"/>
                      </a:lnTo>
                      <a:lnTo>
                        <a:pt x="32" y="20"/>
                      </a:lnTo>
                      <a:lnTo>
                        <a:pt x="34" y="14"/>
                      </a:lnTo>
                      <a:lnTo>
                        <a:pt x="38" y="10"/>
                      </a:lnTo>
                      <a:close/>
                      <a:moveTo>
                        <a:pt x="49" y="0"/>
                      </a:moveTo>
                      <a:lnTo>
                        <a:pt x="67" y="4"/>
                      </a:lnTo>
                      <a:lnTo>
                        <a:pt x="83" y="14"/>
                      </a:lnTo>
                      <a:lnTo>
                        <a:pt x="93" y="30"/>
                      </a:lnTo>
                      <a:lnTo>
                        <a:pt x="97" y="50"/>
                      </a:lnTo>
                      <a:lnTo>
                        <a:pt x="93" y="69"/>
                      </a:lnTo>
                      <a:lnTo>
                        <a:pt x="83" y="85"/>
                      </a:lnTo>
                      <a:lnTo>
                        <a:pt x="67" y="95"/>
                      </a:lnTo>
                      <a:lnTo>
                        <a:pt x="49" y="99"/>
                      </a:lnTo>
                      <a:lnTo>
                        <a:pt x="30" y="95"/>
                      </a:lnTo>
                      <a:lnTo>
                        <a:pt x="14" y="85"/>
                      </a:lnTo>
                      <a:lnTo>
                        <a:pt x="4" y="69"/>
                      </a:lnTo>
                      <a:lnTo>
                        <a:pt x="0" y="50"/>
                      </a:lnTo>
                      <a:lnTo>
                        <a:pt x="4" y="30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5238881" y="3963328"/>
              <a:ext cx="763063" cy="444643"/>
              <a:chOff x="5238881" y="3710891"/>
              <a:chExt cx="763063" cy="444643"/>
            </a:xfrm>
          </p:grpSpPr>
          <p:sp>
            <p:nvSpPr>
              <p:cNvPr id="45" name="Freeform 82"/>
              <p:cNvSpPr/>
              <p:nvPr/>
            </p:nvSpPr>
            <p:spPr bwMode="auto">
              <a:xfrm>
                <a:off x="5238881" y="3759658"/>
                <a:ext cx="203676" cy="347109"/>
              </a:xfrm>
              <a:custGeom>
                <a:avLst/>
                <a:gdLst>
                  <a:gd name="T0" fmla="*/ 61 w 71"/>
                  <a:gd name="T1" fmla="*/ 0 h 121"/>
                  <a:gd name="T2" fmla="*/ 65 w 71"/>
                  <a:gd name="T3" fmla="*/ 0 h 121"/>
                  <a:gd name="T4" fmla="*/ 67 w 71"/>
                  <a:gd name="T5" fmla="*/ 3 h 121"/>
                  <a:gd name="T6" fmla="*/ 71 w 71"/>
                  <a:gd name="T7" fmla="*/ 7 h 121"/>
                  <a:gd name="T8" fmla="*/ 71 w 71"/>
                  <a:gd name="T9" fmla="*/ 11 h 121"/>
                  <a:gd name="T10" fmla="*/ 71 w 71"/>
                  <a:gd name="T11" fmla="*/ 15 h 121"/>
                  <a:gd name="T12" fmla="*/ 67 w 71"/>
                  <a:gd name="T13" fmla="*/ 19 h 121"/>
                  <a:gd name="T14" fmla="*/ 26 w 71"/>
                  <a:gd name="T15" fmla="*/ 60 h 121"/>
                  <a:gd name="T16" fmla="*/ 67 w 71"/>
                  <a:gd name="T17" fmla="*/ 102 h 121"/>
                  <a:gd name="T18" fmla="*/ 71 w 71"/>
                  <a:gd name="T19" fmla="*/ 106 h 121"/>
                  <a:gd name="T20" fmla="*/ 71 w 71"/>
                  <a:gd name="T21" fmla="*/ 111 h 121"/>
                  <a:gd name="T22" fmla="*/ 71 w 71"/>
                  <a:gd name="T23" fmla="*/ 115 h 121"/>
                  <a:gd name="T24" fmla="*/ 67 w 71"/>
                  <a:gd name="T25" fmla="*/ 117 h 121"/>
                  <a:gd name="T26" fmla="*/ 61 w 71"/>
                  <a:gd name="T27" fmla="*/ 121 h 121"/>
                  <a:gd name="T28" fmla="*/ 53 w 71"/>
                  <a:gd name="T29" fmla="*/ 117 h 121"/>
                  <a:gd name="T30" fmla="*/ 4 w 71"/>
                  <a:gd name="T31" fmla="*/ 68 h 121"/>
                  <a:gd name="T32" fmla="*/ 0 w 71"/>
                  <a:gd name="T33" fmla="*/ 60 h 121"/>
                  <a:gd name="T34" fmla="*/ 4 w 71"/>
                  <a:gd name="T35" fmla="*/ 53 h 121"/>
                  <a:gd name="T36" fmla="*/ 53 w 71"/>
                  <a:gd name="T37" fmla="*/ 3 h 121"/>
                  <a:gd name="T38" fmla="*/ 57 w 71"/>
                  <a:gd name="T39" fmla="*/ 0 h 121"/>
                  <a:gd name="T40" fmla="*/ 61 w 7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21">
                    <a:moveTo>
                      <a:pt x="61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71" y="7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67" y="19"/>
                    </a:lnTo>
                    <a:lnTo>
                      <a:pt x="26" y="60"/>
                    </a:lnTo>
                    <a:lnTo>
                      <a:pt x="67" y="102"/>
                    </a:lnTo>
                    <a:lnTo>
                      <a:pt x="71" y="106"/>
                    </a:lnTo>
                    <a:lnTo>
                      <a:pt x="71" y="111"/>
                    </a:lnTo>
                    <a:lnTo>
                      <a:pt x="71" y="115"/>
                    </a:lnTo>
                    <a:lnTo>
                      <a:pt x="67" y="117"/>
                    </a:lnTo>
                    <a:lnTo>
                      <a:pt x="61" y="121"/>
                    </a:lnTo>
                    <a:lnTo>
                      <a:pt x="53" y="117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53" y="3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5557301" y="3710891"/>
                <a:ext cx="444643" cy="444643"/>
                <a:chOff x="5557301" y="3705153"/>
                <a:chExt cx="444643" cy="444643"/>
              </a:xfrm>
            </p:grpSpPr>
            <p:sp>
              <p:nvSpPr>
                <p:cNvPr id="47" name="Freeform 210"/>
                <p:cNvSpPr>
                  <a:spLocks noEditPoints="1"/>
                </p:cNvSpPr>
                <p:nvPr/>
              </p:nvSpPr>
              <p:spPr bwMode="auto">
                <a:xfrm>
                  <a:off x="5557301" y="3705153"/>
                  <a:ext cx="444643" cy="444643"/>
                </a:xfrm>
                <a:custGeom>
                  <a:avLst/>
                  <a:gdLst>
                    <a:gd name="T0" fmla="*/ 78 w 155"/>
                    <a:gd name="T1" fmla="*/ 8 h 155"/>
                    <a:gd name="T2" fmla="*/ 61 w 155"/>
                    <a:gd name="T3" fmla="*/ 10 h 155"/>
                    <a:gd name="T4" fmla="*/ 43 w 155"/>
                    <a:gd name="T5" fmla="*/ 19 h 155"/>
                    <a:gd name="T6" fmla="*/ 25 w 155"/>
                    <a:gd name="T7" fmla="*/ 35 h 155"/>
                    <a:gd name="T8" fmla="*/ 13 w 155"/>
                    <a:gd name="T9" fmla="*/ 55 h 155"/>
                    <a:gd name="T10" fmla="*/ 9 w 155"/>
                    <a:gd name="T11" fmla="*/ 78 h 155"/>
                    <a:gd name="T12" fmla="*/ 11 w 155"/>
                    <a:gd name="T13" fmla="*/ 96 h 155"/>
                    <a:gd name="T14" fmla="*/ 19 w 155"/>
                    <a:gd name="T15" fmla="*/ 112 h 155"/>
                    <a:gd name="T16" fmla="*/ 33 w 155"/>
                    <a:gd name="T17" fmla="*/ 131 h 155"/>
                    <a:gd name="T18" fmla="*/ 55 w 155"/>
                    <a:gd name="T19" fmla="*/ 143 h 155"/>
                    <a:gd name="T20" fmla="*/ 78 w 155"/>
                    <a:gd name="T21" fmla="*/ 147 h 155"/>
                    <a:gd name="T22" fmla="*/ 94 w 155"/>
                    <a:gd name="T23" fmla="*/ 145 h 155"/>
                    <a:gd name="T24" fmla="*/ 112 w 155"/>
                    <a:gd name="T25" fmla="*/ 139 h 155"/>
                    <a:gd name="T26" fmla="*/ 130 w 155"/>
                    <a:gd name="T27" fmla="*/ 123 h 155"/>
                    <a:gd name="T28" fmla="*/ 143 w 155"/>
                    <a:gd name="T29" fmla="*/ 102 h 155"/>
                    <a:gd name="T30" fmla="*/ 147 w 155"/>
                    <a:gd name="T31" fmla="*/ 78 h 155"/>
                    <a:gd name="T32" fmla="*/ 145 w 155"/>
                    <a:gd name="T33" fmla="*/ 61 h 155"/>
                    <a:gd name="T34" fmla="*/ 136 w 155"/>
                    <a:gd name="T35" fmla="*/ 45 h 155"/>
                    <a:gd name="T36" fmla="*/ 122 w 155"/>
                    <a:gd name="T37" fmla="*/ 25 h 155"/>
                    <a:gd name="T38" fmla="*/ 100 w 155"/>
                    <a:gd name="T39" fmla="*/ 12 h 155"/>
                    <a:gd name="T40" fmla="*/ 78 w 155"/>
                    <a:gd name="T41" fmla="*/ 8 h 155"/>
                    <a:gd name="T42" fmla="*/ 78 w 155"/>
                    <a:gd name="T43" fmla="*/ 0 h 155"/>
                    <a:gd name="T44" fmla="*/ 104 w 155"/>
                    <a:gd name="T45" fmla="*/ 6 h 155"/>
                    <a:gd name="T46" fmla="*/ 126 w 155"/>
                    <a:gd name="T47" fmla="*/ 19 h 155"/>
                    <a:gd name="T48" fmla="*/ 145 w 155"/>
                    <a:gd name="T49" fmla="*/ 41 h 155"/>
                    <a:gd name="T50" fmla="*/ 153 w 155"/>
                    <a:gd name="T51" fmla="*/ 59 h 155"/>
                    <a:gd name="T52" fmla="*/ 155 w 155"/>
                    <a:gd name="T53" fmla="*/ 78 h 155"/>
                    <a:gd name="T54" fmla="*/ 151 w 155"/>
                    <a:gd name="T55" fmla="*/ 104 h 155"/>
                    <a:gd name="T56" fmla="*/ 136 w 155"/>
                    <a:gd name="T57" fmla="*/ 127 h 155"/>
                    <a:gd name="T58" fmla="*/ 116 w 155"/>
                    <a:gd name="T59" fmla="*/ 145 h 155"/>
                    <a:gd name="T60" fmla="*/ 96 w 155"/>
                    <a:gd name="T61" fmla="*/ 153 h 155"/>
                    <a:gd name="T62" fmla="*/ 78 w 155"/>
                    <a:gd name="T63" fmla="*/ 155 h 155"/>
                    <a:gd name="T64" fmla="*/ 51 w 155"/>
                    <a:gd name="T65" fmla="*/ 151 h 155"/>
                    <a:gd name="T66" fmla="*/ 29 w 155"/>
                    <a:gd name="T67" fmla="*/ 137 h 155"/>
                    <a:gd name="T68" fmla="*/ 11 w 155"/>
                    <a:gd name="T69" fmla="*/ 116 h 155"/>
                    <a:gd name="T70" fmla="*/ 3 w 155"/>
                    <a:gd name="T71" fmla="*/ 98 h 155"/>
                    <a:gd name="T72" fmla="*/ 0 w 155"/>
                    <a:gd name="T73" fmla="*/ 78 h 155"/>
                    <a:gd name="T74" fmla="*/ 5 w 155"/>
                    <a:gd name="T75" fmla="*/ 51 h 155"/>
                    <a:gd name="T76" fmla="*/ 19 w 155"/>
                    <a:gd name="T77" fmla="*/ 29 h 155"/>
                    <a:gd name="T78" fmla="*/ 39 w 155"/>
                    <a:gd name="T79" fmla="*/ 10 h 155"/>
                    <a:gd name="T80" fmla="*/ 59 w 155"/>
                    <a:gd name="T81" fmla="*/ 2 h 155"/>
                    <a:gd name="T82" fmla="*/ 78 w 155"/>
                    <a:gd name="T83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155">
                      <a:moveTo>
                        <a:pt x="78" y="8"/>
                      </a:moveTo>
                      <a:lnTo>
                        <a:pt x="61" y="10"/>
                      </a:lnTo>
                      <a:lnTo>
                        <a:pt x="43" y="19"/>
                      </a:lnTo>
                      <a:lnTo>
                        <a:pt x="25" y="35"/>
                      </a:lnTo>
                      <a:lnTo>
                        <a:pt x="13" y="55"/>
                      </a:lnTo>
                      <a:lnTo>
                        <a:pt x="9" y="78"/>
                      </a:lnTo>
                      <a:lnTo>
                        <a:pt x="11" y="96"/>
                      </a:lnTo>
                      <a:lnTo>
                        <a:pt x="19" y="112"/>
                      </a:lnTo>
                      <a:lnTo>
                        <a:pt x="33" y="131"/>
                      </a:lnTo>
                      <a:lnTo>
                        <a:pt x="55" y="143"/>
                      </a:lnTo>
                      <a:lnTo>
                        <a:pt x="78" y="147"/>
                      </a:lnTo>
                      <a:lnTo>
                        <a:pt x="94" y="145"/>
                      </a:lnTo>
                      <a:lnTo>
                        <a:pt x="112" y="139"/>
                      </a:lnTo>
                      <a:lnTo>
                        <a:pt x="130" y="123"/>
                      </a:lnTo>
                      <a:lnTo>
                        <a:pt x="143" y="102"/>
                      </a:lnTo>
                      <a:lnTo>
                        <a:pt x="147" y="78"/>
                      </a:lnTo>
                      <a:lnTo>
                        <a:pt x="145" y="61"/>
                      </a:lnTo>
                      <a:lnTo>
                        <a:pt x="136" y="45"/>
                      </a:lnTo>
                      <a:lnTo>
                        <a:pt x="122" y="25"/>
                      </a:lnTo>
                      <a:lnTo>
                        <a:pt x="100" y="12"/>
                      </a:lnTo>
                      <a:lnTo>
                        <a:pt x="78" y="8"/>
                      </a:lnTo>
                      <a:close/>
                      <a:moveTo>
                        <a:pt x="78" y="0"/>
                      </a:moveTo>
                      <a:lnTo>
                        <a:pt x="104" y="6"/>
                      </a:lnTo>
                      <a:lnTo>
                        <a:pt x="126" y="19"/>
                      </a:lnTo>
                      <a:lnTo>
                        <a:pt x="145" y="41"/>
                      </a:lnTo>
                      <a:lnTo>
                        <a:pt x="153" y="59"/>
                      </a:lnTo>
                      <a:lnTo>
                        <a:pt x="155" y="78"/>
                      </a:lnTo>
                      <a:lnTo>
                        <a:pt x="151" y="104"/>
                      </a:lnTo>
                      <a:lnTo>
                        <a:pt x="136" y="127"/>
                      </a:lnTo>
                      <a:lnTo>
                        <a:pt x="116" y="145"/>
                      </a:lnTo>
                      <a:lnTo>
                        <a:pt x="96" y="153"/>
                      </a:lnTo>
                      <a:lnTo>
                        <a:pt x="78" y="155"/>
                      </a:lnTo>
                      <a:lnTo>
                        <a:pt x="51" y="151"/>
                      </a:lnTo>
                      <a:lnTo>
                        <a:pt x="29" y="137"/>
                      </a:lnTo>
                      <a:lnTo>
                        <a:pt x="11" y="116"/>
                      </a:lnTo>
                      <a:lnTo>
                        <a:pt x="3" y="98"/>
                      </a:lnTo>
                      <a:lnTo>
                        <a:pt x="0" y="78"/>
                      </a:lnTo>
                      <a:lnTo>
                        <a:pt x="5" y="51"/>
                      </a:lnTo>
                      <a:lnTo>
                        <a:pt x="19" y="29"/>
                      </a:lnTo>
                      <a:lnTo>
                        <a:pt x="39" y="10"/>
                      </a:lnTo>
                      <a:lnTo>
                        <a:pt x="59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Freeform 211"/>
                <p:cNvSpPr/>
                <p:nvPr/>
              </p:nvSpPr>
              <p:spPr bwMode="auto">
                <a:xfrm>
                  <a:off x="5651968" y="3817031"/>
                  <a:ext cx="255312" cy="226625"/>
                </a:xfrm>
                <a:custGeom>
                  <a:avLst/>
                  <a:gdLst>
                    <a:gd name="T0" fmla="*/ 2 w 89"/>
                    <a:gd name="T1" fmla="*/ 0 h 79"/>
                    <a:gd name="T2" fmla="*/ 6 w 89"/>
                    <a:gd name="T3" fmla="*/ 4 h 79"/>
                    <a:gd name="T4" fmla="*/ 6 w 89"/>
                    <a:gd name="T5" fmla="*/ 71 h 79"/>
                    <a:gd name="T6" fmla="*/ 87 w 89"/>
                    <a:gd name="T7" fmla="*/ 71 h 79"/>
                    <a:gd name="T8" fmla="*/ 89 w 89"/>
                    <a:gd name="T9" fmla="*/ 75 h 79"/>
                    <a:gd name="T10" fmla="*/ 87 w 89"/>
                    <a:gd name="T11" fmla="*/ 79 h 79"/>
                    <a:gd name="T12" fmla="*/ 6 w 89"/>
                    <a:gd name="T13" fmla="*/ 79 h 79"/>
                    <a:gd name="T14" fmla="*/ 2 w 89"/>
                    <a:gd name="T15" fmla="*/ 77 h 79"/>
                    <a:gd name="T16" fmla="*/ 0 w 89"/>
                    <a:gd name="T17" fmla="*/ 75 h 79"/>
                    <a:gd name="T18" fmla="*/ 0 w 89"/>
                    <a:gd name="T19" fmla="*/ 71 h 79"/>
                    <a:gd name="T20" fmla="*/ 0 w 89"/>
                    <a:gd name="T21" fmla="*/ 4 h 79"/>
                    <a:gd name="T22" fmla="*/ 2 w 89"/>
                    <a:gd name="T23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" h="79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1"/>
                      </a:lnTo>
                      <a:lnTo>
                        <a:pt x="87" y="71"/>
                      </a:lnTo>
                      <a:lnTo>
                        <a:pt x="89" y="75"/>
                      </a:lnTo>
                      <a:lnTo>
                        <a:pt x="87" y="79"/>
                      </a:lnTo>
                      <a:lnTo>
                        <a:pt x="6" y="79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0" y="7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 212"/>
                <p:cNvSpPr/>
                <p:nvPr/>
              </p:nvSpPr>
              <p:spPr bwMode="auto">
                <a:xfrm>
                  <a:off x="5692129" y="3822769"/>
                  <a:ext cx="209413" cy="180726"/>
                </a:xfrm>
                <a:custGeom>
                  <a:avLst/>
                  <a:gdLst>
                    <a:gd name="T0" fmla="*/ 69 w 73"/>
                    <a:gd name="T1" fmla="*/ 0 h 63"/>
                    <a:gd name="T2" fmla="*/ 71 w 73"/>
                    <a:gd name="T3" fmla="*/ 2 h 63"/>
                    <a:gd name="T4" fmla="*/ 73 w 73"/>
                    <a:gd name="T5" fmla="*/ 4 h 63"/>
                    <a:gd name="T6" fmla="*/ 69 w 73"/>
                    <a:gd name="T7" fmla="*/ 27 h 63"/>
                    <a:gd name="T8" fmla="*/ 65 w 73"/>
                    <a:gd name="T9" fmla="*/ 31 h 63"/>
                    <a:gd name="T10" fmla="*/ 63 w 73"/>
                    <a:gd name="T11" fmla="*/ 27 h 63"/>
                    <a:gd name="T12" fmla="*/ 65 w 73"/>
                    <a:gd name="T13" fmla="*/ 16 h 63"/>
                    <a:gd name="T14" fmla="*/ 45 w 73"/>
                    <a:gd name="T15" fmla="*/ 43 h 63"/>
                    <a:gd name="T16" fmla="*/ 43 w 73"/>
                    <a:gd name="T17" fmla="*/ 45 h 63"/>
                    <a:gd name="T18" fmla="*/ 39 w 73"/>
                    <a:gd name="T19" fmla="*/ 45 h 63"/>
                    <a:gd name="T20" fmla="*/ 27 w 73"/>
                    <a:gd name="T21" fmla="*/ 35 h 63"/>
                    <a:gd name="T22" fmla="*/ 6 w 73"/>
                    <a:gd name="T23" fmla="*/ 61 h 63"/>
                    <a:gd name="T24" fmla="*/ 4 w 73"/>
                    <a:gd name="T25" fmla="*/ 63 h 63"/>
                    <a:gd name="T26" fmla="*/ 0 w 73"/>
                    <a:gd name="T27" fmla="*/ 63 h 63"/>
                    <a:gd name="T28" fmla="*/ 0 w 73"/>
                    <a:gd name="T29" fmla="*/ 57 h 63"/>
                    <a:gd name="T30" fmla="*/ 20 w 73"/>
                    <a:gd name="T31" fmla="*/ 27 h 63"/>
                    <a:gd name="T32" fmla="*/ 24 w 73"/>
                    <a:gd name="T33" fmla="*/ 24 h 63"/>
                    <a:gd name="T34" fmla="*/ 27 w 73"/>
                    <a:gd name="T35" fmla="*/ 24 h 63"/>
                    <a:gd name="T36" fmla="*/ 41 w 73"/>
                    <a:gd name="T37" fmla="*/ 35 h 63"/>
                    <a:gd name="T38" fmla="*/ 57 w 73"/>
                    <a:gd name="T39" fmla="*/ 10 h 63"/>
                    <a:gd name="T40" fmla="*/ 49 w 73"/>
                    <a:gd name="T41" fmla="*/ 10 h 63"/>
                    <a:gd name="T42" fmla="*/ 45 w 73"/>
                    <a:gd name="T43" fmla="*/ 8 h 63"/>
                    <a:gd name="T44" fmla="*/ 47 w 73"/>
                    <a:gd name="T45" fmla="*/ 4 h 63"/>
                    <a:gd name="T46" fmla="*/ 69 w 73"/>
                    <a:gd name="T4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3" h="63">
                      <a:moveTo>
                        <a:pt x="69" y="0"/>
                      </a:moveTo>
                      <a:lnTo>
                        <a:pt x="71" y="2"/>
                      </a:lnTo>
                      <a:lnTo>
                        <a:pt x="73" y="4"/>
                      </a:lnTo>
                      <a:lnTo>
                        <a:pt x="69" y="27"/>
                      </a:lnTo>
                      <a:lnTo>
                        <a:pt x="65" y="31"/>
                      </a:lnTo>
                      <a:lnTo>
                        <a:pt x="63" y="27"/>
                      </a:lnTo>
                      <a:lnTo>
                        <a:pt x="65" y="16"/>
                      </a:lnTo>
                      <a:lnTo>
                        <a:pt x="45" y="43"/>
                      </a:lnTo>
                      <a:lnTo>
                        <a:pt x="43" y="45"/>
                      </a:lnTo>
                      <a:lnTo>
                        <a:pt x="39" y="45"/>
                      </a:lnTo>
                      <a:lnTo>
                        <a:pt x="27" y="35"/>
                      </a:lnTo>
                      <a:lnTo>
                        <a:pt x="6" y="61"/>
                      </a:lnTo>
                      <a:lnTo>
                        <a:pt x="4" y="63"/>
                      </a:lnTo>
                      <a:lnTo>
                        <a:pt x="0" y="63"/>
                      </a:lnTo>
                      <a:lnTo>
                        <a:pt x="0" y="57"/>
                      </a:lnTo>
                      <a:lnTo>
                        <a:pt x="20" y="27"/>
                      </a:lnTo>
                      <a:lnTo>
                        <a:pt x="24" y="24"/>
                      </a:lnTo>
                      <a:lnTo>
                        <a:pt x="27" y="24"/>
                      </a:lnTo>
                      <a:lnTo>
                        <a:pt x="41" y="35"/>
                      </a:lnTo>
                      <a:lnTo>
                        <a:pt x="57" y="10"/>
                      </a:lnTo>
                      <a:lnTo>
                        <a:pt x="49" y="10"/>
                      </a:lnTo>
                      <a:lnTo>
                        <a:pt x="45" y="8"/>
                      </a:lnTo>
                      <a:lnTo>
                        <a:pt x="47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" name="Text Placeholder 7"/>
            <p:cNvSpPr txBox="1"/>
            <p:nvPr/>
          </p:nvSpPr>
          <p:spPr>
            <a:xfrm>
              <a:off x="1367972" y="1900196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51" name="Text Placeholder 2"/>
            <p:cNvSpPr txBox="1"/>
            <p:nvPr/>
          </p:nvSpPr>
          <p:spPr>
            <a:xfrm>
              <a:off x="1733202" y="2285042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7"/>
            <p:cNvSpPr txBox="1"/>
            <p:nvPr/>
          </p:nvSpPr>
          <p:spPr>
            <a:xfrm>
              <a:off x="1367972" y="3439524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53" name="Text Placeholder 2"/>
            <p:cNvSpPr txBox="1"/>
            <p:nvPr/>
          </p:nvSpPr>
          <p:spPr>
            <a:xfrm>
              <a:off x="1733202" y="3824370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Placeholder 7"/>
            <p:cNvSpPr txBox="1"/>
            <p:nvPr/>
          </p:nvSpPr>
          <p:spPr>
            <a:xfrm>
              <a:off x="1367972" y="5252996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55" name="Text Placeholder 2"/>
            <p:cNvSpPr txBox="1"/>
            <p:nvPr/>
          </p:nvSpPr>
          <p:spPr>
            <a:xfrm>
              <a:off x="1733202" y="5637842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7"/>
            <p:cNvSpPr txBox="1"/>
            <p:nvPr/>
          </p:nvSpPr>
          <p:spPr>
            <a:xfrm>
              <a:off x="8902441" y="1900196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57" name="Text Placeholder 2"/>
            <p:cNvSpPr txBox="1"/>
            <p:nvPr/>
          </p:nvSpPr>
          <p:spPr>
            <a:xfrm>
              <a:off x="8902441" y="2285042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7"/>
            <p:cNvSpPr txBox="1"/>
            <p:nvPr/>
          </p:nvSpPr>
          <p:spPr>
            <a:xfrm>
              <a:off x="8902441" y="3439524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59" name="Text Placeholder 2"/>
            <p:cNvSpPr txBox="1"/>
            <p:nvPr/>
          </p:nvSpPr>
          <p:spPr>
            <a:xfrm>
              <a:off x="8902441" y="3824370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7"/>
            <p:cNvSpPr txBox="1"/>
            <p:nvPr/>
          </p:nvSpPr>
          <p:spPr>
            <a:xfrm>
              <a:off x="8902441" y="5252996"/>
              <a:ext cx="2657466" cy="356843"/>
            </a:xfrm>
            <a:prstGeom prst="rect">
              <a:avLst/>
            </a:prstGeom>
          </p:spPr>
          <p:txBody>
            <a:bodyPr vert="horz" lIns="0" tIns="103866" rIns="0" bIns="103866" anchor="ctr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61" name="Text Placeholder 2"/>
            <p:cNvSpPr txBox="1"/>
            <p:nvPr/>
          </p:nvSpPr>
          <p:spPr>
            <a:xfrm>
              <a:off x="8902441" y="5637842"/>
              <a:ext cx="2292236" cy="578430"/>
            </a:xfrm>
            <a:prstGeom prst="rect">
              <a:avLst/>
            </a:prstGeom>
          </p:spPr>
          <p:txBody>
            <a:bodyPr vert="horz" lIns="0" tIns="0" rIns="0" bIns="0"/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809625" y="1276350"/>
          <a:ext cx="10572750" cy="269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椭圆 1"/>
          <p:cNvSpPr/>
          <p:nvPr/>
        </p:nvSpPr>
        <p:spPr>
          <a:xfrm>
            <a:off x="1831505" y="4705350"/>
            <a:ext cx="473545" cy="47354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0505" y="4705350"/>
            <a:ext cx="473545" cy="473546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59009" y="4705350"/>
            <a:ext cx="2715553" cy="1190983"/>
            <a:chOff x="2536688" y="4705350"/>
            <a:chExt cx="2715553" cy="1190983"/>
          </a:xfrm>
        </p:grpSpPr>
        <p:sp>
          <p:nvSpPr>
            <p:cNvPr id="14" name="文本框 49"/>
            <p:cNvSpPr txBox="1"/>
            <p:nvPr/>
          </p:nvSpPr>
          <p:spPr>
            <a:xfrm>
              <a:off x="2536688" y="4705350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562022" y="5173828"/>
              <a:ext cx="2690219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32675" y="4705350"/>
            <a:ext cx="2715553" cy="1190983"/>
            <a:chOff x="2536688" y="4705350"/>
            <a:chExt cx="2715553" cy="1190983"/>
          </a:xfrm>
        </p:grpSpPr>
        <p:sp>
          <p:nvSpPr>
            <p:cNvPr id="17" name="文本框 49"/>
            <p:cNvSpPr txBox="1"/>
            <p:nvPr/>
          </p:nvSpPr>
          <p:spPr>
            <a:xfrm>
              <a:off x="2536688" y="4705350"/>
              <a:ext cx="211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562022" y="5173828"/>
              <a:ext cx="2690219" cy="7225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accent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altLang="zh-CN" sz="1050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7596" y="2378571"/>
            <a:ext cx="5846254" cy="2100858"/>
            <a:chOff x="2097596" y="2471767"/>
            <a:chExt cx="5846254" cy="2100858"/>
          </a:xfrm>
        </p:grpSpPr>
        <p:sp>
          <p:nvSpPr>
            <p:cNvPr id="9" name="文本框 8"/>
            <p:cNvSpPr txBox="1"/>
            <p:nvPr/>
          </p:nvSpPr>
          <p:spPr bwMode="auto">
            <a:xfrm>
              <a:off x="2459542" y="2471767"/>
              <a:ext cx="46264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5400" b="1" i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PART FOUR</a:t>
              </a:r>
              <a:endParaRPr lang="zh-CN" altLang="en-US" sz="5400" b="1" i="1" baseline="-30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1"/>
            <p:cNvSpPr txBox="1">
              <a:spLocks noChangeArrowheads="1"/>
            </p:cNvSpPr>
            <p:nvPr/>
          </p:nvSpPr>
          <p:spPr bwMode="auto">
            <a:xfrm>
              <a:off x="2587138" y="3437304"/>
              <a:ext cx="5356712" cy="11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29" tIns="34263" rIns="68529" bIns="3426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点击添加标题文字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Click here to modify the text . Click here to modify the text , you may post text here . </a:t>
              </a:r>
              <a:endParaRPr lang="zh-CN" altLang="en-US" sz="1600" baseline="-30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596" y="2560258"/>
              <a:ext cx="489542" cy="4457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004677" y="2584755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目录</a:t>
            </a:r>
            <a:endParaRPr lang="en-US" altLang="zh-CN" sz="6600" spc="6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3200" b="1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12849" y="1134279"/>
            <a:ext cx="4908493" cy="4517217"/>
            <a:chOff x="5672610" y="1136631"/>
            <a:chExt cx="4908493" cy="4517217"/>
          </a:xfrm>
        </p:grpSpPr>
        <p:grpSp>
          <p:nvGrpSpPr>
            <p:cNvPr id="9" name="组合 8"/>
            <p:cNvGrpSpPr/>
            <p:nvPr/>
          </p:nvGrpSpPr>
          <p:grpSpPr>
            <a:xfrm>
              <a:off x="5681286" y="1136631"/>
              <a:ext cx="4681958" cy="830997"/>
              <a:chOff x="5681286" y="1136631"/>
              <a:chExt cx="4681958" cy="83099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681286" y="1249449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01</a:t>
                </a:r>
                <a:endParaRPr lang="zh-CN" altLang="en-US" sz="32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6576545" y="1136631"/>
                <a:ext cx="3786699" cy="830997"/>
                <a:chOff x="3519362" y="3708633"/>
                <a:chExt cx="3786699" cy="830997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3519362" y="3708633"/>
                  <a:ext cx="30976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chemeClr val="accent2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输入你的内容</a:t>
                  </a: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520376" y="4170298"/>
                  <a:ext cx="378568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pc="300" noProof="1">
                      <a:solidFill>
                        <a:schemeClr val="accent2">
                          <a:lumMod val="100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lorem ipsum dolor sit er.</a:t>
                  </a:r>
                  <a:endParaRPr lang="zh-CN" altLang="en-US" spc="300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5672610" y="2365371"/>
              <a:ext cx="4690127" cy="830997"/>
              <a:chOff x="5672610" y="2380844"/>
              <a:chExt cx="4690127" cy="83099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672610" y="2503956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02</a:t>
                </a:r>
                <a:endParaRPr lang="zh-CN" altLang="en-US" sz="32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76038" y="2380844"/>
                <a:ext cx="3786699" cy="830997"/>
                <a:chOff x="3519362" y="3708633"/>
                <a:chExt cx="3786699" cy="830997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3519362" y="3708633"/>
                  <a:ext cx="30976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chemeClr val="accent2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输入你的内容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520376" y="4170298"/>
                  <a:ext cx="378568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pc="300" noProof="1">
                      <a:solidFill>
                        <a:schemeClr val="accent2">
                          <a:lumMod val="100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lorem ipsum dolor sit er.</a:t>
                  </a:r>
                  <a:endParaRPr lang="zh-CN" altLang="en-US" spc="300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5686932" y="3594111"/>
              <a:ext cx="4704519" cy="830997"/>
              <a:chOff x="5686932" y="3578638"/>
              <a:chExt cx="4704519" cy="83099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686932" y="3691456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03</a:t>
                </a:r>
                <a:endParaRPr lang="zh-CN" altLang="en-US" sz="32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604752" y="3578638"/>
                <a:ext cx="3786699" cy="830997"/>
                <a:chOff x="3519362" y="3708633"/>
                <a:chExt cx="3786699" cy="830997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3519362" y="3708633"/>
                  <a:ext cx="30976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chemeClr val="accent2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输入你的内容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3520376" y="4170298"/>
                  <a:ext cx="378568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pc="300" noProof="1">
                      <a:solidFill>
                        <a:schemeClr val="accent2">
                          <a:lumMod val="100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lorem ipsum dolor sit er.</a:t>
                  </a:r>
                  <a:endParaRPr lang="zh-CN" altLang="en-US" spc="300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5686932" y="4822851"/>
              <a:ext cx="4894171" cy="830997"/>
              <a:chOff x="5686932" y="4822851"/>
              <a:chExt cx="4894171" cy="83099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686932" y="4895722"/>
                <a:ext cx="886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04</a:t>
                </a:r>
                <a:endParaRPr lang="zh-CN" altLang="en-US" sz="3200" b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6604245" y="4822851"/>
                <a:ext cx="3976858" cy="830997"/>
                <a:chOff x="3519362" y="3708633"/>
                <a:chExt cx="3976858" cy="830997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3519362" y="3708633"/>
                  <a:ext cx="30976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chemeClr val="accent2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输入你的内容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3520376" y="4170298"/>
                  <a:ext cx="39758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pc="300" noProof="1">
                      <a:solidFill>
                        <a:schemeClr val="accent2">
                          <a:lumMod val="100000"/>
                        </a:schemeClr>
                      </a:solidFill>
                      <a:latin typeface="Arial" panose="020B0604020202020204" pitchFamily="34" charset="0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Arial" panose="020B0604020202020204" pitchFamily="34" charset="0"/>
                    </a:rPr>
                    <a:t>lorem ipsum dolor sit er.</a:t>
                  </a:r>
                  <a:endParaRPr lang="zh-CN" altLang="en-US" spc="300" dirty="0">
                    <a:solidFill>
                      <a:schemeClr val="accent2">
                        <a:lumMod val="100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 flipH="1">
              <a:off x="6006617" y="1502850"/>
              <a:ext cx="481765" cy="481766"/>
            </a:xfrm>
            <a:prstGeom prst="line">
              <a:avLst/>
            </a:prstGeom>
            <a:ln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006110" y="2744158"/>
              <a:ext cx="481765" cy="481766"/>
            </a:xfrm>
            <a:prstGeom prst="line">
              <a:avLst/>
            </a:prstGeom>
            <a:ln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06110" y="3927869"/>
              <a:ext cx="481765" cy="481766"/>
            </a:xfrm>
            <a:prstGeom prst="line">
              <a:avLst/>
            </a:prstGeom>
            <a:ln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006896" y="5132494"/>
              <a:ext cx="481765" cy="481766"/>
            </a:xfrm>
            <a:prstGeom prst="line">
              <a:avLst/>
            </a:prstGeom>
            <a:ln>
              <a:solidFill>
                <a:schemeClr val="accent2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>
            <a:fillRect/>
          </a:stretch>
        </p:blipFill>
        <p:spPr>
          <a:xfrm>
            <a:off x="6834188" y="400050"/>
            <a:ext cx="3429000" cy="6038850"/>
          </a:xfrm>
          <a:prstGeom prst="rect">
            <a:avLst/>
          </a:prstGeom>
        </p:spPr>
      </p:pic>
      <p:grpSp>
        <p:nvGrpSpPr>
          <p:cNvPr id="16" name="组合 9"/>
          <p:cNvGrpSpPr/>
          <p:nvPr/>
        </p:nvGrpSpPr>
        <p:grpSpPr bwMode="auto">
          <a:xfrm>
            <a:off x="854450" y="2735263"/>
            <a:ext cx="4322763" cy="1648260"/>
            <a:chOff x="337061" y="2392504"/>
            <a:chExt cx="4323804" cy="1647541"/>
          </a:xfrm>
        </p:grpSpPr>
        <p:sp>
          <p:nvSpPr>
            <p:cNvPr id="17" name="文本框 10"/>
            <p:cNvSpPr txBox="1">
              <a:spLocks noChangeArrowheads="1"/>
            </p:cNvSpPr>
            <p:nvPr/>
          </p:nvSpPr>
          <p:spPr bwMode="auto">
            <a:xfrm>
              <a:off x="469002" y="2392504"/>
              <a:ext cx="3989304" cy="5232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 单击此处添加您的标题</a:t>
              </a:r>
            </a:p>
          </p:txBody>
        </p:sp>
        <p:sp>
          <p:nvSpPr>
            <p:cNvPr id="18" name="矩形 11"/>
            <p:cNvSpPr>
              <a:spLocks noChangeArrowheads="1"/>
            </p:cNvSpPr>
            <p:nvPr/>
          </p:nvSpPr>
          <p:spPr bwMode="auto">
            <a:xfrm>
              <a:off x="337061" y="3085938"/>
              <a:ext cx="4323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60805" y="1161888"/>
            <a:ext cx="7470389" cy="4806861"/>
            <a:chOff x="2695938" y="2018005"/>
            <a:chExt cx="7470389" cy="4806861"/>
          </a:xfrm>
        </p:grpSpPr>
        <p:sp>
          <p:nvSpPr>
            <p:cNvPr id="6" name="MH_Other_1"/>
            <p:cNvSpPr>
              <a:spLocks noChangeArrowheads="1"/>
            </p:cNvSpPr>
            <p:nvPr/>
          </p:nvSpPr>
          <p:spPr bwMode="auto">
            <a:xfrm>
              <a:off x="3035805" y="2371940"/>
              <a:ext cx="2541473" cy="2543147"/>
            </a:xfrm>
            <a:prstGeom prst="ellipse">
              <a:avLst/>
            </a:prstGeom>
            <a:noFill/>
            <a:ln w="9525">
              <a:solidFill>
                <a:schemeClr val="accent2">
                  <a:lumMod val="65000"/>
                  <a:lumOff val="3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096" tIns="49557" rIns="95096" bIns="49557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en-US" altLang="zh-CN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MH_Title_1"/>
            <p:cNvSpPr>
              <a:spLocks noChangeArrowheads="1"/>
            </p:cNvSpPr>
            <p:nvPr/>
          </p:nvSpPr>
          <p:spPr bwMode="auto">
            <a:xfrm>
              <a:off x="4984602" y="3158826"/>
              <a:ext cx="1089921" cy="10882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MH_SubTitle_3"/>
            <p:cNvSpPr>
              <a:spLocks noChangeArrowheads="1"/>
            </p:cNvSpPr>
            <p:nvPr/>
          </p:nvSpPr>
          <p:spPr bwMode="auto">
            <a:xfrm>
              <a:off x="2695938" y="3428375"/>
              <a:ext cx="711545" cy="7115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MH_SubTitle_1"/>
            <p:cNvSpPr>
              <a:spLocks noChangeArrowheads="1"/>
            </p:cNvSpPr>
            <p:nvPr/>
          </p:nvSpPr>
          <p:spPr bwMode="auto">
            <a:xfrm>
              <a:off x="3951606" y="2018005"/>
              <a:ext cx="709871" cy="71154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MH_SubTitle_5"/>
            <p:cNvSpPr>
              <a:spLocks noChangeArrowheads="1"/>
            </p:cNvSpPr>
            <p:nvPr/>
          </p:nvSpPr>
          <p:spPr bwMode="auto">
            <a:xfrm>
              <a:off x="3841107" y="4449652"/>
              <a:ext cx="711545" cy="7115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MH_Other_2"/>
            <p:cNvSpPr>
              <a:spLocks noChangeArrowheads="1"/>
            </p:cNvSpPr>
            <p:nvPr/>
          </p:nvSpPr>
          <p:spPr bwMode="auto">
            <a:xfrm flipH="1">
              <a:off x="7284987" y="2371940"/>
              <a:ext cx="2543148" cy="2543147"/>
            </a:xfrm>
            <a:prstGeom prst="ellipse">
              <a:avLst/>
            </a:prstGeom>
            <a:noFill/>
            <a:ln w="9525">
              <a:solidFill>
                <a:schemeClr val="accent2">
                  <a:lumMod val="65000"/>
                  <a:lumOff val="3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096" tIns="49557" rIns="95096" bIns="49557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en-US" altLang="zh-CN">
                <a:solidFill>
                  <a:srgbClr val="FFFFFF"/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MH_Title_2"/>
            <p:cNvSpPr>
              <a:spLocks noChangeArrowheads="1"/>
            </p:cNvSpPr>
            <p:nvPr/>
          </p:nvSpPr>
          <p:spPr bwMode="auto">
            <a:xfrm flipH="1">
              <a:off x="6789416" y="3158826"/>
              <a:ext cx="1088246" cy="10882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MH_SubTitle_4"/>
            <p:cNvSpPr>
              <a:spLocks noChangeArrowheads="1"/>
            </p:cNvSpPr>
            <p:nvPr/>
          </p:nvSpPr>
          <p:spPr bwMode="auto">
            <a:xfrm flipH="1">
              <a:off x="9456456" y="3428375"/>
              <a:ext cx="709871" cy="7115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SubTitle_2"/>
            <p:cNvSpPr>
              <a:spLocks noChangeArrowheads="1"/>
            </p:cNvSpPr>
            <p:nvPr/>
          </p:nvSpPr>
          <p:spPr bwMode="auto">
            <a:xfrm flipH="1">
              <a:off x="8200788" y="2018005"/>
              <a:ext cx="711545" cy="71154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MH_SubTitle_6"/>
            <p:cNvSpPr>
              <a:spLocks noChangeArrowheads="1"/>
            </p:cNvSpPr>
            <p:nvPr/>
          </p:nvSpPr>
          <p:spPr bwMode="auto">
            <a:xfrm flipH="1">
              <a:off x="8311287" y="4449652"/>
              <a:ext cx="709871" cy="71154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5400">
              <a:noFill/>
              <a:round/>
            </a:ln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TITLE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MH_Other_3"/>
            <p:cNvSpPr/>
            <p:nvPr/>
          </p:nvSpPr>
          <p:spPr bwMode="auto">
            <a:xfrm rot="18955331">
              <a:off x="5270895" y="2751989"/>
              <a:ext cx="2338891" cy="2338892"/>
            </a:xfrm>
            <a:custGeom>
              <a:avLst/>
              <a:gdLst>
                <a:gd name="T0" fmla="*/ 1108868 w 2217737"/>
                <a:gd name="T1" fmla="*/ 0 h 2217738"/>
                <a:gd name="T2" fmla="*/ 2217737 w 2217737"/>
                <a:gd name="T3" fmla="*/ 1108869 h 2217738"/>
                <a:gd name="T4" fmla="*/ 1108869 w 2217737"/>
                <a:gd name="T5" fmla="*/ 1108869 h 2217738"/>
                <a:gd name="T6" fmla="*/ 1108868 w 2217737"/>
                <a:gd name="T7" fmla="*/ 0 h 2217738"/>
                <a:gd name="T8" fmla="*/ 1108868 w 2217737"/>
                <a:gd name="T9" fmla="*/ 0 h 2217738"/>
                <a:gd name="T10" fmla="*/ 2217737 w 2217737"/>
                <a:gd name="T11" fmla="*/ 1108869 h 2217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7737" h="2217738" stroke="0">
                  <a:moveTo>
                    <a:pt x="1108868" y="0"/>
                  </a:moveTo>
                  <a:cubicBezTo>
                    <a:pt x="1721279" y="0"/>
                    <a:pt x="2217737" y="496458"/>
                    <a:pt x="2217737" y="1108869"/>
                  </a:cubicBezTo>
                  <a:lnTo>
                    <a:pt x="1108869" y="1108869"/>
                  </a:lnTo>
                  <a:cubicBezTo>
                    <a:pt x="1108869" y="739246"/>
                    <a:pt x="1108868" y="369623"/>
                    <a:pt x="1108868" y="0"/>
                  </a:cubicBezTo>
                  <a:close/>
                </a:path>
                <a:path w="2217737" h="2217738" fill="none">
                  <a:moveTo>
                    <a:pt x="1108868" y="0"/>
                  </a:moveTo>
                  <a:cubicBezTo>
                    <a:pt x="1721279" y="0"/>
                    <a:pt x="2217737" y="496458"/>
                    <a:pt x="2217737" y="1108869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lumMod val="65000"/>
                  <a:lumOff val="35000"/>
                </a:schemeClr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MH_Other_4"/>
            <p:cNvSpPr/>
            <p:nvPr/>
          </p:nvSpPr>
          <p:spPr bwMode="auto">
            <a:xfrm rot="18955331" flipH="1" flipV="1">
              <a:off x="5254153" y="2313342"/>
              <a:ext cx="2340566" cy="2338892"/>
            </a:xfrm>
            <a:custGeom>
              <a:avLst/>
              <a:gdLst>
                <a:gd name="T0" fmla="*/ 1109662 w 2219325"/>
                <a:gd name="T1" fmla="*/ 0 h 2217738"/>
                <a:gd name="T2" fmla="*/ 2219325 w 2219325"/>
                <a:gd name="T3" fmla="*/ 1108869 h 2217738"/>
                <a:gd name="T4" fmla="*/ 1109663 w 2219325"/>
                <a:gd name="T5" fmla="*/ 1108869 h 2217738"/>
                <a:gd name="T6" fmla="*/ 1109662 w 2219325"/>
                <a:gd name="T7" fmla="*/ 0 h 2217738"/>
                <a:gd name="T8" fmla="*/ 1109662 w 2219325"/>
                <a:gd name="T9" fmla="*/ 0 h 2217738"/>
                <a:gd name="T10" fmla="*/ 2219325 w 2219325"/>
                <a:gd name="T11" fmla="*/ 1108869 h 2217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9325" h="2217738" stroke="0">
                  <a:moveTo>
                    <a:pt x="1109662" y="0"/>
                  </a:moveTo>
                  <a:cubicBezTo>
                    <a:pt x="1722512" y="0"/>
                    <a:pt x="2219325" y="496458"/>
                    <a:pt x="2219325" y="1108869"/>
                  </a:cubicBezTo>
                  <a:lnTo>
                    <a:pt x="1109663" y="1108869"/>
                  </a:lnTo>
                  <a:cubicBezTo>
                    <a:pt x="1109663" y="739246"/>
                    <a:pt x="1109662" y="369623"/>
                    <a:pt x="1109662" y="0"/>
                  </a:cubicBezTo>
                  <a:close/>
                </a:path>
                <a:path w="2219325" h="2217738" fill="none">
                  <a:moveTo>
                    <a:pt x="1109662" y="0"/>
                  </a:moveTo>
                  <a:cubicBezTo>
                    <a:pt x="1722512" y="0"/>
                    <a:pt x="2219325" y="496458"/>
                    <a:pt x="2219325" y="1108869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lumMod val="65000"/>
                  <a:lumOff val="35000"/>
                </a:schemeClr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3141128" y="5835647"/>
              <a:ext cx="2360298" cy="9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141127" y="552246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7495413" y="5835647"/>
              <a:ext cx="2360298" cy="9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0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7495412" y="552246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p:transition spd="slow" advTm="42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3809" y="1335383"/>
            <a:ext cx="9964382" cy="4187235"/>
            <a:chOff x="1491642" y="2174096"/>
            <a:chExt cx="9964382" cy="4187235"/>
          </a:xfrm>
        </p:grpSpPr>
        <p:sp>
          <p:nvSpPr>
            <p:cNvPr id="6" name="AutoShape 2"/>
            <p:cNvSpPr/>
            <p:nvPr/>
          </p:nvSpPr>
          <p:spPr bwMode="auto">
            <a:xfrm>
              <a:off x="7522889" y="5691641"/>
              <a:ext cx="580119" cy="6696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s-ES" altLang="zh-CN" sz="1685" b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 </a:t>
              </a:r>
              <a:endParaRPr lang="es-ES" altLang="zh-CN" sz="132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4"/>
            <p:cNvSpPr/>
            <p:nvPr/>
          </p:nvSpPr>
          <p:spPr bwMode="auto">
            <a:xfrm>
              <a:off x="4764604" y="3567051"/>
              <a:ext cx="580119" cy="6696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1685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6"/>
            <p:cNvSpPr/>
            <p:nvPr/>
          </p:nvSpPr>
          <p:spPr bwMode="auto">
            <a:xfrm>
              <a:off x="7509495" y="4120381"/>
              <a:ext cx="580119" cy="6696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1685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8"/>
            <p:cNvSpPr/>
            <p:nvPr/>
          </p:nvSpPr>
          <p:spPr bwMode="auto">
            <a:xfrm>
              <a:off x="4751210" y="2174096"/>
              <a:ext cx="580119" cy="66969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eaLnBrk="1">
                <a:lnSpc>
                  <a:spcPct val="100000"/>
                </a:lnSpc>
              </a:pPr>
              <a:r>
                <a:rPr lang="es-ES" altLang="zh-CN" sz="1685" b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 </a:t>
              </a:r>
              <a:endParaRPr lang="es-ES" altLang="zh-CN" sz="132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4785531" y="5127428"/>
              <a:ext cx="580119" cy="6696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1685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7504472" y="2727427"/>
              <a:ext cx="580119" cy="66969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5615947" y="5491572"/>
              <a:ext cx="1656645" cy="495570"/>
            </a:xfrm>
            <a:prstGeom prst="line">
              <a:avLst/>
            </a:prstGeom>
            <a:noFill/>
            <a:ln w="101600" cap="flat" cmpd="sng">
              <a:solidFill>
                <a:schemeClr val="accent2">
                  <a:lumMod val="100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41300">
                <a:defRPr/>
              </a:pPr>
              <a:endParaRPr lang="es-ES" sz="635">
                <a:solidFill>
                  <a:srgbClr val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5618459" y="4460249"/>
              <a:ext cx="1623160" cy="1017092"/>
            </a:xfrm>
            <a:prstGeom prst="line">
              <a:avLst/>
            </a:prstGeom>
            <a:noFill/>
            <a:ln w="101600" cap="flat" cmpd="sng">
              <a:solidFill>
                <a:schemeClr val="accent2">
                  <a:lumMod val="100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41300">
                <a:defRPr/>
              </a:pPr>
              <a:endParaRPr lang="es-ES" sz="635">
                <a:solidFill>
                  <a:srgbClr val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614273" y="3910267"/>
              <a:ext cx="1625672" cy="547471"/>
            </a:xfrm>
            <a:prstGeom prst="line">
              <a:avLst/>
            </a:prstGeom>
            <a:noFill/>
            <a:ln w="101600" cap="flat" cmpd="sng">
              <a:solidFill>
                <a:schemeClr val="accent2">
                  <a:lumMod val="100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41300">
                <a:defRPr/>
              </a:pPr>
              <a:endParaRPr lang="es-ES" sz="635">
                <a:solidFill>
                  <a:srgbClr val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5617621" y="3082362"/>
              <a:ext cx="1590513" cy="831253"/>
            </a:xfrm>
            <a:prstGeom prst="line">
              <a:avLst/>
            </a:prstGeom>
            <a:noFill/>
            <a:ln w="101600" cap="flat" cmpd="sng">
              <a:solidFill>
                <a:schemeClr val="accent2">
                  <a:lumMod val="100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41300">
                <a:defRPr/>
              </a:pPr>
              <a:endParaRPr lang="es-ES" sz="635">
                <a:solidFill>
                  <a:srgbClr val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5630178" y="2507267"/>
              <a:ext cx="1574608" cy="562539"/>
            </a:xfrm>
            <a:prstGeom prst="line">
              <a:avLst/>
            </a:prstGeom>
            <a:noFill/>
            <a:ln w="101600" cap="flat" cmpd="sng">
              <a:solidFill>
                <a:schemeClr val="accent2">
                  <a:lumMod val="100000"/>
                </a:schemeClr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41300">
                <a:defRPr/>
              </a:pPr>
              <a:endParaRPr lang="es-ES" sz="635">
                <a:solidFill>
                  <a:srgbClr val="000000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21"/>
            <p:cNvSpPr/>
            <p:nvPr/>
          </p:nvSpPr>
          <p:spPr bwMode="auto">
            <a:xfrm>
              <a:off x="7090102" y="2951773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22"/>
            <p:cNvSpPr/>
            <p:nvPr/>
          </p:nvSpPr>
          <p:spPr bwMode="auto">
            <a:xfrm>
              <a:off x="7125260" y="4335519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23"/>
            <p:cNvSpPr/>
            <p:nvPr/>
          </p:nvSpPr>
          <p:spPr bwMode="auto">
            <a:xfrm>
              <a:off x="7170464" y="5889200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24"/>
            <p:cNvSpPr/>
            <p:nvPr/>
          </p:nvSpPr>
          <p:spPr bwMode="auto">
            <a:xfrm>
              <a:off x="5533073" y="2389233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r"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25"/>
            <p:cNvSpPr/>
            <p:nvPr/>
          </p:nvSpPr>
          <p:spPr bwMode="auto">
            <a:xfrm>
              <a:off x="5514656" y="3782188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r"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26"/>
            <p:cNvSpPr/>
            <p:nvPr/>
          </p:nvSpPr>
          <p:spPr bwMode="auto">
            <a:xfrm>
              <a:off x="5506285" y="5353448"/>
              <a:ext cx="227695" cy="22769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3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3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 cmpd="sng">
              <a:solidFill>
                <a:schemeClr val="accent2">
                  <a:lumMod val="100000"/>
                  <a:alpha val="0"/>
                </a:scheme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r" defTabSz="307975">
                <a:defRPr/>
              </a:pPr>
              <a:endParaRPr lang="es-ES" sz="2110">
                <a:solidFill>
                  <a:srgbClr val="F1F2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91642" y="2577973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452296" y="217409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1491642" y="3946125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2452296" y="3542248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91642" y="5377762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24"/>
            <p:cNvSpPr txBox="1"/>
            <p:nvPr/>
          </p:nvSpPr>
          <p:spPr>
            <a:xfrm>
              <a:off x="2452296" y="497388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8874413" y="2577973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24"/>
            <p:cNvSpPr txBox="1"/>
            <p:nvPr/>
          </p:nvSpPr>
          <p:spPr>
            <a:xfrm>
              <a:off x="8874413" y="217409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TextBox 23"/>
            <p:cNvSpPr txBox="1"/>
            <p:nvPr/>
          </p:nvSpPr>
          <p:spPr>
            <a:xfrm>
              <a:off x="8874413" y="3946125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24"/>
            <p:cNvSpPr txBox="1"/>
            <p:nvPr/>
          </p:nvSpPr>
          <p:spPr>
            <a:xfrm>
              <a:off x="8874413" y="3542248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8874413" y="5377762"/>
              <a:ext cx="258161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8874413" y="4973885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p:transition spd="slow" advTm="42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320800"/>
            <a:ext cx="7498355" cy="4216400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539630" y="2752725"/>
            <a:ext cx="3467100" cy="298450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82780" y="31633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sz="24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请输入标题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964292" y="3625057"/>
            <a:ext cx="2798957" cy="116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altLang="zh-CN" sz="16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/>
          <p:cNvSpPr txBox="1"/>
          <p:nvPr/>
        </p:nvSpPr>
        <p:spPr>
          <a:xfrm>
            <a:off x="6515100" y="1327636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2">
                    <a:lumMod val="10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Chinese Valentine\'s Day </a:t>
            </a:r>
            <a:endParaRPr lang="zh-CN" altLang="en-US" sz="1100" dirty="0">
              <a:solidFill>
                <a:schemeClr val="accent2">
                  <a:lumMod val="100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4954" y="1600199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七夕之夜 浪漫告白 就在今天</a:t>
            </a:r>
          </a:p>
        </p:txBody>
      </p:sp>
      <p:sp>
        <p:nvSpPr>
          <p:cNvPr id="8" name="矩形 7"/>
          <p:cNvSpPr/>
          <p:nvPr/>
        </p:nvSpPr>
        <p:spPr>
          <a:xfrm>
            <a:off x="3117939" y="4271179"/>
            <a:ext cx="510286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浪漫情人节表白</a:t>
            </a:r>
            <a:r>
              <a:rPr lang="en-US" altLang="zh-CN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相册</a:t>
            </a:r>
            <a:r>
              <a:rPr lang="en-US" altLang="zh-CN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模板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78542" y="2378571"/>
            <a:ext cx="5865308" cy="2108168"/>
            <a:chOff x="2078542" y="2471767"/>
            <a:chExt cx="5865308" cy="2108168"/>
          </a:xfrm>
        </p:grpSpPr>
        <p:sp>
          <p:nvSpPr>
            <p:cNvPr id="9" name="文本框 8"/>
            <p:cNvSpPr txBox="1"/>
            <p:nvPr/>
          </p:nvSpPr>
          <p:spPr bwMode="auto">
            <a:xfrm>
              <a:off x="2078542" y="2471767"/>
              <a:ext cx="46264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i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PART ONE</a:t>
              </a:r>
              <a:endParaRPr lang="zh-CN" altLang="en-US" sz="5400" b="1" i="1" baseline="-30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1"/>
            <p:cNvSpPr txBox="1">
              <a:spLocks noChangeArrowheads="1"/>
            </p:cNvSpPr>
            <p:nvPr/>
          </p:nvSpPr>
          <p:spPr bwMode="auto">
            <a:xfrm>
              <a:off x="2587138" y="3437304"/>
              <a:ext cx="5356712" cy="114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29" tIns="34263" rIns="68529" bIns="3426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点击添加标题文字</a:t>
              </a:r>
              <a:endParaRPr lang="en-US" altLang="zh-CN" sz="16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Click here to modify the text . Click here to modify the text , you may post text here . </a:t>
              </a:r>
              <a:endParaRPr lang="zh-CN" altLang="en-US" sz="1600" baseline="-30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596" y="2560258"/>
              <a:ext cx="489542" cy="4457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2760" r="14814" b="2760"/>
          <a:stretch>
            <a:fillRect/>
          </a:stretch>
        </p:blipFill>
        <p:spPr>
          <a:xfrm>
            <a:off x="5132990" y="1176635"/>
            <a:ext cx="2018224" cy="2018224"/>
          </a:xfrm>
          <a:custGeom>
            <a:avLst/>
            <a:gdLst>
              <a:gd name="connsiteX0" fmla="*/ 1008112 w 2018224"/>
              <a:gd name="connsiteY0" fmla="*/ 0 h 2018224"/>
              <a:gd name="connsiteX1" fmla="*/ 2018224 w 2018224"/>
              <a:gd name="connsiteY1" fmla="*/ 1008112 h 2018224"/>
              <a:gd name="connsiteX2" fmla="*/ 1008112 w 2018224"/>
              <a:gd name="connsiteY2" fmla="*/ 2018224 h 2018224"/>
              <a:gd name="connsiteX3" fmla="*/ 0 w 2018224"/>
              <a:gd name="connsiteY3" fmla="*/ 1008112 h 2018224"/>
              <a:gd name="connsiteX4" fmla="*/ 1008112 w 2018224"/>
              <a:gd name="connsiteY4" fmla="*/ 0 h 20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224" h="2018224">
                <a:moveTo>
                  <a:pt x="1008112" y="0"/>
                </a:moveTo>
                <a:cubicBezTo>
                  <a:pt x="1564877" y="0"/>
                  <a:pt x="2018224" y="451347"/>
                  <a:pt x="2018224" y="1008112"/>
                </a:cubicBezTo>
                <a:cubicBezTo>
                  <a:pt x="2018224" y="1564877"/>
                  <a:pt x="1564877" y="2018224"/>
                  <a:pt x="1008112" y="2018224"/>
                </a:cubicBezTo>
                <a:cubicBezTo>
                  <a:pt x="451347" y="2018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2760" r="14814" b="2760"/>
          <a:stretch>
            <a:fillRect/>
          </a:stretch>
        </p:blipFill>
        <p:spPr>
          <a:xfrm>
            <a:off x="8049963" y="1191149"/>
            <a:ext cx="2018224" cy="2018224"/>
          </a:xfrm>
          <a:custGeom>
            <a:avLst/>
            <a:gdLst>
              <a:gd name="connsiteX0" fmla="*/ 1008112 w 2018224"/>
              <a:gd name="connsiteY0" fmla="*/ 0 h 2018224"/>
              <a:gd name="connsiteX1" fmla="*/ 2018224 w 2018224"/>
              <a:gd name="connsiteY1" fmla="*/ 1008112 h 2018224"/>
              <a:gd name="connsiteX2" fmla="*/ 1008112 w 2018224"/>
              <a:gd name="connsiteY2" fmla="*/ 2018224 h 2018224"/>
              <a:gd name="connsiteX3" fmla="*/ 0 w 2018224"/>
              <a:gd name="connsiteY3" fmla="*/ 1008112 h 2018224"/>
              <a:gd name="connsiteX4" fmla="*/ 1008112 w 2018224"/>
              <a:gd name="connsiteY4" fmla="*/ 0 h 20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224" h="2018224">
                <a:moveTo>
                  <a:pt x="1008112" y="0"/>
                </a:moveTo>
                <a:cubicBezTo>
                  <a:pt x="1564877" y="0"/>
                  <a:pt x="2018224" y="451347"/>
                  <a:pt x="2018224" y="1008112"/>
                </a:cubicBezTo>
                <a:cubicBezTo>
                  <a:pt x="2018224" y="1564877"/>
                  <a:pt x="1564877" y="2018224"/>
                  <a:pt x="1008112" y="2018224"/>
                </a:cubicBezTo>
                <a:cubicBezTo>
                  <a:pt x="451347" y="2018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2760" r="14814" b="2760"/>
          <a:stretch>
            <a:fillRect/>
          </a:stretch>
        </p:blipFill>
        <p:spPr>
          <a:xfrm>
            <a:off x="2166911" y="1192683"/>
            <a:ext cx="2018224" cy="2018224"/>
          </a:xfrm>
          <a:custGeom>
            <a:avLst/>
            <a:gdLst>
              <a:gd name="connsiteX0" fmla="*/ 1008112 w 2018224"/>
              <a:gd name="connsiteY0" fmla="*/ 0 h 2018224"/>
              <a:gd name="connsiteX1" fmla="*/ 2018224 w 2018224"/>
              <a:gd name="connsiteY1" fmla="*/ 1008112 h 2018224"/>
              <a:gd name="connsiteX2" fmla="*/ 1008112 w 2018224"/>
              <a:gd name="connsiteY2" fmla="*/ 2018224 h 2018224"/>
              <a:gd name="connsiteX3" fmla="*/ 0 w 2018224"/>
              <a:gd name="connsiteY3" fmla="*/ 1008112 h 2018224"/>
              <a:gd name="connsiteX4" fmla="*/ 1008112 w 2018224"/>
              <a:gd name="connsiteY4" fmla="*/ 0 h 20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224" h="2018224">
                <a:moveTo>
                  <a:pt x="1008112" y="0"/>
                </a:moveTo>
                <a:cubicBezTo>
                  <a:pt x="1564877" y="0"/>
                  <a:pt x="2018224" y="451347"/>
                  <a:pt x="2018224" y="1008112"/>
                </a:cubicBezTo>
                <a:cubicBezTo>
                  <a:pt x="2018224" y="1564877"/>
                  <a:pt x="1564877" y="2018224"/>
                  <a:pt x="1008112" y="2018224"/>
                </a:cubicBezTo>
                <a:cubicBezTo>
                  <a:pt x="451347" y="2018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6956" y="4490607"/>
            <a:ext cx="9958088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accent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点击添加相关标题文字，点击添加相关标题文字点击添加相关标题文字，点击添加相关标题文字点击添加相关标题文字，点击添加相关标题文字点击添加相关标题文字，点击添加相关标题文字点击添加相关标题文字，点击添加相关标题文字点击添加相关标题文字，点击添加相关标题文字点击添加相关标题文字，点击添加相关标题文字点击添加相关标题文字，点击添加相关标题文字点击添加相关标题文字，点击添加相关标题文字</a:t>
            </a:r>
            <a:endParaRPr lang="en-US" altLang="zh-CN" sz="1200" spc="300" dirty="0">
              <a:solidFill>
                <a:schemeClr val="accent2">
                  <a:lumMod val="75000"/>
                  <a:lumOff val="25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8443" y="3668243"/>
            <a:ext cx="231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zh-CN" altLang="en-US" sz="2400" b="1" spc="30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输入你的内容</a:t>
            </a:r>
            <a:endParaRPr lang="en-US" altLang="zh-CN" sz="2400" b="1" spc="300" dirty="0">
              <a:solidFill>
                <a:schemeClr val="accent2">
                  <a:lumMod val="75000"/>
                  <a:lumOff val="25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55440" y="4285176"/>
            <a:ext cx="10081120" cy="0"/>
          </a:xfrm>
          <a:prstGeom prst="line">
            <a:avLst/>
          </a:prstGeom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041994" y="4232623"/>
            <a:ext cx="108012" cy="10510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8625" y="1096481"/>
            <a:ext cx="10878532" cy="4620724"/>
            <a:chOff x="428625" y="1096481"/>
            <a:chExt cx="10878532" cy="4620724"/>
          </a:xfrm>
        </p:grpSpPr>
        <p:grpSp>
          <p:nvGrpSpPr>
            <p:cNvPr id="6" name="组合 5"/>
            <p:cNvGrpSpPr/>
            <p:nvPr/>
          </p:nvGrpSpPr>
          <p:grpSpPr>
            <a:xfrm>
              <a:off x="428625" y="1597655"/>
              <a:ext cx="10878532" cy="3715513"/>
              <a:chOff x="1206630" y="1691779"/>
              <a:chExt cx="10878532" cy="3715513"/>
            </a:xfrm>
          </p:grpSpPr>
          <p:sp>
            <p:nvSpPr>
              <p:cNvPr id="7" name="自由: 形状 1"/>
              <p:cNvSpPr/>
              <p:nvPr/>
            </p:nvSpPr>
            <p:spPr>
              <a:xfrm>
                <a:off x="1206630" y="2213926"/>
                <a:ext cx="10878532" cy="2669159"/>
              </a:xfrm>
              <a:custGeom>
                <a:avLst/>
                <a:gdLst>
                  <a:gd name="connsiteX0" fmla="*/ 0 w 10859678"/>
                  <a:gd name="connsiteY0" fmla="*/ 3213922 h 3213922"/>
                  <a:gd name="connsiteX1" fmla="*/ 2036190 w 10859678"/>
                  <a:gd name="connsiteY1" fmla="*/ 1705633 h 3213922"/>
                  <a:gd name="connsiteX2" fmla="*/ 5279010 w 10859678"/>
                  <a:gd name="connsiteY2" fmla="*/ 2403216 h 3213922"/>
                  <a:gd name="connsiteX3" fmla="*/ 7777113 w 10859678"/>
                  <a:gd name="connsiteY3" fmla="*/ 1187159 h 3213922"/>
                  <a:gd name="connsiteX4" fmla="*/ 9577633 w 10859678"/>
                  <a:gd name="connsiteY4" fmla="*/ 46515 h 3213922"/>
                  <a:gd name="connsiteX5" fmla="*/ 10859678 w 10859678"/>
                  <a:gd name="connsiteY5" fmla="*/ 329319 h 3213922"/>
                  <a:gd name="connsiteX0-1" fmla="*/ 0 w 10859678"/>
                  <a:gd name="connsiteY0-2" fmla="*/ 3213922 h 3213922"/>
                  <a:gd name="connsiteX1-3" fmla="*/ 2036190 w 10859678"/>
                  <a:gd name="connsiteY1-4" fmla="*/ 1705633 h 3213922"/>
                  <a:gd name="connsiteX2-5" fmla="*/ 5279010 w 10859678"/>
                  <a:gd name="connsiteY2-6" fmla="*/ 2403216 h 3213922"/>
                  <a:gd name="connsiteX3-7" fmla="*/ 7777113 w 10859678"/>
                  <a:gd name="connsiteY3-8" fmla="*/ 1187159 h 3213922"/>
                  <a:gd name="connsiteX4-9" fmla="*/ 9577633 w 10859678"/>
                  <a:gd name="connsiteY4-10" fmla="*/ 46515 h 3213922"/>
                  <a:gd name="connsiteX5-11" fmla="*/ 10859678 w 10859678"/>
                  <a:gd name="connsiteY5-12" fmla="*/ 329319 h 3213922"/>
                  <a:gd name="connsiteX0-13" fmla="*/ 0 w 10859678"/>
                  <a:gd name="connsiteY0-14" fmla="*/ 3430678 h 3430678"/>
                  <a:gd name="connsiteX1-15" fmla="*/ 2036190 w 10859678"/>
                  <a:gd name="connsiteY1-16" fmla="*/ 1922389 h 3430678"/>
                  <a:gd name="connsiteX2-17" fmla="*/ 5279010 w 10859678"/>
                  <a:gd name="connsiteY2-18" fmla="*/ 2619972 h 3430678"/>
                  <a:gd name="connsiteX3-19" fmla="*/ 7777113 w 10859678"/>
                  <a:gd name="connsiteY3-20" fmla="*/ 1403915 h 3430678"/>
                  <a:gd name="connsiteX4-21" fmla="*/ 8983744 w 10859678"/>
                  <a:gd name="connsiteY4-22" fmla="*/ 27601 h 3430678"/>
                  <a:gd name="connsiteX5-23" fmla="*/ 10859678 w 10859678"/>
                  <a:gd name="connsiteY5-24" fmla="*/ 546075 h 3430678"/>
                  <a:gd name="connsiteX0-25" fmla="*/ 0 w 10859678"/>
                  <a:gd name="connsiteY0-26" fmla="*/ 3452030 h 3452030"/>
                  <a:gd name="connsiteX1-27" fmla="*/ 2036190 w 10859678"/>
                  <a:gd name="connsiteY1-28" fmla="*/ 1943741 h 3452030"/>
                  <a:gd name="connsiteX2-29" fmla="*/ 5279010 w 10859678"/>
                  <a:gd name="connsiteY2-30" fmla="*/ 2641324 h 3452030"/>
                  <a:gd name="connsiteX3-31" fmla="*/ 7777113 w 10859678"/>
                  <a:gd name="connsiteY3-32" fmla="*/ 1425267 h 3452030"/>
                  <a:gd name="connsiteX4-33" fmla="*/ 8983744 w 10859678"/>
                  <a:gd name="connsiteY4-34" fmla="*/ 48953 h 3452030"/>
                  <a:gd name="connsiteX5-35" fmla="*/ 10859678 w 10859678"/>
                  <a:gd name="connsiteY5-36" fmla="*/ 567427 h 3452030"/>
                  <a:gd name="connsiteX0-37" fmla="*/ 0 w 10859678"/>
                  <a:gd name="connsiteY0-38" fmla="*/ 3452030 h 3452030"/>
                  <a:gd name="connsiteX1-39" fmla="*/ 2036190 w 10859678"/>
                  <a:gd name="connsiteY1-40" fmla="*/ 1943741 h 3452030"/>
                  <a:gd name="connsiteX2-41" fmla="*/ 5279010 w 10859678"/>
                  <a:gd name="connsiteY2-42" fmla="*/ 2641324 h 3452030"/>
                  <a:gd name="connsiteX3-43" fmla="*/ 7777113 w 10859678"/>
                  <a:gd name="connsiteY3-44" fmla="*/ 1425267 h 3452030"/>
                  <a:gd name="connsiteX4-45" fmla="*/ 8983744 w 10859678"/>
                  <a:gd name="connsiteY4-46" fmla="*/ 48953 h 3452030"/>
                  <a:gd name="connsiteX5-47" fmla="*/ 10859678 w 10859678"/>
                  <a:gd name="connsiteY5-48" fmla="*/ 567427 h 3452030"/>
                  <a:gd name="connsiteX0-49" fmla="*/ 0 w 10859678"/>
                  <a:gd name="connsiteY0-50" fmla="*/ 3452030 h 3452030"/>
                  <a:gd name="connsiteX1-51" fmla="*/ 2036190 w 10859678"/>
                  <a:gd name="connsiteY1-52" fmla="*/ 1943741 h 3452030"/>
                  <a:gd name="connsiteX2-53" fmla="*/ 5279010 w 10859678"/>
                  <a:gd name="connsiteY2-54" fmla="*/ 2641324 h 3452030"/>
                  <a:gd name="connsiteX3-55" fmla="*/ 7777113 w 10859678"/>
                  <a:gd name="connsiteY3-56" fmla="*/ 1425267 h 3452030"/>
                  <a:gd name="connsiteX4-57" fmla="*/ 8983744 w 10859678"/>
                  <a:gd name="connsiteY4-58" fmla="*/ 48953 h 3452030"/>
                  <a:gd name="connsiteX5-59" fmla="*/ 10859678 w 10859678"/>
                  <a:gd name="connsiteY5-60" fmla="*/ 567427 h 3452030"/>
                  <a:gd name="connsiteX0-61" fmla="*/ 0 w 10859678"/>
                  <a:gd name="connsiteY0-62" fmla="*/ 3452030 h 3452030"/>
                  <a:gd name="connsiteX1-63" fmla="*/ 2036190 w 10859678"/>
                  <a:gd name="connsiteY1-64" fmla="*/ 1943741 h 3452030"/>
                  <a:gd name="connsiteX2-65" fmla="*/ 5279010 w 10859678"/>
                  <a:gd name="connsiteY2-66" fmla="*/ 2641324 h 3452030"/>
                  <a:gd name="connsiteX3-67" fmla="*/ 7777113 w 10859678"/>
                  <a:gd name="connsiteY3-68" fmla="*/ 1425267 h 3452030"/>
                  <a:gd name="connsiteX4-69" fmla="*/ 8983744 w 10859678"/>
                  <a:gd name="connsiteY4-70" fmla="*/ 48953 h 3452030"/>
                  <a:gd name="connsiteX5-71" fmla="*/ 10859678 w 10859678"/>
                  <a:gd name="connsiteY5-72" fmla="*/ 567427 h 3452030"/>
                  <a:gd name="connsiteX0-73" fmla="*/ 0 w 10859678"/>
                  <a:gd name="connsiteY0-74" fmla="*/ 3531472 h 3531472"/>
                  <a:gd name="connsiteX1-75" fmla="*/ 2036190 w 10859678"/>
                  <a:gd name="connsiteY1-76" fmla="*/ 2023183 h 3531472"/>
                  <a:gd name="connsiteX2-77" fmla="*/ 5279010 w 10859678"/>
                  <a:gd name="connsiteY2-78" fmla="*/ 2720766 h 3531472"/>
                  <a:gd name="connsiteX3-79" fmla="*/ 7777113 w 10859678"/>
                  <a:gd name="connsiteY3-80" fmla="*/ 1504709 h 3531472"/>
                  <a:gd name="connsiteX4-81" fmla="*/ 9144000 w 10859678"/>
                  <a:gd name="connsiteY4-82" fmla="*/ 43554 h 3531472"/>
                  <a:gd name="connsiteX5-83" fmla="*/ 10859678 w 10859678"/>
                  <a:gd name="connsiteY5-84" fmla="*/ 646869 h 3531472"/>
                  <a:gd name="connsiteX0-85" fmla="*/ 0 w 10859678"/>
                  <a:gd name="connsiteY0-86" fmla="*/ 3502408 h 3502408"/>
                  <a:gd name="connsiteX1-87" fmla="*/ 2036190 w 10859678"/>
                  <a:gd name="connsiteY1-88" fmla="*/ 1994119 h 3502408"/>
                  <a:gd name="connsiteX2-89" fmla="*/ 5279010 w 10859678"/>
                  <a:gd name="connsiteY2-90" fmla="*/ 2691702 h 3502408"/>
                  <a:gd name="connsiteX3-91" fmla="*/ 7777113 w 10859678"/>
                  <a:gd name="connsiteY3-92" fmla="*/ 1475645 h 3502408"/>
                  <a:gd name="connsiteX4-93" fmla="*/ 9144000 w 10859678"/>
                  <a:gd name="connsiteY4-94" fmla="*/ 14490 h 3502408"/>
                  <a:gd name="connsiteX5-95" fmla="*/ 10859678 w 10859678"/>
                  <a:gd name="connsiteY5-96" fmla="*/ 617805 h 3502408"/>
                  <a:gd name="connsiteX0-97" fmla="*/ 0 w 10784263"/>
                  <a:gd name="connsiteY0-98" fmla="*/ 3490946 h 3490946"/>
                  <a:gd name="connsiteX1-99" fmla="*/ 2036190 w 10784263"/>
                  <a:gd name="connsiteY1-100" fmla="*/ 1982657 h 3490946"/>
                  <a:gd name="connsiteX2-101" fmla="*/ 5279010 w 10784263"/>
                  <a:gd name="connsiteY2-102" fmla="*/ 2680240 h 3490946"/>
                  <a:gd name="connsiteX3-103" fmla="*/ 7777113 w 10784263"/>
                  <a:gd name="connsiteY3-104" fmla="*/ 1464183 h 3490946"/>
                  <a:gd name="connsiteX4-105" fmla="*/ 9144000 w 10784263"/>
                  <a:gd name="connsiteY4-106" fmla="*/ 3028 h 3490946"/>
                  <a:gd name="connsiteX5-107" fmla="*/ 10784263 w 10784263"/>
                  <a:gd name="connsiteY5-108" fmla="*/ 1087110 h 3490946"/>
                  <a:gd name="connsiteX0-109" fmla="*/ 0 w 10784263"/>
                  <a:gd name="connsiteY0-110" fmla="*/ 3491408 h 3491408"/>
                  <a:gd name="connsiteX1-111" fmla="*/ 2036190 w 10784263"/>
                  <a:gd name="connsiteY1-112" fmla="*/ 1983119 h 3491408"/>
                  <a:gd name="connsiteX2-113" fmla="*/ 5279010 w 10784263"/>
                  <a:gd name="connsiteY2-114" fmla="*/ 2680702 h 3491408"/>
                  <a:gd name="connsiteX3-115" fmla="*/ 7777113 w 10784263"/>
                  <a:gd name="connsiteY3-116" fmla="*/ 1464645 h 3491408"/>
                  <a:gd name="connsiteX4-117" fmla="*/ 9144000 w 10784263"/>
                  <a:gd name="connsiteY4-118" fmla="*/ 3490 h 3491408"/>
                  <a:gd name="connsiteX5-119" fmla="*/ 10784263 w 10784263"/>
                  <a:gd name="connsiteY5-120" fmla="*/ 1087572 h 3491408"/>
                  <a:gd name="connsiteX0-121" fmla="*/ 0 w 11076494"/>
                  <a:gd name="connsiteY0-122" fmla="*/ 3491828 h 3491828"/>
                  <a:gd name="connsiteX1-123" fmla="*/ 2036190 w 11076494"/>
                  <a:gd name="connsiteY1-124" fmla="*/ 1983539 h 3491828"/>
                  <a:gd name="connsiteX2-125" fmla="*/ 5279010 w 11076494"/>
                  <a:gd name="connsiteY2-126" fmla="*/ 2681122 h 3491828"/>
                  <a:gd name="connsiteX3-127" fmla="*/ 7777113 w 11076494"/>
                  <a:gd name="connsiteY3-128" fmla="*/ 1465065 h 3491828"/>
                  <a:gd name="connsiteX4-129" fmla="*/ 9144000 w 11076494"/>
                  <a:gd name="connsiteY4-130" fmla="*/ 3910 h 3491828"/>
                  <a:gd name="connsiteX5-131" fmla="*/ 11076494 w 11076494"/>
                  <a:gd name="connsiteY5-132" fmla="*/ 1069138 h 3491828"/>
                  <a:gd name="connsiteX0-133" fmla="*/ 0 w 11076494"/>
                  <a:gd name="connsiteY0-134" fmla="*/ 3491786 h 3491786"/>
                  <a:gd name="connsiteX1-135" fmla="*/ 2036190 w 11076494"/>
                  <a:gd name="connsiteY1-136" fmla="*/ 1983497 h 3491786"/>
                  <a:gd name="connsiteX2-137" fmla="*/ 5279010 w 11076494"/>
                  <a:gd name="connsiteY2-138" fmla="*/ 2681080 h 3491786"/>
                  <a:gd name="connsiteX3-139" fmla="*/ 7777113 w 11076494"/>
                  <a:gd name="connsiteY3-140" fmla="*/ 1465023 h 3491786"/>
                  <a:gd name="connsiteX4-141" fmla="*/ 9144000 w 11076494"/>
                  <a:gd name="connsiteY4-142" fmla="*/ 3868 h 3491786"/>
                  <a:gd name="connsiteX5-143" fmla="*/ 11076494 w 11076494"/>
                  <a:gd name="connsiteY5-144" fmla="*/ 1069096 h 3491786"/>
                  <a:gd name="connsiteX0-145" fmla="*/ 0 w 11076494"/>
                  <a:gd name="connsiteY0-146" fmla="*/ 3491786 h 3491786"/>
                  <a:gd name="connsiteX1-147" fmla="*/ 2036190 w 11076494"/>
                  <a:gd name="connsiteY1-148" fmla="*/ 1983497 h 3491786"/>
                  <a:gd name="connsiteX2-149" fmla="*/ 5279010 w 11076494"/>
                  <a:gd name="connsiteY2-150" fmla="*/ 2681080 h 3491786"/>
                  <a:gd name="connsiteX3-151" fmla="*/ 7777113 w 11076494"/>
                  <a:gd name="connsiteY3-152" fmla="*/ 1465023 h 3491786"/>
                  <a:gd name="connsiteX4-153" fmla="*/ 9144000 w 11076494"/>
                  <a:gd name="connsiteY4-154" fmla="*/ 3868 h 3491786"/>
                  <a:gd name="connsiteX5-155" fmla="*/ 11076494 w 11076494"/>
                  <a:gd name="connsiteY5-156" fmla="*/ 1069096 h 3491786"/>
                  <a:gd name="connsiteX0-157" fmla="*/ 0 w 11076494"/>
                  <a:gd name="connsiteY0-158" fmla="*/ 3491786 h 3491786"/>
                  <a:gd name="connsiteX1-159" fmla="*/ 2036190 w 11076494"/>
                  <a:gd name="connsiteY1-160" fmla="*/ 1983497 h 3491786"/>
                  <a:gd name="connsiteX2-161" fmla="*/ 5344998 w 11076494"/>
                  <a:gd name="connsiteY2-162" fmla="*/ 2747068 h 3491786"/>
                  <a:gd name="connsiteX3-163" fmla="*/ 7777113 w 11076494"/>
                  <a:gd name="connsiteY3-164" fmla="*/ 1465023 h 3491786"/>
                  <a:gd name="connsiteX4-165" fmla="*/ 9144000 w 11076494"/>
                  <a:gd name="connsiteY4-166" fmla="*/ 3868 h 3491786"/>
                  <a:gd name="connsiteX5-167" fmla="*/ 11076494 w 11076494"/>
                  <a:gd name="connsiteY5-168" fmla="*/ 1069096 h 3491786"/>
                  <a:gd name="connsiteX0-169" fmla="*/ 0 w 11076494"/>
                  <a:gd name="connsiteY0-170" fmla="*/ 3491786 h 3491786"/>
                  <a:gd name="connsiteX1-171" fmla="*/ 2036190 w 11076494"/>
                  <a:gd name="connsiteY1-172" fmla="*/ 1983497 h 3491786"/>
                  <a:gd name="connsiteX2-173" fmla="*/ 5344998 w 11076494"/>
                  <a:gd name="connsiteY2-174" fmla="*/ 2747068 h 3491786"/>
                  <a:gd name="connsiteX3-175" fmla="*/ 7777113 w 11076494"/>
                  <a:gd name="connsiteY3-176" fmla="*/ 1465023 h 3491786"/>
                  <a:gd name="connsiteX4-177" fmla="*/ 9144000 w 11076494"/>
                  <a:gd name="connsiteY4-178" fmla="*/ 3868 h 3491786"/>
                  <a:gd name="connsiteX5-179" fmla="*/ 11076494 w 11076494"/>
                  <a:gd name="connsiteY5-180" fmla="*/ 1069096 h 3491786"/>
                  <a:gd name="connsiteX0-181" fmla="*/ 0 w 11076494"/>
                  <a:gd name="connsiteY0-182" fmla="*/ 3491786 h 3491786"/>
                  <a:gd name="connsiteX1-183" fmla="*/ 2036190 w 11076494"/>
                  <a:gd name="connsiteY1-184" fmla="*/ 1983497 h 3491786"/>
                  <a:gd name="connsiteX2-185" fmla="*/ 5344998 w 11076494"/>
                  <a:gd name="connsiteY2-186" fmla="*/ 2747068 h 3491786"/>
                  <a:gd name="connsiteX3-187" fmla="*/ 7777113 w 11076494"/>
                  <a:gd name="connsiteY3-188" fmla="*/ 1465023 h 3491786"/>
                  <a:gd name="connsiteX4-189" fmla="*/ 9144000 w 11076494"/>
                  <a:gd name="connsiteY4-190" fmla="*/ 3868 h 3491786"/>
                  <a:gd name="connsiteX5-191" fmla="*/ 11076494 w 11076494"/>
                  <a:gd name="connsiteY5-192" fmla="*/ 1069096 h 3491786"/>
                  <a:gd name="connsiteX0-193" fmla="*/ 0 w 11076494"/>
                  <a:gd name="connsiteY0-194" fmla="*/ 3491786 h 3491786"/>
                  <a:gd name="connsiteX1-195" fmla="*/ 2036190 w 11076494"/>
                  <a:gd name="connsiteY1-196" fmla="*/ 1983497 h 3491786"/>
                  <a:gd name="connsiteX2-197" fmla="*/ 5344998 w 11076494"/>
                  <a:gd name="connsiteY2-198" fmla="*/ 2747068 h 3491786"/>
                  <a:gd name="connsiteX3-199" fmla="*/ 7777113 w 11076494"/>
                  <a:gd name="connsiteY3-200" fmla="*/ 1465023 h 3491786"/>
                  <a:gd name="connsiteX4-201" fmla="*/ 9144000 w 11076494"/>
                  <a:gd name="connsiteY4-202" fmla="*/ 3868 h 3491786"/>
                  <a:gd name="connsiteX5-203" fmla="*/ 11076494 w 11076494"/>
                  <a:gd name="connsiteY5-204" fmla="*/ 1069096 h 3491786"/>
                  <a:gd name="connsiteX0-205" fmla="*/ 0 w 11076494"/>
                  <a:gd name="connsiteY0-206" fmla="*/ 3491786 h 3491786"/>
                  <a:gd name="connsiteX1-207" fmla="*/ 2036190 w 11076494"/>
                  <a:gd name="connsiteY1-208" fmla="*/ 1983497 h 3491786"/>
                  <a:gd name="connsiteX2-209" fmla="*/ 5344998 w 11076494"/>
                  <a:gd name="connsiteY2-210" fmla="*/ 2747068 h 3491786"/>
                  <a:gd name="connsiteX3-211" fmla="*/ 7777113 w 11076494"/>
                  <a:gd name="connsiteY3-212" fmla="*/ 1465023 h 3491786"/>
                  <a:gd name="connsiteX4-213" fmla="*/ 9144000 w 11076494"/>
                  <a:gd name="connsiteY4-214" fmla="*/ 3868 h 3491786"/>
                  <a:gd name="connsiteX5-215" fmla="*/ 11076494 w 11076494"/>
                  <a:gd name="connsiteY5-216" fmla="*/ 1069096 h 3491786"/>
                  <a:gd name="connsiteX0-217" fmla="*/ 0 w 11095348"/>
                  <a:gd name="connsiteY0-218" fmla="*/ 3510071 h 3510071"/>
                  <a:gd name="connsiteX1-219" fmla="*/ 2036190 w 11095348"/>
                  <a:gd name="connsiteY1-220" fmla="*/ 2001782 h 3510071"/>
                  <a:gd name="connsiteX2-221" fmla="*/ 5344998 w 11095348"/>
                  <a:gd name="connsiteY2-222" fmla="*/ 2765353 h 3510071"/>
                  <a:gd name="connsiteX3-223" fmla="*/ 7777113 w 11095348"/>
                  <a:gd name="connsiteY3-224" fmla="*/ 1483308 h 3510071"/>
                  <a:gd name="connsiteX4-225" fmla="*/ 9144000 w 11095348"/>
                  <a:gd name="connsiteY4-226" fmla="*/ 22153 h 3510071"/>
                  <a:gd name="connsiteX5-227" fmla="*/ 11095348 w 11095348"/>
                  <a:gd name="connsiteY5-228" fmla="*/ 700882 h 3510071"/>
                  <a:gd name="connsiteX0-229" fmla="*/ 0 w 11095348"/>
                  <a:gd name="connsiteY0-230" fmla="*/ 3510071 h 3510071"/>
                  <a:gd name="connsiteX1-231" fmla="*/ 2036190 w 11095348"/>
                  <a:gd name="connsiteY1-232" fmla="*/ 2001782 h 3510071"/>
                  <a:gd name="connsiteX2-233" fmla="*/ 5344998 w 11095348"/>
                  <a:gd name="connsiteY2-234" fmla="*/ 2765353 h 3510071"/>
                  <a:gd name="connsiteX3-235" fmla="*/ 7777113 w 11095348"/>
                  <a:gd name="connsiteY3-236" fmla="*/ 1483308 h 3510071"/>
                  <a:gd name="connsiteX4-237" fmla="*/ 9144000 w 11095348"/>
                  <a:gd name="connsiteY4-238" fmla="*/ 22153 h 3510071"/>
                  <a:gd name="connsiteX5-239" fmla="*/ 11095348 w 11095348"/>
                  <a:gd name="connsiteY5-240" fmla="*/ 700882 h 3510071"/>
                  <a:gd name="connsiteX0-241" fmla="*/ 0 w 11095348"/>
                  <a:gd name="connsiteY0-242" fmla="*/ 3501940 h 3501940"/>
                  <a:gd name="connsiteX1-243" fmla="*/ 2036190 w 11095348"/>
                  <a:gd name="connsiteY1-244" fmla="*/ 1993651 h 3501940"/>
                  <a:gd name="connsiteX2-245" fmla="*/ 5344998 w 11095348"/>
                  <a:gd name="connsiteY2-246" fmla="*/ 2757222 h 3501940"/>
                  <a:gd name="connsiteX3-247" fmla="*/ 7777113 w 11095348"/>
                  <a:gd name="connsiteY3-248" fmla="*/ 1475177 h 3501940"/>
                  <a:gd name="connsiteX4-249" fmla="*/ 9144000 w 11095348"/>
                  <a:gd name="connsiteY4-250" fmla="*/ 14022 h 3501940"/>
                  <a:gd name="connsiteX5-251" fmla="*/ 11095348 w 11095348"/>
                  <a:gd name="connsiteY5-252" fmla="*/ 692751 h 3501940"/>
                  <a:gd name="connsiteX0-253" fmla="*/ 0 w 11076495"/>
                  <a:gd name="connsiteY0-254" fmla="*/ 3494111 h 3494111"/>
                  <a:gd name="connsiteX1-255" fmla="*/ 2036190 w 11076495"/>
                  <a:gd name="connsiteY1-256" fmla="*/ 1985822 h 3494111"/>
                  <a:gd name="connsiteX2-257" fmla="*/ 5344998 w 11076495"/>
                  <a:gd name="connsiteY2-258" fmla="*/ 2749393 h 3494111"/>
                  <a:gd name="connsiteX3-259" fmla="*/ 7777113 w 11076495"/>
                  <a:gd name="connsiteY3-260" fmla="*/ 1467348 h 3494111"/>
                  <a:gd name="connsiteX4-261" fmla="*/ 9144000 w 11076495"/>
                  <a:gd name="connsiteY4-262" fmla="*/ 6193 h 3494111"/>
                  <a:gd name="connsiteX5-263" fmla="*/ 11076495 w 11076495"/>
                  <a:gd name="connsiteY5-264" fmla="*/ 1834992 h 3494111"/>
                  <a:gd name="connsiteX0-265" fmla="*/ 0 w 11076495"/>
                  <a:gd name="connsiteY0-266" fmla="*/ 2678076 h 2678076"/>
                  <a:gd name="connsiteX1-267" fmla="*/ 2036190 w 11076495"/>
                  <a:gd name="connsiteY1-268" fmla="*/ 1169787 h 2678076"/>
                  <a:gd name="connsiteX2-269" fmla="*/ 5344998 w 11076495"/>
                  <a:gd name="connsiteY2-270" fmla="*/ 1933358 h 2678076"/>
                  <a:gd name="connsiteX3-271" fmla="*/ 7777113 w 11076495"/>
                  <a:gd name="connsiteY3-272" fmla="*/ 651313 h 2678076"/>
                  <a:gd name="connsiteX4-273" fmla="*/ 9172280 w 11076495"/>
                  <a:gd name="connsiteY4-274" fmla="*/ 10290 h 2678076"/>
                  <a:gd name="connsiteX5-275" fmla="*/ 11076495 w 11076495"/>
                  <a:gd name="connsiteY5-276" fmla="*/ 1018957 h 2678076"/>
                  <a:gd name="connsiteX0-277" fmla="*/ 0 w 11076495"/>
                  <a:gd name="connsiteY0-278" fmla="*/ 2678076 h 2678076"/>
                  <a:gd name="connsiteX1-279" fmla="*/ 2036190 w 11076495"/>
                  <a:gd name="connsiteY1-280" fmla="*/ 1169787 h 2678076"/>
                  <a:gd name="connsiteX2-281" fmla="*/ 5344998 w 11076495"/>
                  <a:gd name="connsiteY2-282" fmla="*/ 1933358 h 2678076"/>
                  <a:gd name="connsiteX3-283" fmla="*/ 7777113 w 11076495"/>
                  <a:gd name="connsiteY3-284" fmla="*/ 651313 h 2678076"/>
                  <a:gd name="connsiteX4-285" fmla="*/ 9172280 w 11076495"/>
                  <a:gd name="connsiteY4-286" fmla="*/ 10290 h 2678076"/>
                  <a:gd name="connsiteX5-287" fmla="*/ 11076495 w 11076495"/>
                  <a:gd name="connsiteY5-288" fmla="*/ 1018957 h 2678076"/>
                  <a:gd name="connsiteX0-289" fmla="*/ 0 w 11076495"/>
                  <a:gd name="connsiteY0-290" fmla="*/ 2678076 h 2678076"/>
                  <a:gd name="connsiteX1-291" fmla="*/ 2036190 w 11076495"/>
                  <a:gd name="connsiteY1-292" fmla="*/ 1169787 h 2678076"/>
                  <a:gd name="connsiteX2-293" fmla="*/ 5344998 w 11076495"/>
                  <a:gd name="connsiteY2-294" fmla="*/ 1933358 h 2678076"/>
                  <a:gd name="connsiteX3-295" fmla="*/ 7635711 w 11076495"/>
                  <a:gd name="connsiteY3-296" fmla="*/ 1009531 h 2678076"/>
                  <a:gd name="connsiteX4-297" fmla="*/ 9172280 w 11076495"/>
                  <a:gd name="connsiteY4-298" fmla="*/ 10290 h 2678076"/>
                  <a:gd name="connsiteX5-299" fmla="*/ 11076495 w 11076495"/>
                  <a:gd name="connsiteY5-300" fmla="*/ 1018957 h 2678076"/>
                  <a:gd name="connsiteX0-301" fmla="*/ 0 w 11076495"/>
                  <a:gd name="connsiteY0-302" fmla="*/ 2678076 h 2678076"/>
                  <a:gd name="connsiteX1-303" fmla="*/ 2036190 w 11076495"/>
                  <a:gd name="connsiteY1-304" fmla="*/ 1169787 h 2678076"/>
                  <a:gd name="connsiteX2-305" fmla="*/ 5344998 w 11076495"/>
                  <a:gd name="connsiteY2-306" fmla="*/ 1933358 h 2678076"/>
                  <a:gd name="connsiteX3-307" fmla="*/ 7635711 w 11076495"/>
                  <a:gd name="connsiteY3-308" fmla="*/ 1009531 h 2678076"/>
                  <a:gd name="connsiteX4-309" fmla="*/ 9172280 w 11076495"/>
                  <a:gd name="connsiteY4-310" fmla="*/ 10290 h 2678076"/>
                  <a:gd name="connsiteX5-311" fmla="*/ 11076495 w 11076495"/>
                  <a:gd name="connsiteY5-312" fmla="*/ 1018957 h 2678076"/>
                  <a:gd name="connsiteX0-313" fmla="*/ 0 w 11076495"/>
                  <a:gd name="connsiteY0-314" fmla="*/ 2678076 h 2678076"/>
                  <a:gd name="connsiteX1-315" fmla="*/ 2036190 w 11076495"/>
                  <a:gd name="connsiteY1-316" fmla="*/ 1169787 h 2678076"/>
                  <a:gd name="connsiteX2-317" fmla="*/ 5344998 w 11076495"/>
                  <a:gd name="connsiteY2-318" fmla="*/ 1933358 h 2678076"/>
                  <a:gd name="connsiteX3-319" fmla="*/ 7635711 w 11076495"/>
                  <a:gd name="connsiteY3-320" fmla="*/ 1009531 h 2678076"/>
                  <a:gd name="connsiteX4-321" fmla="*/ 9172280 w 11076495"/>
                  <a:gd name="connsiteY4-322" fmla="*/ 10290 h 2678076"/>
                  <a:gd name="connsiteX5-323" fmla="*/ 11076495 w 11076495"/>
                  <a:gd name="connsiteY5-324" fmla="*/ 1018957 h 2678076"/>
                  <a:gd name="connsiteX0-325" fmla="*/ 0 w 11076495"/>
                  <a:gd name="connsiteY0-326" fmla="*/ 2673264 h 2673264"/>
                  <a:gd name="connsiteX1-327" fmla="*/ 2036190 w 11076495"/>
                  <a:gd name="connsiteY1-328" fmla="*/ 1164975 h 2673264"/>
                  <a:gd name="connsiteX2-329" fmla="*/ 5344998 w 11076495"/>
                  <a:gd name="connsiteY2-330" fmla="*/ 1928546 h 2673264"/>
                  <a:gd name="connsiteX3-331" fmla="*/ 7635711 w 11076495"/>
                  <a:gd name="connsiteY3-332" fmla="*/ 1004719 h 2673264"/>
                  <a:gd name="connsiteX4-333" fmla="*/ 9172280 w 11076495"/>
                  <a:gd name="connsiteY4-334" fmla="*/ 5478 h 2673264"/>
                  <a:gd name="connsiteX5-335" fmla="*/ 11076495 w 11076495"/>
                  <a:gd name="connsiteY5-336" fmla="*/ 1014145 h 2673264"/>
                  <a:gd name="connsiteX0-337" fmla="*/ 0 w 11076495"/>
                  <a:gd name="connsiteY0-338" fmla="*/ 2673264 h 2673264"/>
                  <a:gd name="connsiteX1-339" fmla="*/ 2036190 w 11076495"/>
                  <a:gd name="connsiteY1-340" fmla="*/ 1164975 h 2673264"/>
                  <a:gd name="connsiteX2-341" fmla="*/ 5344998 w 11076495"/>
                  <a:gd name="connsiteY2-342" fmla="*/ 1928546 h 2673264"/>
                  <a:gd name="connsiteX3-343" fmla="*/ 7635711 w 11076495"/>
                  <a:gd name="connsiteY3-344" fmla="*/ 1004719 h 2673264"/>
                  <a:gd name="connsiteX4-345" fmla="*/ 9172280 w 11076495"/>
                  <a:gd name="connsiteY4-346" fmla="*/ 5478 h 2673264"/>
                  <a:gd name="connsiteX5-347" fmla="*/ 11076495 w 11076495"/>
                  <a:gd name="connsiteY5-348" fmla="*/ 1014145 h 2673264"/>
                  <a:gd name="connsiteX0-349" fmla="*/ 0 w 11076495"/>
                  <a:gd name="connsiteY0-350" fmla="*/ 2673264 h 2673264"/>
                  <a:gd name="connsiteX1-351" fmla="*/ 2036190 w 11076495"/>
                  <a:gd name="connsiteY1-352" fmla="*/ 1164975 h 2673264"/>
                  <a:gd name="connsiteX2-353" fmla="*/ 5344998 w 11076495"/>
                  <a:gd name="connsiteY2-354" fmla="*/ 1928546 h 2673264"/>
                  <a:gd name="connsiteX3-355" fmla="*/ 7635711 w 11076495"/>
                  <a:gd name="connsiteY3-356" fmla="*/ 1004719 h 2673264"/>
                  <a:gd name="connsiteX4-357" fmla="*/ 9172280 w 11076495"/>
                  <a:gd name="connsiteY4-358" fmla="*/ 5478 h 2673264"/>
                  <a:gd name="connsiteX5-359" fmla="*/ 11076495 w 11076495"/>
                  <a:gd name="connsiteY5-360" fmla="*/ 1014145 h 2673264"/>
                  <a:gd name="connsiteX0-361" fmla="*/ 0 w 11076495"/>
                  <a:gd name="connsiteY0-362" fmla="*/ 2673264 h 2673264"/>
                  <a:gd name="connsiteX1-363" fmla="*/ 2036190 w 11076495"/>
                  <a:gd name="connsiteY1-364" fmla="*/ 1164975 h 2673264"/>
                  <a:gd name="connsiteX2-365" fmla="*/ 5344998 w 11076495"/>
                  <a:gd name="connsiteY2-366" fmla="*/ 1928546 h 2673264"/>
                  <a:gd name="connsiteX3-367" fmla="*/ 7635711 w 11076495"/>
                  <a:gd name="connsiteY3-368" fmla="*/ 1004719 h 2673264"/>
                  <a:gd name="connsiteX4-369" fmla="*/ 9172280 w 11076495"/>
                  <a:gd name="connsiteY4-370" fmla="*/ 5478 h 2673264"/>
                  <a:gd name="connsiteX5-371" fmla="*/ 11076495 w 11076495"/>
                  <a:gd name="connsiteY5-372" fmla="*/ 1014145 h 2673264"/>
                  <a:gd name="connsiteX0-373" fmla="*/ 0 w 11076495"/>
                  <a:gd name="connsiteY0-374" fmla="*/ 2673264 h 2673264"/>
                  <a:gd name="connsiteX1-375" fmla="*/ 2036190 w 11076495"/>
                  <a:gd name="connsiteY1-376" fmla="*/ 1164975 h 2673264"/>
                  <a:gd name="connsiteX2-377" fmla="*/ 5344998 w 11076495"/>
                  <a:gd name="connsiteY2-378" fmla="*/ 1928546 h 2673264"/>
                  <a:gd name="connsiteX3-379" fmla="*/ 7635711 w 11076495"/>
                  <a:gd name="connsiteY3-380" fmla="*/ 1004719 h 2673264"/>
                  <a:gd name="connsiteX4-381" fmla="*/ 9172280 w 11076495"/>
                  <a:gd name="connsiteY4-382" fmla="*/ 5478 h 2673264"/>
                  <a:gd name="connsiteX5-383" fmla="*/ 11076495 w 11076495"/>
                  <a:gd name="connsiteY5-384" fmla="*/ 1014145 h 2673264"/>
                  <a:gd name="connsiteX0-385" fmla="*/ 0 w 11076495"/>
                  <a:gd name="connsiteY0-386" fmla="*/ 2673264 h 2673264"/>
                  <a:gd name="connsiteX1-387" fmla="*/ 2036190 w 11076495"/>
                  <a:gd name="connsiteY1-388" fmla="*/ 1164975 h 2673264"/>
                  <a:gd name="connsiteX2-389" fmla="*/ 5344998 w 11076495"/>
                  <a:gd name="connsiteY2-390" fmla="*/ 1928546 h 2673264"/>
                  <a:gd name="connsiteX3-391" fmla="*/ 7635711 w 11076495"/>
                  <a:gd name="connsiteY3-392" fmla="*/ 1004719 h 2673264"/>
                  <a:gd name="connsiteX4-393" fmla="*/ 9172280 w 11076495"/>
                  <a:gd name="connsiteY4-394" fmla="*/ 5478 h 2673264"/>
                  <a:gd name="connsiteX5-395" fmla="*/ 11076495 w 11076495"/>
                  <a:gd name="connsiteY5-396" fmla="*/ 1014145 h 2673264"/>
                  <a:gd name="connsiteX0-397" fmla="*/ 0 w 11076495"/>
                  <a:gd name="connsiteY0-398" fmla="*/ 2668288 h 2668288"/>
                  <a:gd name="connsiteX1-399" fmla="*/ 2036190 w 11076495"/>
                  <a:gd name="connsiteY1-400" fmla="*/ 1159999 h 2668288"/>
                  <a:gd name="connsiteX2-401" fmla="*/ 5344998 w 11076495"/>
                  <a:gd name="connsiteY2-402" fmla="*/ 1923570 h 2668288"/>
                  <a:gd name="connsiteX3-403" fmla="*/ 7635711 w 11076495"/>
                  <a:gd name="connsiteY3-404" fmla="*/ 999743 h 2668288"/>
                  <a:gd name="connsiteX4-405" fmla="*/ 9172280 w 11076495"/>
                  <a:gd name="connsiteY4-406" fmla="*/ 502 h 2668288"/>
                  <a:gd name="connsiteX5-407" fmla="*/ 11076495 w 11076495"/>
                  <a:gd name="connsiteY5-408" fmla="*/ 1009169 h 2668288"/>
                  <a:gd name="connsiteX0-409" fmla="*/ 0 w 10878532"/>
                  <a:gd name="connsiteY0-410" fmla="*/ 2669159 h 2669159"/>
                  <a:gd name="connsiteX1-411" fmla="*/ 2036190 w 10878532"/>
                  <a:gd name="connsiteY1-412" fmla="*/ 1160870 h 2669159"/>
                  <a:gd name="connsiteX2-413" fmla="*/ 5344998 w 10878532"/>
                  <a:gd name="connsiteY2-414" fmla="*/ 1924441 h 2669159"/>
                  <a:gd name="connsiteX3-415" fmla="*/ 7635711 w 10878532"/>
                  <a:gd name="connsiteY3-416" fmla="*/ 1000614 h 2669159"/>
                  <a:gd name="connsiteX4-417" fmla="*/ 9172280 w 10878532"/>
                  <a:gd name="connsiteY4-418" fmla="*/ 1373 h 2669159"/>
                  <a:gd name="connsiteX5-419" fmla="*/ 10878532 w 10878532"/>
                  <a:gd name="connsiteY5-420" fmla="*/ 764943 h 26691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0878532" h="2669159">
                    <a:moveTo>
                      <a:pt x="0" y="2669159"/>
                    </a:moveTo>
                    <a:cubicBezTo>
                      <a:pt x="634738" y="2057988"/>
                      <a:pt x="1145357" y="1284990"/>
                      <a:pt x="2036190" y="1160870"/>
                    </a:cubicBezTo>
                    <a:cubicBezTo>
                      <a:pt x="2927023" y="1036750"/>
                      <a:pt x="4411745" y="1856882"/>
                      <a:pt x="5344998" y="1924441"/>
                    </a:cubicBezTo>
                    <a:cubicBezTo>
                      <a:pt x="6278251" y="1992000"/>
                      <a:pt x="6978977" y="1707625"/>
                      <a:pt x="7635711" y="1000614"/>
                    </a:cubicBezTo>
                    <a:cubicBezTo>
                      <a:pt x="8292445" y="293603"/>
                      <a:pt x="8631810" y="40652"/>
                      <a:pt x="9172280" y="1373"/>
                    </a:cubicBezTo>
                    <a:cubicBezTo>
                      <a:pt x="9712750" y="-37906"/>
                      <a:pt x="10579231" y="778296"/>
                      <a:pt x="10878532" y="76494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10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927648" y="3276124"/>
                <a:ext cx="288032" cy="28803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853863" y="3564156"/>
                <a:ext cx="288032" cy="28803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181406" y="3952147"/>
                <a:ext cx="288032" cy="28803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080630" y="2070782"/>
                <a:ext cx="288032" cy="28803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" name="直接连接符 11"/>
              <p:cNvCxnSpPr>
                <a:endCxn id="8" idx="0"/>
              </p:cNvCxnSpPr>
              <p:nvPr/>
            </p:nvCxnSpPr>
            <p:spPr>
              <a:xfrm>
                <a:off x="3071664" y="2509534"/>
                <a:ext cx="0" cy="766590"/>
              </a:xfrm>
              <a:prstGeom prst="line">
                <a:avLst/>
              </a:prstGeom>
              <a:noFill/>
              <a:ln>
                <a:solidFill>
                  <a:schemeClr val="accent2">
                    <a:lumMod val="10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997879" y="3852188"/>
                <a:ext cx="0" cy="878021"/>
              </a:xfrm>
              <a:prstGeom prst="line">
                <a:avLst/>
              </a:prstGeom>
              <a:noFill/>
              <a:ln>
                <a:solidFill>
                  <a:schemeClr val="accent2">
                    <a:lumMod val="10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325422" y="2622967"/>
                <a:ext cx="0" cy="1606961"/>
              </a:xfrm>
              <a:prstGeom prst="line">
                <a:avLst/>
              </a:prstGeom>
              <a:noFill/>
              <a:ln>
                <a:solidFill>
                  <a:schemeClr val="accent2">
                    <a:lumMod val="10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0224646" y="2358814"/>
                <a:ext cx="0" cy="1091396"/>
              </a:xfrm>
              <a:prstGeom prst="line">
                <a:avLst/>
              </a:prstGeom>
              <a:noFill/>
              <a:ln>
                <a:solidFill>
                  <a:schemeClr val="accent2">
                    <a:lumMod val="10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2035623" y="1691779"/>
                <a:ext cx="2072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accent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点击添加相关标题文字，点击添加相关标题文字点击添加相关标题文字，点击添加</a:t>
                </a:r>
                <a:endParaRPr lang="zh-CN" altLang="en-US" sz="12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961839" y="4760961"/>
                <a:ext cx="2072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accent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点击添加相关标题文字，点击添加相关标题文字点击添加相关标题文字，点击添加</a:t>
                </a:r>
                <a:endParaRPr lang="zh-CN" altLang="en-US" sz="12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289381" y="1738554"/>
                <a:ext cx="2072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accent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点击添加相关标题文字，点击添加相关标题文字点击添加相关标题文字，点击添加</a:t>
                </a:r>
                <a:endParaRPr lang="zh-CN" altLang="en-US" sz="12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198033" y="3478331"/>
                <a:ext cx="2072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accent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点击添加相关标题文字，点击添加相关标题文字点击添加相关标题文字，点击添加</a:t>
                </a:r>
                <a:endParaRPr lang="zh-CN" altLang="en-US" sz="1200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456524" y="1096481"/>
              <a:ext cx="1674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输入文本</a:t>
              </a:r>
              <a:endParaRPr lang="en-US" altLang="zh-CN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382740" y="5255540"/>
              <a:ext cx="1674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输入文本</a:t>
              </a:r>
              <a:endParaRPr lang="en-US" altLang="zh-CN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10282" y="1189619"/>
              <a:ext cx="1674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输入文本</a:t>
              </a:r>
              <a:endParaRPr lang="en-US" altLang="zh-CN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618934" y="3959748"/>
              <a:ext cx="1674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zh-CN" altLang="en-US" sz="2400" b="1" dirty="0">
                  <a:solidFill>
                    <a:schemeClr val="accent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输入文本</a:t>
              </a:r>
              <a:endParaRPr lang="en-US" altLang="zh-CN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04160" y="2252400"/>
            <a:ext cx="3838993" cy="2353200"/>
            <a:chOff x="6153494" y="2807050"/>
            <a:chExt cx="5238717" cy="3211193"/>
          </a:xfrm>
        </p:grpSpPr>
        <p:grpSp>
          <p:nvGrpSpPr>
            <p:cNvPr id="7" name="组合 6"/>
            <p:cNvGrpSpPr/>
            <p:nvPr/>
          </p:nvGrpSpPr>
          <p:grpSpPr>
            <a:xfrm>
              <a:off x="6153494" y="2807050"/>
              <a:ext cx="5112568" cy="1854655"/>
              <a:chOff x="6276975" y="2419350"/>
              <a:chExt cx="4962525" cy="1800225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6286500" y="2743200"/>
                <a:ext cx="4933950" cy="1476375"/>
              </a:xfrm>
              <a:custGeom>
                <a:avLst/>
                <a:gdLst>
                  <a:gd name="connsiteX0" fmla="*/ 0 w 4933950"/>
                  <a:gd name="connsiteY0" fmla="*/ 1143000 h 1476375"/>
                  <a:gd name="connsiteX1" fmla="*/ 1657350 w 4933950"/>
                  <a:gd name="connsiteY1" fmla="*/ 0 h 1476375"/>
                  <a:gd name="connsiteX2" fmla="*/ 3305175 w 4933950"/>
                  <a:gd name="connsiteY2" fmla="*/ 1476375 h 1476375"/>
                  <a:gd name="connsiteX3" fmla="*/ 4933950 w 4933950"/>
                  <a:gd name="connsiteY3" fmla="*/ 904875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3950" h="1476375">
                    <a:moveTo>
                      <a:pt x="0" y="1143000"/>
                    </a:moveTo>
                    <a:lnTo>
                      <a:pt x="1657350" y="0"/>
                    </a:lnTo>
                    <a:lnTo>
                      <a:pt x="3305175" y="1476375"/>
                    </a:lnTo>
                    <a:lnTo>
                      <a:pt x="4933950" y="904875"/>
                    </a:lnTo>
                  </a:path>
                </a:pathLst>
              </a:custGeom>
              <a:noFill/>
              <a:ln w="28575">
                <a:solidFill>
                  <a:schemeClr val="accent2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6276975" y="2695575"/>
                <a:ext cx="4962525" cy="1123950"/>
              </a:xfrm>
              <a:custGeom>
                <a:avLst/>
                <a:gdLst>
                  <a:gd name="connsiteX0" fmla="*/ 0 w 4962525"/>
                  <a:gd name="connsiteY0" fmla="*/ 95250 h 1123950"/>
                  <a:gd name="connsiteX1" fmla="*/ 1666875 w 4962525"/>
                  <a:gd name="connsiteY1" fmla="*/ 1123950 h 1123950"/>
                  <a:gd name="connsiteX2" fmla="*/ 4962525 w 4962525"/>
                  <a:gd name="connsiteY2" fmla="*/ 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2525" h="1123950">
                    <a:moveTo>
                      <a:pt x="0" y="95250"/>
                    </a:moveTo>
                    <a:lnTo>
                      <a:pt x="1666875" y="1123950"/>
                    </a:lnTo>
                    <a:lnTo>
                      <a:pt x="4962525" y="0"/>
                    </a:lnTo>
                  </a:path>
                </a:pathLst>
              </a:custGeom>
              <a:noFill/>
              <a:ln w="28575">
                <a:solidFill>
                  <a:schemeClr val="accent2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6286500" y="2419350"/>
                <a:ext cx="4933950" cy="1695450"/>
              </a:xfrm>
              <a:custGeom>
                <a:avLst/>
                <a:gdLst>
                  <a:gd name="connsiteX0" fmla="*/ 0 w 4933950"/>
                  <a:gd name="connsiteY0" fmla="*/ 1695450 h 1695450"/>
                  <a:gd name="connsiteX1" fmla="*/ 1638300 w 4933950"/>
                  <a:gd name="connsiteY1" fmla="*/ 1695450 h 1695450"/>
                  <a:gd name="connsiteX2" fmla="*/ 3314700 w 4933950"/>
                  <a:gd name="connsiteY2" fmla="*/ 1114425 h 1695450"/>
                  <a:gd name="connsiteX3" fmla="*/ 4933950 w 4933950"/>
                  <a:gd name="connsiteY3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3950" h="1695450">
                    <a:moveTo>
                      <a:pt x="0" y="1695450"/>
                    </a:moveTo>
                    <a:lnTo>
                      <a:pt x="1638300" y="1695450"/>
                    </a:lnTo>
                    <a:lnTo>
                      <a:pt x="3314700" y="1114425"/>
                    </a:lnTo>
                    <a:lnTo>
                      <a:pt x="4933950" y="0"/>
                    </a:lnTo>
                  </a:path>
                </a:pathLst>
              </a:custGeom>
              <a:noFill/>
              <a:ln w="28575">
                <a:solidFill>
                  <a:schemeClr val="accent2">
                    <a:lumMod val="10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471075" y="5661248"/>
              <a:ext cx="4921136" cy="356995"/>
              <a:chOff x="1098420" y="5925474"/>
              <a:chExt cx="4921136" cy="35699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98420" y="6038132"/>
                <a:ext cx="144016" cy="14401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830766" y="6038132"/>
                <a:ext cx="144016" cy="14401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563113" y="6038132"/>
                <a:ext cx="144016" cy="14401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698820" y="5925474"/>
                <a:ext cx="1320736" cy="35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SORROW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990962" y="5925474"/>
                <a:ext cx="1138800" cy="35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HURRY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42437" y="5925474"/>
                <a:ext cx="1003426" cy="35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Arial" panose="020B0604020202020204" pitchFamily="34" charset="0"/>
                  </a:rPr>
                  <a:t>GRIEF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1352285" y="22301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sz="24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请输入标题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333797" y="2691773"/>
            <a:ext cx="3566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此处添加详细文本描述，建议与标题相关并符合整体语言风格，语言描述尽量简洁生动。每页幻灯片的字数尽量控制在</a:t>
            </a:r>
            <a:r>
              <a:rPr lang="en-US" altLang="zh-CN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200</a:t>
            </a: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字以内，据统计每页幻灯片的放映控制在</a:t>
            </a:r>
            <a:r>
              <a:rPr lang="en-US" altLang="zh-CN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分钟以内为最佳。此处添加详细文本描述。</a:t>
            </a:r>
            <a:endParaRPr lang="en-US" altLang="zh-CN" sz="1600" dirty="0">
              <a:solidFill>
                <a:schemeClr val="accent2">
                  <a:lumMod val="100000"/>
                </a:schemeClr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6310" r="17039" b="16310"/>
          <a:stretch>
            <a:fillRect/>
          </a:stretch>
        </p:blipFill>
        <p:spPr>
          <a:xfrm>
            <a:off x="5799139" y="1751013"/>
            <a:ext cx="1497597" cy="977198"/>
          </a:xfrm>
          <a:custGeom>
            <a:avLst/>
            <a:gdLst>
              <a:gd name="connsiteX0" fmla="*/ 0 w 1497597"/>
              <a:gd name="connsiteY0" fmla="*/ 0 h 977198"/>
              <a:gd name="connsiteX1" fmla="*/ 1497597 w 1497597"/>
              <a:gd name="connsiteY1" fmla="*/ 0 h 977198"/>
              <a:gd name="connsiteX2" fmla="*/ 1497597 w 1497597"/>
              <a:gd name="connsiteY2" fmla="*/ 977198 h 977198"/>
              <a:gd name="connsiteX3" fmla="*/ 0 w 1497597"/>
              <a:gd name="connsiteY3" fmla="*/ 977198 h 9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597" h="977198">
                <a:moveTo>
                  <a:pt x="0" y="0"/>
                </a:moveTo>
                <a:lnTo>
                  <a:pt x="1497597" y="0"/>
                </a:lnTo>
                <a:lnTo>
                  <a:pt x="1497597" y="977198"/>
                </a:lnTo>
                <a:lnTo>
                  <a:pt x="0" y="977198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12772" r="21217" b="18269"/>
          <a:stretch>
            <a:fillRect/>
          </a:stretch>
        </p:blipFill>
        <p:spPr>
          <a:xfrm>
            <a:off x="5799139" y="2728210"/>
            <a:ext cx="3261603" cy="2196959"/>
          </a:xfrm>
          <a:custGeom>
            <a:avLst/>
            <a:gdLst>
              <a:gd name="connsiteX0" fmla="*/ 0 w 3261603"/>
              <a:gd name="connsiteY0" fmla="*/ 0 h 2196959"/>
              <a:gd name="connsiteX1" fmla="*/ 3261603 w 3261603"/>
              <a:gd name="connsiteY1" fmla="*/ 0 h 2196959"/>
              <a:gd name="connsiteX2" fmla="*/ 3261603 w 3261603"/>
              <a:gd name="connsiteY2" fmla="*/ 2196959 h 2196959"/>
              <a:gd name="connsiteX3" fmla="*/ 0 w 3261603"/>
              <a:gd name="connsiteY3" fmla="*/ 2196959 h 219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603" h="2196959">
                <a:moveTo>
                  <a:pt x="0" y="0"/>
                </a:moveTo>
                <a:lnTo>
                  <a:pt x="3261603" y="0"/>
                </a:lnTo>
                <a:lnTo>
                  <a:pt x="3261603" y="2196959"/>
                </a:lnTo>
                <a:lnTo>
                  <a:pt x="0" y="2196959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6363" r="7150" b="27787"/>
          <a:stretch>
            <a:fillRect/>
          </a:stretch>
        </p:blipFill>
        <p:spPr>
          <a:xfrm>
            <a:off x="9060742" y="2728210"/>
            <a:ext cx="1696159" cy="1098893"/>
          </a:xfrm>
          <a:custGeom>
            <a:avLst/>
            <a:gdLst>
              <a:gd name="connsiteX0" fmla="*/ 0 w 1696159"/>
              <a:gd name="connsiteY0" fmla="*/ 0 h 1098893"/>
              <a:gd name="connsiteX1" fmla="*/ 1696159 w 1696159"/>
              <a:gd name="connsiteY1" fmla="*/ 0 h 1098893"/>
              <a:gd name="connsiteX2" fmla="*/ 1696159 w 1696159"/>
              <a:gd name="connsiteY2" fmla="*/ 1098893 h 1098893"/>
              <a:gd name="connsiteX3" fmla="*/ 0 w 1696159"/>
              <a:gd name="connsiteY3" fmla="*/ 1098893 h 109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59" h="1098893">
                <a:moveTo>
                  <a:pt x="0" y="0"/>
                </a:moveTo>
                <a:lnTo>
                  <a:pt x="1696159" y="0"/>
                </a:lnTo>
                <a:lnTo>
                  <a:pt x="1696159" y="1098893"/>
                </a:lnTo>
                <a:lnTo>
                  <a:pt x="0" y="1098893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 t="19052" r="17290" b="19159"/>
          <a:stretch>
            <a:fillRect/>
          </a:stretch>
        </p:blipFill>
        <p:spPr>
          <a:xfrm>
            <a:off x="9060742" y="3826277"/>
            <a:ext cx="1085542" cy="896104"/>
          </a:xfrm>
          <a:custGeom>
            <a:avLst/>
            <a:gdLst>
              <a:gd name="connsiteX0" fmla="*/ 0 w 1085542"/>
              <a:gd name="connsiteY0" fmla="*/ 0 h 896104"/>
              <a:gd name="connsiteX1" fmla="*/ 1085542 w 1085542"/>
              <a:gd name="connsiteY1" fmla="*/ 0 h 896104"/>
              <a:gd name="connsiteX2" fmla="*/ 1085542 w 1085542"/>
              <a:gd name="connsiteY2" fmla="*/ 896104 h 896104"/>
              <a:gd name="connsiteX3" fmla="*/ 0 w 1085542"/>
              <a:gd name="connsiteY3" fmla="*/ 896104 h 89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542" h="896104">
                <a:moveTo>
                  <a:pt x="0" y="0"/>
                </a:moveTo>
                <a:lnTo>
                  <a:pt x="1085542" y="0"/>
                </a:lnTo>
                <a:lnTo>
                  <a:pt x="1085542" y="896104"/>
                </a:lnTo>
                <a:lnTo>
                  <a:pt x="0" y="89610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 r="1952" b="69825"/>
          <a:stretch>
            <a:fillRect/>
          </a:stretch>
        </p:blipFill>
        <p:spPr>
          <a:xfrm flipH="1">
            <a:off x="7703814" y="4932327"/>
            <a:ext cx="1345620" cy="773149"/>
          </a:xfrm>
          <a:custGeom>
            <a:avLst/>
            <a:gdLst>
              <a:gd name="connsiteX0" fmla="*/ 1345620 w 1345620"/>
              <a:gd name="connsiteY0" fmla="*/ 0 h 773149"/>
              <a:gd name="connsiteX1" fmla="*/ 0 w 1345620"/>
              <a:gd name="connsiteY1" fmla="*/ 0 h 773149"/>
              <a:gd name="connsiteX2" fmla="*/ 0 w 1345620"/>
              <a:gd name="connsiteY2" fmla="*/ 773149 h 773149"/>
              <a:gd name="connsiteX3" fmla="*/ 1345620 w 1345620"/>
              <a:gd name="connsiteY3" fmla="*/ 773149 h 77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620" h="773149">
                <a:moveTo>
                  <a:pt x="1345620" y="0"/>
                </a:moveTo>
                <a:lnTo>
                  <a:pt x="0" y="0"/>
                </a:lnTo>
                <a:lnTo>
                  <a:pt x="0" y="773149"/>
                </a:lnTo>
                <a:lnTo>
                  <a:pt x="1345620" y="773149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2" name="组合 9"/>
          <p:cNvGrpSpPr/>
          <p:nvPr/>
        </p:nvGrpSpPr>
        <p:grpSpPr bwMode="auto">
          <a:xfrm>
            <a:off x="854450" y="2735263"/>
            <a:ext cx="4322763" cy="1648260"/>
            <a:chOff x="337061" y="2392504"/>
            <a:chExt cx="4323804" cy="1647541"/>
          </a:xfrm>
        </p:grpSpPr>
        <p:sp>
          <p:nvSpPr>
            <p:cNvPr id="13" name="文本框 10"/>
            <p:cNvSpPr txBox="1">
              <a:spLocks noChangeArrowheads="1"/>
            </p:cNvSpPr>
            <p:nvPr/>
          </p:nvSpPr>
          <p:spPr bwMode="auto">
            <a:xfrm>
              <a:off x="469002" y="2392504"/>
              <a:ext cx="3989304" cy="5232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 单击此处添加您的标题</a:t>
              </a:r>
            </a:p>
          </p:txBody>
        </p:sp>
        <p:sp>
          <p:nvSpPr>
            <p:cNvPr id="14" name="矩形 11"/>
            <p:cNvSpPr>
              <a:spLocks noChangeArrowheads="1"/>
            </p:cNvSpPr>
            <p:nvPr/>
          </p:nvSpPr>
          <p:spPr bwMode="auto">
            <a:xfrm>
              <a:off x="337061" y="3085938"/>
              <a:ext cx="4323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78542" y="2378571"/>
            <a:ext cx="5865308" cy="2100858"/>
            <a:chOff x="2078542" y="2471767"/>
            <a:chExt cx="5865308" cy="2100858"/>
          </a:xfrm>
        </p:grpSpPr>
        <p:sp>
          <p:nvSpPr>
            <p:cNvPr id="9" name="文本框 8"/>
            <p:cNvSpPr txBox="1"/>
            <p:nvPr/>
          </p:nvSpPr>
          <p:spPr bwMode="auto">
            <a:xfrm>
              <a:off x="2078542" y="2471767"/>
              <a:ext cx="46264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i="1" dirty="0">
                  <a:solidFill>
                    <a:schemeClr val="accent2">
                      <a:lumMod val="100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PART TWO</a:t>
              </a:r>
              <a:endParaRPr lang="zh-CN" altLang="en-US" sz="5400" b="1" i="1" baseline="-3000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11"/>
            <p:cNvSpPr txBox="1">
              <a:spLocks noChangeArrowheads="1"/>
            </p:cNvSpPr>
            <p:nvPr/>
          </p:nvSpPr>
          <p:spPr bwMode="auto">
            <a:xfrm>
              <a:off x="2587138" y="3437304"/>
              <a:ext cx="5356712" cy="113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29" tIns="34263" rIns="68529" bIns="3426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点击添加标题文字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Click here to modify the text . Click here to modify the text , you may post text here . </a:t>
              </a:r>
              <a:endParaRPr lang="zh-CN" altLang="en-US" sz="1600" baseline="-30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596" y="2560258"/>
              <a:ext cx="489542" cy="4457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625" y="400050"/>
            <a:ext cx="11334750" cy="6057900"/>
          </a:xfrm>
          <a:prstGeom prst="rect">
            <a:avLst/>
          </a:prstGeom>
          <a:noFill/>
          <a:ln>
            <a:solidFill>
              <a:schemeClr val="accent2">
                <a:lumMod val="10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55725" y="3076575"/>
            <a:ext cx="9617075" cy="0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36838" y="2705100"/>
            <a:ext cx="0" cy="903288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87925" y="2705100"/>
            <a:ext cx="0" cy="903288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40600" y="2705100"/>
            <a:ext cx="0" cy="903288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91688" y="2705100"/>
            <a:ext cx="0" cy="903288"/>
          </a:xfrm>
          <a:prstGeom prst="line">
            <a:avLst/>
          </a:prstGeom>
          <a:ln w="19050">
            <a:solidFill>
              <a:schemeClr val="accent2">
                <a:lumMod val="10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535238" y="3430588"/>
            <a:ext cx="203200" cy="2032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86325" y="3430588"/>
            <a:ext cx="203200" cy="2032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48525" y="3430588"/>
            <a:ext cx="203200" cy="2032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99613" y="3430588"/>
            <a:ext cx="203200" cy="2032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58590" r="11127" b="1927"/>
          <a:stretch>
            <a:fillRect/>
          </a:stretch>
        </p:blipFill>
        <p:spPr>
          <a:xfrm>
            <a:off x="1933870" y="1385012"/>
            <a:ext cx="1402762" cy="1366130"/>
          </a:xfrm>
          <a:custGeom>
            <a:avLst/>
            <a:gdLst>
              <a:gd name="connsiteX0" fmla="*/ 701381 w 1402762"/>
              <a:gd name="connsiteY0" fmla="*/ 0 h 1366130"/>
              <a:gd name="connsiteX1" fmla="*/ 1402762 w 1402762"/>
              <a:gd name="connsiteY1" fmla="*/ 683065 h 1366130"/>
              <a:gd name="connsiteX2" fmla="*/ 701381 w 1402762"/>
              <a:gd name="connsiteY2" fmla="*/ 1366130 h 1366130"/>
              <a:gd name="connsiteX3" fmla="*/ 0 w 1402762"/>
              <a:gd name="connsiteY3" fmla="*/ 683065 h 1366130"/>
              <a:gd name="connsiteX4" fmla="*/ 701381 w 1402762"/>
              <a:gd name="connsiteY4" fmla="*/ 0 h 13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762" h="1366130">
                <a:moveTo>
                  <a:pt x="701381" y="0"/>
                </a:moveTo>
                <a:cubicBezTo>
                  <a:pt x="1088743" y="0"/>
                  <a:pt x="1402762" y="305819"/>
                  <a:pt x="1402762" y="683065"/>
                </a:cubicBezTo>
                <a:cubicBezTo>
                  <a:pt x="1402762" y="1060311"/>
                  <a:pt x="1088743" y="1366130"/>
                  <a:pt x="701381" y="1366130"/>
                </a:cubicBezTo>
                <a:cubicBezTo>
                  <a:pt x="314019" y="1366130"/>
                  <a:pt x="0" y="1060311"/>
                  <a:pt x="0" y="683065"/>
                </a:cubicBezTo>
                <a:cubicBezTo>
                  <a:pt x="0" y="305819"/>
                  <a:pt x="314019" y="0"/>
                  <a:pt x="701381" y="0"/>
                </a:cubicBez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838" r="8609" b="59679"/>
          <a:stretch>
            <a:fillRect/>
          </a:stretch>
        </p:blipFill>
        <p:spPr>
          <a:xfrm>
            <a:off x="8989513" y="1375544"/>
            <a:ext cx="1402762" cy="1366130"/>
          </a:xfrm>
          <a:custGeom>
            <a:avLst/>
            <a:gdLst>
              <a:gd name="connsiteX0" fmla="*/ 701381 w 1402762"/>
              <a:gd name="connsiteY0" fmla="*/ 0 h 1366130"/>
              <a:gd name="connsiteX1" fmla="*/ 1402762 w 1402762"/>
              <a:gd name="connsiteY1" fmla="*/ 683065 h 1366130"/>
              <a:gd name="connsiteX2" fmla="*/ 701381 w 1402762"/>
              <a:gd name="connsiteY2" fmla="*/ 1366130 h 1366130"/>
              <a:gd name="connsiteX3" fmla="*/ 0 w 1402762"/>
              <a:gd name="connsiteY3" fmla="*/ 683065 h 1366130"/>
              <a:gd name="connsiteX4" fmla="*/ 701381 w 1402762"/>
              <a:gd name="connsiteY4" fmla="*/ 0 h 13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762" h="1366130">
                <a:moveTo>
                  <a:pt x="701381" y="0"/>
                </a:moveTo>
                <a:cubicBezTo>
                  <a:pt x="1088743" y="0"/>
                  <a:pt x="1402762" y="305819"/>
                  <a:pt x="1402762" y="683065"/>
                </a:cubicBezTo>
                <a:cubicBezTo>
                  <a:pt x="1402762" y="1060311"/>
                  <a:pt x="1088743" y="1366130"/>
                  <a:pt x="701381" y="1366130"/>
                </a:cubicBezTo>
                <a:cubicBezTo>
                  <a:pt x="314019" y="1366130"/>
                  <a:pt x="0" y="1060311"/>
                  <a:pt x="0" y="683065"/>
                </a:cubicBezTo>
                <a:cubicBezTo>
                  <a:pt x="0" y="305819"/>
                  <a:pt x="314019" y="0"/>
                  <a:pt x="701381" y="0"/>
                </a:cubicBez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3" t="4653" r="13231" b="2698"/>
          <a:stretch>
            <a:fillRect/>
          </a:stretch>
        </p:blipFill>
        <p:spPr>
          <a:xfrm>
            <a:off x="4224266" y="1195559"/>
            <a:ext cx="1587572" cy="1546114"/>
          </a:xfrm>
          <a:custGeom>
            <a:avLst/>
            <a:gdLst>
              <a:gd name="connsiteX0" fmla="*/ 793786 w 1587572"/>
              <a:gd name="connsiteY0" fmla="*/ 0 h 1546114"/>
              <a:gd name="connsiteX1" fmla="*/ 1587572 w 1587572"/>
              <a:gd name="connsiteY1" fmla="*/ 773057 h 1546114"/>
              <a:gd name="connsiteX2" fmla="*/ 793786 w 1587572"/>
              <a:gd name="connsiteY2" fmla="*/ 1546114 h 1546114"/>
              <a:gd name="connsiteX3" fmla="*/ 0 w 1587572"/>
              <a:gd name="connsiteY3" fmla="*/ 773057 h 1546114"/>
              <a:gd name="connsiteX4" fmla="*/ 793786 w 1587572"/>
              <a:gd name="connsiteY4" fmla="*/ 0 h 154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72" h="1546114">
                <a:moveTo>
                  <a:pt x="793786" y="0"/>
                </a:moveTo>
                <a:cubicBezTo>
                  <a:pt x="1232182" y="0"/>
                  <a:pt x="1587572" y="346109"/>
                  <a:pt x="1587572" y="773057"/>
                </a:cubicBezTo>
                <a:cubicBezTo>
                  <a:pt x="1587572" y="1200005"/>
                  <a:pt x="1232182" y="1546114"/>
                  <a:pt x="793786" y="1546114"/>
                </a:cubicBezTo>
                <a:cubicBezTo>
                  <a:pt x="355390" y="1546114"/>
                  <a:pt x="0" y="1200005"/>
                  <a:pt x="0" y="773057"/>
                </a:cubicBezTo>
                <a:cubicBezTo>
                  <a:pt x="0" y="346109"/>
                  <a:pt x="355390" y="0"/>
                  <a:pt x="793786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0" t="9504" r="8338" b="8995"/>
          <a:stretch>
            <a:fillRect/>
          </a:stretch>
        </p:blipFill>
        <p:spPr>
          <a:xfrm>
            <a:off x="6560093" y="1224518"/>
            <a:ext cx="1557838" cy="1517156"/>
          </a:xfrm>
          <a:custGeom>
            <a:avLst/>
            <a:gdLst>
              <a:gd name="connsiteX0" fmla="*/ 778919 w 1557838"/>
              <a:gd name="connsiteY0" fmla="*/ 0 h 1517156"/>
              <a:gd name="connsiteX1" fmla="*/ 1557838 w 1557838"/>
              <a:gd name="connsiteY1" fmla="*/ 758578 h 1517156"/>
              <a:gd name="connsiteX2" fmla="*/ 778919 w 1557838"/>
              <a:gd name="connsiteY2" fmla="*/ 1517156 h 1517156"/>
              <a:gd name="connsiteX3" fmla="*/ 0 w 1557838"/>
              <a:gd name="connsiteY3" fmla="*/ 758578 h 1517156"/>
              <a:gd name="connsiteX4" fmla="*/ 778919 w 1557838"/>
              <a:gd name="connsiteY4" fmla="*/ 0 h 151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838" h="1517156">
                <a:moveTo>
                  <a:pt x="778919" y="0"/>
                </a:moveTo>
                <a:cubicBezTo>
                  <a:pt x="1209104" y="0"/>
                  <a:pt x="1557838" y="339627"/>
                  <a:pt x="1557838" y="758578"/>
                </a:cubicBezTo>
                <a:cubicBezTo>
                  <a:pt x="1557838" y="1177529"/>
                  <a:pt x="1209104" y="1517156"/>
                  <a:pt x="778919" y="1517156"/>
                </a:cubicBezTo>
                <a:cubicBezTo>
                  <a:pt x="348734" y="1517156"/>
                  <a:pt x="0" y="1177529"/>
                  <a:pt x="0" y="758578"/>
                </a:cubicBezTo>
                <a:cubicBezTo>
                  <a:pt x="0" y="339627"/>
                  <a:pt x="348734" y="0"/>
                  <a:pt x="778919" y="0"/>
                </a:cubicBezTo>
                <a:close/>
              </a:path>
            </a:pathLst>
          </a:custGeom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018713" y="389255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编辑文字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383088" y="389255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编辑文字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734175" y="389255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编辑文字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9101138" y="3892550"/>
            <a:ext cx="1223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accent2">
                    <a:lumMod val="100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编辑文字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82763" y="4275138"/>
            <a:ext cx="1709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单击此处添加您的编辑文字标题您的团队名称您的公司名称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33850" y="4275138"/>
            <a:ext cx="17097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单击此处添加您的编辑文字标题您的团队名称您的公司名称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84938" y="4275138"/>
            <a:ext cx="1709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单击此处添加您的编辑文字标题您的团队名称您的公司名称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36025" y="4275138"/>
            <a:ext cx="17097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accent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单击此处添加您的编辑文字标题您的团队名称您的公司名称</a:t>
            </a:r>
          </a:p>
        </p:txBody>
      </p:sp>
    </p:spTree>
  </p:cSld>
  <p:clrMapOvr>
    <a:masterClrMapping/>
  </p:clrMapOvr>
  <p:transition spd="slow" advTm="4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4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4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www.2ppt.com">
  <a:themeElements>
    <a:clrScheme name="自定义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1781</Words>
  <Application>Microsoft Office PowerPoint</Application>
  <PresentationFormat>宽屏</PresentationFormat>
  <Paragraphs>176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阿里巴巴普惠体 M</vt:lpstr>
      <vt:lpstr>阿里巴巴普惠体 R</vt:lpstr>
      <vt:lpstr>等线 Light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2021-06-28T00:59:18Z</dcterms:created>
  <dcterms:modified xsi:type="dcterms:W3CDTF">2023-01-10T06:42:46Z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1225E01587C24D519A22CF487A0B524F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