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-35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8155-C87D-4E75-B14C-8857094698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BF546-68D8-47BA-BC07-FFBC4D5592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食品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769870" y="3373317"/>
            <a:ext cx="5144891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769870" y="153859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967723-C308-4258-B637-86700ADD623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44EA48-3A51-41A9-80A1-84FB06EDD1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A0A354-F5EB-4A8C-97EA-B5C9C064FE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A60C2AAF-1BA8-4D0C-BC03-97C1ABDC0A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DDE36C-0EA1-4EE4-9B1C-2B883D29214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F9166C22-A9E3-486A-9107-658D71141F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1BFDC9-B3E2-4F10-A3B8-0737581B30E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44F58F89-5973-478A-ABE6-2D08306622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004CD2-3D0F-4F00-804A-E1776D4623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EA77A944-2FA3-4039-BA43-C97CE4970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004CD2-3D0F-4F00-804A-E1776D4623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EA77A944-2FA3-4039-BA43-C97CE4970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C004CD2-3D0F-4F00-804A-E1776D4623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EA77A944-2FA3-4039-BA43-C97CE4970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C004CD2-3D0F-4F00-804A-E1776D4623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EA77A944-2FA3-4039-BA43-C97CE4970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C004CD2-3D0F-4F00-804A-E1776D4623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EA77A944-2FA3-4039-BA43-C97CE4970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C004CD2-3D0F-4F00-804A-E1776D4623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EA77A944-2FA3-4039-BA43-C97CE4970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pPr>
              <a:defRPr/>
            </a:pPr>
            <a:fld id="{5C004CD2-3D0F-4F00-804A-E1776D4623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EA77A944-2FA3-4039-BA43-C97CE4970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pic>
        <p:nvPicPr>
          <p:cNvPr id="4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584C3B4-34D0-4623-B585-248E1BB659EA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auto">
          <a:xfrm flipV="1">
            <a:off x="22225" y="981075"/>
            <a:ext cx="9144000" cy="4887913"/>
          </a:xfrm>
          <a:custGeom>
            <a:avLst/>
            <a:gdLst>
              <a:gd name="T0" fmla="*/ 5365824 w 7383683"/>
              <a:gd name="T1" fmla="*/ 4562806 h 3577320"/>
              <a:gd name="T2" fmla="*/ 5365810 w 7383683"/>
              <a:gd name="T3" fmla="*/ 4562518 h 3577320"/>
              <a:gd name="T4" fmla="*/ 5365824 w 7383683"/>
              <a:gd name="T5" fmla="*/ 4562231 h 3577320"/>
              <a:gd name="T6" fmla="*/ 5365838 w 7383683"/>
              <a:gd name="T7" fmla="*/ 4562518 h 3577320"/>
              <a:gd name="T8" fmla="*/ 1971022 w 7383683"/>
              <a:gd name="T9" fmla="*/ 9125037 h 3577320"/>
              <a:gd name="T10" fmla="*/ 2108854 w 7383683"/>
              <a:gd name="T11" fmla="*/ 9108925 h 3577320"/>
              <a:gd name="T12" fmla="*/ 2119672 w 7383683"/>
              <a:gd name="T13" fmla="*/ 9109104 h 3577320"/>
              <a:gd name="T14" fmla="*/ 2971038 w 7383683"/>
              <a:gd name="T15" fmla="*/ 9125037 h 3577320"/>
              <a:gd name="T16" fmla="*/ 2971092 w 7383683"/>
              <a:gd name="T17" fmla="*/ 9125037 h 3577320"/>
              <a:gd name="T18" fmla="*/ 3217686 w 7383683"/>
              <a:gd name="T19" fmla="*/ 9099544 h 3577320"/>
              <a:gd name="T20" fmla="*/ 5339995 w 7383683"/>
              <a:gd name="T21" fmla="*/ 5121691 h 3577320"/>
              <a:gd name="T22" fmla="*/ 5349406 w 7383683"/>
              <a:gd name="T23" fmla="*/ 4917828 h 3577320"/>
              <a:gd name="T24" fmla="*/ 5349434 w 7383683"/>
              <a:gd name="T25" fmla="*/ 4917828 h 3577320"/>
              <a:gd name="T26" fmla="*/ 5340021 w 7383683"/>
              <a:gd name="T27" fmla="*/ 5121691 h 3577320"/>
              <a:gd name="T28" fmla="*/ 3217713 w 7383683"/>
              <a:gd name="T29" fmla="*/ 9099544 h 3577320"/>
              <a:gd name="T30" fmla="*/ 2971118 w 7383683"/>
              <a:gd name="T31" fmla="*/ 9125037 h 3577320"/>
              <a:gd name="T32" fmla="*/ 5521655 w 7383683"/>
              <a:gd name="T33" fmla="*/ 9125037 h 3577320"/>
              <a:gd name="T34" fmla="*/ 5550345 w 7383683"/>
              <a:gd name="T35" fmla="*/ 9125037 h 3577320"/>
              <a:gd name="T36" fmla="*/ 14023699 w 7383683"/>
              <a:gd name="T37" fmla="*/ 9125037 h 3577320"/>
              <a:gd name="T38" fmla="*/ 14023699 w 7383683"/>
              <a:gd name="T39" fmla="*/ 4917828 h 3577320"/>
              <a:gd name="T40" fmla="*/ 14023699 w 7383683"/>
              <a:gd name="T41" fmla="*/ 4207209 h 3577320"/>
              <a:gd name="T42" fmla="*/ 14023699 w 7383683"/>
              <a:gd name="T43" fmla="*/ 0 h 3577320"/>
              <a:gd name="T44" fmla="*/ 5592223 w 7383683"/>
              <a:gd name="T45" fmla="*/ 0 h 3577320"/>
              <a:gd name="T46" fmla="*/ 5479777 w 7383683"/>
              <a:gd name="T47" fmla="*/ 0 h 3577320"/>
              <a:gd name="T48" fmla="*/ 2971118 w 7383683"/>
              <a:gd name="T49" fmla="*/ 0 h 3577320"/>
              <a:gd name="T50" fmla="*/ 3217713 w 7383683"/>
              <a:gd name="T51" fmla="*/ 25494 h 3577320"/>
              <a:gd name="T52" fmla="*/ 5340021 w 7383683"/>
              <a:gd name="T53" fmla="*/ 4003350 h 3577320"/>
              <a:gd name="T54" fmla="*/ 5349434 w 7383683"/>
              <a:gd name="T55" fmla="*/ 4207209 h 3577320"/>
              <a:gd name="T56" fmla="*/ 5349406 w 7383683"/>
              <a:gd name="T57" fmla="*/ 4207209 h 3577320"/>
              <a:gd name="T58" fmla="*/ 5339995 w 7383683"/>
              <a:gd name="T59" fmla="*/ 4003350 h 3577320"/>
              <a:gd name="T60" fmla="*/ 3217686 w 7383683"/>
              <a:gd name="T61" fmla="*/ 25494 h 3577320"/>
              <a:gd name="T62" fmla="*/ 2971092 w 7383683"/>
              <a:gd name="T63" fmla="*/ 0 h 3577320"/>
              <a:gd name="T64" fmla="*/ 2971038 w 7383683"/>
              <a:gd name="T65" fmla="*/ 0 h 3577320"/>
              <a:gd name="T66" fmla="*/ 2119672 w 7383683"/>
              <a:gd name="T67" fmla="*/ 15935 h 3577320"/>
              <a:gd name="T68" fmla="*/ 2108855 w 7383683"/>
              <a:gd name="T69" fmla="*/ 16112 h 3577320"/>
              <a:gd name="T70" fmla="*/ 1971022 w 7383683"/>
              <a:gd name="T71" fmla="*/ 0 h 3577320"/>
              <a:gd name="T72" fmla="*/ 1780433 w 7383683"/>
              <a:gd name="T73" fmla="*/ 22279 h 3577320"/>
              <a:gd name="T74" fmla="*/ 1779124 w 7383683"/>
              <a:gd name="T75" fmla="*/ 22306 h 3577320"/>
              <a:gd name="T76" fmla="*/ 1704473 w 7383683"/>
              <a:gd name="T77" fmla="*/ 25494 h 3577320"/>
              <a:gd name="T78" fmla="*/ 1676723 w 7383683"/>
              <a:gd name="T79" fmla="*/ 56331 h 3577320"/>
              <a:gd name="T80" fmla="*/ 1573792 w 7383683"/>
              <a:gd name="T81" fmla="*/ 92694 h 3577320"/>
              <a:gd name="T82" fmla="*/ 0 w 7383683"/>
              <a:gd name="T83" fmla="*/ 4562518 h 3577320"/>
              <a:gd name="T84" fmla="*/ 1573792 w 7383683"/>
              <a:gd name="T85" fmla="*/ 9032344 h 3577320"/>
              <a:gd name="T86" fmla="*/ 1676723 w 7383683"/>
              <a:gd name="T87" fmla="*/ 9068708 h 3577320"/>
              <a:gd name="T88" fmla="*/ 1704473 w 7383683"/>
              <a:gd name="T89" fmla="*/ 9099544 h 3577320"/>
              <a:gd name="T90" fmla="*/ 1779124 w 7383683"/>
              <a:gd name="T91" fmla="*/ 9102732 h 3577320"/>
              <a:gd name="T92" fmla="*/ 1780427 w 7383683"/>
              <a:gd name="T93" fmla="*/ 9102759 h 357732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383683" h="3577320">
                <a:moveTo>
                  <a:pt x="2825185" y="1788773"/>
                </a:moveTo>
                <a:lnTo>
                  <a:pt x="2825178" y="1788660"/>
                </a:lnTo>
                <a:lnTo>
                  <a:pt x="2825185" y="1788547"/>
                </a:lnTo>
                <a:lnTo>
                  <a:pt x="2825192" y="1788660"/>
                </a:lnTo>
                <a:lnTo>
                  <a:pt x="2825185" y="1788773"/>
                </a:lnTo>
                <a:close/>
                <a:moveTo>
                  <a:pt x="1037772" y="3577320"/>
                </a:moveTo>
                <a:lnTo>
                  <a:pt x="1110342" y="3571004"/>
                </a:lnTo>
                <a:lnTo>
                  <a:pt x="1116038" y="3571074"/>
                </a:lnTo>
                <a:cubicBezTo>
                  <a:pt x="1300420" y="3573156"/>
                  <a:pt x="1537246" y="3575238"/>
                  <a:pt x="1564295" y="3577320"/>
                </a:cubicBezTo>
                <a:lnTo>
                  <a:pt x="1564323" y="3577320"/>
                </a:lnTo>
                <a:lnTo>
                  <a:pt x="1694159" y="3567326"/>
                </a:lnTo>
                <a:cubicBezTo>
                  <a:pt x="2254514" y="3480579"/>
                  <a:pt x="2707175" y="2838530"/>
                  <a:pt x="2811585" y="2007874"/>
                </a:cubicBezTo>
                <a:lnTo>
                  <a:pt x="2816541" y="1927953"/>
                </a:lnTo>
                <a:lnTo>
                  <a:pt x="2816555" y="1927953"/>
                </a:lnTo>
                <a:lnTo>
                  <a:pt x="2811599" y="2007874"/>
                </a:lnTo>
                <a:cubicBezTo>
                  <a:pt x="2707189" y="2838530"/>
                  <a:pt x="2254528" y="3480579"/>
                  <a:pt x="1694173" y="3567326"/>
                </a:cubicBezTo>
                <a:lnTo>
                  <a:pt x="1564337" y="3577320"/>
                </a:lnTo>
                <a:lnTo>
                  <a:pt x="2907232" y="3577320"/>
                </a:lnTo>
                <a:lnTo>
                  <a:pt x="2922338" y="3577320"/>
                </a:lnTo>
                <a:lnTo>
                  <a:pt x="7383683" y="3577320"/>
                </a:lnTo>
                <a:lnTo>
                  <a:pt x="7383683" y="1927953"/>
                </a:lnTo>
                <a:lnTo>
                  <a:pt x="7383683" y="1649367"/>
                </a:lnTo>
                <a:lnTo>
                  <a:pt x="7383683" y="0"/>
                </a:lnTo>
                <a:lnTo>
                  <a:pt x="2944387" y="0"/>
                </a:lnTo>
                <a:lnTo>
                  <a:pt x="2885183" y="0"/>
                </a:lnTo>
                <a:lnTo>
                  <a:pt x="1564337" y="0"/>
                </a:lnTo>
                <a:lnTo>
                  <a:pt x="1694173" y="9994"/>
                </a:lnTo>
                <a:cubicBezTo>
                  <a:pt x="2254528" y="96741"/>
                  <a:pt x="2707189" y="738790"/>
                  <a:pt x="2811599" y="1569447"/>
                </a:cubicBezTo>
                <a:lnTo>
                  <a:pt x="2816555" y="1649367"/>
                </a:lnTo>
                <a:lnTo>
                  <a:pt x="2816541" y="1649367"/>
                </a:lnTo>
                <a:lnTo>
                  <a:pt x="2811585" y="1569447"/>
                </a:lnTo>
                <a:cubicBezTo>
                  <a:pt x="2707175" y="738790"/>
                  <a:pt x="2254514" y="96741"/>
                  <a:pt x="1694159" y="9994"/>
                </a:cubicBezTo>
                <a:lnTo>
                  <a:pt x="1564323" y="0"/>
                </a:lnTo>
                <a:lnTo>
                  <a:pt x="1564295" y="0"/>
                </a:lnTo>
                <a:cubicBezTo>
                  <a:pt x="1537246" y="2083"/>
                  <a:pt x="1300420" y="4165"/>
                  <a:pt x="1116038" y="6247"/>
                </a:cubicBezTo>
                <a:lnTo>
                  <a:pt x="1110343" y="6316"/>
                </a:lnTo>
                <a:lnTo>
                  <a:pt x="1037772" y="0"/>
                </a:lnTo>
                <a:lnTo>
                  <a:pt x="937424" y="8734"/>
                </a:lnTo>
                <a:lnTo>
                  <a:pt x="936735" y="8745"/>
                </a:lnTo>
                <a:cubicBezTo>
                  <a:pt x="916641" y="9161"/>
                  <a:pt x="902840" y="9578"/>
                  <a:pt x="897430" y="9994"/>
                </a:cubicBezTo>
                <a:lnTo>
                  <a:pt x="882819" y="22084"/>
                </a:lnTo>
                <a:lnTo>
                  <a:pt x="828625" y="36339"/>
                </a:lnTo>
                <a:cubicBezTo>
                  <a:pt x="355729" y="203125"/>
                  <a:pt x="0" y="924291"/>
                  <a:pt x="0" y="1788660"/>
                </a:cubicBezTo>
                <a:cubicBezTo>
                  <a:pt x="0" y="2653029"/>
                  <a:pt x="355729" y="3374195"/>
                  <a:pt x="828625" y="3540981"/>
                </a:cubicBezTo>
                <a:lnTo>
                  <a:pt x="882819" y="3555237"/>
                </a:lnTo>
                <a:lnTo>
                  <a:pt x="897430" y="3567326"/>
                </a:lnTo>
                <a:cubicBezTo>
                  <a:pt x="902840" y="3567742"/>
                  <a:pt x="916641" y="3568159"/>
                  <a:pt x="936735" y="3568575"/>
                </a:cubicBezTo>
                <a:lnTo>
                  <a:pt x="937421" y="3568586"/>
                </a:lnTo>
                <a:lnTo>
                  <a:pt x="1037772" y="3577320"/>
                </a:lnTo>
                <a:close/>
              </a:path>
            </a:pathLst>
          </a:custGeom>
          <a:solidFill>
            <a:srgbClr val="F2B483"/>
          </a:solidFill>
          <a:ln w="12700" cap="flat" cmpd="sng" algn="ctr">
            <a:noFill/>
            <a:prstDash val="solid"/>
            <a:miter lim="800000"/>
          </a:ln>
        </p:spPr>
        <p:txBody>
          <a:bodyPr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KSO_Img2"/>
          <p:cNvSpPr/>
          <p:nvPr/>
        </p:nvSpPr>
        <p:spPr>
          <a:xfrm>
            <a:off x="4464050" y="3035300"/>
            <a:ext cx="2249488" cy="2249488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KSO_Img3"/>
          <p:cNvSpPr/>
          <p:nvPr/>
        </p:nvSpPr>
        <p:spPr>
          <a:xfrm>
            <a:off x="6996113" y="3406775"/>
            <a:ext cx="1893887" cy="1893888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1775" y="5527675"/>
            <a:ext cx="6372225" cy="46038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175" y="2573338"/>
            <a:ext cx="5057775" cy="49212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KSO_Img1"/>
          <p:cNvSpPr/>
          <p:nvPr/>
        </p:nvSpPr>
        <p:spPr>
          <a:xfrm>
            <a:off x="558800" y="1916113"/>
            <a:ext cx="3386138" cy="3386137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004CD2-3D0F-4F00-804A-E1776D4623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77A944-2FA3-4039-BA43-C97CE4970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2302C8-8D7F-42EF-80CC-E2ECC1A076B0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8" y="352329"/>
            <a:ext cx="8292045" cy="69959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099" y="1242197"/>
            <a:ext cx="8292045" cy="51070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688BC1-9D7B-48DE-B754-506021728D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D6C7987D-EAEB-4668-8122-C670428C51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8E9688-3804-45A8-AD78-68CA240643D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58B4D128-122F-4778-AC14-3698D40BA5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3A49FD-955C-4284-B78A-F5E60726B5D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07DD8768-5BC7-4BAE-BDAA-4B38544B3D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977AA5-7BD3-47B8-92F5-FA2EB8D307A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2997D9DF-EFDE-431E-8D62-C13CD4F215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6C6B75-D079-4A4B-97E0-BDA7F9D1AC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81878999-4195-4C8F-8440-F076DD3A21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4A21F1-C93B-46AD-B38C-7879D3CC54A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2E16A06F-92D7-4BBD-BE8E-D14D7EAE5B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 descr="食品1_2.jpg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6" descr="食品1_2.jp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2113" y="1274763"/>
            <a:ext cx="8291512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"/>
        <a:defRPr lang="zh-CN" altLang="en-US" sz="2800" kern="1200" dirty="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4C197"/>
        </a:buClr>
        <a:buFont typeface="幼圆" panose="02010509060101010101" pitchFamily="49" charset="-122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642938" y="642938"/>
            <a:ext cx="5929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冀教版六年级数学下册第三单元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428750" y="2087932"/>
            <a:ext cx="4357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圆柱的表面积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805264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28860" y="1535186"/>
            <a:ext cx="3583032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课堂小结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714500" y="3357563"/>
            <a:ext cx="5500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这节课你收获了什么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 </a:t>
            </a:r>
            <a:endParaRPr lang="zh-CN" altLang="en-US" sz="4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3" descr="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571500"/>
            <a:ext cx="785813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214438" y="500063"/>
            <a:ext cx="757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一个无盖的圆柱形铁皮水桶（如下图）。</a:t>
            </a:r>
          </a:p>
        </p:txBody>
      </p:sp>
      <p:pic>
        <p:nvPicPr>
          <p:cNvPr id="6" name="图片 5" descr="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7513" y="1285875"/>
            <a:ext cx="2633662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8" y="1928813"/>
            <a:ext cx="58578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）做这个水桶至少要用多少平方厘米铁皮？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3214688"/>
            <a:ext cx="5929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3.14×30×35=3297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（平方厘米）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625" y="4000500"/>
            <a:ext cx="5715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3.14×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30÷2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=706.5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（平方厘米）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5065713"/>
            <a:ext cx="5715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3297+706.5=4003.5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（平方厘米）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8" y="5786438"/>
            <a:ext cx="828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答：做这个水桶至少要用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4003.5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平方厘米铁皮。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88" y="928688"/>
            <a:ext cx="7286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）照这样计算，做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个水桶至少需要多少平方米铁皮？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2286000"/>
            <a:ext cx="571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4003.5×50=200175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（平方厘米）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57313" y="3987800"/>
            <a:ext cx="571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答：至少需要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20.0175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平方米。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0" y="2987675"/>
            <a:ext cx="6215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200175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平方厘米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20.0175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平方米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714375" y="428625"/>
            <a:ext cx="77866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用一块白铁板（如下图）制作一个无盖的圆柱形水桶。水桶地面直径是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厘米，高是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厘米。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714375" y="2085975"/>
            <a:ext cx="7786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请你在下面铁皮板上画出做水桶的用材示意图。</a:t>
            </a:r>
          </a:p>
        </p:txBody>
      </p:sp>
      <p:pic>
        <p:nvPicPr>
          <p:cNvPr id="6" name="图片 5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357563"/>
            <a:ext cx="4233863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2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72313" y="4500563"/>
            <a:ext cx="16494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标注 7"/>
          <p:cNvSpPr/>
          <p:nvPr/>
        </p:nvSpPr>
        <p:spPr>
          <a:xfrm>
            <a:off x="5500688" y="3143250"/>
            <a:ext cx="2571750" cy="1000125"/>
          </a:xfrm>
          <a:prstGeom prst="wedgeRoundRectCallout">
            <a:avLst>
              <a:gd name="adj1" fmla="val 45449"/>
              <a:gd name="adj2" fmla="val 8959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要合理使用材料！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爆炸形 2 3"/>
          <p:cNvSpPr/>
          <p:nvPr/>
        </p:nvSpPr>
        <p:spPr>
          <a:xfrm>
            <a:off x="2357438" y="357188"/>
            <a:ext cx="4714875" cy="1643062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714375" y="2500313"/>
            <a:ext cx="75009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下面是一个生日蛋糕，地盘是塑料板。（单位：厘米）</a:t>
            </a:r>
          </a:p>
        </p:txBody>
      </p:sp>
      <p:pic>
        <p:nvPicPr>
          <p:cNvPr id="6" name="图片 5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3571875"/>
            <a:ext cx="40481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642938" y="701675"/>
            <a:ext cx="750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）为生日蛋糕选择一个合适的蛋糕盒。</a:t>
            </a:r>
          </a:p>
        </p:txBody>
      </p:sp>
      <p:pic>
        <p:nvPicPr>
          <p:cNvPr id="5" name="图片 4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1571625"/>
            <a:ext cx="728503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3773488"/>
            <a:ext cx="750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）做这个生日蛋糕需要多少硬纸板？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857250" y="1071563"/>
            <a:ext cx="36433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一个圆柱形木墩（如右图），在它的上面和侧面涂上油漆。涂漆部分的面积是多少？</a:t>
            </a:r>
          </a:p>
        </p:txBody>
      </p:sp>
      <p:pic>
        <p:nvPicPr>
          <p:cNvPr id="5" name="图片 4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5" y="1071563"/>
            <a:ext cx="29083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785813" y="1071563"/>
            <a:ext cx="40005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砌一个圆柱形的沼气池，底面直径是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米，深是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米。要把池子的内壁和底面抹上水泥，抹水泥部分的面积是多少平方米？</a:t>
            </a:r>
          </a:p>
        </p:txBody>
      </p:sp>
      <p:pic>
        <p:nvPicPr>
          <p:cNvPr id="5" name="图片 4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88" y="1428750"/>
            <a:ext cx="3571875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42938" y="1285875"/>
            <a:ext cx="75009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李师傅用白铁皮制作直径是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分米、长是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米的烟囱。制作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节，大约需要白铁皮多少平方米？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（接缝处按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厘米计算）</a:t>
            </a:r>
          </a:p>
        </p:txBody>
      </p:sp>
      <p:pic>
        <p:nvPicPr>
          <p:cNvPr id="5" name="图片 4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0" y="3286125"/>
            <a:ext cx="7285038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自定义 1">
      <a:dk1>
        <a:srgbClr val="4E4A4A"/>
      </a:dk1>
      <a:lt1>
        <a:sysClr val="window" lastClr="FFFFFF"/>
      </a:lt1>
      <a:dk2>
        <a:srgbClr val="4E4A4A"/>
      </a:dk2>
      <a:lt2>
        <a:srgbClr val="FFFFFF"/>
      </a:lt2>
      <a:accent1>
        <a:srgbClr val="FF4B2D"/>
      </a:accent1>
      <a:accent2>
        <a:srgbClr val="ED9851"/>
      </a:accent2>
      <a:accent3>
        <a:srgbClr val="EF57A3"/>
      </a:accent3>
      <a:accent4>
        <a:srgbClr val="FCBD3E"/>
      </a:accent4>
      <a:accent5>
        <a:srgbClr val="F66B16"/>
      </a:accent5>
      <a:accent6>
        <a:srgbClr val="EB8596"/>
      </a:accent6>
      <a:hlink>
        <a:srgbClr val="CC9900"/>
      </a:hlink>
      <a:folHlink>
        <a:srgbClr val="96A9A9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主题37</Template>
  <TotalTime>0</TotalTime>
  <Words>314</Words>
  <Application>Microsoft Office PowerPoint</Application>
  <PresentationFormat>全屏显示(4:3)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黑体</vt:lpstr>
      <vt:lpstr>华文楷体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2014-02-22T07:11:00Z</dcterms:created>
  <dcterms:modified xsi:type="dcterms:W3CDTF">2023-01-16T23:22:59Z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4B88FC9460534FA3AC1BA7AA693E266F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