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74"/>
  </p:notesMasterIdLst>
  <p:handoutMasterIdLst>
    <p:handoutMasterId r:id="rId75"/>
  </p:handoutMasterIdLst>
  <p:sldIdLst>
    <p:sldId id="963" r:id="rId3"/>
    <p:sldId id="964" r:id="rId4"/>
    <p:sldId id="965" r:id="rId5"/>
    <p:sldId id="966" r:id="rId6"/>
    <p:sldId id="967" r:id="rId7"/>
    <p:sldId id="968" r:id="rId8"/>
    <p:sldId id="834" r:id="rId9"/>
    <p:sldId id="835" r:id="rId10"/>
    <p:sldId id="958" r:id="rId11"/>
    <p:sldId id="959" r:id="rId12"/>
    <p:sldId id="961" r:id="rId13"/>
    <p:sldId id="962" r:id="rId14"/>
    <p:sldId id="836" r:id="rId15"/>
    <p:sldId id="837" r:id="rId16"/>
    <p:sldId id="838" r:id="rId17"/>
    <p:sldId id="839" r:id="rId18"/>
    <p:sldId id="969" r:id="rId19"/>
    <p:sldId id="970" r:id="rId20"/>
    <p:sldId id="971" r:id="rId21"/>
    <p:sldId id="934" r:id="rId22"/>
    <p:sldId id="935" r:id="rId23"/>
    <p:sldId id="936" r:id="rId24"/>
    <p:sldId id="937" r:id="rId25"/>
    <p:sldId id="938" r:id="rId26"/>
    <p:sldId id="939" r:id="rId27"/>
    <p:sldId id="940" r:id="rId28"/>
    <p:sldId id="941" r:id="rId29"/>
    <p:sldId id="942" r:id="rId30"/>
    <p:sldId id="943" r:id="rId31"/>
    <p:sldId id="944" r:id="rId32"/>
    <p:sldId id="862" r:id="rId33"/>
    <p:sldId id="898" r:id="rId34"/>
    <p:sldId id="899" r:id="rId35"/>
    <p:sldId id="900" r:id="rId36"/>
    <p:sldId id="955" r:id="rId37"/>
    <p:sldId id="956" r:id="rId38"/>
    <p:sldId id="901" r:id="rId39"/>
    <p:sldId id="902" r:id="rId40"/>
    <p:sldId id="903" r:id="rId41"/>
    <p:sldId id="904" r:id="rId42"/>
    <p:sldId id="905" r:id="rId43"/>
    <p:sldId id="906" r:id="rId44"/>
    <p:sldId id="907" r:id="rId45"/>
    <p:sldId id="908" r:id="rId46"/>
    <p:sldId id="909" r:id="rId47"/>
    <p:sldId id="910" r:id="rId48"/>
    <p:sldId id="911" r:id="rId49"/>
    <p:sldId id="912" r:id="rId50"/>
    <p:sldId id="913" r:id="rId51"/>
    <p:sldId id="914" r:id="rId52"/>
    <p:sldId id="915" r:id="rId53"/>
    <p:sldId id="916" r:id="rId54"/>
    <p:sldId id="917" r:id="rId55"/>
    <p:sldId id="918" r:id="rId56"/>
    <p:sldId id="919" r:id="rId57"/>
    <p:sldId id="974" r:id="rId58"/>
    <p:sldId id="976" r:id="rId59"/>
    <p:sldId id="977" r:id="rId60"/>
    <p:sldId id="978" r:id="rId61"/>
    <p:sldId id="979" r:id="rId62"/>
    <p:sldId id="980" r:id="rId63"/>
    <p:sldId id="889" r:id="rId64"/>
    <p:sldId id="920" r:id="rId65"/>
    <p:sldId id="892" r:id="rId66"/>
    <p:sldId id="923" r:id="rId67"/>
    <p:sldId id="924" r:id="rId68"/>
    <p:sldId id="894" r:id="rId69"/>
    <p:sldId id="927" r:id="rId70"/>
    <p:sldId id="895" r:id="rId71"/>
    <p:sldId id="930" r:id="rId72"/>
    <p:sldId id="931" r:id="rId73"/>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sz="4000" u="sng" kern="1200">
        <a:solidFill>
          <a:schemeClr val="tx1"/>
        </a:solidFill>
        <a:latin typeface="Arial" panose="020B0604020202020204" pitchFamily="34" charset="0"/>
        <a:ea typeface="方正楷体简体" pitchFamily="65" charset="-122"/>
        <a:cs typeface="+mn-cs"/>
      </a:defRPr>
    </a:lvl1pPr>
    <a:lvl2pPr marL="457200" algn="l" rtl="0" fontAlgn="base">
      <a:spcBef>
        <a:spcPct val="0"/>
      </a:spcBef>
      <a:spcAft>
        <a:spcPct val="0"/>
      </a:spcAft>
      <a:buFont typeface="Arial" panose="020B0604020202020204" pitchFamily="34" charset="0"/>
      <a:defRPr sz="4000" u="sng" kern="1200">
        <a:solidFill>
          <a:schemeClr val="tx1"/>
        </a:solidFill>
        <a:latin typeface="Arial" panose="020B0604020202020204" pitchFamily="34" charset="0"/>
        <a:ea typeface="方正楷体简体" pitchFamily="65" charset="-122"/>
        <a:cs typeface="+mn-cs"/>
      </a:defRPr>
    </a:lvl2pPr>
    <a:lvl3pPr marL="914400" algn="l" rtl="0" fontAlgn="base">
      <a:spcBef>
        <a:spcPct val="0"/>
      </a:spcBef>
      <a:spcAft>
        <a:spcPct val="0"/>
      </a:spcAft>
      <a:buFont typeface="Arial" panose="020B0604020202020204" pitchFamily="34" charset="0"/>
      <a:defRPr sz="4000" u="sng" kern="1200">
        <a:solidFill>
          <a:schemeClr val="tx1"/>
        </a:solidFill>
        <a:latin typeface="Arial" panose="020B0604020202020204" pitchFamily="34" charset="0"/>
        <a:ea typeface="方正楷体简体" pitchFamily="65" charset="-122"/>
        <a:cs typeface="+mn-cs"/>
      </a:defRPr>
    </a:lvl3pPr>
    <a:lvl4pPr marL="1371600" algn="l" rtl="0" fontAlgn="base">
      <a:spcBef>
        <a:spcPct val="0"/>
      </a:spcBef>
      <a:spcAft>
        <a:spcPct val="0"/>
      </a:spcAft>
      <a:buFont typeface="Arial" panose="020B0604020202020204" pitchFamily="34" charset="0"/>
      <a:defRPr sz="4000" u="sng" kern="1200">
        <a:solidFill>
          <a:schemeClr val="tx1"/>
        </a:solidFill>
        <a:latin typeface="Arial" panose="020B0604020202020204" pitchFamily="34" charset="0"/>
        <a:ea typeface="方正楷体简体" pitchFamily="65" charset="-122"/>
        <a:cs typeface="+mn-cs"/>
      </a:defRPr>
    </a:lvl4pPr>
    <a:lvl5pPr marL="1828800" algn="l" rtl="0" fontAlgn="base">
      <a:spcBef>
        <a:spcPct val="0"/>
      </a:spcBef>
      <a:spcAft>
        <a:spcPct val="0"/>
      </a:spcAft>
      <a:buFont typeface="Arial" panose="020B0604020202020204" pitchFamily="34" charset="0"/>
      <a:defRPr sz="4000" u="sng" kern="1200">
        <a:solidFill>
          <a:schemeClr val="tx1"/>
        </a:solidFill>
        <a:latin typeface="Arial" panose="020B0604020202020204" pitchFamily="34" charset="0"/>
        <a:ea typeface="方正楷体简体" pitchFamily="65" charset="-122"/>
        <a:cs typeface="+mn-cs"/>
      </a:defRPr>
    </a:lvl5pPr>
    <a:lvl6pPr marL="2286000" algn="l" defTabSz="914400" rtl="0" eaLnBrk="1" latinLnBrk="0" hangingPunct="1">
      <a:defRPr sz="4000" u="sng" kern="1200">
        <a:solidFill>
          <a:schemeClr val="tx1"/>
        </a:solidFill>
        <a:latin typeface="Arial" panose="020B0604020202020204" pitchFamily="34" charset="0"/>
        <a:ea typeface="方正楷体简体" pitchFamily="65" charset="-122"/>
        <a:cs typeface="+mn-cs"/>
      </a:defRPr>
    </a:lvl6pPr>
    <a:lvl7pPr marL="2743200" algn="l" defTabSz="914400" rtl="0" eaLnBrk="1" latinLnBrk="0" hangingPunct="1">
      <a:defRPr sz="4000" u="sng" kern="1200">
        <a:solidFill>
          <a:schemeClr val="tx1"/>
        </a:solidFill>
        <a:latin typeface="Arial" panose="020B0604020202020204" pitchFamily="34" charset="0"/>
        <a:ea typeface="方正楷体简体" pitchFamily="65" charset="-122"/>
        <a:cs typeface="+mn-cs"/>
      </a:defRPr>
    </a:lvl7pPr>
    <a:lvl8pPr marL="3200400" algn="l" defTabSz="914400" rtl="0" eaLnBrk="1" latinLnBrk="0" hangingPunct="1">
      <a:defRPr sz="4000" u="sng" kern="1200">
        <a:solidFill>
          <a:schemeClr val="tx1"/>
        </a:solidFill>
        <a:latin typeface="Arial" panose="020B0604020202020204" pitchFamily="34" charset="0"/>
        <a:ea typeface="方正楷体简体" pitchFamily="65" charset="-122"/>
        <a:cs typeface="+mn-cs"/>
      </a:defRPr>
    </a:lvl8pPr>
    <a:lvl9pPr marL="3657600" algn="l" defTabSz="914400" rtl="0" eaLnBrk="1" latinLnBrk="0" hangingPunct="1">
      <a:defRPr sz="4000" u="sng" kern="1200">
        <a:solidFill>
          <a:schemeClr val="tx1"/>
        </a:solidFill>
        <a:latin typeface="Arial" panose="020B0604020202020204" pitchFamily="34" charset="0"/>
        <a:ea typeface="方正楷体简体" pitchFamily="65" charset="-122"/>
        <a:cs typeface="+mn-cs"/>
      </a:defRPr>
    </a:lvl9pPr>
  </p:defaultTextStyle>
  <p:extLst>
    <p:ext uri="{EFAFB233-063F-42B5-8137-9DF3F51BA10A}">
      <p15:sldGuideLst xmlns:p15="http://schemas.microsoft.com/office/powerpoint/2012/main">
        <p15:guide id="1" orient="horz" pos="2160">
          <p15:clr>
            <a:srgbClr val="A4A3A4"/>
          </p15:clr>
        </p15:guide>
        <p15:guide id="2" pos="29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33CC33"/>
    <a:srgbClr val="FF3300"/>
    <a:srgbClr val="FF0000"/>
    <a:srgbClr val="FF00FF"/>
    <a:srgbClr val="FF9933"/>
    <a:srgbClr val="3399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1" autoAdjust="0"/>
    <p:restoredTop sz="93622" autoAdjust="0"/>
  </p:normalViewPr>
  <p:slideViewPr>
    <p:cSldViewPr>
      <p:cViewPr>
        <p:scale>
          <a:sx n="100" d="100"/>
          <a:sy n="100" d="100"/>
        </p:scale>
        <p:origin x="-276" y="-264"/>
      </p:cViewPr>
      <p:guideLst>
        <p:guide orient="horz" pos="2160"/>
        <p:guide pos="2902"/>
      </p:guideLst>
    </p:cSldViewPr>
  </p:slideViewPr>
  <p:notesTextViewPr>
    <p:cViewPr>
      <p:scale>
        <a:sx n="100" d="100"/>
        <a:sy n="100" d="100"/>
      </p:scale>
      <p:origin x="0" y="0"/>
    </p:cViewPr>
  </p:notesTextViewPr>
  <p:sorterViewPr>
    <p:cViewPr>
      <p:scale>
        <a:sx n="126" d="100"/>
        <a:sy n="126" d="100"/>
      </p:scale>
      <p:origin x="0" y="0"/>
    </p:cViewPr>
  </p:sorterViewPr>
  <p:gridSpacing cx="71999" cy="71999"/>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image" Target="../media/image64.emf"/><Relationship Id="rId3" Type="http://schemas.openxmlformats.org/officeDocument/2006/relationships/image" Target="../media/image54.emf"/><Relationship Id="rId7" Type="http://schemas.openxmlformats.org/officeDocument/2006/relationships/image" Target="../media/image58.emf"/><Relationship Id="rId12" Type="http://schemas.openxmlformats.org/officeDocument/2006/relationships/image" Target="../media/image63.emf"/><Relationship Id="rId2" Type="http://schemas.openxmlformats.org/officeDocument/2006/relationships/image" Target="../media/image53.emf"/><Relationship Id="rId1" Type="http://schemas.openxmlformats.org/officeDocument/2006/relationships/image" Target="../media/image52.emf"/><Relationship Id="rId6" Type="http://schemas.openxmlformats.org/officeDocument/2006/relationships/image" Target="../media/image57.emf"/><Relationship Id="rId11" Type="http://schemas.openxmlformats.org/officeDocument/2006/relationships/image" Target="../media/image62.emf"/><Relationship Id="rId5" Type="http://schemas.openxmlformats.org/officeDocument/2006/relationships/image" Target="../media/image56.emf"/><Relationship Id="rId10" Type="http://schemas.openxmlformats.org/officeDocument/2006/relationships/image" Target="../media/image61.emf"/><Relationship Id="rId4" Type="http://schemas.openxmlformats.org/officeDocument/2006/relationships/image" Target="../media/image55.emf"/><Relationship Id="rId9" Type="http://schemas.openxmlformats.org/officeDocument/2006/relationships/image" Target="../media/image6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image" Target="../media/image71.emf"/><Relationship Id="rId5" Type="http://schemas.openxmlformats.org/officeDocument/2006/relationships/image" Target="../media/image75.emf"/><Relationship Id="rId4" Type="http://schemas.openxmlformats.org/officeDocument/2006/relationships/image" Target="../media/image7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 Id="rId5" Type="http://schemas.openxmlformats.org/officeDocument/2006/relationships/image" Target="../media/image80.emf"/><Relationship Id="rId4" Type="http://schemas.openxmlformats.org/officeDocument/2006/relationships/image" Target="../media/image79.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4" Type="http://schemas.openxmlformats.org/officeDocument/2006/relationships/image" Target="../media/image84.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2.emf"/><Relationship Id="rId7" Type="http://schemas.openxmlformats.org/officeDocument/2006/relationships/image" Target="../media/image106.emf"/><Relationship Id="rId2" Type="http://schemas.openxmlformats.org/officeDocument/2006/relationships/image" Target="../media/image101.emf"/><Relationship Id="rId1" Type="http://schemas.openxmlformats.org/officeDocument/2006/relationships/image" Target="../media/image100.emf"/><Relationship Id="rId6" Type="http://schemas.openxmlformats.org/officeDocument/2006/relationships/image" Target="../media/image105.emf"/><Relationship Id="rId5" Type="http://schemas.openxmlformats.org/officeDocument/2006/relationships/image" Target="../media/image104.emf"/><Relationship Id="rId4" Type="http://schemas.openxmlformats.org/officeDocument/2006/relationships/image" Target="../media/image103.e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14.emf"/><Relationship Id="rId3" Type="http://schemas.openxmlformats.org/officeDocument/2006/relationships/image" Target="../media/image109.emf"/><Relationship Id="rId7" Type="http://schemas.openxmlformats.org/officeDocument/2006/relationships/image" Target="../media/image113.emf"/><Relationship Id="rId2" Type="http://schemas.openxmlformats.org/officeDocument/2006/relationships/image" Target="../media/image108.emf"/><Relationship Id="rId1" Type="http://schemas.openxmlformats.org/officeDocument/2006/relationships/image" Target="../media/image107.emf"/><Relationship Id="rId6" Type="http://schemas.openxmlformats.org/officeDocument/2006/relationships/image" Target="../media/image112.emf"/><Relationship Id="rId5" Type="http://schemas.openxmlformats.org/officeDocument/2006/relationships/image" Target="../media/image111.emf"/><Relationship Id="rId4" Type="http://schemas.openxmlformats.org/officeDocument/2006/relationships/image" Target="../media/image110.emf"/><Relationship Id="rId9" Type="http://schemas.openxmlformats.org/officeDocument/2006/relationships/image" Target="../media/image115.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image" Target="../media/image11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1.emf"/><Relationship Id="rId7" Type="http://schemas.openxmlformats.org/officeDocument/2006/relationships/image" Target="../media/image125.emf"/><Relationship Id="rId2" Type="http://schemas.openxmlformats.org/officeDocument/2006/relationships/image" Target="../media/image120.emf"/><Relationship Id="rId1" Type="http://schemas.openxmlformats.org/officeDocument/2006/relationships/image" Target="../media/image119.emf"/><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image" Target="../media/image12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image" Target="../media/image129.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emf"/><Relationship Id="rId1" Type="http://schemas.openxmlformats.org/officeDocument/2006/relationships/image" Target="../media/image132.emf"/><Relationship Id="rId5" Type="http://schemas.openxmlformats.org/officeDocument/2006/relationships/image" Target="../media/image136.emf"/><Relationship Id="rId4" Type="http://schemas.openxmlformats.org/officeDocument/2006/relationships/image" Target="../media/image1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image" Target="../media/image138.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image" Target="../media/image141.emf"/><Relationship Id="rId1" Type="http://schemas.openxmlformats.org/officeDocument/2006/relationships/image" Target="../media/image140.emf"/><Relationship Id="rId6" Type="http://schemas.openxmlformats.org/officeDocument/2006/relationships/image" Target="../media/image145.emf"/><Relationship Id="rId5" Type="http://schemas.openxmlformats.org/officeDocument/2006/relationships/image" Target="../media/image144.emf"/><Relationship Id="rId4" Type="http://schemas.openxmlformats.org/officeDocument/2006/relationships/image" Target="../media/image14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emf"/><Relationship Id="rId1" Type="http://schemas.openxmlformats.org/officeDocument/2006/relationships/image" Target="../media/image147.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52.emf"/><Relationship Id="rId7" Type="http://schemas.openxmlformats.org/officeDocument/2006/relationships/image" Target="../media/image156.emf"/><Relationship Id="rId2" Type="http://schemas.openxmlformats.org/officeDocument/2006/relationships/image" Target="../media/image151.emf"/><Relationship Id="rId1" Type="http://schemas.openxmlformats.org/officeDocument/2006/relationships/image" Target="../media/image150.emf"/><Relationship Id="rId6" Type="http://schemas.openxmlformats.org/officeDocument/2006/relationships/image" Target="../media/image155.emf"/><Relationship Id="rId5" Type="http://schemas.openxmlformats.org/officeDocument/2006/relationships/image" Target="../media/image154.emf"/><Relationship Id="rId4" Type="http://schemas.openxmlformats.org/officeDocument/2006/relationships/image" Target="../media/image1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60.emf"/><Relationship Id="rId2" Type="http://schemas.openxmlformats.org/officeDocument/2006/relationships/image" Target="../media/image159.emf"/><Relationship Id="rId1" Type="http://schemas.openxmlformats.org/officeDocument/2006/relationships/image" Target="../media/image15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168.emf"/><Relationship Id="rId3" Type="http://schemas.openxmlformats.org/officeDocument/2006/relationships/image" Target="../media/image163.emf"/><Relationship Id="rId7" Type="http://schemas.openxmlformats.org/officeDocument/2006/relationships/image" Target="../media/image167.emf"/><Relationship Id="rId2" Type="http://schemas.openxmlformats.org/officeDocument/2006/relationships/image" Target="../media/image162.emf"/><Relationship Id="rId1" Type="http://schemas.openxmlformats.org/officeDocument/2006/relationships/image" Target="../media/image161.emf"/><Relationship Id="rId6" Type="http://schemas.openxmlformats.org/officeDocument/2006/relationships/image" Target="../media/image166.emf"/><Relationship Id="rId5" Type="http://schemas.openxmlformats.org/officeDocument/2006/relationships/image" Target="../media/image165.emf"/><Relationship Id="rId4" Type="http://schemas.openxmlformats.org/officeDocument/2006/relationships/image" Target="../media/image164.emf"/><Relationship Id="rId9" Type="http://schemas.openxmlformats.org/officeDocument/2006/relationships/image" Target="../media/image16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172.emf"/><Relationship Id="rId1" Type="http://schemas.openxmlformats.org/officeDocument/2006/relationships/image" Target="../media/image171.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76.emf"/><Relationship Id="rId7" Type="http://schemas.openxmlformats.org/officeDocument/2006/relationships/image" Target="../media/image180.emf"/><Relationship Id="rId2" Type="http://schemas.openxmlformats.org/officeDocument/2006/relationships/image" Target="../media/image175.emf"/><Relationship Id="rId1" Type="http://schemas.openxmlformats.org/officeDocument/2006/relationships/image" Target="../media/image174.emf"/><Relationship Id="rId6" Type="http://schemas.openxmlformats.org/officeDocument/2006/relationships/image" Target="../media/image179.emf"/><Relationship Id="rId5" Type="http://schemas.openxmlformats.org/officeDocument/2006/relationships/image" Target="../media/image178.emf"/><Relationship Id="rId4" Type="http://schemas.openxmlformats.org/officeDocument/2006/relationships/image" Target="../media/image177.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83.emf"/><Relationship Id="rId2" Type="http://schemas.openxmlformats.org/officeDocument/2006/relationships/image" Target="../media/image182.emf"/><Relationship Id="rId1" Type="http://schemas.openxmlformats.org/officeDocument/2006/relationships/image" Target="../media/image181.emf"/><Relationship Id="rId4" Type="http://schemas.openxmlformats.org/officeDocument/2006/relationships/image" Target="../media/image184.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87.emf"/><Relationship Id="rId7" Type="http://schemas.openxmlformats.org/officeDocument/2006/relationships/image" Target="../media/image191.emf"/><Relationship Id="rId2" Type="http://schemas.openxmlformats.org/officeDocument/2006/relationships/image" Target="../media/image186.emf"/><Relationship Id="rId1" Type="http://schemas.openxmlformats.org/officeDocument/2006/relationships/image" Target="../media/image185.emf"/><Relationship Id="rId6" Type="http://schemas.openxmlformats.org/officeDocument/2006/relationships/image" Target="../media/image190.emf"/><Relationship Id="rId5" Type="http://schemas.openxmlformats.org/officeDocument/2006/relationships/image" Target="../media/image189.emf"/><Relationship Id="rId4" Type="http://schemas.openxmlformats.org/officeDocument/2006/relationships/image" Target="../media/image18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95.emf"/><Relationship Id="rId2" Type="http://schemas.openxmlformats.org/officeDocument/2006/relationships/image" Target="../media/image194.emf"/><Relationship Id="rId1" Type="http://schemas.openxmlformats.org/officeDocument/2006/relationships/image" Target="../media/image193.emf"/></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203.emf"/><Relationship Id="rId3" Type="http://schemas.openxmlformats.org/officeDocument/2006/relationships/image" Target="../media/image198.emf"/><Relationship Id="rId7" Type="http://schemas.openxmlformats.org/officeDocument/2006/relationships/image" Target="../media/image202.emf"/><Relationship Id="rId2" Type="http://schemas.openxmlformats.org/officeDocument/2006/relationships/image" Target="../media/image197.emf"/><Relationship Id="rId1" Type="http://schemas.openxmlformats.org/officeDocument/2006/relationships/image" Target="../media/image196.emf"/><Relationship Id="rId6" Type="http://schemas.openxmlformats.org/officeDocument/2006/relationships/image" Target="../media/image201.emf"/><Relationship Id="rId5" Type="http://schemas.openxmlformats.org/officeDocument/2006/relationships/image" Target="../media/image200.emf"/><Relationship Id="rId10" Type="http://schemas.openxmlformats.org/officeDocument/2006/relationships/image" Target="../media/image205.emf"/><Relationship Id="rId4" Type="http://schemas.openxmlformats.org/officeDocument/2006/relationships/image" Target="../media/image199.emf"/><Relationship Id="rId9" Type="http://schemas.openxmlformats.org/officeDocument/2006/relationships/image" Target="../media/image20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0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07.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image" Target="../media/image209.emf"/><Relationship Id="rId1" Type="http://schemas.openxmlformats.org/officeDocument/2006/relationships/image" Target="../media/image208.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13.emf"/><Relationship Id="rId7" Type="http://schemas.openxmlformats.org/officeDocument/2006/relationships/image" Target="../media/image217.emf"/><Relationship Id="rId2" Type="http://schemas.openxmlformats.org/officeDocument/2006/relationships/image" Target="../media/image212.emf"/><Relationship Id="rId1" Type="http://schemas.openxmlformats.org/officeDocument/2006/relationships/image" Target="../media/image211.emf"/><Relationship Id="rId6" Type="http://schemas.openxmlformats.org/officeDocument/2006/relationships/image" Target="../media/image216.emf"/><Relationship Id="rId5" Type="http://schemas.openxmlformats.org/officeDocument/2006/relationships/image" Target="../media/image215.emf"/><Relationship Id="rId4" Type="http://schemas.openxmlformats.org/officeDocument/2006/relationships/image" Target="../media/image214.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219.emf"/><Relationship Id="rId1" Type="http://schemas.openxmlformats.org/officeDocument/2006/relationships/image" Target="../media/image218.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22.emf"/><Relationship Id="rId7" Type="http://schemas.openxmlformats.org/officeDocument/2006/relationships/image" Target="../media/image226.emf"/><Relationship Id="rId2" Type="http://schemas.openxmlformats.org/officeDocument/2006/relationships/image" Target="../media/image221.emf"/><Relationship Id="rId1" Type="http://schemas.openxmlformats.org/officeDocument/2006/relationships/image" Target="../media/image220.emf"/><Relationship Id="rId6" Type="http://schemas.openxmlformats.org/officeDocument/2006/relationships/image" Target="../media/image225.emf"/><Relationship Id="rId5" Type="http://schemas.openxmlformats.org/officeDocument/2006/relationships/image" Target="../media/image224.emf"/><Relationship Id="rId4" Type="http://schemas.openxmlformats.org/officeDocument/2006/relationships/image" Target="../media/image22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27.e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30.emf"/><Relationship Id="rId2" Type="http://schemas.openxmlformats.org/officeDocument/2006/relationships/image" Target="../media/image229.emf"/><Relationship Id="rId1" Type="http://schemas.openxmlformats.org/officeDocument/2006/relationships/image" Target="../media/image228.emf"/><Relationship Id="rId4" Type="http://schemas.openxmlformats.org/officeDocument/2006/relationships/image" Target="../media/image231.e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239.emf"/><Relationship Id="rId3" Type="http://schemas.openxmlformats.org/officeDocument/2006/relationships/image" Target="../media/image234.emf"/><Relationship Id="rId7" Type="http://schemas.openxmlformats.org/officeDocument/2006/relationships/image" Target="../media/image238.emf"/><Relationship Id="rId2" Type="http://schemas.openxmlformats.org/officeDocument/2006/relationships/image" Target="../media/image233.emf"/><Relationship Id="rId1" Type="http://schemas.openxmlformats.org/officeDocument/2006/relationships/image" Target="../media/image232.emf"/><Relationship Id="rId6" Type="http://schemas.openxmlformats.org/officeDocument/2006/relationships/image" Target="../media/image237.emf"/><Relationship Id="rId5" Type="http://schemas.openxmlformats.org/officeDocument/2006/relationships/image" Target="../media/image236.emf"/><Relationship Id="rId4" Type="http://schemas.openxmlformats.org/officeDocument/2006/relationships/image" Target="../media/image235.emf"/><Relationship Id="rId9" Type="http://schemas.openxmlformats.org/officeDocument/2006/relationships/image" Target="../media/image24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41.e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249.emf"/><Relationship Id="rId3" Type="http://schemas.openxmlformats.org/officeDocument/2006/relationships/image" Target="../media/image244.emf"/><Relationship Id="rId7" Type="http://schemas.openxmlformats.org/officeDocument/2006/relationships/image" Target="../media/image248.emf"/><Relationship Id="rId2" Type="http://schemas.openxmlformats.org/officeDocument/2006/relationships/image" Target="../media/image243.emf"/><Relationship Id="rId1" Type="http://schemas.openxmlformats.org/officeDocument/2006/relationships/image" Target="../media/image242.emf"/><Relationship Id="rId6" Type="http://schemas.openxmlformats.org/officeDocument/2006/relationships/image" Target="../media/image247.emf"/><Relationship Id="rId5" Type="http://schemas.openxmlformats.org/officeDocument/2006/relationships/image" Target="../media/image246.emf"/><Relationship Id="rId4" Type="http://schemas.openxmlformats.org/officeDocument/2006/relationships/image" Target="../media/image245.emf"/><Relationship Id="rId9" Type="http://schemas.openxmlformats.org/officeDocument/2006/relationships/image" Target="../media/image25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53.emf"/><Relationship Id="rId2" Type="http://schemas.openxmlformats.org/officeDocument/2006/relationships/image" Target="../media/image252.emf"/><Relationship Id="rId1" Type="http://schemas.openxmlformats.org/officeDocument/2006/relationships/image" Target="../media/image251.emf"/><Relationship Id="rId6" Type="http://schemas.openxmlformats.org/officeDocument/2006/relationships/image" Target="../media/image256.emf"/><Relationship Id="rId5" Type="http://schemas.openxmlformats.org/officeDocument/2006/relationships/image" Target="../media/image255.emf"/><Relationship Id="rId4" Type="http://schemas.openxmlformats.org/officeDocument/2006/relationships/image" Target="../media/image254.e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60.emf"/><Relationship Id="rId2" Type="http://schemas.openxmlformats.org/officeDocument/2006/relationships/image" Target="../media/image259.emf"/><Relationship Id="rId1" Type="http://schemas.openxmlformats.org/officeDocument/2006/relationships/image" Target="../media/image258.emf"/><Relationship Id="rId6" Type="http://schemas.openxmlformats.org/officeDocument/2006/relationships/image" Target="../media/image263.emf"/><Relationship Id="rId5" Type="http://schemas.openxmlformats.org/officeDocument/2006/relationships/image" Target="../media/image262.emf"/><Relationship Id="rId4" Type="http://schemas.openxmlformats.org/officeDocument/2006/relationships/image" Target="../media/image261.e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66.emf"/><Relationship Id="rId2" Type="http://schemas.openxmlformats.org/officeDocument/2006/relationships/image" Target="../media/image265.emf"/><Relationship Id="rId1" Type="http://schemas.openxmlformats.org/officeDocument/2006/relationships/image" Target="../media/image264.e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269.emf"/><Relationship Id="rId1" Type="http://schemas.openxmlformats.org/officeDocument/2006/relationships/image" Target="../media/image26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70.e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272.emf"/><Relationship Id="rId1" Type="http://schemas.openxmlformats.org/officeDocument/2006/relationships/image" Target="../media/image27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75.e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277.emf"/><Relationship Id="rId1" Type="http://schemas.openxmlformats.org/officeDocument/2006/relationships/image" Target="../media/image276.emf"/></Relationships>
</file>

<file path=ppt/drawings/_rels/vmlDrawing68.vml.rels><?xml version="1.0" encoding="UTF-8" standalone="yes"?>
<Relationships xmlns="http://schemas.openxmlformats.org/package/2006/relationships"><Relationship Id="rId2" Type="http://schemas.openxmlformats.org/officeDocument/2006/relationships/image" Target="../media/image281.emf"/><Relationship Id="rId1" Type="http://schemas.openxmlformats.org/officeDocument/2006/relationships/image" Target="../media/image280.e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285.emf"/><Relationship Id="rId2" Type="http://schemas.openxmlformats.org/officeDocument/2006/relationships/image" Target="../media/image284.emf"/><Relationship Id="rId1" Type="http://schemas.openxmlformats.org/officeDocument/2006/relationships/image" Target="../media/image283.emf"/><Relationship Id="rId6" Type="http://schemas.openxmlformats.org/officeDocument/2006/relationships/image" Target="../media/image288.emf"/><Relationship Id="rId5" Type="http://schemas.openxmlformats.org/officeDocument/2006/relationships/image" Target="../media/image287.emf"/><Relationship Id="rId4" Type="http://schemas.openxmlformats.org/officeDocument/2006/relationships/image" Target="../media/image286.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12" Type="http://schemas.openxmlformats.org/officeDocument/2006/relationships/image" Target="../media/image51.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56706" name="页眉占位符 456705"/>
          <p:cNvSpPr>
            <a:spLocks noGrp="1"/>
          </p:cNvSpPr>
          <p:nvPr>
            <p:ph type="hdr" sz="quarter"/>
          </p:nvPr>
        </p:nvSpPr>
        <p:spPr>
          <a:xfrm>
            <a:off x="0" y="0"/>
            <a:ext cx="2971800" cy="457200"/>
          </a:xfrm>
          <a:prstGeom prst="rect">
            <a:avLst/>
          </a:prstGeom>
          <a:noFill/>
          <a:ln w="9525">
            <a:noFill/>
          </a:ln>
        </p:spPr>
        <p:txBody>
          <a:bodyPr/>
          <a:lstStyle>
            <a:lvl1pPr>
              <a:defRPr sz="1200" u="none" noProof="1" dirty="0"/>
            </a:lvl1pPr>
          </a:lstStyle>
          <a:p>
            <a:endParaRPr lang="zh-CN" altLang="en-US"/>
          </a:p>
        </p:txBody>
      </p:sp>
      <p:sp>
        <p:nvSpPr>
          <p:cNvPr id="456707" name="日期占位符 456706"/>
          <p:cNvSpPr>
            <a:spLocks noGrp="1"/>
          </p:cNvSpPr>
          <p:nvPr>
            <p:ph type="dt" idx="1"/>
          </p:nvPr>
        </p:nvSpPr>
        <p:spPr>
          <a:xfrm>
            <a:off x="3884613" y="0"/>
            <a:ext cx="2971800" cy="457200"/>
          </a:xfrm>
          <a:prstGeom prst="rect">
            <a:avLst/>
          </a:prstGeom>
          <a:noFill/>
          <a:ln w="9525">
            <a:noFill/>
          </a:ln>
        </p:spPr>
        <p:txBody>
          <a:bodyPr/>
          <a:lstStyle>
            <a:lvl1pPr algn="r">
              <a:defRPr sz="1200" u="none" noProof="1" dirty="0"/>
            </a:lvl1pPr>
          </a:lstStyle>
          <a:p>
            <a:fld id="{BB962C8B-B14F-4D97-AF65-F5344CB8AC3E}" type="datetimeFigureOut">
              <a:rPr lang="zh-CN" altLang="en-US"/>
              <a:t>2023-01-17</a:t>
            </a:fld>
            <a:endParaRPr lang="zh-CN" altLang="en-US"/>
          </a:p>
        </p:txBody>
      </p:sp>
      <p:sp>
        <p:nvSpPr>
          <p:cNvPr id="6148" name="幻灯片图像占位符 456707"/>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9" name="文本占位符 456708"/>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56710" name="页脚占位符 456709"/>
          <p:cNvSpPr>
            <a:spLocks noGrp="1"/>
          </p:cNvSpPr>
          <p:nvPr>
            <p:ph type="ftr" sz="quarter" idx="4"/>
          </p:nvPr>
        </p:nvSpPr>
        <p:spPr>
          <a:xfrm>
            <a:off x="0" y="8685213"/>
            <a:ext cx="2971800" cy="457200"/>
          </a:xfrm>
          <a:prstGeom prst="rect">
            <a:avLst/>
          </a:prstGeom>
          <a:noFill/>
          <a:ln w="9525">
            <a:noFill/>
          </a:ln>
        </p:spPr>
        <p:txBody>
          <a:bodyPr anchor="b"/>
          <a:lstStyle>
            <a:lvl1pPr>
              <a:defRPr sz="1200" u="none" noProof="1" dirty="0"/>
            </a:lvl1pPr>
          </a:lstStyle>
          <a:p>
            <a:endParaRPr lang="zh-CN" altLang="en-US"/>
          </a:p>
        </p:txBody>
      </p:sp>
      <p:sp>
        <p:nvSpPr>
          <p:cNvPr id="456711" name="灯片编号占位符 456710"/>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lstStyle>
            <a:lvl1pPr algn="r">
              <a:defRPr sz="1200" u="none"/>
            </a:lvl1pPr>
          </a:lstStyle>
          <a:p>
            <a:fld id="{E76437ED-2D99-479A-B4D0-C472958855E2}"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Calibri" panose="020F0502020204030204" pitchFamily="34" charset="0"/>
        <a:ea typeface="宋体" panose="02010600030101010101" pitchFamily="2" charset="-122"/>
      </a:defRPr>
    </a:lvl1pPr>
    <a:lvl2pPr marL="457200" lvl="1" algn="l" rtl="0" fontAlgn="base">
      <a:spcBef>
        <a:spcPct val="0"/>
      </a:spcBef>
      <a:spcAft>
        <a:spcPct val="0"/>
      </a:spcAft>
      <a:defRPr sz="1200" kern="1200">
        <a:solidFill>
          <a:schemeClr val="tx1"/>
        </a:solidFill>
        <a:latin typeface="Calibri" panose="020F0502020204030204" pitchFamily="34" charset="0"/>
        <a:ea typeface="宋体" panose="02010600030101010101" pitchFamily="2" charset="-122"/>
      </a:defRPr>
    </a:lvl2pPr>
    <a:lvl3pPr marL="914400" lvl="2" algn="l" rtl="0" fontAlgn="base">
      <a:spcBef>
        <a:spcPct val="0"/>
      </a:spcBef>
      <a:spcAft>
        <a:spcPct val="0"/>
      </a:spcAft>
      <a:defRPr sz="1200" kern="1200">
        <a:solidFill>
          <a:schemeClr val="tx1"/>
        </a:solidFill>
        <a:latin typeface="Calibri" panose="020F0502020204030204" pitchFamily="34" charset="0"/>
        <a:ea typeface="宋体" panose="02010600030101010101" pitchFamily="2" charset="-122"/>
      </a:defRPr>
    </a:lvl3pPr>
    <a:lvl4pPr marL="1371600" lvl="3" algn="l" rtl="0" fontAlgn="base">
      <a:spcBef>
        <a:spcPct val="0"/>
      </a:spcBef>
      <a:spcAft>
        <a:spcPct val="0"/>
      </a:spcAft>
      <a:defRPr sz="1200" kern="1200">
        <a:solidFill>
          <a:schemeClr val="tx1"/>
        </a:solidFill>
        <a:latin typeface="Calibri" panose="020F0502020204030204" pitchFamily="34" charset="0"/>
        <a:ea typeface="宋体" panose="02010600030101010101" pitchFamily="2" charset="-122"/>
      </a:defRPr>
    </a:lvl4pPr>
    <a:lvl5pPr marL="1828800" lvl="4" algn="l" rtl="0" fontAlgn="base">
      <a:spcBef>
        <a:spcPct val="0"/>
      </a:spcBef>
      <a:spcAft>
        <a:spcPct val="0"/>
      </a:spcAft>
      <a:defRPr sz="1200" kern="1200">
        <a:solidFill>
          <a:schemeClr val="tx1"/>
        </a:solidFill>
        <a:latin typeface="Calibri" panose="020F0502020204030204" pitchFamily="34" charset="0"/>
        <a:ea typeface="宋体" panose="02010600030101010101" pitchFamily="2" charset="-122"/>
      </a:defRPr>
    </a:lvl5pPr>
    <a:lvl6pPr marL="2286000" lvl="5"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lvl="4"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5pPr>
      <a:lvl6pPr marL="2286000" lvl="5"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6pPr>
      <a:lvl7pPr marL="2743200" lvl="6"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7pPr>
      <a:lvl8pPr marL="3200400" lvl="7"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8pPr>
      <a:lvl9pPr marL="3657600" lvl="8" indent="0" algn="ctr" defTabSz="914400" rtl="0" eaLnBrk="1" fontAlgn="base" latinLnBrk="0" hangingPunct="1">
        <a:lnSpc>
          <a:spcPct val="100000"/>
        </a:lnSpc>
        <a:spcBef>
          <a:spcPct val="0"/>
        </a:spcBef>
        <a:spcAft>
          <a:spcPct val="0"/>
        </a:spcAft>
        <a:buFont typeface="Arial" panose="020B0604020202020204" pitchFamily="34" charset="0"/>
        <a:buNone/>
        <a:defRPr sz="4000" b="0" i="0" u="sng" kern="1200" baseline="0">
          <a:solidFill>
            <a:schemeClr val="tx1"/>
          </a:solidFill>
          <a:latin typeface="Arial" panose="020B0604020202020204" pitchFamily="34" charset="0"/>
          <a:ea typeface="方正楷体简体" pitchFamily="65"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Lst>
  <p:transition>
    <p:circle/>
  </p:transition>
  <p:txStyles>
    <p:titleStyle>
      <a:lvl1pPr algn="l" rtl="0" fontAlgn="base">
        <a:spcBef>
          <a:spcPct val="0"/>
        </a:spcBef>
        <a:spcAft>
          <a:spcPct val="0"/>
        </a:spcAft>
        <a:defRPr sz="4400" kern="1200">
          <a:solidFill>
            <a:schemeClr val="tx1"/>
          </a:solidFill>
          <a:latin typeface="Arial" panose="020B0604020202020204" pitchFamily="34" charset="0"/>
          <a:ea typeface="宋体" panose="02010600030101010101" pitchFamily="2" charset="-122"/>
        </a:defRPr>
      </a:lvl1pPr>
      <a:lvl2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Arial" panose="020B0604020202020204" pitchFamily="34" charset="0"/>
          <a:ea typeface="宋体" panose="02010600030101010101" pitchFamily="2" charset="-122"/>
        </a:defRPr>
      </a:lvl1pPr>
      <a:lvl2pPr marL="742950" lvl="1"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Arial" panose="020B0604020202020204" pitchFamily="34" charset="0"/>
          <a:ea typeface="宋体" panose="02010600030101010101" pitchFamily="2" charset="-122"/>
        </a:defRPr>
      </a:lvl2pPr>
      <a:lvl3pPr marL="1143000" lvl="2"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Arial" panose="020B0604020202020204" pitchFamily="34" charset="0"/>
          <a:ea typeface="宋体" panose="02010600030101010101" pitchFamily="2" charset="-122"/>
        </a:defRPr>
      </a:lvl3pPr>
      <a:lvl4pPr marL="1600200" lvl="3"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Arial" panose="020B0604020202020204" pitchFamily="34" charset="0"/>
          <a:ea typeface="宋体" panose="02010600030101010101" pitchFamily="2" charset="-122"/>
        </a:defRPr>
      </a:lvl4pPr>
      <a:lvl5pPr marL="2057400" lvl="4"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宋体" panose="02010600030101010101" pitchFamily="2" charset="-122"/>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Arial" panose="020B0604020202020204" pitchFamily="34" charset="0"/>
          <a:ea typeface="宋体" panose="02010600030101010101" pitchFamily="2" charset="-122"/>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40.bin"/><Relationship Id="rId18" Type="http://schemas.openxmlformats.org/officeDocument/2006/relationships/image" Target="../media/image47.emf"/><Relationship Id="rId26" Type="http://schemas.openxmlformats.org/officeDocument/2006/relationships/image" Target="../media/image51.e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44.emf"/><Relationship Id="rId17" Type="http://schemas.openxmlformats.org/officeDocument/2006/relationships/oleObject" Target="../embeddings/oleObject42.bin"/><Relationship Id="rId25" Type="http://schemas.openxmlformats.org/officeDocument/2006/relationships/oleObject" Target="../embeddings/oleObject46.bin"/><Relationship Id="rId2" Type="http://schemas.openxmlformats.org/officeDocument/2006/relationships/slideLayout" Target="../slideLayouts/slideLayout12.xml"/><Relationship Id="rId16" Type="http://schemas.openxmlformats.org/officeDocument/2006/relationships/image" Target="../media/image46.emf"/><Relationship Id="rId20" Type="http://schemas.openxmlformats.org/officeDocument/2006/relationships/image" Target="../media/image48.emf"/><Relationship Id="rId1" Type="http://schemas.openxmlformats.org/officeDocument/2006/relationships/vmlDrawing" Target="../drawings/vmlDrawing9.vml"/><Relationship Id="rId6" Type="http://schemas.openxmlformats.org/officeDocument/2006/relationships/image" Target="../media/image41.emf"/><Relationship Id="rId11" Type="http://schemas.openxmlformats.org/officeDocument/2006/relationships/oleObject" Target="../embeddings/oleObject39.bin"/><Relationship Id="rId24" Type="http://schemas.openxmlformats.org/officeDocument/2006/relationships/image" Target="../media/image50.e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10" Type="http://schemas.openxmlformats.org/officeDocument/2006/relationships/image" Target="../media/image43.emf"/><Relationship Id="rId19" Type="http://schemas.openxmlformats.org/officeDocument/2006/relationships/oleObject" Target="../embeddings/oleObject43.bin"/><Relationship Id="rId4" Type="http://schemas.openxmlformats.org/officeDocument/2006/relationships/image" Target="../media/image40.emf"/><Relationship Id="rId9" Type="http://schemas.openxmlformats.org/officeDocument/2006/relationships/oleObject" Target="../embeddings/oleObject38.bin"/><Relationship Id="rId14" Type="http://schemas.openxmlformats.org/officeDocument/2006/relationships/image" Target="../media/image45.emf"/><Relationship Id="rId22" Type="http://schemas.openxmlformats.org/officeDocument/2006/relationships/image" Target="../media/image49.emf"/></Relationships>
</file>

<file path=ppt/slides/_rels/slide11.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oleObject" Target="../embeddings/oleObject52.bin"/><Relationship Id="rId18" Type="http://schemas.openxmlformats.org/officeDocument/2006/relationships/image" Target="../media/image59.emf"/><Relationship Id="rId26" Type="http://schemas.openxmlformats.org/officeDocument/2006/relationships/image" Target="../media/image63.emf"/><Relationship Id="rId3" Type="http://schemas.openxmlformats.org/officeDocument/2006/relationships/oleObject" Target="../embeddings/oleObject47.bin"/><Relationship Id="rId21" Type="http://schemas.openxmlformats.org/officeDocument/2006/relationships/oleObject" Target="../embeddings/oleObject56.bin"/><Relationship Id="rId7" Type="http://schemas.openxmlformats.org/officeDocument/2006/relationships/oleObject" Target="../embeddings/oleObject49.bin"/><Relationship Id="rId12" Type="http://schemas.openxmlformats.org/officeDocument/2006/relationships/image" Target="../media/image56.emf"/><Relationship Id="rId17" Type="http://schemas.openxmlformats.org/officeDocument/2006/relationships/oleObject" Target="../embeddings/oleObject54.bin"/><Relationship Id="rId25" Type="http://schemas.openxmlformats.org/officeDocument/2006/relationships/oleObject" Target="../embeddings/oleObject58.bin"/><Relationship Id="rId2" Type="http://schemas.openxmlformats.org/officeDocument/2006/relationships/slideLayout" Target="../slideLayouts/slideLayout12.xml"/><Relationship Id="rId16" Type="http://schemas.openxmlformats.org/officeDocument/2006/relationships/image" Target="../media/image58.emf"/><Relationship Id="rId20" Type="http://schemas.openxmlformats.org/officeDocument/2006/relationships/image" Target="../media/image60.emf"/><Relationship Id="rId1" Type="http://schemas.openxmlformats.org/officeDocument/2006/relationships/vmlDrawing" Target="../drawings/vmlDrawing10.vml"/><Relationship Id="rId6" Type="http://schemas.openxmlformats.org/officeDocument/2006/relationships/image" Target="../media/image53.emf"/><Relationship Id="rId11" Type="http://schemas.openxmlformats.org/officeDocument/2006/relationships/oleObject" Target="../embeddings/oleObject51.bin"/><Relationship Id="rId24" Type="http://schemas.openxmlformats.org/officeDocument/2006/relationships/image" Target="../media/image62.emf"/><Relationship Id="rId5" Type="http://schemas.openxmlformats.org/officeDocument/2006/relationships/oleObject" Target="../embeddings/oleObject48.bin"/><Relationship Id="rId15" Type="http://schemas.openxmlformats.org/officeDocument/2006/relationships/oleObject" Target="../embeddings/oleObject53.bin"/><Relationship Id="rId23" Type="http://schemas.openxmlformats.org/officeDocument/2006/relationships/oleObject" Target="../embeddings/oleObject57.bin"/><Relationship Id="rId28" Type="http://schemas.openxmlformats.org/officeDocument/2006/relationships/image" Target="../media/image64.emf"/><Relationship Id="rId10" Type="http://schemas.openxmlformats.org/officeDocument/2006/relationships/image" Target="../media/image55.emf"/><Relationship Id="rId19" Type="http://schemas.openxmlformats.org/officeDocument/2006/relationships/oleObject" Target="../embeddings/oleObject55.bin"/><Relationship Id="rId4" Type="http://schemas.openxmlformats.org/officeDocument/2006/relationships/image" Target="../media/image52.emf"/><Relationship Id="rId9" Type="http://schemas.openxmlformats.org/officeDocument/2006/relationships/oleObject" Target="../embeddings/oleObject50.bin"/><Relationship Id="rId14" Type="http://schemas.openxmlformats.org/officeDocument/2006/relationships/image" Target="../media/image57.emf"/><Relationship Id="rId22" Type="http://schemas.openxmlformats.org/officeDocument/2006/relationships/image" Target="../media/image61.emf"/><Relationship Id="rId27" Type="http://schemas.openxmlformats.org/officeDocument/2006/relationships/oleObject" Target="../embeddings/oleObject5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65.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67.emf"/><Relationship Id="rId5" Type="http://schemas.openxmlformats.org/officeDocument/2006/relationships/oleObject" Target="../embeddings/oleObject62.bin"/><Relationship Id="rId4" Type="http://schemas.openxmlformats.org/officeDocument/2006/relationships/image" Target="../media/image6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6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6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70.emf"/></Relationships>
</file>

<file path=ppt/slides/_rels/slide17.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75.e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72.e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74.emf"/><Relationship Id="rId4" Type="http://schemas.openxmlformats.org/officeDocument/2006/relationships/image" Target="../media/image71.emf"/><Relationship Id="rId9" Type="http://schemas.openxmlformats.org/officeDocument/2006/relationships/oleObject" Target="../embeddings/oleObject69.bin"/></Relationships>
</file>

<file path=ppt/slides/_rels/slide18.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80.e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77.e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79.emf"/><Relationship Id="rId4" Type="http://schemas.openxmlformats.org/officeDocument/2006/relationships/image" Target="../media/image76.emf"/><Relationship Id="rId9" Type="http://schemas.openxmlformats.org/officeDocument/2006/relationships/oleObject" Target="../embeddings/oleObject7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oleObject" Target="../embeddings/oleObject76.bin"/><Relationship Id="rId7" Type="http://schemas.openxmlformats.org/officeDocument/2006/relationships/image" Target="../media/image85.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82.emf"/><Relationship Id="rId11" Type="http://schemas.openxmlformats.org/officeDocument/2006/relationships/image" Target="../media/image84.emf"/><Relationship Id="rId5" Type="http://schemas.openxmlformats.org/officeDocument/2006/relationships/oleObject" Target="../embeddings/oleObject77.bin"/><Relationship Id="rId10" Type="http://schemas.openxmlformats.org/officeDocument/2006/relationships/oleObject" Target="../embeddings/oleObject79.bin"/><Relationship Id="rId4" Type="http://schemas.openxmlformats.org/officeDocument/2006/relationships/image" Target="../media/image81.emf"/><Relationship Id="rId9" Type="http://schemas.openxmlformats.org/officeDocument/2006/relationships/image" Target="../media/image83.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image" Target="../media/image88.png"/><Relationship Id="rId7" Type="http://schemas.openxmlformats.org/officeDocument/2006/relationships/image" Target="NULL" TargetMode="External"/><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89.png"/><Relationship Id="rId5" Type="http://schemas.openxmlformats.org/officeDocument/2006/relationships/image" Target="../media/image86.emf"/><Relationship Id="rId10" Type="http://schemas.openxmlformats.org/officeDocument/2006/relationships/image" Target="../media/image90.png"/><Relationship Id="rId4" Type="http://schemas.openxmlformats.org/officeDocument/2006/relationships/oleObject" Target="../embeddings/oleObject80.bin"/><Relationship Id="rId9" Type="http://schemas.openxmlformats.org/officeDocument/2006/relationships/image" Target="../media/image8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9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93.emf"/><Relationship Id="rId5" Type="http://schemas.openxmlformats.org/officeDocument/2006/relationships/oleObject" Target="../embeddings/oleObject84.bin"/><Relationship Id="rId4" Type="http://schemas.openxmlformats.org/officeDocument/2006/relationships/image" Target="../media/image92.emf"/></Relationships>
</file>

<file path=ppt/slides/_rels/slide23.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97.png"/><Relationship Id="rId7" Type="http://schemas.openxmlformats.org/officeDocument/2006/relationships/oleObject" Target="../embeddings/oleObject86.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94.emf"/><Relationship Id="rId5" Type="http://schemas.openxmlformats.org/officeDocument/2006/relationships/oleObject" Target="../embeddings/oleObject85.bin"/><Relationship Id="rId10" Type="http://schemas.openxmlformats.org/officeDocument/2006/relationships/image" Target="../media/image96.emf"/><Relationship Id="rId4" Type="http://schemas.openxmlformats.org/officeDocument/2006/relationships/image" Target="NULL" TargetMode="External"/><Relationship Id="rId9" Type="http://schemas.openxmlformats.org/officeDocument/2006/relationships/oleObject" Target="../embeddings/oleObject8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99.emf"/><Relationship Id="rId5" Type="http://schemas.openxmlformats.org/officeDocument/2006/relationships/oleObject" Target="../embeddings/oleObject89.bin"/><Relationship Id="rId4" Type="http://schemas.openxmlformats.org/officeDocument/2006/relationships/image" Target="../media/image98.emf"/></Relationships>
</file>

<file path=ppt/slides/_rels/slide25.xml.rels><?xml version="1.0" encoding="UTF-8" standalone="yes"?>
<Relationships xmlns="http://schemas.openxmlformats.org/package/2006/relationships"><Relationship Id="rId8" Type="http://schemas.openxmlformats.org/officeDocument/2006/relationships/image" Target="../media/image102.emf"/><Relationship Id="rId13" Type="http://schemas.openxmlformats.org/officeDocument/2006/relationships/image" Target="../media/image104.e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oleObject" Target="../embeddings/oleObject95.bin"/><Relationship Id="rId17" Type="http://schemas.openxmlformats.org/officeDocument/2006/relationships/image" Target="../media/image106.emf"/><Relationship Id="rId2" Type="http://schemas.openxmlformats.org/officeDocument/2006/relationships/slideLayout" Target="../slideLayouts/slideLayout12.xml"/><Relationship Id="rId16" Type="http://schemas.openxmlformats.org/officeDocument/2006/relationships/oleObject" Target="../embeddings/oleObject97.bin"/><Relationship Id="rId1" Type="http://schemas.openxmlformats.org/officeDocument/2006/relationships/vmlDrawing" Target="../drawings/vmlDrawing24.vml"/><Relationship Id="rId6" Type="http://schemas.openxmlformats.org/officeDocument/2006/relationships/image" Target="../media/image101.emf"/><Relationship Id="rId11" Type="http://schemas.openxmlformats.org/officeDocument/2006/relationships/image" Target="../media/image103.emf"/><Relationship Id="rId5" Type="http://schemas.openxmlformats.org/officeDocument/2006/relationships/oleObject" Target="../embeddings/oleObject91.bin"/><Relationship Id="rId15" Type="http://schemas.openxmlformats.org/officeDocument/2006/relationships/image" Target="../media/image105.emf"/><Relationship Id="rId10" Type="http://schemas.openxmlformats.org/officeDocument/2006/relationships/oleObject" Target="../embeddings/oleObject94.bin"/><Relationship Id="rId4" Type="http://schemas.openxmlformats.org/officeDocument/2006/relationships/image" Target="../media/image100.emf"/><Relationship Id="rId9" Type="http://schemas.openxmlformats.org/officeDocument/2006/relationships/oleObject" Target="../embeddings/oleObject93.bin"/><Relationship Id="rId14" Type="http://schemas.openxmlformats.org/officeDocument/2006/relationships/oleObject" Target="../embeddings/oleObject96.bin"/></Relationships>
</file>

<file path=ppt/slides/_rels/slide26.xml.rels><?xml version="1.0" encoding="UTF-8" standalone="yes"?>
<Relationships xmlns="http://schemas.openxmlformats.org/package/2006/relationships"><Relationship Id="rId8" Type="http://schemas.openxmlformats.org/officeDocument/2006/relationships/image" Target="../media/image109.emf"/><Relationship Id="rId13" Type="http://schemas.openxmlformats.org/officeDocument/2006/relationships/oleObject" Target="../embeddings/oleObject103.bin"/><Relationship Id="rId18" Type="http://schemas.openxmlformats.org/officeDocument/2006/relationships/image" Target="../media/image114.emf"/><Relationship Id="rId3" Type="http://schemas.openxmlformats.org/officeDocument/2006/relationships/oleObject" Target="../embeddings/oleObject98.bin"/><Relationship Id="rId21" Type="http://schemas.openxmlformats.org/officeDocument/2006/relationships/image" Target="../media/image115.emf"/><Relationship Id="rId7" Type="http://schemas.openxmlformats.org/officeDocument/2006/relationships/oleObject" Target="../embeddings/oleObject100.bin"/><Relationship Id="rId12" Type="http://schemas.openxmlformats.org/officeDocument/2006/relationships/image" Target="../media/image111.emf"/><Relationship Id="rId17" Type="http://schemas.openxmlformats.org/officeDocument/2006/relationships/oleObject" Target="../embeddings/oleObject105.bin"/><Relationship Id="rId2" Type="http://schemas.openxmlformats.org/officeDocument/2006/relationships/slideLayout" Target="../slideLayouts/slideLayout12.xml"/><Relationship Id="rId16" Type="http://schemas.openxmlformats.org/officeDocument/2006/relationships/image" Target="../media/image113.emf"/><Relationship Id="rId20" Type="http://schemas.openxmlformats.org/officeDocument/2006/relationships/oleObject" Target="../embeddings/oleObject107.bin"/><Relationship Id="rId1" Type="http://schemas.openxmlformats.org/officeDocument/2006/relationships/vmlDrawing" Target="../drawings/vmlDrawing25.vml"/><Relationship Id="rId6" Type="http://schemas.openxmlformats.org/officeDocument/2006/relationships/image" Target="../media/image108.emf"/><Relationship Id="rId11" Type="http://schemas.openxmlformats.org/officeDocument/2006/relationships/oleObject" Target="../embeddings/oleObject102.bin"/><Relationship Id="rId5" Type="http://schemas.openxmlformats.org/officeDocument/2006/relationships/oleObject" Target="../embeddings/oleObject99.bin"/><Relationship Id="rId15" Type="http://schemas.openxmlformats.org/officeDocument/2006/relationships/oleObject" Target="../embeddings/oleObject104.bin"/><Relationship Id="rId10" Type="http://schemas.openxmlformats.org/officeDocument/2006/relationships/image" Target="../media/image110.emf"/><Relationship Id="rId19" Type="http://schemas.openxmlformats.org/officeDocument/2006/relationships/oleObject" Target="../embeddings/oleObject106.bin"/><Relationship Id="rId4" Type="http://schemas.openxmlformats.org/officeDocument/2006/relationships/image" Target="../media/image107.emf"/><Relationship Id="rId9" Type="http://schemas.openxmlformats.org/officeDocument/2006/relationships/oleObject" Target="../embeddings/oleObject101.bin"/><Relationship Id="rId14" Type="http://schemas.openxmlformats.org/officeDocument/2006/relationships/image" Target="../media/image11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117.emf"/><Relationship Id="rId5" Type="http://schemas.openxmlformats.org/officeDocument/2006/relationships/oleObject" Target="../embeddings/oleObject109.bin"/><Relationship Id="rId4" Type="http://schemas.openxmlformats.org/officeDocument/2006/relationships/image" Target="../media/image116.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2.xml"/><Relationship Id="rId1" Type="http://schemas.openxmlformats.org/officeDocument/2006/relationships/vmlDrawing" Target="../drawings/vmlDrawing27.vml"/><Relationship Id="rId4" Type="http://schemas.openxmlformats.org/officeDocument/2006/relationships/image" Target="../media/image1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2.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9.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oleObject" Target="../embeddings/oleObject115.bin"/><Relationship Id="rId18" Type="http://schemas.openxmlformats.org/officeDocument/2006/relationships/image" Target="../media/image125.emf"/><Relationship Id="rId3" Type="http://schemas.openxmlformats.org/officeDocument/2006/relationships/image" Target="../media/image126.png"/><Relationship Id="rId7" Type="http://schemas.openxmlformats.org/officeDocument/2006/relationships/oleObject" Target="../embeddings/oleObject112.bin"/><Relationship Id="rId12" Type="http://schemas.openxmlformats.org/officeDocument/2006/relationships/image" Target="../media/image122.emf"/><Relationship Id="rId17" Type="http://schemas.openxmlformats.org/officeDocument/2006/relationships/oleObject" Target="../embeddings/oleObject117.bin"/><Relationship Id="rId2" Type="http://schemas.openxmlformats.org/officeDocument/2006/relationships/slideLayout" Target="../slideLayouts/slideLayout12.xml"/><Relationship Id="rId16" Type="http://schemas.openxmlformats.org/officeDocument/2006/relationships/image" Target="../media/image124.emf"/><Relationship Id="rId1" Type="http://schemas.openxmlformats.org/officeDocument/2006/relationships/vmlDrawing" Target="../drawings/vmlDrawing28.vml"/><Relationship Id="rId6" Type="http://schemas.openxmlformats.org/officeDocument/2006/relationships/image" Target="../media/image119.emf"/><Relationship Id="rId11" Type="http://schemas.openxmlformats.org/officeDocument/2006/relationships/oleObject" Target="../embeddings/oleObject114.bin"/><Relationship Id="rId5" Type="http://schemas.openxmlformats.org/officeDocument/2006/relationships/oleObject" Target="../embeddings/oleObject111.bin"/><Relationship Id="rId15" Type="http://schemas.openxmlformats.org/officeDocument/2006/relationships/oleObject" Target="../embeddings/oleObject116.bin"/><Relationship Id="rId10" Type="http://schemas.openxmlformats.org/officeDocument/2006/relationships/image" Target="../media/image121.emf"/><Relationship Id="rId4" Type="http://schemas.openxmlformats.org/officeDocument/2006/relationships/image" Target="NULL" TargetMode="External"/><Relationship Id="rId9" Type="http://schemas.openxmlformats.org/officeDocument/2006/relationships/oleObject" Target="../embeddings/oleObject113.bin"/><Relationship Id="rId14" Type="http://schemas.openxmlformats.org/officeDocument/2006/relationships/image" Target="../media/image12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128.emf"/><Relationship Id="rId5" Type="http://schemas.openxmlformats.org/officeDocument/2006/relationships/oleObject" Target="../embeddings/oleObject119.bin"/><Relationship Id="rId4" Type="http://schemas.openxmlformats.org/officeDocument/2006/relationships/image" Target="../media/image127.emf"/></Relationships>
</file>

<file path=ppt/slides/_rels/slide32.xml.rels><?xml version="1.0" encoding="UTF-8" standalone="yes"?>
<Relationships xmlns="http://schemas.openxmlformats.org/package/2006/relationships"><Relationship Id="rId8" Type="http://schemas.openxmlformats.org/officeDocument/2006/relationships/image" Target="../media/image131.e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130.emf"/><Relationship Id="rId5" Type="http://schemas.openxmlformats.org/officeDocument/2006/relationships/oleObject" Target="../embeddings/oleObject121.bin"/><Relationship Id="rId4" Type="http://schemas.openxmlformats.org/officeDocument/2006/relationships/image" Target="../media/image129.emf"/></Relationships>
</file>

<file path=ppt/slides/_rels/slide33.xml.rels><?xml version="1.0" encoding="UTF-8" standalone="yes"?>
<Relationships xmlns="http://schemas.openxmlformats.org/package/2006/relationships"><Relationship Id="rId8" Type="http://schemas.openxmlformats.org/officeDocument/2006/relationships/image" Target="../media/image134.emf"/><Relationship Id="rId3" Type="http://schemas.openxmlformats.org/officeDocument/2006/relationships/oleObject" Target="../embeddings/oleObject123.bin"/><Relationship Id="rId7" Type="http://schemas.openxmlformats.org/officeDocument/2006/relationships/oleObject" Target="../embeddings/oleObject125.bin"/><Relationship Id="rId12" Type="http://schemas.openxmlformats.org/officeDocument/2006/relationships/image" Target="../media/image136.emf"/><Relationship Id="rId2" Type="http://schemas.openxmlformats.org/officeDocument/2006/relationships/slideLayout" Target="../slideLayouts/slideLayout12.xml"/><Relationship Id="rId1" Type="http://schemas.openxmlformats.org/officeDocument/2006/relationships/vmlDrawing" Target="../drawings/vmlDrawing31.vml"/><Relationship Id="rId6" Type="http://schemas.openxmlformats.org/officeDocument/2006/relationships/image" Target="../media/image133.emf"/><Relationship Id="rId11" Type="http://schemas.openxmlformats.org/officeDocument/2006/relationships/oleObject" Target="../embeddings/oleObject127.bin"/><Relationship Id="rId5" Type="http://schemas.openxmlformats.org/officeDocument/2006/relationships/oleObject" Target="../embeddings/oleObject124.bin"/><Relationship Id="rId10" Type="http://schemas.openxmlformats.org/officeDocument/2006/relationships/image" Target="../media/image135.emf"/><Relationship Id="rId4" Type="http://schemas.openxmlformats.org/officeDocument/2006/relationships/image" Target="../media/image132.emf"/><Relationship Id="rId9" Type="http://schemas.openxmlformats.org/officeDocument/2006/relationships/oleObject" Target="../embeddings/oleObject126.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12.xml"/><Relationship Id="rId1" Type="http://schemas.openxmlformats.org/officeDocument/2006/relationships/vmlDrawing" Target="../drawings/vmlDrawing32.vml"/><Relationship Id="rId4" Type="http://schemas.openxmlformats.org/officeDocument/2006/relationships/image" Target="../media/image13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12.xml"/><Relationship Id="rId1" Type="http://schemas.openxmlformats.org/officeDocument/2006/relationships/vmlDrawing" Target="../drawings/vmlDrawing33.vml"/><Relationship Id="rId6" Type="http://schemas.openxmlformats.org/officeDocument/2006/relationships/image" Target="../media/image139.emf"/><Relationship Id="rId5" Type="http://schemas.openxmlformats.org/officeDocument/2006/relationships/oleObject" Target="../embeddings/oleObject130.bin"/><Relationship Id="rId4" Type="http://schemas.openxmlformats.org/officeDocument/2006/relationships/image" Target="../media/image138.emf"/></Relationships>
</file>

<file path=ppt/slides/_rels/slide36.xml.rels><?xml version="1.0" encoding="UTF-8" standalone="yes"?>
<Relationships xmlns="http://schemas.openxmlformats.org/package/2006/relationships"><Relationship Id="rId8" Type="http://schemas.openxmlformats.org/officeDocument/2006/relationships/image" Target="../media/image142.emf"/><Relationship Id="rId13" Type="http://schemas.openxmlformats.org/officeDocument/2006/relationships/oleObject" Target="../embeddings/oleObject136.bin"/><Relationship Id="rId3" Type="http://schemas.openxmlformats.org/officeDocument/2006/relationships/oleObject" Target="../embeddings/oleObject131.bin"/><Relationship Id="rId7" Type="http://schemas.openxmlformats.org/officeDocument/2006/relationships/oleObject" Target="../embeddings/oleObject133.bin"/><Relationship Id="rId12" Type="http://schemas.openxmlformats.org/officeDocument/2006/relationships/image" Target="../media/image144.emf"/><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image" Target="../media/image141.emf"/><Relationship Id="rId11" Type="http://schemas.openxmlformats.org/officeDocument/2006/relationships/oleObject" Target="../embeddings/oleObject135.bin"/><Relationship Id="rId5" Type="http://schemas.openxmlformats.org/officeDocument/2006/relationships/oleObject" Target="../embeddings/oleObject132.bin"/><Relationship Id="rId10" Type="http://schemas.openxmlformats.org/officeDocument/2006/relationships/image" Target="../media/image143.emf"/><Relationship Id="rId4" Type="http://schemas.openxmlformats.org/officeDocument/2006/relationships/image" Target="../media/image140.emf"/><Relationship Id="rId9" Type="http://schemas.openxmlformats.org/officeDocument/2006/relationships/oleObject" Target="../embeddings/oleObject134.bin"/><Relationship Id="rId14" Type="http://schemas.openxmlformats.org/officeDocument/2006/relationships/image" Target="../media/image145.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12.xml"/><Relationship Id="rId1" Type="http://schemas.openxmlformats.org/officeDocument/2006/relationships/vmlDrawing" Target="../drawings/vmlDrawing35.vml"/><Relationship Id="rId4" Type="http://schemas.openxmlformats.org/officeDocument/2006/relationships/image" Target="../media/image146.emf"/></Relationships>
</file>

<file path=ppt/slides/_rels/slide38.xml.rels><?xml version="1.0" encoding="UTF-8" standalone="yes"?>
<Relationships xmlns="http://schemas.openxmlformats.org/package/2006/relationships"><Relationship Id="rId8" Type="http://schemas.openxmlformats.org/officeDocument/2006/relationships/image" Target="../media/image149.emf"/><Relationship Id="rId3" Type="http://schemas.openxmlformats.org/officeDocument/2006/relationships/oleObject" Target="../embeddings/oleObject138.bin"/><Relationship Id="rId7" Type="http://schemas.openxmlformats.org/officeDocument/2006/relationships/oleObject" Target="../embeddings/oleObject140.bin"/><Relationship Id="rId2" Type="http://schemas.openxmlformats.org/officeDocument/2006/relationships/slideLayout" Target="../slideLayouts/slideLayout12.xml"/><Relationship Id="rId1" Type="http://schemas.openxmlformats.org/officeDocument/2006/relationships/vmlDrawing" Target="../drawings/vmlDrawing36.vml"/><Relationship Id="rId6" Type="http://schemas.openxmlformats.org/officeDocument/2006/relationships/image" Target="../media/image148.emf"/><Relationship Id="rId5" Type="http://schemas.openxmlformats.org/officeDocument/2006/relationships/oleObject" Target="../embeddings/oleObject139.bin"/><Relationship Id="rId4" Type="http://schemas.openxmlformats.org/officeDocument/2006/relationships/image" Target="../media/image147.emf"/></Relationships>
</file>

<file path=ppt/slides/_rels/slide39.xml.rels><?xml version="1.0" encoding="UTF-8" standalone="yes"?>
<Relationships xmlns="http://schemas.openxmlformats.org/package/2006/relationships"><Relationship Id="rId8" Type="http://schemas.openxmlformats.org/officeDocument/2006/relationships/image" Target="../media/image152.emf"/><Relationship Id="rId13" Type="http://schemas.openxmlformats.org/officeDocument/2006/relationships/oleObject" Target="../embeddings/oleObject146.bin"/><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image" Target="../media/image154.emf"/><Relationship Id="rId2" Type="http://schemas.openxmlformats.org/officeDocument/2006/relationships/slideLayout" Target="../slideLayouts/slideLayout12.xml"/><Relationship Id="rId16" Type="http://schemas.openxmlformats.org/officeDocument/2006/relationships/image" Target="../media/image156.emf"/><Relationship Id="rId1" Type="http://schemas.openxmlformats.org/officeDocument/2006/relationships/vmlDrawing" Target="../drawings/vmlDrawing37.vml"/><Relationship Id="rId6" Type="http://schemas.openxmlformats.org/officeDocument/2006/relationships/image" Target="../media/image151.emf"/><Relationship Id="rId11" Type="http://schemas.openxmlformats.org/officeDocument/2006/relationships/oleObject" Target="../embeddings/oleObject145.bin"/><Relationship Id="rId5" Type="http://schemas.openxmlformats.org/officeDocument/2006/relationships/oleObject" Target="../embeddings/oleObject142.bin"/><Relationship Id="rId15" Type="http://schemas.openxmlformats.org/officeDocument/2006/relationships/oleObject" Target="../embeddings/oleObject147.bin"/><Relationship Id="rId10" Type="http://schemas.openxmlformats.org/officeDocument/2006/relationships/image" Target="../media/image153.emf"/><Relationship Id="rId4" Type="http://schemas.openxmlformats.org/officeDocument/2006/relationships/image" Target="../media/image150.emf"/><Relationship Id="rId9" Type="http://schemas.openxmlformats.org/officeDocument/2006/relationships/oleObject" Target="../embeddings/oleObject144.bin"/><Relationship Id="rId14" Type="http://schemas.openxmlformats.org/officeDocument/2006/relationships/image" Target="../media/image155.emf"/></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image" Target="../media/image13.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12.xml"/><Relationship Id="rId1" Type="http://schemas.openxmlformats.org/officeDocument/2006/relationships/vmlDrawing" Target="../drawings/vmlDrawing38.vml"/><Relationship Id="rId4" Type="http://schemas.openxmlformats.org/officeDocument/2006/relationships/image" Target="../media/image157.emf"/></Relationships>
</file>

<file path=ppt/slides/_rels/slide41.xml.rels><?xml version="1.0" encoding="UTF-8" standalone="yes"?>
<Relationships xmlns="http://schemas.openxmlformats.org/package/2006/relationships"><Relationship Id="rId8" Type="http://schemas.openxmlformats.org/officeDocument/2006/relationships/image" Target="../media/image160.emf"/><Relationship Id="rId3" Type="http://schemas.openxmlformats.org/officeDocument/2006/relationships/oleObject" Target="../embeddings/oleObject149.bin"/><Relationship Id="rId7" Type="http://schemas.openxmlformats.org/officeDocument/2006/relationships/oleObject" Target="../embeddings/oleObject151.bin"/><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image" Target="../media/image159.emf"/><Relationship Id="rId5" Type="http://schemas.openxmlformats.org/officeDocument/2006/relationships/oleObject" Target="../embeddings/oleObject150.bin"/><Relationship Id="rId4" Type="http://schemas.openxmlformats.org/officeDocument/2006/relationships/image" Target="../media/image158.emf"/></Relationships>
</file>

<file path=ppt/slides/_rels/slide42.xml.rels><?xml version="1.0" encoding="UTF-8" standalone="yes"?>
<Relationships xmlns="http://schemas.openxmlformats.org/package/2006/relationships"><Relationship Id="rId8" Type="http://schemas.openxmlformats.org/officeDocument/2006/relationships/image" Target="../media/image163.emf"/><Relationship Id="rId13" Type="http://schemas.openxmlformats.org/officeDocument/2006/relationships/oleObject" Target="../embeddings/oleObject157.bin"/><Relationship Id="rId18" Type="http://schemas.openxmlformats.org/officeDocument/2006/relationships/image" Target="../media/image168.emf"/><Relationship Id="rId3" Type="http://schemas.openxmlformats.org/officeDocument/2006/relationships/oleObject" Target="../embeddings/oleObject152.bin"/><Relationship Id="rId7" Type="http://schemas.openxmlformats.org/officeDocument/2006/relationships/oleObject" Target="../embeddings/oleObject154.bin"/><Relationship Id="rId12" Type="http://schemas.openxmlformats.org/officeDocument/2006/relationships/image" Target="../media/image165.emf"/><Relationship Id="rId17" Type="http://schemas.openxmlformats.org/officeDocument/2006/relationships/oleObject" Target="../embeddings/oleObject159.bin"/><Relationship Id="rId2" Type="http://schemas.openxmlformats.org/officeDocument/2006/relationships/slideLayout" Target="../slideLayouts/slideLayout12.xml"/><Relationship Id="rId16" Type="http://schemas.openxmlformats.org/officeDocument/2006/relationships/image" Target="../media/image167.emf"/><Relationship Id="rId20" Type="http://schemas.openxmlformats.org/officeDocument/2006/relationships/image" Target="../media/image169.emf"/><Relationship Id="rId1" Type="http://schemas.openxmlformats.org/officeDocument/2006/relationships/vmlDrawing" Target="../drawings/vmlDrawing40.vml"/><Relationship Id="rId6" Type="http://schemas.openxmlformats.org/officeDocument/2006/relationships/image" Target="../media/image162.emf"/><Relationship Id="rId11" Type="http://schemas.openxmlformats.org/officeDocument/2006/relationships/oleObject" Target="../embeddings/oleObject156.bin"/><Relationship Id="rId5" Type="http://schemas.openxmlformats.org/officeDocument/2006/relationships/oleObject" Target="../embeddings/oleObject153.bin"/><Relationship Id="rId15" Type="http://schemas.openxmlformats.org/officeDocument/2006/relationships/oleObject" Target="../embeddings/oleObject158.bin"/><Relationship Id="rId10" Type="http://schemas.openxmlformats.org/officeDocument/2006/relationships/image" Target="../media/image164.emf"/><Relationship Id="rId19" Type="http://schemas.openxmlformats.org/officeDocument/2006/relationships/oleObject" Target="../embeddings/oleObject160.bin"/><Relationship Id="rId4" Type="http://schemas.openxmlformats.org/officeDocument/2006/relationships/image" Target="../media/image161.emf"/><Relationship Id="rId9" Type="http://schemas.openxmlformats.org/officeDocument/2006/relationships/oleObject" Target="../embeddings/oleObject155.bin"/><Relationship Id="rId14" Type="http://schemas.openxmlformats.org/officeDocument/2006/relationships/image" Target="../media/image166.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12.xml"/><Relationship Id="rId1" Type="http://schemas.openxmlformats.org/officeDocument/2006/relationships/vmlDrawing" Target="../drawings/vmlDrawing41.vml"/><Relationship Id="rId4" Type="http://schemas.openxmlformats.org/officeDocument/2006/relationships/image" Target="../media/image170.emf"/></Relationships>
</file>

<file path=ppt/slides/_rels/slide44.xml.rels><?xml version="1.0" encoding="UTF-8" standalone="yes"?>
<Relationships xmlns="http://schemas.openxmlformats.org/package/2006/relationships"><Relationship Id="rId8" Type="http://schemas.openxmlformats.org/officeDocument/2006/relationships/image" Target="../media/image173.emf"/><Relationship Id="rId3" Type="http://schemas.openxmlformats.org/officeDocument/2006/relationships/oleObject" Target="../embeddings/oleObject162.bin"/><Relationship Id="rId7" Type="http://schemas.openxmlformats.org/officeDocument/2006/relationships/oleObject" Target="../embeddings/oleObject164.bin"/><Relationship Id="rId2" Type="http://schemas.openxmlformats.org/officeDocument/2006/relationships/slideLayout" Target="../slideLayouts/slideLayout12.xml"/><Relationship Id="rId1" Type="http://schemas.openxmlformats.org/officeDocument/2006/relationships/vmlDrawing" Target="../drawings/vmlDrawing42.vml"/><Relationship Id="rId6" Type="http://schemas.openxmlformats.org/officeDocument/2006/relationships/image" Target="../media/image172.emf"/><Relationship Id="rId5" Type="http://schemas.openxmlformats.org/officeDocument/2006/relationships/oleObject" Target="../embeddings/oleObject163.bin"/><Relationship Id="rId4" Type="http://schemas.openxmlformats.org/officeDocument/2006/relationships/image" Target="../media/image171.emf"/></Relationships>
</file>

<file path=ppt/slides/_rels/slide45.xml.rels><?xml version="1.0" encoding="UTF-8" standalone="yes"?>
<Relationships xmlns="http://schemas.openxmlformats.org/package/2006/relationships"><Relationship Id="rId8" Type="http://schemas.openxmlformats.org/officeDocument/2006/relationships/image" Target="../media/image176.emf"/><Relationship Id="rId13" Type="http://schemas.openxmlformats.org/officeDocument/2006/relationships/oleObject" Target="../embeddings/oleObject170.bin"/><Relationship Id="rId3" Type="http://schemas.openxmlformats.org/officeDocument/2006/relationships/oleObject" Target="../embeddings/oleObject165.bin"/><Relationship Id="rId7" Type="http://schemas.openxmlformats.org/officeDocument/2006/relationships/oleObject" Target="../embeddings/oleObject167.bin"/><Relationship Id="rId12" Type="http://schemas.openxmlformats.org/officeDocument/2006/relationships/image" Target="../media/image178.emf"/><Relationship Id="rId2" Type="http://schemas.openxmlformats.org/officeDocument/2006/relationships/slideLayout" Target="../slideLayouts/slideLayout12.xml"/><Relationship Id="rId16" Type="http://schemas.openxmlformats.org/officeDocument/2006/relationships/image" Target="../media/image180.emf"/><Relationship Id="rId1" Type="http://schemas.openxmlformats.org/officeDocument/2006/relationships/vmlDrawing" Target="../drawings/vmlDrawing43.vml"/><Relationship Id="rId6" Type="http://schemas.openxmlformats.org/officeDocument/2006/relationships/image" Target="../media/image175.emf"/><Relationship Id="rId11" Type="http://schemas.openxmlformats.org/officeDocument/2006/relationships/oleObject" Target="../embeddings/oleObject169.bin"/><Relationship Id="rId5" Type="http://schemas.openxmlformats.org/officeDocument/2006/relationships/oleObject" Target="../embeddings/oleObject166.bin"/><Relationship Id="rId15" Type="http://schemas.openxmlformats.org/officeDocument/2006/relationships/oleObject" Target="../embeddings/oleObject171.bin"/><Relationship Id="rId10" Type="http://schemas.openxmlformats.org/officeDocument/2006/relationships/image" Target="../media/image177.emf"/><Relationship Id="rId4" Type="http://schemas.openxmlformats.org/officeDocument/2006/relationships/image" Target="../media/image174.emf"/><Relationship Id="rId9" Type="http://schemas.openxmlformats.org/officeDocument/2006/relationships/oleObject" Target="../embeddings/oleObject168.bin"/><Relationship Id="rId14" Type="http://schemas.openxmlformats.org/officeDocument/2006/relationships/image" Target="../media/image179.emf"/></Relationships>
</file>

<file path=ppt/slides/_rels/slide46.xml.rels><?xml version="1.0" encoding="UTF-8" standalone="yes"?>
<Relationships xmlns="http://schemas.openxmlformats.org/package/2006/relationships"><Relationship Id="rId8" Type="http://schemas.openxmlformats.org/officeDocument/2006/relationships/image" Target="../media/image183.emf"/><Relationship Id="rId3" Type="http://schemas.openxmlformats.org/officeDocument/2006/relationships/oleObject" Target="../embeddings/oleObject172.bin"/><Relationship Id="rId7" Type="http://schemas.openxmlformats.org/officeDocument/2006/relationships/oleObject" Target="../embeddings/oleObject174.bin"/><Relationship Id="rId2" Type="http://schemas.openxmlformats.org/officeDocument/2006/relationships/slideLayout" Target="../slideLayouts/slideLayout12.xml"/><Relationship Id="rId1" Type="http://schemas.openxmlformats.org/officeDocument/2006/relationships/vmlDrawing" Target="../drawings/vmlDrawing44.vml"/><Relationship Id="rId6" Type="http://schemas.openxmlformats.org/officeDocument/2006/relationships/image" Target="../media/image182.emf"/><Relationship Id="rId5" Type="http://schemas.openxmlformats.org/officeDocument/2006/relationships/oleObject" Target="../embeddings/oleObject173.bin"/><Relationship Id="rId10" Type="http://schemas.openxmlformats.org/officeDocument/2006/relationships/image" Target="../media/image184.emf"/><Relationship Id="rId4" Type="http://schemas.openxmlformats.org/officeDocument/2006/relationships/image" Target="../media/image181.emf"/><Relationship Id="rId9" Type="http://schemas.openxmlformats.org/officeDocument/2006/relationships/oleObject" Target="../embeddings/oleObject175.bin"/></Relationships>
</file>

<file path=ppt/slides/_rels/slide47.xml.rels><?xml version="1.0" encoding="UTF-8" standalone="yes"?>
<Relationships xmlns="http://schemas.openxmlformats.org/package/2006/relationships"><Relationship Id="rId8" Type="http://schemas.openxmlformats.org/officeDocument/2006/relationships/image" Target="../media/image187.emf"/><Relationship Id="rId13" Type="http://schemas.openxmlformats.org/officeDocument/2006/relationships/oleObject" Target="../embeddings/oleObject181.bin"/><Relationship Id="rId3" Type="http://schemas.openxmlformats.org/officeDocument/2006/relationships/oleObject" Target="../embeddings/oleObject176.bin"/><Relationship Id="rId7" Type="http://schemas.openxmlformats.org/officeDocument/2006/relationships/oleObject" Target="../embeddings/oleObject178.bin"/><Relationship Id="rId12" Type="http://schemas.openxmlformats.org/officeDocument/2006/relationships/image" Target="../media/image189.emf"/><Relationship Id="rId2" Type="http://schemas.openxmlformats.org/officeDocument/2006/relationships/slideLayout" Target="../slideLayouts/slideLayout12.xml"/><Relationship Id="rId16" Type="http://schemas.openxmlformats.org/officeDocument/2006/relationships/image" Target="../media/image191.emf"/><Relationship Id="rId1" Type="http://schemas.openxmlformats.org/officeDocument/2006/relationships/vmlDrawing" Target="../drawings/vmlDrawing45.vml"/><Relationship Id="rId6" Type="http://schemas.openxmlformats.org/officeDocument/2006/relationships/image" Target="../media/image186.emf"/><Relationship Id="rId11" Type="http://schemas.openxmlformats.org/officeDocument/2006/relationships/oleObject" Target="../embeddings/oleObject180.bin"/><Relationship Id="rId5" Type="http://schemas.openxmlformats.org/officeDocument/2006/relationships/oleObject" Target="../embeddings/oleObject177.bin"/><Relationship Id="rId15" Type="http://schemas.openxmlformats.org/officeDocument/2006/relationships/oleObject" Target="../embeddings/oleObject182.bin"/><Relationship Id="rId10" Type="http://schemas.openxmlformats.org/officeDocument/2006/relationships/image" Target="../media/image188.emf"/><Relationship Id="rId4" Type="http://schemas.openxmlformats.org/officeDocument/2006/relationships/image" Target="../media/image185.emf"/><Relationship Id="rId9" Type="http://schemas.openxmlformats.org/officeDocument/2006/relationships/oleObject" Target="../embeddings/oleObject179.bin"/><Relationship Id="rId14" Type="http://schemas.openxmlformats.org/officeDocument/2006/relationships/image" Target="../media/image190.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Layout" Target="../slideLayouts/slideLayout12.xml"/><Relationship Id="rId1" Type="http://schemas.openxmlformats.org/officeDocument/2006/relationships/vmlDrawing" Target="../drawings/vmlDrawing46.vml"/><Relationship Id="rId4" Type="http://schemas.openxmlformats.org/officeDocument/2006/relationships/image" Target="../media/image192.emf"/></Relationships>
</file>

<file path=ppt/slides/_rels/slide49.xml.rels><?xml version="1.0" encoding="UTF-8" standalone="yes"?>
<Relationships xmlns="http://schemas.openxmlformats.org/package/2006/relationships"><Relationship Id="rId8" Type="http://schemas.openxmlformats.org/officeDocument/2006/relationships/image" Target="../media/image195.emf"/><Relationship Id="rId3" Type="http://schemas.openxmlformats.org/officeDocument/2006/relationships/oleObject" Target="../embeddings/oleObject184.bin"/><Relationship Id="rId7" Type="http://schemas.openxmlformats.org/officeDocument/2006/relationships/oleObject" Target="../embeddings/oleObject186.bin"/><Relationship Id="rId2" Type="http://schemas.openxmlformats.org/officeDocument/2006/relationships/slideLayout" Target="../slideLayouts/slideLayout12.xml"/><Relationship Id="rId1" Type="http://schemas.openxmlformats.org/officeDocument/2006/relationships/vmlDrawing" Target="../drawings/vmlDrawing47.vml"/><Relationship Id="rId6" Type="http://schemas.openxmlformats.org/officeDocument/2006/relationships/image" Target="../media/image194.emf"/><Relationship Id="rId5" Type="http://schemas.openxmlformats.org/officeDocument/2006/relationships/oleObject" Target="../embeddings/oleObject185.bin"/><Relationship Id="rId4" Type="http://schemas.openxmlformats.org/officeDocument/2006/relationships/image" Target="../media/image19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50.xml.rels><?xml version="1.0" encoding="UTF-8" standalone="yes"?>
<Relationships xmlns="http://schemas.openxmlformats.org/package/2006/relationships"><Relationship Id="rId8" Type="http://schemas.openxmlformats.org/officeDocument/2006/relationships/image" Target="../media/image198.emf"/><Relationship Id="rId13" Type="http://schemas.openxmlformats.org/officeDocument/2006/relationships/oleObject" Target="../embeddings/oleObject192.bin"/><Relationship Id="rId18" Type="http://schemas.openxmlformats.org/officeDocument/2006/relationships/image" Target="../media/image203.emf"/><Relationship Id="rId3" Type="http://schemas.openxmlformats.org/officeDocument/2006/relationships/oleObject" Target="../embeddings/oleObject187.bin"/><Relationship Id="rId21" Type="http://schemas.openxmlformats.org/officeDocument/2006/relationships/oleObject" Target="../embeddings/oleObject196.bin"/><Relationship Id="rId7" Type="http://schemas.openxmlformats.org/officeDocument/2006/relationships/oleObject" Target="../embeddings/oleObject189.bin"/><Relationship Id="rId12" Type="http://schemas.openxmlformats.org/officeDocument/2006/relationships/image" Target="../media/image200.emf"/><Relationship Id="rId17" Type="http://schemas.openxmlformats.org/officeDocument/2006/relationships/oleObject" Target="../embeddings/oleObject194.bin"/><Relationship Id="rId2" Type="http://schemas.openxmlformats.org/officeDocument/2006/relationships/slideLayout" Target="../slideLayouts/slideLayout12.xml"/><Relationship Id="rId16" Type="http://schemas.openxmlformats.org/officeDocument/2006/relationships/image" Target="../media/image202.emf"/><Relationship Id="rId20" Type="http://schemas.openxmlformats.org/officeDocument/2006/relationships/image" Target="../media/image204.emf"/><Relationship Id="rId1" Type="http://schemas.openxmlformats.org/officeDocument/2006/relationships/vmlDrawing" Target="../drawings/vmlDrawing48.vml"/><Relationship Id="rId6" Type="http://schemas.openxmlformats.org/officeDocument/2006/relationships/image" Target="../media/image197.emf"/><Relationship Id="rId11" Type="http://schemas.openxmlformats.org/officeDocument/2006/relationships/oleObject" Target="../embeddings/oleObject191.bin"/><Relationship Id="rId5" Type="http://schemas.openxmlformats.org/officeDocument/2006/relationships/oleObject" Target="../embeddings/oleObject188.bin"/><Relationship Id="rId15" Type="http://schemas.openxmlformats.org/officeDocument/2006/relationships/oleObject" Target="../embeddings/oleObject193.bin"/><Relationship Id="rId10" Type="http://schemas.openxmlformats.org/officeDocument/2006/relationships/image" Target="../media/image199.emf"/><Relationship Id="rId19" Type="http://schemas.openxmlformats.org/officeDocument/2006/relationships/oleObject" Target="../embeddings/oleObject195.bin"/><Relationship Id="rId4" Type="http://schemas.openxmlformats.org/officeDocument/2006/relationships/image" Target="../media/image196.emf"/><Relationship Id="rId9" Type="http://schemas.openxmlformats.org/officeDocument/2006/relationships/oleObject" Target="../embeddings/oleObject190.bin"/><Relationship Id="rId14" Type="http://schemas.openxmlformats.org/officeDocument/2006/relationships/image" Target="../media/image201.emf"/><Relationship Id="rId22" Type="http://schemas.openxmlformats.org/officeDocument/2006/relationships/image" Target="../media/image205.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Layout" Target="../slideLayouts/slideLayout12.xml"/><Relationship Id="rId1" Type="http://schemas.openxmlformats.org/officeDocument/2006/relationships/vmlDrawing" Target="../drawings/vmlDrawing49.vml"/><Relationship Id="rId4" Type="http://schemas.openxmlformats.org/officeDocument/2006/relationships/image" Target="../media/image206.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Layout" Target="../slideLayouts/slideLayout12.xml"/><Relationship Id="rId1" Type="http://schemas.openxmlformats.org/officeDocument/2006/relationships/vmlDrawing" Target="../drawings/vmlDrawing50.vml"/><Relationship Id="rId4" Type="http://schemas.openxmlformats.org/officeDocument/2006/relationships/image" Target="../media/image207.emf"/></Relationships>
</file>

<file path=ppt/slides/_rels/slide53.xml.rels><?xml version="1.0" encoding="UTF-8" standalone="yes"?>
<Relationships xmlns="http://schemas.openxmlformats.org/package/2006/relationships"><Relationship Id="rId8" Type="http://schemas.openxmlformats.org/officeDocument/2006/relationships/image" Target="../media/image210.emf"/><Relationship Id="rId3" Type="http://schemas.openxmlformats.org/officeDocument/2006/relationships/oleObject" Target="../embeddings/oleObject199.bin"/><Relationship Id="rId7" Type="http://schemas.openxmlformats.org/officeDocument/2006/relationships/oleObject" Target="../embeddings/oleObject201.bin"/><Relationship Id="rId2" Type="http://schemas.openxmlformats.org/officeDocument/2006/relationships/slideLayout" Target="../slideLayouts/slideLayout12.xml"/><Relationship Id="rId1" Type="http://schemas.openxmlformats.org/officeDocument/2006/relationships/vmlDrawing" Target="../drawings/vmlDrawing51.vml"/><Relationship Id="rId6" Type="http://schemas.openxmlformats.org/officeDocument/2006/relationships/image" Target="../media/image209.emf"/><Relationship Id="rId5" Type="http://schemas.openxmlformats.org/officeDocument/2006/relationships/oleObject" Target="../embeddings/oleObject200.bin"/><Relationship Id="rId4" Type="http://schemas.openxmlformats.org/officeDocument/2006/relationships/image" Target="../media/image208.emf"/></Relationships>
</file>

<file path=ppt/slides/_rels/slide54.xml.rels><?xml version="1.0" encoding="UTF-8" standalone="yes"?>
<Relationships xmlns="http://schemas.openxmlformats.org/package/2006/relationships"><Relationship Id="rId8" Type="http://schemas.openxmlformats.org/officeDocument/2006/relationships/image" Target="../media/image213.emf"/><Relationship Id="rId13" Type="http://schemas.openxmlformats.org/officeDocument/2006/relationships/oleObject" Target="../embeddings/oleObject207.bin"/><Relationship Id="rId3" Type="http://schemas.openxmlformats.org/officeDocument/2006/relationships/oleObject" Target="../embeddings/oleObject202.bin"/><Relationship Id="rId7" Type="http://schemas.openxmlformats.org/officeDocument/2006/relationships/oleObject" Target="../embeddings/oleObject204.bin"/><Relationship Id="rId12" Type="http://schemas.openxmlformats.org/officeDocument/2006/relationships/image" Target="../media/image215.emf"/><Relationship Id="rId2" Type="http://schemas.openxmlformats.org/officeDocument/2006/relationships/slideLayout" Target="../slideLayouts/slideLayout12.xml"/><Relationship Id="rId16" Type="http://schemas.openxmlformats.org/officeDocument/2006/relationships/image" Target="../media/image217.emf"/><Relationship Id="rId1" Type="http://schemas.openxmlformats.org/officeDocument/2006/relationships/vmlDrawing" Target="../drawings/vmlDrawing52.vml"/><Relationship Id="rId6" Type="http://schemas.openxmlformats.org/officeDocument/2006/relationships/image" Target="../media/image212.emf"/><Relationship Id="rId11" Type="http://schemas.openxmlformats.org/officeDocument/2006/relationships/oleObject" Target="../embeddings/oleObject206.bin"/><Relationship Id="rId5" Type="http://schemas.openxmlformats.org/officeDocument/2006/relationships/oleObject" Target="../embeddings/oleObject203.bin"/><Relationship Id="rId15" Type="http://schemas.openxmlformats.org/officeDocument/2006/relationships/oleObject" Target="../embeddings/oleObject208.bin"/><Relationship Id="rId10" Type="http://schemas.openxmlformats.org/officeDocument/2006/relationships/image" Target="../media/image214.emf"/><Relationship Id="rId4" Type="http://schemas.openxmlformats.org/officeDocument/2006/relationships/image" Target="../media/image211.emf"/><Relationship Id="rId9" Type="http://schemas.openxmlformats.org/officeDocument/2006/relationships/oleObject" Target="../embeddings/oleObject205.bin"/><Relationship Id="rId14" Type="http://schemas.openxmlformats.org/officeDocument/2006/relationships/image" Target="../media/image216.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Layout" Target="../slideLayouts/slideLayout12.xml"/><Relationship Id="rId1" Type="http://schemas.openxmlformats.org/officeDocument/2006/relationships/vmlDrawing" Target="../drawings/vmlDrawing53.vml"/><Relationship Id="rId6" Type="http://schemas.openxmlformats.org/officeDocument/2006/relationships/image" Target="../media/image219.emf"/><Relationship Id="rId5" Type="http://schemas.openxmlformats.org/officeDocument/2006/relationships/oleObject" Target="../embeddings/oleObject210.bin"/><Relationship Id="rId4" Type="http://schemas.openxmlformats.org/officeDocument/2006/relationships/image" Target="../media/image218.emf"/></Relationships>
</file>

<file path=ppt/slides/_rels/slide56.xml.rels><?xml version="1.0" encoding="UTF-8" standalone="yes"?>
<Relationships xmlns="http://schemas.openxmlformats.org/package/2006/relationships"><Relationship Id="rId8" Type="http://schemas.openxmlformats.org/officeDocument/2006/relationships/image" Target="../media/image222.emf"/><Relationship Id="rId13" Type="http://schemas.openxmlformats.org/officeDocument/2006/relationships/oleObject" Target="../embeddings/oleObject216.bin"/><Relationship Id="rId3" Type="http://schemas.openxmlformats.org/officeDocument/2006/relationships/oleObject" Target="../embeddings/oleObject211.bin"/><Relationship Id="rId7" Type="http://schemas.openxmlformats.org/officeDocument/2006/relationships/oleObject" Target="../embeddings/oleObject213.bin"/><Relationship Id="rId12" Type="http://schemas.openxmlformats.org/officeDocument/2006/relationships/image" Target="../media/image224.emf"/><Relationship Id="rId2" Type="http://schemas.openxmlformats.org/officeDocument/2006/relationships/slideLayout" Target="../slideLayouts/slideLayout12.xml"/><Relationship Id="rId16" Type="http://schemas.openxmlformats.org/officeDocument/2006/relationships/image" Target="../media/image226.emf"/><Relationship Id="rId1" Type="http://schemas.openxmlformats.org/officeDocument/2006/relationships/vmlDrawing" Target="../drawings/vmlDrawing54.vml"/><Relationship Id="rId6" Type="http://schemas.openxmlformats.org/officeDocument/2006/relationships/image" Target="../media/image221.emf"/><Relationship Id="rId11" Type="http://schemas.openxmlformats.org/officeDocument/2006/relationships/oleObject" Target="../embeddings/oleObject215.bin"/><Relationship Id="rId5" Type="http://schemas.openxmlformats.org/officeDocument/2006/relationships/oleObject" Target="../embeddings/oleObject212.bin"/><Relationship Id="rId15" Type="http://schemas.openxmlformats.org/officeDocument/2006/relationships/oleObject" Target="../embeddings/oleObject217.bin"/><Relationship Id="rId10" Type="http://schemas.openxmlformats.org/officeDocument/2006/relationships/image" Target="../media/image223.emf"/><Relationship Id="rId4" Type="http://schemas.openxmlformats.org/officeDocument/2006/relationships/image" Target="../media/image220.emf"/><Relationship Id="rId9" Type="http://schemas.openxmlformats.org/officeDocument/2006/relationships/oleObject" Target="../embeddings/oleObject214.bin"/><Relationship Id="rId14" Type="http://schemas.openxmlformats.org/officeDocument/2006/relationships/image" Target="../media/image225.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Layout" Target="../slideLayouts/slideLayout12.xml"/><Relationship Id="rId1" Type="http://schemas.openxmlformats.org/officeDocument/2006/relationships/vmlDrawing" Target="../drawings/vmlDrawing55.vml"/><Relationship Id="rId4" Type="http://schemas.openxmlformats.org/officeDocument/2006/relationships/image" Target="../media/image227.emf"/></Relationships>
</file>

<file path=ppt/slides/_rels/slide58.xml.rels><?xml version="1.0" encoding="UTF-8" standalone="yes"?>
<Relationships xmlns="http://schemas.openxmlformats.org/package/2006/relationships"><Relationship Id="rId8" Type="http://schemas.openxmlformats.org/officeDocument/2006/relationships/image" Target="../media/image230.emf"/><Relationship Id="rId3" Type="http://schemas.openxmlformats.org/officeDocument/2006/relationships/oleObject" Target="../embeddings/oleObject219.bin"/><Relationship Id="rId7" Type="http://schemas.openxmlformats.org/officeDocument/2006/relationships/oleObject" Target="../embeddings/oleObject221.bin"/><Relationship Id="rId2" Type="http://schemas.openxmlformats.org/officeDocument/2006/relationships/slideLayout" Target="../slideLayouts/slideLayout12.xml"/><Relationship Id="rId1" Type="http://schemas.openxmlformats.org/officeDocument/2006/relationships/vmlDrawing" Target="../drawings/vmlDrawing56.vml"/><Relationship Id="rId6" Type="http://schemas.openxmlformats.org/officeDocument/2006/relationships/image" Target="../media/image229.emf"/><Relationship Id="rId5" Type="http://schemas.openxmlformats.org/officeDocument/2006/relationships/oleObject" Target="../embeddings/oleObject220.bin"/><Relationship Id="rId10" Type="http://schemas.openxmlformats.org/officeDocument/2006/relationships/image" Target="../media/image231.emf"/><Relationship Id="rId4" Type="http://schemas.openxmlformats.org/officeDocument/2006/relationships/image" Target="../media/image228.emf"/><Relationship Id="rId9" Type="http://schemas.openxmlformats.org/officeDocument/2006/relationships/oleObject" Target="../embeddings/oleObject222.bin"/></Relationships>
</file>

<file path=ppt/slides/_rels/slide59.xml.rels><?xml version="1.0" encoding="UTF-8" standalone="yes"?>
<Relationships xmlns="http://schemas.openxmlformats.org/package/2006/relationships"><Relationship Id="rId8" Type="http://schemas.openxmlformats.org/officeDocument/2006/relationships/image" Target="../media/image234.emf"/><Relationship Id="rId13" Type="http://schemas.openxmlformats.org/officeDocument/2006/relationships/oleObject" Target="../embeddings/oleObject228.bin"/><Relationship Id="rId18" Type="http://schemas.openxmlformats.org/officeDocument/2006/relationships/image" Target="../media/image239.emf"/><Relationship Id="rId3" Type="http://schemas.openxmlformats.org/officeDocument/2006/relationships/oleObject" Target="../embeddings/oleObject223.bin"/><Relationship Id="rId7" Type="http://schemas.openxmlformats.org/officeDocument/2006/relationships/oleObject" Target="../embeddings/oleObject225.bin"/><Relationship Id="rId12" Type="http://schemas.openxmlformats.org/officeDocument/2006/relationships/image" Target="../media/image236.emf"/><Relationship Id="rId17" Type="http://schemas.openxmlformats.org/officeDocument/2006/relationships/oleObject" Target="../embeddings/oleObject230.bin"/><Relationship Id="rId2" Type="http://schemas.openxmlformats.org/officeDocument/2006/relationships/slideLayout" Target="../slideLayouts/slideLayout12.xml"/><Relationship Id="rId16" Type="http://schemas.openxmlformats.org/officeDocument/2006/relationships/image" Target="../media/image238.emf"/><Relationship Id="rId20" Type="http://schemas.openxmlformats.org/officeDocument/2006/relationships/image" Target="../media/image240.emf"/><Relationship Id="rId1" Type="http://schemas.openxmlformats.org/officeDocument/2006/relationships/vmlDrawing" Target="../drawings/vmlDrawing57.vml"/><Relationship Id="rId6" Type="http://schemas.openxmlformats.org/officeDocument/2006/relationships/image" Target="../media/image233.emf"/><Relationship Id="rId11" Type="http://schemas.openxmlformats.org/officeDocument/2006/relationships/oleObject" Target="../embeddings/oleObject227.bin"/><Relationship Id="rId5" Type="http://schemas.openxmlformats.org/officeDocument/2006/relationships/oleObject" Target="../embeddings/oleObject224.bin"/><Relationship Id="rId15" Type="http://schemas.openxmlformats.org/officeDocument/2006/relationships/oleObject" Target="../embeddings/oleObject229.bin"/><Relationship Id="rId10" Type="http://schemas.openxmlformats.org/officeDocument/2006/relationships/image" Target="../media/image235.emf"/><Relationship Id="rId19" Type="http://schemas.openxmlformats.org/officeDocument/2006/relationships/oleObject" Target="../embeddings/oleObject231.bin"/><Relationship Id="rId4" Type="http://schemas.openxmlformats.org/officeDocument/2006/relationships/image" Target="../media/image232.emf"/><Relationship Id="rId9" Type="http://schemas.openxmlformats.org/officeDocument/2006/relationships/oleObject" Target="../embeddings/oleObject226.bin"/><Relationship Id="rId14" Type="http://schemas.openxmlformats.org/officeDocument/2006/relationships/image" Target="../media/image237.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32.bin"/><Relationship Id="rId2" Type="http://schemas.openxmlformats.org/officeDocument/2006/relationships/slideLayout" Target="../slideLayouts/slideLayout12.xml"/><Relationship Id="rId1" Type="http://schemas.openxmlformats.org/officeDocument/2006/relationships/vmlDrawing" Target="../drawings/vmlDrawing58.vml"/><Relationship Id="rId4" Type="http://schemas.openxmlformats.org/officeDocument/2006/relationships/image" Target="../media/image241.emf"/></Relationships>
</file>

<file path=ppt/slides/_rels/slide61.xml.rels><?xml version="1.0" encoding="UTF-8" standalone="yes"?>
<Relationships xmlns="http://schemas.openxmlformats.org/package/2006/relationships"><Relationship Id="rId8" Type="http://schemas.openxmlformats.org/officeDocument/2006/relationships/image" Target="../media/image244.emf"/><Relationship Id="rId13" Type="http://schemas.openxmlformats.org/officeDocument/2006/relationships/oleObject" Target="../embeddings/oleObject238.bin"/><Relationship Id="rId18" Type="http://schemas.openxmlformats.org/officeDocument/2006/relationships/image" Target="../media/image249.emf"/><Relationship Id="rId3" Type="http://schemas.openxmlformats.org/officeDocument/2006/relationships/oleObject" Target="../embeddings/oleObject233.bin"/><Relationship Id="rId7" Type="http://schemas.openxmlformats.org/officeDocument/2006/relationships/oleObject" Target="../embeddings/oleObject235.bin"/><Relationship Id="rId12" Type="http://schemas.openxmlformats.org/officeDocument/2006/relationships/image" Target="../media/image246.emf"/><Relationship Id="rId17" Type="http://schemas.openxmlformats.org/officeDocument/2006/relationships/oleObject" Target="../embeddings/oleObject240.bin"/><Relationship Id="rId2" Type="http://schemas.openxmlformats.org/officeDocument/2006/relationships/slideLayout" Target="../slideLayouts/slideLayout12.xml"/><Relationship Id="rId16" Type="http://schemas.openxmlformats.org/officeDocument/2006/relationships/image" Target="../media/image248.emf"/><Relationship Id="rId20" Type="http://schemas.openxmlformats.org/officeDocument/2006/relationships/image" Target="../media/image250.emf"/><Relationship Id="rId1" Type="http://schemas.openxmlformats.org/officeDocument/2006/relationships/vmlDrawing" Target="../drawings/vmlDrawing59.vml"/><Relationship Id="rId6" Type="http://schemas.openxmlformats.org/officeDocument/2006/relationships/image" Target="../media/image243.emf"/><Relationship Id="rId11" Type="http://schemas.openxmlformats.org/officeDocument/2006/relationships/oleObject" Target="../embeddings/oleObject237.bin"/><Relationship Id="rId5" Type="http://schemas.openxmlformats.org/officeDocument/2006/relationships/oleObject" Target="../embeddings/oleObject234.bin"/><Relationship Id="rId15" Type="http://schemas.openxmlformats.org/officeDocument/2006/relationships/oleObject" Target="../embeddings/oleObject239.bin"/><Relationship Id="rId10" Type="http://schemas.openxmlformats.org/officeDocument/2006/relationships/image" Target="../media/image245.emf"/><Relationship Id="rId19" Type="http://schemas.openxmlformats.org/officeDocument/2006/relationships/oleObject" Target="../embeddings/oleObject241.bin"/><Relationship Id="rId4" Type="http://schemas.openxmlformats.org/officeDocument/2006/relationships/image" Target="../media/image242.emf"/><Relationship Id="rId9" Type="http://schemas.openxmlformats.org/officeDocument/2006/relationships/oleObject" Target="../embeddings/oleObject236.bin"/><Relationship Id="rId14" Type="http://schemas.openxmlformats.org/officeDocument/2006/relationships/image" Target="../media/image247.emf"/></Relationships>
</file>

<file path=ppt/slides/_rels/slide62.xml.rels><?xml version="1.0" encoding="UTF-8" standalone="yes"?>
<Relationships xmlns="http://schemas.openxmlformats.org/package/2006/relationships"><Relationship Id="rId8" Type="http://schemas.openxmlformats.org/officeDocument/2006/relationships/image" Target="../media/image252.emf"/><Relationship Id="rId13" Type="http://schemas.openxmlformats.org/officeDocument/2006/relationships/oleObject" Target="../embeddings/oleObject246.bin"/><Relationship Id="rId3" Type="http://schemas.openxmlformats.org/officeDocument/2006/relationships/oleObject" Target="../embeddings/oleObject242.bin"/><Relationship Id="rId7" Type="http://schemas.openxmlformats.org/officeDocument/2006/relationships/oleObject" Target="../embeddings/oleObject243.bin"/><Relationship Id="rId12" Type="http://schemas.openxmlformats.org/officeDocument/2006/relationships/image" Target="../media/image254.emf"/><Relationship Id="rId2" Type="http://schemas.openxmlformats.org/officeDocument/2006/relationships/slideLayout" Target="../slideLayouts/slideLayout12.xml"/><Relationship Id="rId16" Type="http://schemas.openxmlformats.org/officeDocument/2006/relationships/image" Target="../media/image256.emf"/><Relationship Id="rId1" Type="http://schemas.openxmlformats.org/officeDocument/2006/relationships/vmlDrawing" Target="../drawings/vmlDrawing60.vml"/><Relationship Id="rId6" Type="http://schemas.openxmlformats.org/officeDocument/2006/relationships/image" Target="NULL" TargetMode="External"/><Relationship Id="rId11" Type="http://schemas.openxmlformats.org/officeDocument/2006/relationships/oleObject" Target="../embeddings/oleObject245.bin"/><Relationship Id="rId5" Type="http://schemas.openxmlformats.org/officeDocument/2006/relationships/image" Target="../media/image257.png"/><Relationship Id="rId15" Type="http://schemas.openxmlformats.org/officeDocument/2006/relationships/oleObject" Target="../embeddings/oleObject247.bin"/><Relationship Id="rId10" Type="http://schemas.openxmlformats.org/officeDocument/2006/relationships/image" Target="../media/image253.emf"/><Relationship Id="rId4" Type="http://schemas.openxmlformats.org/officeDocument/2006/relationships/image" Target="../media/image251.emf"/><Relationship Id="rId9" Type="http://schemas.openxmlformats.org/officeDocument/2006/relationships/oleObject" Target="../embeddings/oleObject244.bin"/><Relationship Id="rId14" Type="http://schemas.openxmlformats.org/officeDocument/2006/relationships/image" Target="../media/image255.emf"/></Relationships>
</file>

<file path=ppt/slides/_rels/slide63.xml.rels><?xml version="1.0" encoding="UTF-8" standalone="yes"?>
<Relationships xmlns="http://schemas.openxmlformats.org/package/2006/relationships"><Relationship Id="rId8" Type="http://schemas.openxmlformats.org/officeDocument/2006/relationships/image" Target="../media/image260.emf"/><Relationship Id="rId13" Type="http://schemas.openxmlformats.org/officeDocument/2006/relationships/oleObject" Target="../embeddings/oleObject253.bin"/><Relationship Id="rId3" Type="http://schemas.openxmlformats.org/officeDocument/2006/relationships/oleObject" Target="../embeddings/oleObject248.bin"/><Relationship Id="rId7" Type="http://schemas.openxmlformats.org/officeDocument/2006/relationships/oleObject" Target="../embeddings/oleObject250.bin"/><Relationship Id="rId12" Type="http://schemas.openxmlformats.org/officeDocument/2006/relationships/image" Target="../media/image262.emf"/><Relationship Id="rId2" Type="http://schemas.openxmlformats.org/officeDocument/2006/relationships/slideLayout" Target="../slideLayouts/slideLayout12.xml"/><Relationship Id="rId1" Type="http://schemas.openxmlformats.org/officeDocument/2006/relationships/vmlDrawing" Target="../drawings/vmlDrawing61.vml"/><Relationship Id="rId6" Type="http://schemas.openxmlformats.org/officeDocument/2006/relationships/image" Target="../media/image259.emf"/><Relationship Id="rId11" Type="http://schemas.openxmlformats.org/officeDocument/2006/relationships/oleObject" Target="../embeddings/oleObject252.bin"/><Relationship Id="rId5" Type="http://schemas.openxmlformats.org/officeDocument/2006/relationships/oleObject" Target="../embeddings/oleObject249.bin"/><Relationship Id="rId10" Type="http://schemas.openxmlformats.org/officeDocument/2006/relationships/image" Target="../media/image261.emf"/><Relationship Id="rId4" Type="http://schemas.openxmlformats.org/officeDocument/2006/relationships/image" Target="../media/image258.emf"/><Relationship Id="rId9" Type="http://schemas.openxmlformats.org/officeDocument/2006/relationships/oleObject" Target="../embeddings/oleObject251.bin"/><Relationship Id="rId14" Type="http://schemas.openxmlformats.org/officeDocument/2006/relationships/image" Target="../media/image263.emf"/></Relationships>
</file>

<file path=ppt/slides/_rels/slide64.xml.rels><?xml version="1.0" encoding="UTF-8" standalone="yes"?>
<Relationships xmlns="http://schemas.openxmlformats.org/package/2006/relationships"><Relationship Id="rId8" Type="http://schemas.openxmlformats.org/officeDocument/2006/relationships/image" Target="../media/image265.emf"/><Relationship Id="rId3" Type="http://schemas.openxmlformats.org/officeDocument/2006/relationships/image" Target="../media/image267.png"/><Relationship Id="rId7" Type="http://schemas.openxmlformats.org/officeDocument/2006/relationships/oleObject" Target="../embeddings/oleObject255.bin"/><Relationship Id="rId2" Type="http://schemas.openxmlformats.org/officeDocument/2006/relationships/slideLayout" Target="../slideLayouts/slideLayout12.xml"/><Relationship Id="rId1" Type="http://schemas.openxmlformats.org/officeDocument/2006/relationships/vmlDrawing" Target="../drawings/vmlDrawing62.vml"/><Relationship Id="rId6" Type="http://schemas.openxmlformats.org/officeDocument/2006/relationships/image" Target="../media/image264.emf"/><Relationship Id="rId5" Type="http://schemas.openxmlformats.org/officeDocument/2006/relationships/oleObject" Target="../embeddings/oleObject254.bin"/><Relationship Id="rId10" Type="http://schemas.openxmlformats.org/officeDocument/2006/relationships/image" Target="../media/image266.emf"/><Relationship Id="rId4" Type="http://schemas.openxmlformats.org/officeDocument/2006/relationships/image" Target="NULL" TargetMode="External"/><Relationship Id="rId9" Type="http://schemas.openxmlformats.org/officeDocument/2006/relationships/oleObject" Target="../embeddings/oleObject256.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57.bin"/><Relationship Id="rId2" Type="http://schemas.openxmlformats.org/officeDocument/2006/relationships/slideLayout" Target="../slideLayouts/slideLayout12.xml"/><Relationship Id="rId1" Type="http://schemas.openxmlformats.org/officeDocument/2006/relationships/vmlDrawing" Target="../drawings/vmlDrawing63.vml"/><Relationship Id="rId6" Type="http://schemas.openxmlformats.org/officeDocument/2006/relationships/image" Target="../media/image269.emf"/><Relationship Id="rId5" Type="http://schemas.openxmlformats.org/officeDocument/2006/relationships/oleObject" Target="../embeddings/oleObject258.bin"/><Relationship Id="rId4" Type="http://schemas.openxmlformats.org/officeDocument/2006/relationships/image" Target="../media/image268.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59.bin"/><Relationship Id="rId2" Type="http://schemas.openxmlformats.org/officeDocument/2006/relationships/slideLayout" Target="../slideLayouts/slideLayout12.xml"/><Relationship Id="rId1" Type="http://schemas.openxmlformats.org/officeDocument/2006/relationships/vmlDrawing" Target="../drawings/vmlDrawing64.vml"/><Relationship Id="rId4" Type="http://schemas.openxmlformats.org/officeDocument/2006/relationships/image" Target="../media/image270.e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61.bin"/><Relationship Id="rId3" Type="http://schemas.openxmlformats.org/officeDocument/2006/relationships/image" Target="../media/image273.png"/><Relationship Id="rId7" Type="http://schemas.openxmlformats.org/officeDocument/2006/relationships/image" Target="../media/image274.png"/><Relationship Id="rId2" Type="http://schemas.openxmlformats.org/officeDocument/2006/relationships/slideLayout" Target="../slideLayouts/slideLayout12.xml"/><Relationship Id="rId1" Type="http://schemas.openxmlformats.org/officeDocument/2006/relationships/vmlDrawing" Target="../drawings/vmlDrawing65.vml"/><Relationship Id="rId6" Type="http://schemas.openxmlformats.org/officeDocument/2006/relationships/image" Target="../media/image271.emf"/><Relationship Id="rId5" Type="http://schemas.openxmlformats.org/officeDocument/2006/relationships/oleObject" Target="../embeddings/oleObject260.bin"/><Relationship Id="rId4" Type="http://schemas.openxmlformats.org/officeDocument/2006/relationships/image" Target="NULL" TargetMode="External"/><Relationship Id="rId9" Type="http://schemas.openxmlformats.org/officeDocument/2006/relationships/image" Target="../media/image272.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2.bin"/><Relationship Id="rId2" Type="http://schemas.openxmlformats.org/officeDocument/2006/relationships/slideLayout" Target="../slideLayouts/slideLayout12.xml"/><Relationship Id="rId1" Type="http://schemas.openxmlformats.org/officeDocument/2006/relationships/vmlDrawing" Target="../drawings/vmlDrawing66.vml"/><Relationship Id="rId4" Type="http://schemas.openxmlformats.org/officeDocument/2006/relationships/image" Target="../media/image275.emf"/></Relationships>
</file>

<file path=ppt/slides/_rels/slide69.xml.rels><?xml version="1.0" encoding="UTF-8" standalone="yes"?>
<Relationships xmlns="http://schemas.openxmlformats.org/package/2006/relationships"><Relationship Id="rId8" Type="http://schemas.openxmlformats.org/officeDocument/2006/relationships/image" Target="../media/image277.emf"/><Relationship Id="rId3" Type="http://schemas.openxmlformats.org/officeDocument/2006/relationships/image" Target="../media/image278.png"/><Relationship Id="rId7" Type="http://schemas.openxmlformats.org/officeDocument/2006/relationships/oleObject" Target="../embeddings/oleObject264.bin"/><Relationship Id="rId2" Type="http://schemas.openxmlformats.org/officeDocument/2006/relationships/slideLayout" Target="../slideLayouts/slideLayout12.xml"/><Relationship Id="rId1" Type="http://schemas.openxmlformats.org/officeDocument/2006/relationships/vmlDrawing" Target="../drawings/vmlDrawing67.vml"/><Relationship Id="rId6" Type="http://schemas.openxmlformats.org/officeDocument/2006/relationships/image" Target="../media/image276.emf"/><Relationship Id="rId5" Type="http://schemas.openxmlformats.org/officeDocument/2006/relationships/oleObject" Target="../embeddings/oleObject263.bin"/><Relationship Id="rId4" Type="http://schemas.openxmlformats.org/officeDocument/2006/relationships/image" Target="NULL" TargetMode="External"/><Relationship Id="rId9" Type="http://schemas.openxmlformats.org/officeDocument/2006/relationships/image" Target="../media/image279.png"/></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5.bin"/><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NULL" TargetMode="External"/><Relationship Id="rId5" Type="http://schemas.openxmlformats.org/officeDocument/2006/relationships/image" Target="../media/image20.png"/><Relationship Id="rId4" Type="http://schemas.openxmlformats.org/officeDocument/2006/relationships/image" Target="../media/image18.emf"/></Relationships>
</file>

<file path=ppt/slides/_rels/slide70.xml.rels><?xml version="1.0" encoding="UTF-8" standalone="yes"?>
<Relationships xmlns="http://schemas.openxmlformats.org/package/2006/relationships"><Relationship Id="rId8" Type="http://schemas.openxmlformats.org/officeDocument/2006/relationships/image" Target="../media/image281.emf"/><Relationship Id="rId3" Type="http://schemas.openxmlformats.org/officeDocument/2006/relationships/oleObject" Target="../embeddings/oleObject265.bin"/><Relationship Id="rId7" Type="http://schemas.openxmlformats.org/officeDocument/2006/relationships/oleObject" Target="../embeddings/oleObject266.bin"/><Relationship Id="rId2" Type="http://schemas.openxmlformats.org/officeDocument/2006/relationships/slideLayout" Target="../slideLayouts/slideLayout12.xml"/><Relationship Id="rId1" Type="http://schemas.openxmlformats.org/officeDocument/2006/relationships/vmlDrawing" Target="../drawings/vmlDrawing68.vml"/><Relationship Id="rId6" Type="http://schemas.openxmlformats.org/officeDocument/2006/relationships/image" Target="NULL" TargetMode="External"/><Relationship Id="rId5" Type="http://schemas.openxmlformats.org/officeDocument/2006/relationships/image" Target="../media/image282.png"/><Relationship Id="rId4" Type="http://schemas.openxmlformats.org/officeDocument/2006/relationships/image" Target="../media/image280.emf"/></Relationships>
</file>

<file path=ppt/slides/_rels/slide71.xml.rels><?xml version="1.0" encoding="UTF-8" standalone="yes"?>
<Relationships xmlns="http://schemas.openxmlformats.org/package/2006/relationships"><Relationship Id="rId8" Type="http://schemas.openxmlformats.org/officeDocument/2006/relationships/image" Target="../media/image285.emf"/><Relationship Id="rId13" Type="http://schemas.openxmlformats.org/officeDocument/2006/relationships/oleObject" Target="../embeddings/oleObject272.bin"/><Relationship Id="rId3" Type="http://schemas.openxmlformats.org/officeDocument/2006/relationships/oleObject" Target="../embeddings/oleObject267.bin"/><Relationship Id="rId7" Type="http://schemas.openxmlformats.org/officeDocument/2006/relationships/oleObject" Target="../embeddings/oleObject269.bin"/><Relationship Id="rId12" Type="http://schemas.openxmlformats.org/officeDocument/2006/relationships/image" Target="../media/image287.emf"/><Relationship Id="rId2" Type="http://schemas.openxmlformats.org/officeDocument/2006/relationships/slideLayout" Target="../slideLayouts/slideLayout12.xml"/><Relationship Id="rId1" Type="http://schemas.openxmlformats.org/officeDocument/2006/relationships/vmlDrawing" Target="../drawings/vmlDrawing69.vml"/><Relationship Id="rId6" Type="http://schemas.openxmlformats.org/officeDocument/2006/relationships/image" Target="../media/image284.emf"/><Relationship Id="rId11" Type="http://schemas.openxmlformats.org/officeDocument/2006/relationships/oleObject" Target="../embeddings/oleObject271.bin"/><Relationship Id="rId5" Type="http://schemas.openxmlformats.org/officeDocument/2006/relationships/oleObject" Target="../embeddings/oleObject268.bin"/><Relationship Id="rId10" Type="http://schemas.openxmlformats.org/officeDocument/2006/relationships/image" Target="../media/image286.emf"/><Relationship Id="rId4" Type="http://schemas.openxmlformats.org/officeDocument/2006/relationships/image" Target="../media/image283.emf"/><Relationship Id="rId9" Type="http://schemas.openxmlformats.org/officeDocument/2006/relationships/oleObject" Target="../embeddings/oleObject270.bin"/><Relationship Id="rId14" Type="http://schemas.openxmlformats.org/officeDocument/2006/relationships/image" Target="../media/image288.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5.emf"/><Relationship Id="rId18" Type="http://schemas.openxmlformats.org/officeDocument/2006/relationships/oleObject" Target="../embeddings/oleObject24.bin"/><Relationship Id="rId3" Type="http://schemas.openxmlformats.org/officeDocument/2006/relationships/image" Target="../media/image30.png"/><Relationship Id="rId21" Type="http://schemas.openxmlformats.org/officeDocument/2006/relationships/image" Target="../media/image29.emf"/><Relationship Id="rId7" Type="http://schemas.openxmlformats.org/officeDocument/2006/relationships/image" Target="../media/image22.emf"/><Relationship Id="rId12" Type="http://schemas.openxmlformats.org/officeDocument/2006/relationships/oleObject" Target="../embeddings/oleObject21.bin"/><Relationship Id="rId17" Type="http://schemas.openxmlformats.org/officeDocument/2006/relationships/image" Target="../media/image27.emf"/><Relationship Id="rId2" Type="http://schemas.openxmlformats.org/officeDocument/2006/relationships/slideLayout" Target="../slideLayouts/slideLayout12.xml"/><Relationship Id="rId16" Type="http://schemas.openxmlformats.org/officeDocument/2006/relationships/oleObject" Target="../embeddings/oleObject23.bin"/><Relationship Id="rId20" Type="http://schemas.openxmlformats.org/officeDocument/2006/relationships/oleObject" Target="../embeddings/oleObject25.bin"/><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24.emf"/><Relationship Id="rId5" Type="http://schemas.openxmlformats.org/officeDocument/2006/relationships/image" Target="../media/image21.emf"/><Relationship Id="rId15" Type="http://schemas.openxmlformats.org/officeDocument/2006/relationships/image" Target="../media/image26.emf"/><Relationship Id="rId10" Type="http://schemas.openxmlformats.org/officeDocument/2006/relationships/oleObject" Target="../embeddings/oleObject20.bin"/><Relationship Id="rId19" Type="http://schemas.openxmlformats.org/officeDocument/2006/relationships/image" Target="../media/image28.emf"/><Relationship Id="rId4" Type="http://schemas.openxmlformats.org/officeDocument/2006/relationships/oleObject" Target="../embeddings/oleObject17.bin"/><Relationship Id="rId9" Type="http://schemas.openxmlformats.org/officeDocument/2006/relationships/image" Target="../media/image23.emf"/><Relationship Id="rId1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31.bin"/><Relationship Id="rId18" Type="http://schemas.openxmlformats.org/officeDocument/2006/relationships/image" Target="../media/image38.e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5.emf"/><Relationship Id="rId17" Type="http://schemas.openxmlformats.org/officeDocument/2006/relationships/oleObject" Target="../embeddings/oleObject33.bin"/><Relationship Id="rId2" Type="http://schemas.openxmlformats.org/officeDocument/2006/relationships/slideLayout" Target="../slideLayouts/slideLayout12.xml"/><Relationship Id="rId16" Type="http://schemas.openxmlformats.org/officeDocument/2006/relationships/image" Target="../media/image37.emf"/><Relationship Id="rId20" Type="http://schemas.openxmlformats.org/officeDocument/2006/relationships/image" Target="../media/image39.emf"/><Relationship Id="rId1" Type="http://schemas.openxmlformats.org/officeDocument/2006/relationships/vmlDrawing" Target="../drawings/vmlDrawing8.vml"/><Relationship Id="rId6" Type="http://schemas.openxmlformats.org/officeDocument/2006/relationships/image" Target="../media/image32.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34.emf"/><Relationship Id="rId19" Type="http://schemas.openxmlformats.org/officeDocument/2006/relationships/oleObject" Target="../embeddings/oleObject34.bin"/><Relationship Id="rId4" Type="http://schemas.openxmlformats.org/officeDocument/2006/relationships/image" Target="../media/image31.emf"/><Relationship Id="rId9" Type="http://schemas.openxmlformats.org/officeDocument/2006/relationships/oleObject" Target="../embeddings/oleObject29.bin"/><Relationship Id="rId14"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707" name="表格 1096706"/>
          <p:cNvGraphicFramePr/>
          <p:nvPr/>
        </p:nvGraphicFramePr>
        <p:xfrm>
          <a:off x="828675" y="549275"/>
          <a:ext cx="7486650" cy="1439863"/>
        </p:xfrm>
        <a:graphic>
          <a:graphicData uri="http://schemas.openxmlformats.org/drawingml/2006/table">
            <a:tbl>
              <a:tblPr/>
              <a:tblGrid>
                <a:gridCol w="7486650">
                  <a:extLst>
                    <a:ext uri="{9D8B030D-6E8A-4147-A177-3AD203B41FA5}">
                      <a16:colId xmlns:a16="http://schemas.microsoft.com/office/drawing/2014/main" val="20000"/>
                    </a:ext>
                  </a:extLst>
                </a:gridCol>
              </a:tblGrid>
              <a:tr h="1439863">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buNone/>
                      </a:pPr>
                      <a:endParaRPr lang="zh-CN" altLang="en-US" dirty="0"/>
                    </a:p>
                  </a:txBody>
                  <a:tcPr>
                    <a:lnL w="12700" cap="flat" cmpd="sng">
                      <a:solidFill>
                        <a:schemeClr val="bg2"/>
                      </a:solidFill>
                      <a:prstDash val="solid"/>
                      <a:headEnd type="none" w="med" len="med"/>
                      <a:tailEnd type="none" w="med" len="med"/>
                    </a:lnL>
                    <a:lnR w="12700" cap="flat" cmpd="sng">
                      <a:solidFill>
                        <a:schemeClr val="bg2"/>
                      </a:solidFill>
                      <a:prstDash val="solid"/>
                      <a:headEnd type="none" w="med" len="med"/>
                      <a:tailEnd type="none" w="med" len="med"/>
                    </a:lnR>
                    <a:lnT w="12700" cap="flat" cmpd="sng">
                      <a:solidFill>
                        <a:schemeClr val="bg2"/>
                      </a:solidFill>
                      <a:prstDash val="solid"/>
                      <a:headEnd type="none" w="med" len="med"/>
                      <a:tailEnd type="none" w="med" len="med"/>
                    </a:lnT>
                    <a:lnB w="12700" cap="flat" cmpd="sng">
                      <a:solidFill>
                        <a:schemeClr val="bg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176" name="图片 1096715"/>
          <p:cNvPicPr>
            <a:picLocks noChangeAspect="1" noChangeArrowheads="1"/>
          </p:cNvPicPr>
          <p:nvPr/>
        </p:nvPicPr>
        <p:blipFill>
          <a:blip r:embed="rId3" cstate="email"/>
          <a:srcRect/>
          <a:stretch>
            <a:fillRect/>
          </a:stretch>
        </p:blipFill>
        <p:spPr bwMode="auto">
          <a:xfrm>
            <a:off x="1331913" y="635000"/>
            <a:ext cx="6624637"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图片 1096716"/>
          <p:cNvPicPr>
            <a:picLocks noChangeAspect="1" noChangeArrowheads="1"/>
          </p:cNvPicPr>
          <p:nvPr/>
        </p:nvPicPr>
        <p:blipFill>
          <a:blip r:embed="rId4" cstate="email"/>
          <a:srcRect/>
          <a:stretch>
            <a:fillRect/>
          </a:stretch>
        </p:blipFill>
        <p:spPr bwMode="auto">
          <a:xfrm>
            <a:off x="395288" y="3141004"/>
            <a:ext cx="8353425"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2382560"/>
            <a:ext cx="9144000" cy="461665"/>
          </a:xfrm>
          <a:prstGeom prst="rect">
            <a:avLst/>
          </a:prstGeom>
        </p:spPr>
        <p:txBody>
          <a:bodyPr wrap="square">
            <a:spAutoFit/>
          </a:bodyPr>
          <a:lstStyle/>
          <a:p>
            <a:pPr algn="ctr"/>
            <a:r>
              <a:rPr lang="en-US" altLang="zh-CN" sz="2400" b="1" u="none" dirty="0"/>
              <a:t>Section </a:t>
            </a:r>
            <a:r>
              <a:rPr lang="zh-CN" altLang="zh-CN" sz="2400" b="1" u="none" dirty="0" smtClean="0"/>
              <a:t>Ⅰ</a:t>
            </a:r>
            <a:r>
              <a:rPr lang="en-US" altLang="zh-CN" sz="2400" b="1" u="none" dirty="0" smtClean="0"/>
              <a:t> Starting </a:t>
            </a:r>
            <a:r>
              <a:rPr lang="en-US" altLang="zh-CN" sz="2400" b="1" u="none" dirty="0"/>
              <a:t>out &amp; Understanding ideas</a:t>
            </a:r>
            <a:endParaRPr lang="zh-CN" altLang="zh-CN" sz="2400" u="none" dirty="0"/>
          </a:p>
        </p:txBody>
      </p:sp>
      <p:sp>
        <p:nvSpPr>
          <p:cNvPr id="7" name="矩形 6"/>
          <p:cNvSpPr/>
          <p:nvPr/>
        </p:nvSpPr>
        <p:spPr>
          <a:xfrm>
            <a:off x="0" y="6065513"/>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u="none"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对象 1034249"/>
          <p:cNvGraphicFramePr/>
          <p:nvPr/>
        </p:nvGraphicFramePr>
        <p:xfrm>
          <a:off x="684213" y="404813"/>
          <a:ext cx="6886575" cy="2420937"/>
        </p:xfrm>
        <a:graphic>
          <a:graphicData uri="http://schemas.openxmlformats.org/presentationml/2006/ole">
            <mc:AlternateContent xmlns:mc="http://schemas.openxmlformats.org/markup-compatibility/2006">
              <mc:Choice xmlns:v="urn:schemas-microsoft-com:vml" Requires="v">
                <p:oleObj spid="_x0000_s16435" name="Document" r:id="rId3" imgW="9575800" imgH="3390900" progId="Word.Document.8">
                  <p:embed/>
                </p:oleObj>
              </mc:Choice>
              <mc:Fallback>
                <p:oleObj name="Document" r:id="rId3" imgW="9575800" imgH="3390900" progId="Word.Document.8">
                  <p:embed/>
                  <p:pic>
                    <p:nvPicPr>
                      <p:cNvPr id="0" name="对象 1034249"/>
                      <p:cNvPicPr>
                        <a:picLocks noChangeArrowheads="1"/>
                      </p:cNvPicPr>
                      <p:nvPr/>
                    </p:nvPicPr>
                    <p:blipFill>
                      <a:blip r:embed="rId4"/>
                      <a:srcRect/>
                      <a:stretch>
                        <a:fillRect/>
                      </a:stretch>
                    </p:blipFill>
                    <p:spPr bwMode="auto">
                      <a:xfrm>
                        <a:off x="684213" y="404813"/>
                        <a:ext cx="688657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4251" name="对象 1034250"/>
          <p:cNvGraphicFramePr/>
          <p:nvPr/>
        </p:nvGraphicFramePr>
        <p:xfrm>
          <a:off x="1179513" y="952500"/>
          <a:ext cx="1920875" cy="387350"/>
        </p:xfrm>
        <a:graphic>
          <a:graphicData uri="http://schemas.openxmlformats.org/presentationml/2006/ole">
            <mc:AlternateContent xmlns:mc="http://schemas.openxmlformats.org/markup-compatibility/2006">
              <mc:Choice xmlns:v="urn:schemas-microsoft-com:vml" Requires="v">
                <p:oleObj spid="_x0000_s16436" r:id="rId5" imgW="1944370" imgH="397510" progId="Word.Document.8">
                  <p:embed/>
                </p:oleObj>
              </mc:Choice>
              <mc:Fallback>
                <p:oleObj r:id="rId5" imgW="1944370" imgH="397510" progId="Word.Document.8">
                  <p:embed/>
                  <p:pic>
                    <p:nvPicPr>
                      <p:cNvPr id="0" name="对象 103425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13" y="952500"/>
                        <a:ext cx="19208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4252" name="对象 1034251"/>
          <p:cNvGraphicFramePr/>
          <p:nvPr/>
        </p:nvGraphicFramePr>
        <p:xfrm>
          <a:off x="1187450" y="1520825"/>
          <a:ext cx="1920875" cy="387350"/>
        </p:xfrm>
        <a:graphic>
          <a:graphicData uri="http://schemas.openxmlformats.org/presentationml/2006/ole">
            <mc:AlternateContent xmlns:mc="http://schemas.openxmlformats.org/markup-compatibility/2006">
              <mc:Choice xmlns:v="urn:schemas-microsoft-com:vml" Requires="v">
                <p:oleObj spid="_x0000_s16437" r:id="rId7" imgW="1944370" imgH="397510" progId="Word.Document.8">
                  <p:embed/>
                </p:oleObj>
              </mc:Choice>
              <mc:Fallback>
                <p:oleObj r:id="rId7" imgW="1944370" imgH="397510" progId="Word.Document.8">
                  <p:embed/>
                  <p:pic>
                    <p:nvPicPr>
                      <p:cNvPr id="0" name="对象 103425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1520825"/>
                        <a:ext cx="19208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4253" name="对象 1034252"/>
          <p:cNvGraphicFramePr/>
          <p:nvPr/>
        </p:nvGraphicFramePr>
        <p:xfrm>
          <a:off x="1149350" y="2095500"/>
          <a:ext cx="1911350" cy="387350"/>
        </p:xfrm>
        <a:graphic>
          <a:graphicData uri="http://schemas.openxmlformats.org/presentationml/2006/ole">
            <mc:AlternateContent xmlns:mc="http://schemas.openxmlformats.org/markup-compatibility/2006">
              <mc:Choice xmlns:v="urn:schemas-microsoft-com:vml" Requires="v">
                <p:oleObj spid="_x0000_s16438" r:id="rId9" imgW="1944370" imgH="397510" progId="Word.Document.8">
                  <p:embed/>
                </p:oleObj>
              </mc:Choice>
              <mc:Fallback>
                <p:oleObj r:id="rId9" imgW="1944370" imgH="397510" progId="Word.Document.8">
                  <p:embed/>
                  <p:pic>
                    <p:nvPicPr>
                      <p:cNvPr id="0" name="对象 103425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9350" y="2095500"/>
                        <a:ext cx="1911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6389" name="对象 1034256"/>
          <p:cNvGraphicFramePr/>
          <p:nvPr/>
        </p:nvGraphicFramePr>
        <p:xfrm>
          <a:off x="684213" y="2705100"/>
          <a:ext cx="7808912" cy="3892550"/>
        </p:xfrm>
        <a:graphic>
          <a:graphicData uri="http://schemas.openxmlformats.org/presentationml/2006/ole">
            <mc:AlternateContent xmlns:mc="http://schemas.openxmlformats.org/markup-compatibility/2006">
              <mc:Choice xmlns:v="urn:schemas-microsoft-com:vml" Requires="v">
                <p:oleObj spid="_x0000_s16439" name="Document" r:id="rId11" imgW="10909300" imgH="5549900" progId="Word.Document.8">
                  <p:embed/>
                </p:oleObj>
              </mc:Choice>
              <mc:Fallback>
                <p:oleObj name="Document" r:id="rId11" imgW="10909300" imgH="5549900" progId="Word.Document.8">
                  <p:embed/>
                  <p:pic>
                    <p:nvPicPr>
                      <p:cNvPr id="0" name="对象 1034256"/>
                      <p:cNvPicPr>
                        <a:picLocks noChangeArrowheads="1"/>
                      </p:cNvPicPr>
                      <p:nvPr/>
                    </p:nvPicPr>
                    <p:blipFill>
                      <a:blip r:embed="rId12"/>
                      <a:srcRect/>
                      <a:stretch>
                        <a:fillRect/>
                      </a:stretch>
                    </p:blipFill>
                    <p:spPr bwMode="auto">
                      <a:xfrm>
                        <a:off x="684213" y="2705100"/>
                        <a:ext cx="7808912"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4258" name="对象 1034257"/>
          <p:cNvGraphicFramePr/>
          <p:nvPr/>
        </p:nvGraphicFramePr>
        <p:xfrm>
          <a:off x="1123950" y="2636838"/>
          <a:ext cx="3140075" cy="387350"/>
        </p:xfrm>
        <a:graphic>
          <a:graphicData uri="http://schemas.openxmlformats.org/presentationml/2006/ole">
            <mc:AlternateContent xmlns:mc="http://schemas.openxmlformats.org/markup-compatibility/2006">
              <mc:Choice xmlns:v="urn:schemas-microsoft-com:vml" Requires="v">
                <p:oleObj spid="_x0000_s16440" r:id="rId13" imgW="3176270" imgH="397510" progId="Word.Document.8">
                  <p:embed/>
                </p:oleObj>
              </mc:Choice>
              <mc:Fallback>
                <p:oleObj r:id="rId13" imgW="3176270" imgH="397510" progId="Word.Document.8">
                  <p:embed/>
                  <p:pic>
                    <p:nvPicPr>
                      <p:cNvPr id="0" name="对象 103425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3950" y="2636838"/>
                        <a:ext cx="314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4259" name="对象 1034258"/>
          <p:cNvGraphicFramePr/>
          <p:nvPr/>
        </p:nvGraphicFramePr>
        <p:xfrm>
          <a:off x="1123950" y="3233738"/>
          <a:ext cx="3140075" cy="387350"/>
        </p:xfrm>
        <a:graphic>
          <a:graphicData uri="http://schemas.openxmlformats.org/presentationml/2006/ole">
            <mc:AlternateContent xmlns:mc="http://schemas.openxmlformats.org/markup-compatibility/2006">
              <mc:Choice xmlns:v="urn:schemas-microsoft-com:vml" Requires="v">
                <p:oleObj spid="_x0000_s16441" r:id="rId15" imgW="3176270" imgH="397510" progId="Word.Document.8">
                  <p:embed/>
                </p:oleObj>
              </mc:Choice>
              <mc:Fallback>
                <p:oleObj r:id="rId15" imgW="3176270" imgH="397510" progId="Word.Document.8">
                  <p:embed/>
                  <p:pic>
                    <p:nvPicPr>
                      <p:cNvPr id="0" name="对象 103425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3950" y="3233738"/>
                        <a:ext cx="314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4260" name="对象 1034259"/>
          <p:cNvGraphicFramePr/>
          <p:nvPr/>
        </p:nvGraphicFramePr>
        <p:xfrm>
          <a:off x="1103313" y="3797300"/>
          <a:ext cx="3140075" cy="387350"/>
        </p:xfrm>
        <a:graphic>
          <a:graphicData uri="http://schemas.openxmlformats.org/presentationml/2006/ole">
            <mc:AlternateContent xmlns:mc="http://schemas.openxmlformats.org/markup-compatibility/2006">
              <mc:Choice xmlns:v="urn:schemas-microsoft-com:vml" Requires="v">
                <p:oleObj spid="_x0000_s16442" r:id="rId17" imgW="3176270" imgH="397510" progId="Word.Document.8">
                  <p:embed/>
                </p:oleObj>
              </mc:Choice>
              <mc:Fallback>
                <p:oleObj r:id="rId17" imgW="3176270" imgH="397510" progId="Word.Document.8">
                  <p:embed/>
                  <p:pic>
                    <p:nvPicPr>
                      <p:cNvPr id="0" name="对象 1034259"/>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3313" y="3797300"/>
                        <a:ext cx="314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4261" name="对象 1034260"/>
          <p:cNvGraphicFramePr/>
          <p:nvPr/>
        </p:nvGraphicFramePr>
        <p:xfrm>
          <a:off x="1123950" y="4352925"/>
          <a:ext cx="3140075" cy="387350"/>
        </p:xfrm>
        <a:graphic>
          <a:graphicData uri="http://schemas.openxmlformats.org/presentationml/2006/ole">
            <mc:AlternateContent xmlns:mc="http://schemas.openxmlformats.org/markup-compatibility/2006">
              <mc:Choice xmlns:v="urn:schemas-microsoft-com:vml" Requires="v">
                <p:oleObj spid="_x0000_s16443" r:id="rId19" imgW="3176270" imgH="397510" progId="Word.Document.8">
                  <p:embed/>
                </p:oleObj>
              </mc:Choice>
              <mc:Fallback>
                <p:oleObj r:id="rId19" imgW="3176270" imgH="397510" progId="Word.Document.8">
                  <p:embed/>
                  <p:pic>
                    <p:nvPicPr>
                      <p:cNvPr id="0" name="对象 1034260"/>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23950" y="4352925"/>
                        <a:ext cx="314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4262" name="对象 1034261"/>
          <p:cNvGraphicFramePr/>
          <p:nvPr/>
        </p:nvGraphicFramePr>
        <p:xfrm>
          <a:off x="1147763" y="4900613"/>
          <a:ext cx="3140075" cy="387350"/>
        </p:xfrm>
        <a:graphic>
          <a:graphicData uri="http://schemas.openxmlformats.org/presentationml/2006/ole">
            <mc:AlternateContent xmlns:mc="http://schemas.openxmlformats.org/markup-compatibility/2006">
              <mc:Choice xmlns:v="urn:schemas-microsoft-com:vml" Requires="v">
                <p:oleObj spid="_x0000_s16444" r:id="rId21" imgW="3176270" imgH="397510" progId="Word.Document.8">
                  <p:embed/>
                </p:oleObj>
              </mc:Choice>
              <mc:Fallback>
                <p:oleObj r:id="rId21" imgW="3176270" imgH="397510" progId="Word.Document.8">
                  <p:embed/>
                  <p:pic>
                    <p:nvPicPr>
                      <p:cNvPr id="0" name="对象 1034261"/>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47763" y="4900613"/>
                        <a:ext cx="314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4263" name="对象 1034262"/>
          <p:cNvGraphicFramePr/>
          <p:nvPr/>
        </p:nvGraphicFramePr>
        <p:xfrm>
          <a:off x="1128713" y="5472113"/>
          <a:ext cx="3140075" cy="387350"/>
        </p:xfrm>
        <a:graphic>
          <a:graphicData uri="http://schemas.openxmlformats.org/presentationml/2006/ole">
            <mc:AlternateContent xmlns:mc="http://schemas.openxmlformats.org/markup-compatibility/2006">
              <mc:Choice xmlns:v="urn:schemas-microsoft-com:vml" Requires="v">
                <p:oleObj spid="_x0000_s16445" r:id="rId23" imgW="3176270" imgH="397510" progId="Word.Document.8">
                  <p:embed/>
                </p:oleObj>
              </mc:Choice>
              <mc:Fallback>
                <p:oleObj r:id="rId23" imgW="3176270" imgH="397510" progId="Word.Document.8">
                  <p:embed/>
                  <p:pic>
                    <p:nvPicPr>
                      <p:cNvPr id="0" name="对象 1034262"/>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28713" y="5472113"/>
                        <a:ext cx="314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4264" name="对象 1034263"/>
          <p:cNvGraphicFramePr/>
          <p:nvPr/>
        </p:nvGraphicFramePr>
        <p:xfrm>
          <a:off x="1295400" y="5970588"/>
          <a:ext cx="3140075" cy="387350"/>
        </p:xfrm>
        <a:graphic>
          <a:graphicData uri="http://schemas.openxmlformats.org/presentationml/2006/ole">
            <mc:AlternateContent xmlns:mc="http://schemas.openxmlformats.org/markup-compatibility/2006">
              <mc:Choice xmlns:v="urn:schemas-microsoft-com:vml" Requires="v">
                <p:oleObj spid="_x0000_s16446" r:id="rId25" imgW="3176270" imgH="397510" progId="Word.Document.8">
                  <p:embed/>
                </p:oleObj>
              </mc:Choice>
              <mc:Fallback>
                <p:oleObj r:id="rId25" imgW="3176270" imgH="397510" progId="Word.Document.8">
                  <p:embed/>
                  <p:pic>
                    <p:nvPicPr>
                      <p:cNvPr id="0" name="对象 1034263"/>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5400" y="5970588"/>
                        <a:ext cx="314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51"/>
                                        </p:tgtEl>
                                        <p:attrNameLst>
                                          <p:attrName>style.visibility</p:attrName>
                                        </p:attrNameLst>
                                      </p:cBhvr>
                                      <p:to>
                                        <p:strVal val="visible"/>
                                      </p:to>
                                    </p:set>
                                    <p:anim calcmode="lin" valueType="num">
                                      <p:cBhvr additive="base">
                                        <p:cTn id="7" dur="500" fill="hold"/>
                                        <p:tgtEl>
                                          <p:spTgt spid="1034251"/>
                                        </p:tgtEl>
                                        <p:attrNameLst>
                                          <p:attrName>ppt_x</p:attrName>
                                        </p:attrNameLst>
                                      </p:cBhvr>
                                      <p:tavLst>
                                        <p:tav tm="0">
                                          <p:val>
                                            <p:strVal val="#ppt_x"/>
                                          </p:val>
                                        </p:tav>
                                        <p:tav tm="100000">
                                          <p:val>
                                            <p:strVal val="#ppt_x"/>
                                          </p:val>
                                        </p:tav>
                                      </p:tavLst>
                                    </p:anim>
                                    <p:anim calcmode="lin" valueType="num">
                                      <p:cBhvr additive="base">
                                        <p:cTn id="8" dur="500" fill="hold"/>
                                        <p:tgtEl>
                                          <p:spTgt spid="10342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4252"/>
                                        </p:tgtEl>
                                        <p:attrNameLst>
                                          <p:attrName>style.visibility</p:attrName>
                                        </p:attrNameLst>
                                      </p:cBhvr>
                                      <p:to>
                                        <p:strVal val="visible"/>
                                      </p:to>
                                    </p:set>
                                    <p:anim calcmode="lin" valueType="num">
                                      <p:cBhvr additive="base">
                                        <p:cTn id="13" dur="500" fill="hold"/>
                                        <p:tgtEl>
                                          <p:spTgt spid="1034252"/>
                                        </p:tgtEl>
                                        <p:attrNameLst>
                                          <p:attrName>ppt_x</p:attrName>
                                        </p:attrNameLst>
                                      </p:cBhvr>
                                      <p:tavLst>
                                        <p:tav tm="0">
                                          <p:val>
                                            <p:strVal val="#ppt_x"/>
                                          </p:val>
                                        </p:tav>
                                        <p:tav tm="100000">
                                          <p:val>
                                            <p:strVal val="#ppt_x"/>
                                          </p:val>
                                        </p:tav>
                                      </p:tavLst>
                                    </p:anim>
                                    <p:anim calcmode="lin" valueType="num">
                                      <p:cBhvr additive="base">
                                        <p:cTn id="14" dur="500" fill="hold"/>
                                        <p:tgtEl>
                                          <p:spTgt spid="10342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4253"/>
                                        </p:tgtEl>
                                        <p:attrNameLst>
                                          <p:attrName>style.visibility</p:attrName>
                                        </p:attrNameLst>
                                      </p:cBhvr>
                                      <p:to>
                                        <p:strVal val="visible"/>
                                      </p:to>
                                    </p:set>
                                    <p:anim calcmode="lin" valueType="num">
                                      <p:cBhvr additive="base">
                                        <p:cTn id="19" dur="500" fill="hold"/>
                                        <p:tgtEl>
                                          <p:spTgt spid="1034253"/>
                                        </p:tgtEl>
                                        <p:attrNameLst>
                                          <p:attrName>ppt_x</p:attrName>
                                        </p:attrNameLst>
                                      </p:cBhvr>
                                      <p:tavLst>
                                        <p:tav tm="0">
                                          <p:val>
                                            <p:strVal val="#ppt_x"/>
                                          </p:val>
                                        </p:tav>
                                        <p:tav tm="100000">
                                          <p:val>
                                            <p:strVal val="#ppt_x"/>
                                          </p:val>
                                        </p:tav>
                                      </p:tavLst>
                                    </p:anim>
                                    <p:anim calcmode="lin" valueType="num">
                                      <p:cBhvr additive="base">
                                        <p:cTn id="20" dur="500" fill="hold"/>
                                        <p:tgtEl>
                                          <p:spTgt spid="10342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258"/>
                                        </p:tgtEl>
                                        <p:attrNameLst>
                                          <p:attrName>style.visibility</p:attrName>
                                        </p:attrNameLst>
                                      </p:cBhvr>
                                      <p:to>
                                        <p:strVal val="visible"/>
                                      </p:to>
                                    </p:set>
                                    <p:anim calcmode="lin" valueType="num">
                                      <p:cBhvr additive="base">
                                        <p:cTn id="25" dur="500" fill="hold"/>
                                        <p:tgtEl>
                                          <p:spTgt spid="1034258"/>
                                        </p:tgtEl>
                                        <p:attrNameLst>
                                          <p:attrName>ppt_x</p:attrName>
                                        </p:attrNameLst>
                                      </p:cBhvr>
                                      <p:tavLst>
                                        <p:tav tm="0">
                                          <p:val>
                                            <p:strVal val="#ppt_x"/>
                                          </p:val>
                                        </p:tav>
                                        <p:tav tm="100000">
                                          <p:val>
                                            <p:strVal val="#ppt_x"/>
                                          </p:val>
                                        </p:tav>
                                      </p:tavLst>
                                    </p:anim>
                                    <p:anim calcmode="lin" valueType="num">
                                      <p:cBhvr additive="base">
                                        <p:cTn id="26" dur="500" fill="hold"/>
                                        <p:tgtEl>
                                          <p:spTgt spid="10342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4259"/>
                                        </p:tgtEl>
                                        <p:attrNameLst>
                                          <p:attrName>style.visibility</p:attrName>
                                        </p:attrNameLst>
                                      </p:cBhvr>
                                      <p:to>
                                        <p:strVal val="visible"/>
                                      </p:to>
                                    </p:set>
                                    <p:anim calcmode="lin" valueType="num">
                                      <p:cBhvr additive="base">
                                        <p:cTn id="31" dur="500" fill="hold"/>
                                        <p:tgtEl>
                                          <p:spTgt spid="1034259"/>
                                        </p:tgtEl>
                                        <p:attrNameLst>
                                          <p:attrName>ppt_x</p:attrName>
                                        </p:attrNameLst>
                                      </p:cBhvr>
                                      <p:tavLst>
                                        <p:tav tm="0">
                                          <p:val>
                                            <p:strVal val="#ppt_x"/>
                                          </p:val>
                                        </p:tav>
                                        <p:tav tm="100000">
                                          <p:val>
                                            <p:strVal val="#ppt_x"/>
                                          </p:val>
                                        </p:tav>
                                      </p:tavLst>
                                    </p:anim>
                                    <p:anim calcmode="lin" valueType="num">
                                      <p:cBhvr additive="base">
                                        <p:cTn id="32" dur="500" fill="hold"/>
                                        <p:tgtEl>
                                          <p:spTgt spid="103425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4260"/>
                                        </p:tgtEl>
                                        <p:attrNameLst>
                                          <p:attrName>style.visibility</p:attrName>
                                        </p:attrNameLst>
                                      </p:cBhvr>
                                      <p:to>
                                        <p:strVal val="visible"/>
                                      </p:to>
                                    </p:set>
                                    <p:anim calcmode="lin" valueType="num">
                                      <p:cBhvr additive="base">
                                        <p:cTn id="37" dur="500" fill="hold"/>
                                        <p:tgtEl>
                                          <p:spTgt spid="1034260"/>
                                        </p:tgtEl>
                                        <p:attrNameLst>
                                          <p:attrName>ppt_x</p:attrName>
                                        </p:attrNameLst>
                                      </p:cBhvr>
                                      <p:tavLst>
                                        <p:tav tm="0">
                                          <p:val>
                                            <p:strVal val="#ppt_x"/>
                                          </p:val>
                                        </p:tav>
                                        <p:tav tm="100000">
                                          <p:val>
                                            <p:strVal val="#ppt_x"/>
                                          </p:val>
                                        </p:tav>
                                      </p:tavLst>
                                    </p:anim>
                                    <p:anim calcmode="lin" valueType="num">
                                      <p:cBhvr additive="base">
                                        <p:cTn id="38" dur="500" fill="hold"/>
                                        <p:tgtEl>
                                          <p:spTgt spid="103426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4261"/>
                                        </p:tgtEl>
                                        <p:attrNameLst>
                                          <p:attrName>style.visibility</p:attrName>
                                        </p:attrNameLst>
                                      </p:cBhvr>
                                      <p:to>
                                        <p:strVal val="visible"/>
                                      </p:to>
                                    </p:set>
                                    <p:anim calcmode="lin" valueType="num">
                                      <p:cBhvr additive="base">
                                        <p:cTn id="43" dur="500" fill="hold"/>
                                        <p:tgtEl>
                                          <p:spTgt spid="1034261"/>
                                        </p:tgtEl>
                                        <p:attrNameLst>
                                          <p:attrName>ppt_x</p:attrName>
                                        </p:attrNameLst>
                                      </p:cBhvr>
                                      <p:tavLst>
                                        <p:tav tm="0">
                                          <p:val>
                                            <p:strVal val="#ppt_x"/>
                                          </p:val>
                                        </p:tav>
                                        <p:tav tm="100000">
                                          <p:val>
                                            <p:strVal val="#ppt_x"/>
                                          </p:val>
                                        </p:tav>
                                      </p:tavLst>
                                    </p:anim>
                                    <p:anim calcmode="lin" valueType="num">
                                      <p:cBhvr additive="base">
                                        <p:cTn id="44" dur="500" fill="hold"/>
                                        <p:tgtEl>
                                          <p:spTgt spid="103426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4262"/>
                                        </p:tgtEl>
                                        <p:attrNameLst>
                                          <p:attrName>style.visibility</p:attrName>
                                        </p:attrNameLst>
                                      </p:cBhvr>
                                      <p:to>
                                        <p:strVal val="visible"/>
                                      </p:to>
                                    </p:set>
                                    <p:anim calcmode="lin" valueType="num">
                                      <p:cBhvr additive="base">
                                        <p:cTn id="49" dur="500" fill="hold"/>
                                        <p:tgtEl>
                                          <p:spTgt spid="1034262"/>
                                        </p:tgtEl>
                                        <p:attrNameLst>
                                          <p:attrName>ppt_x</p:attrName>
                                        </p:attrNameLst>
                                      </p:cBhvr>
                                      <p:tavLst>
                                        <p:tav tm="0">
                                          <p:val>
                                            <p:strVal val="#ppt_x"/>
                                          </p:val>
                                        </p:tav>
                                        <p:tav tm="100000">
                                          <p:val>
                                            <p:strVal val="#ppt_x"/>
                                          </p:val>
                                        </p:tav>
                                      </p:tavLst>
                                    </p:anim>
                                    <p:anim calcmode="lin" valueType="num">
                                      <p:cBhvr additive="base">
                                        <p:cTn id="50" dur="500" fill="hold"/>
                                        <p:tgtEl>
                                          <p:spTgt spid="10342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4263"/>
                                        </p:tgtEl>
                                        <p:attrNameLst>
                                          <p:attrName>style.visibility</p:attrName>
                                        </p:attrNameLst>
                                      </p:cBhvr>
                                      <p:to>
                                        <p:strVal val="visible"/>
                                      </p:to>
                                    </p:set>
                                    <p:anim calcmode="lin" valueType="num">
                                      <p:cBhvr additive="base">
                                        <p:cTn id="55" dur="500" fill="hold"/>
                                        <p:tgtEl>
                                          <p:spTgt spid="1034263"/>
                                        </p:tgtEl>
                                        <p:attrNameLst>
                                          <p:attrName>ppt_x</p:attrName>
                                        </p:attrNameLst>
                                      </p:cBhvr>
                                      <p:tavLst>
                                        <p:tav tm="0">
                                          <p:val>
                                            <p:strVal val="#ppt_x"/>
                                          </p:val>
                                        </p:tav>
                                        <p:tav tm="100000">
                                          <p:val>
                                            <p:strVal val="#ppt_x"/>
                                          </p:val>
                                        </p:tav>
                                      </p:tavLst>
                                    </p:anim>
                                    <p:anim calcmode="lin" valueType="num">
                                      <p:cBhvr additive="base">
                                        <p:cTn id="56" dur="500" fill="hold"/>
                                        <p:tgtEl>
                                          <p:spTgt spid="103426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34264"/>
                                        </p:tgtEl>
                                        <p:attrNameLst>
                                          <p:attrName>style.visibility</p:attrName>
                                        </p:attrNameLst>
                                      </p:cBhvr>
                                      <p:to>
                                        <p:strVal val="visible"/>
                                      </p:to>
                                    </p:set>
                                    <p:anim calcmode="lin" valueType="num">
                                      <p:cBhvr additive="base">
                                        <p:cTn id="61" dur="500" fill="hold"/>
                                        <p:tgtEl>
                                          <p:spTgt spid="1034264"/>
                                        </p:tgtEl>
                                        <p:attrNameLst>
                                          <p:attrName>ppt_x</p:attrName>
                                        </p:attrNameLst>
                                      </p:cBhvr>
                                      <p:tavLst>
                                        <p:tav tm="0">
                                          <p:val>
                                            <p:strVal val="#ppt_x"/>
                                          </p:val>
                                        </p:tav>
                                        <p:tav tm="100000">
                                          <p:val>
                                            <p:strVal val="#ppt_x"/>
                                          </p:val>
                                        </p:tav>
                                      </p:tavLst>
                                    </p:anim>
                                    <p:anim calcmode="lin" valueType="num">
                                      <p:cBhvr additive="base">
                                        <p:cTn id="62" dur="500" fill="hold"/>
                                        <p:tgtEl>
                                          <p:spTgt spid="1034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对象 1032193"/>
          <p:cNvGraphicFramePr/>
          <p:nvPr/>
        </p:nvGraphicFramePr>
        <p:xfrm>
          <a:off x="684213" y="2095500"/>
          <a:ext cx="7875587" cy="4711700"/>
        </p:xfrm>
        <a:graphic>
          <a:graphicData uri="http://schemas.openxmlformats.org/presentationml/2006/ole">
            <mc:AlternateContent xmlns:mc="http://schemas.openxmlformats.org/markup-compatibility/2006">
              <mc:Choice xmlns:v="urn:schemas-microsoft-com:vml" Requires="v">
                <p:oleObj spid="_x0000_s17463" r:id="rId3" imgW="8179435" imgH="4908550" progId="Word.Document.8">
                  <p:embed/>
                </p:oleObj>
              </mc:Choice>
              <mc:Fallback>
                <p:oleObj r:id="rId3" imgW="8179435" imgH="4908550" progId="Word.Document.8">
                  <p:embed/>
                  <p:pic>
                    <p:nvPicPr>
                      <p:cNvPr id="0" name="对象 103219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095500"/>
                        <a:ext cx="7875587"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195" name="对象 1032194"/>
          <p:cNvGraphicFramePr/>
          <p:nvPr/>
        </p:nvGraphicFramePr>
        <p:xfrm>
          <a:off x="1252538" y="2044700"/>
          <a:ext cx="5057775" cy="387350"/>
        </p:xfrm>
        <a:graphic>
          <a:graphicData uri="http://schemas.openxmlformats.org/presentationml/2006/ole">
            <mc:AlternateContent xmlns:mc="http://schemas.openxmlformats.org/markup-compatibility/2006">
              <mc:Choice xmlns:v="urn:schemas-microsoft-com:vml" Requires="v">
                <p:oleObj spid="_x0000_s17464" r:id="rId5" imgW="5114290" imgH="397510" progId="Word.Document.8">
                  <p:embed/>
                </p:oleObj>
              </mc:Choice>
              <mc:Fallback>
                <p:oleObj r:id="rId5" imgW="5114290" imgH="397510" progId="Word.Document.8">
                  <p:embed/>
                  <p:pic>
                    <p:nvPicPr>
                      <p:cNvPr id="0" name="对象 103219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2538" y="2044700"/>
                        <a:ext cx="5057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196" name="对象 1032195"/>
          <p:cNvGraphicFramePr/>
          <p:nvPr/>
        </p:nvGraphicFramePr>
        <p:xfrm>
          <a:off x="1241425" y="2620963"/>
          <a:ext cx="5057775" cy="387350"/>
        </p:xfrm>
        <a:graphic>
          <a:graphicData uri="http://schemas.openxmlformats.org/presentationml/2006/ole">
            <mc:AlternateContent xmlns:mc="http://schemas.openxmlformats.org/markup-compatibility/2006">
              <mc:Choice xmlns:v="urn:schemas-microsoft-com:vml" Requires="v">
                <p:oleObj spid="_x0000_s17465" r:id="rId7" imgW="5114290" imgH="397510" progId="Word.Document.8">
                  <p:embed/>
                </p:oleObj>
              </mc:Choice>
              <mc:Fallback>
                <p:oleObj r:id="rId7" imgW="5114290" imgH="397510" progId="Word.Document.8">
                  <p:embed/>
                  <p:pic>
                    <p:nvPicPr>
                      <p:cNvPr id="0" name="对象 103219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1425" y="2620963"/>
                        <a:ext cx="5057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197" name="对象 1032196"/>
          <p:cNvGraphicFramePr/>
          <p:nvPr/>
        </p:nvGraphicFramePr>
        <p:xfrm>
          <a:off x="1276350" y="3171825"/>
          <a:ext cx="5057775" cy="387350"/>
        </p:xfrm>
        <a:graphic>
          <a:graphicData uri="http://schemas.openxmlformats.org/presentationml/2006/ole">
            <mc:AlternateContent xmlns:mc="http://schemas.openxmlformats.org/markup-compatibility/2006">
              <mc:Choice xmlns:v="urn:schemas-microsoft-com:vml" Requires="v">
                <p:oleObj spid="_x0000_s17466" r:id="rId9" imgW="5114290" imgH="397510" progId="Word.Document.8">
                  <p:embed/>
                </p:oleObj>
              </mc:Choice>
              <mc:Fallback>
                <p:oleObj r:id="rId9" imgW="5114290" imgH="397510" progId="Word.Document.8">
                  <p:embed/>
                  <p:pic>
                    <p:nvPicPr>
                      <p:cNvPr id="0" name="对象 103219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6350" y="3171825"/>
                        <a:ext cx="5057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198" name="对象 1032197"/>
          <p:cNvGraphicFramePr/>
          <p:nvPr/>
        </p:nvGraphicFramePr>
        <p:xfrm>
          <a:off x="1260475" y="3751263"/>
          <a:ext cx="5057775" cy="387350"/>
        </p:xfrm>
        <a:graphic>
          <a:graphicData uri="http://schemas.openxmlformats.org/presentationml/2006/ole">
            <mc:AlternateContent xmlns:mc="http://schemas.openxmlformats.org/markup-compatibility/2006">
              <mc:Choice xmlns:v="urn:schemas-microsoft-com:vml" Requires="v">
                <p:oleObj spid="_x0000_s17467" r:id="rId11" imgW="5114290" imgH="397510" progId="Word.Document.8">
                  <p:embed/>
                </p:oleObj>
              </mc:Choice>
              <mc:Fallback>
                <p:oleObj r:id="rId11" imgW="5114290" imgH="397510" progId="Word.Document.8">
                  <p:embed/>
                  <p:pic>
                    <p:nvPicPr>
                      <p:cNvPr id="0" name="对象 103219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0475" y="3751263"/>
                        <a:ext cx="5057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199" name="对象 1032198"/>
          <p:cNvGraphicFramePr/>
          <p:nvPr/>
        </p:nvGraphicFramePr>
        <p:xfrm>
          <a:off x="1252538" y="4343400"/>
          <a:ext cx="5057775" cy="387350"/>
        </p:xfrm>
        <a:graphic>
          <a:graphicData uri="http://schemas.openxmlformats.org/presentationml/2006/ole">
            <mc:AlternateContent xmlns:mc="http://schemas.openxmlformats.org/markup-compatibility/2006">
              <mc:Choice xmlns:v="urn:schemas-microsoft-com:vml" Requires="v">
                <p:oleObj spid="_x0000_s17468" r:id="rId13" imgW="5114290" imgH="397510" progId="Word.Document.8">
                  <p:embed/>
                </p:oleObj>
              </mc:Choice>
              <mc:Fallback>
                <p:oleObj r:id="rId13" imgW="5114290" imgH="397510" progId="Word.Document.8">
                  <p:embed/>
                  <p:pic>
                    <p:nvPicPr>
                      <p:cNvPr id="0" name="对象 103219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2538" y="4343400"/>
                        <a:ext cx="5057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200" name="对象 1032199"/>
          <p:cNvGraphicFramePr/>
          <p:nvPr/>
        </p:nvGraphicFramePr>
        <p:xfrm>
          <a:off x="1266825" y="4887913"/>
          <a:ext cx="5057775" cy="387350"/>
        </p:xfrm>
        <a:graphic>
          <a:graphicData uri="http://schemas.openxmlformats.org/presentationml/2006/ole">
            <mc:AlternateContent xmlns:mc="http://schemas.openxmlformats.org/markup-compatibility/2006">
              <mc:Choice xmlns:v="urn:schemas-microsoft-com:vml" Requires="v">
                <p:oleObj spid="_x0000_s17469" r:id="rId15" imgW="5114290" imgH="397510" progId="Word.Document.8">
                  <p:embed/>
                </p:oleObj>
              </mc:Choice>
              <mc:Fallback>
                <p:oleObj r:id="rId15" imgW="5114290" imgH="397510" progId="Word.Document.8">
                  <p:embed/>
                  <p:pic>
                    <p:nvPicPr>
                      <p:cNvPr id="0" name="对象 103219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66825" y="4887913"/>
                        <a:ext cx="5057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201" name="对象 1032200"/>
          <p:cNvGraphicFramePr/>
          <p:nvPr/>
        </p:nvGraphicFramePr>
        <p:xfrm>
          <a:off x="1228725" y="5464175"/>
          <a:ext cx="5057775" cy="387350"/>
        </p:xfrm>
        <a:graphic>
          <a:graphicData uri="http://schemas.openxmlformats.org/presentationml/2006/ole">
            <mc:AlternateContent xmlns:mc="http://schemas.openxmlformats.org/markup-compatibility/2006">
              <mc:Choice xmlns:v="urn:schemas-microsoft-com:vml" Requires="v">
                <p:oleObj spid="_x0000_s17470" r:id="rId17" imgW="5114290" imgH="397510" progId="Word.Document.8">
                  <p:embed/>
                </p:oleObj>
              </mc:Choice>
              <mc:Fallback>
                <p:oleObj r:id="rId17" imgW="5114290" imgH="397510" progId="Word.Document.8">
                  <p:embed/>
                  <p:pic>
                    <p:nvPicPr>
                      <p:cNvPr id="0" name="对象 1032200"/>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8725" y="5464175"/>
                        <a:ext cx="5057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202" name="对象 1032201"/>
          <p:cNvGraphicFramePr/>
          <p:nvPr/>
        </p:nvGraphicFramePr>
        <p:xfrm>
          <a:off x="1241425" y="6022975"/>
          <a:ext cx="5057775" cy="387350"/>
        </p:xfrm>
        <a:graphic>
          <a:graphicData uri="http://schemas.openxmlformats.org/presentationml/2006/ole">
            <mc:AlternateContent xmlns:mc="http://schemas.openxmlformats.org/markup-compatibility/2006">
              <mc:Choice xmlns:v="urn:schemas-microsoft-com:vml" Requires="v">
                <p:oleObj spid="_x0000_s17471" r:id="rId19" imgW="5114290" imgH="397510" progId="Word.Document.8">
                  <p:embed/>
                </p:oleObj>
              </mc:Choice>
              <mc:Fallback>
                <p:oleObj r:id="rId19" imgW="5114290" imgH="397510" progId="Word.Document.8">
                  <p:embed/>
                  <p:pic>
                    <p:nvPicPr>
                      <p:cNvPr id="0" name="对象 1032201"/>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41425" y="6022975"/>
                        <a:ext cx="50577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7418" name="对象 1032202"/>
          <p:cNvGraphicFramePr/>
          <p:nvPr/>
        </p:nvGraphicFramePr>
        <p:xfrm>
          <a:off x="687388" y="446088"/>
          <a:ext cx="8101012" cy="1731962"/>
        </p:xfrm>
        <a:graphic>
          <a:graphicData uri="http://schemas.openxmlformats.org/presentationml/2006/ole">
            <mc:AlternateContent xmlns:mc="http://schemas.openxmlformats.org/markup-compatibility/2006">
              <mc:Choice xmlns:v="urn:schemas-microsoft-com:vml" Requires="v">
                <p:oleObj spid="_x0000_s17472" r:id="rId21" imgW="8485505" imgH="1821180" progId="Word.Document.8">
                  <p:embed/>
                </p:oleObj>
              </mc:Choice>
              <mc:Fallback>
                <p:oleObj r:id="rId21" imgW="8485505" imgH="1821180" progId="Word.Document.8">
                  <p:embed/>
                  <p:pic>
                    <p:nvPicPr>
                      <p:cNvPr id="0" name="对象 1032202"/>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7388" y="446088"/>
                        <a:ext cx="8101012"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204" name="对象 1032203"/>
          <p:cNvGraphicFramePr/>
          <p:nvPr/>
        </p:nvGraphicFramePr>
        <p:xfrm>
          <a:off x="1254125" y="373063"/>
          <a:ext cx="3140075" cy="387350"/>
        </p:xfrm>
        <a:graphic>
          <a:graphicData uri="http://schemas.openxmlformats.org/presentationml/2006/ole">
            <mc:AlternateContent xmlns:mc="http://schemas.openxmlformats.org/markup-compatibility/2006">
              <mc:Choice xmlns:v="urn:schemas-microsoft-com:vml" Requires="v">
                <p:oleObj spid="_x0000_s17473" r:id="rId23" imgW="3176270" imgH="397510" progId="Word.Document.8">
                  <p:embed/>
                </p:oleObj>
              </mc:Choice>
              <mc:Fallback>
                <p:oleObj r:id="rId23" imgW="3176270" imgH="397510" progId="Word.Document.8">
                  <p:embed/>
                  <p:pic>
                    <p:nvPicPr>
                      <p:cNvPr id="0" name="对象 1032203"/>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54125" y="373063"/>
                        <a:ext cx="314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205" name="对象 1032204"/>
          <p:cNvGraphicFramePr/>
          <p:nvPr/>
        </p:nvGraphicFramePr>
        <p:xfrm>
          <a:off x="1290638" y="944563"/>
          <a:ext cx="3140075" cy="387350"/>
        </p:xfrm>
        <a:graphic>
          <a:graphicData uri="http://schemas.openxmlformats.org/presentationml/2006/ole">
            <mc:AlternateContent xmlns:mc="http://schemas.openxmlformats.org/markup-compatibility/2006">
              <mc:Choice xmlns:v="urn:schemas-microsoft-com:vml" Requires="v">
                <p:oleObj spid="_x0000_s17474" r:id="rId25" imgW="3176270" imgH="397510" progId="Word.Document.8">
                  <p:embed/>
                </p:oleObj>
              </mc:Choice>
              <mc:Fallback>
                <p:oleObj r:id="rId25" imgW="3176270" imgH="397510" progId="Word.Document.8">
                  <p:embed/>
                  <p:pic>
                    <p:nvPicPr>
                      <p:cNvPr id="0" name="对象 1032204"/>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944563"/>
                        <a:ext cx="314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2206" name="对象 1032205"/>
          <p:cNvGraphicFramePr/>
          <p:nvPr/>
        </p:nvGraphicFramePr>
        <p:xfrm>
          <a:off x="1266825" y="1517650"/>
          <a:ext cx="3756025" cy="387350"/>
        </p:xfrm>
        <a:graphic>
          <a:graphicData uri="http://schemas.openxmlformats.org/presentationml/2006/ole">
            <mc:AlternateContent xmlns:mc="http://schemas.openxmlformats.org/markup-compatibility/2006">
              <mc:Choice xmlns:v="urn:schemas-microsoft-com:vml" Requires="v">
                <p:oleObj spid="_x0000_s17475" r:id="rId27" imgW="3813175" imgH="397510" progId="Word.Document.8">
                  <p:embed/>
                </p:oleObj>
              </mc:Choice>
              <mc:Fallback>
                <p:oleObj r:id="rId27" imgW="3813175" imgH="397510" progId="Word.Document.8">
                  <p:embed/>
                  <p:pic>
                    <p:nvPicPr>
                      <p:cNvPr id="0" name="对象 1032205"/>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66825" y="1517650"/>
                        <a:ext cx="37560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204"/>
                                        </p:tgtEl>
                                        <p:attrNameLst>
                                          <p:attrName>style.visibility</p:attrName>
                                        </p:attrNameLst>
                                      </p:cBhvr>
                                      <p:to>
                                        <p:strVal val="visible"/>
                                      </p:to>
                                    </p:set>
                                    <p:anim calcmode="lin" valueType="num">
                                      <p:cBhvr additive="base">
                                        <p:cTn id="7" dur="500" fill="hold"/>
                                        <p:tgtEl>
                                          <p:spTgt spid="1032204"/>
                                        </p:tgtEl>
                                        <p:attrNameLst>
                                          <p:attrName>ppt_x</p:attrName>
                                        </p:attrNameLst>
                                      </p:cBhvr>
                                      <p:tavLst>
                                        <p:tav tm="0">
                                          <p:val>
                                            <p:strVal val="#ppt_x"/>
                                          </p:val>
                                        </p:tav>
                                        <p:tav tm="100000">
                                          <p:val>
                                            <p:strVal val="#ppt_x"/>
                                          </p:val>
                                        </p:tav>
                                      </p:tavLst>
                                    </p:anim>
                                    <p:anim calcmode="lin" valueType="num">
                                      <p:cBhvr additive="base">
                                        <p:cTn id="8" dur="500" fill="hold"/>
                                        <p:tgtEl>
                                          <p:spTgt spid="10322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205"/>
                                        </p:tgtEl>
                                        <p:attrNameLst>
                                          <p:attrName>style.visibility</p:attrName>
                                        </p:attrNameLst>
                                      </p:cBhvr>
                                      <p:to>
                                        <p:strVal val="visible"/>
                                      </p:to>
                                    </p:set>
                                    <p:anim calcmode="lin" valueType="num">
                                      <p:cBhvr additive="base">
                                        <p:cTn id="13" dur="500" fill="hold"/>
                                        <p:tgtEl>
                                          <p:spTgt spid="1032205"/>
                                        </p:tgtEl>
                                        <p:attrNameLst>
                                          <p:attrName>ppt_x</p:attrName>
                                        </p:attrNameLst>
                                      </p:cBhvr>
                                      <p:tavLst>
                                        <p:tav tm="0">
                                          <p:val>
                                            <p:strVal val="#ppt_x"/>
                                          </p:val>
                                        </p:tav>
                                        <p:tav tm="100000">
                                          <p:val>
                                            <p:strVal val="#ppt_x"/>
                                          </p:val>
                                        </p:tav>
                                      </p:tavLst>
                                    </p:anim>
                                    <p:anim calcmode="lin" valueType="num">
                                      <p:cBhvr additive="base">
                                        <p:cTn id="14" dur="500" fill="hold"/>
                                        <p:tgtEl>
                                          <p:spTgt spid="10322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206"/>
                                        </p:tgtEl>
                                        <p:attrNameLst>
                                          <p:attrName>style.visibility</p:attrName>
                                        </p:attrNameLst>
                                      </p:cBhvr>
                                      <p:to>
                                        <p:strVal val="visible"/>
                                      </p:to>
                                    </p:set>
                                    <p:anim calcmode="lin" valueType="num">
                                      <p:cBhvr additive="base">
                                        <p:cTn id="19" dur="500" fill="hold"/>
                                        <p:tgtEl>
                                          <p:spTgt spid="1032206"/>
                                        </p:tgtEl>
                                        <p:attrNameLst>
                                          <p:attrName>ppt_x</p:attrName>
                                        </p:attrNameLst>
                                      </p:cBhvr>
                                      <p:tavLst>
                                        <p:tav tm="0">
                                          <p:val>
                                            <p:strVal val="#ppt_x"/>
                                          </p:val>
                                        </p:tav>
                                        <p:tav tm="100000">
                                          <p:val>
                                            <p:strVal val="#ppt_x"/>
                                          </p:val>
                                        </p:tav>
                                      </p:tavLst>
                                    </p:anim>
                                    <p:anim calcmode="lin" valueType="num">
                                      <p:cBhvr additive="base">
                                        <p:cTn id="20" dur="500" fill="hold"/>
                                        <p:tgtEl>
                                          <p:spTgt spid="10322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195"/>
                                        </p:tgtEl>
                                        <p:attrNameLst>
                                          <p:attrName>style.visibility</p:attrName>
                                        </p:attrNameLst>
                                      </p:cBhvr>
                                      <p:to>
                                        <p:strVal val="visible"/>
                                      </p:to>
                                    </p:set>
                                    <p:anim calcmode="lin" valueType="num">
                                      <p:cBhvr additive="base">
                                        <p:cTn id="25" dur="500" fill="hold"/>
                                        <p:tgtEl>
                                          <p:spTgt spid="1032195"/>
                                        </p:tgtEl>
                                        <p:attrNameLst>
                                          <p:attrName>ppt_x</p:attrName>
                                        </p:attrNameLst>
                                      </p:cBhvr>
                                      <p:tavLst>
                                        <p:tav tm="0">
                                          <p:val>
                                            <p:strVal val="#ppt_x"/>
                                          </p:val>
                                        </p:tav>
                                        <p:tav tm="100000">
                                          <p:val>
                                            <p:strVal val="#ppt_x"/>
                                          </p:val>
                                        </p:tav>
                                      </p:tavLst>
                                    </p:anim>
                                    <p:anim calcmode="lin" valueType="num">
                                      <p:cBhvr additive="base">
                                        <p:cTn id="26" dur="500" fill="hold"/>
                                        <p:tgtEl>
                                          <p:spTgt spid="10321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2196"/>
                                        </p:tgtEl>
                                        <p:attrNameLst>
                                          <p:attrName>style.visibility</p:attrName>
                                        </p:attrNameLst>
                                      </p:cBhvr>
                                      <p:to>
                                        <p:strVal val="visible"/>
                                      </p:to>
                                    </p:set>
                                    <p:anim calcmode="lin" valueType="num">
                                      <p:cBhvr additive="base">
                                        <p:cTn id="31" dur="500" fill="hold"/>
                                        <p:tgtEl>
                                          <p:spTgt spid="1032196"/>
                                        </p:tgtEl>
                                        <p:attrNameLst>
                                          <p:attrName>ppt_x</p:attrName>
                                        </p:attrNameLst>
                                      </p:cBhvr>
                                      <p:tavLst>
                                        <p:tav tm="0">
                                          <p:val>
                                            <p:strVal val="#ppt_x"/>
                                          </p:val>
                                        </p:tav>
                                        <p:tav tm="100000">
                                          <p:val>
                                            <p:strVal val="#ppt_x"/>
                                          </p:val>
                                        </p:tav>
                                      </p:tavLst>
                                    </p:anim>
                                    <p:anim calcmode="lin" valueType="num">
                                      <p:cBhvr additive="base">
                                        <p:cTn id="32" dur="500" fill="hold"/>
                                        <p:tgtEl>
                                          <p:spTgt spid="10321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2197"/>
                                        </p:tgtEl>
                                        <p:attrNameLst>
                                          <p:attrName>style.visibility</p:attrName>
                                        </p:attrNameLst>
                                      </p:cBhvr>
                                      <p:to>
                                        <p:strVal val="visible"/>
                                      </p:to>
                                    </p:set>
                                    <p:anim calcmode="lin" valueType="num">
                                      <p:cBhvr additive="base">
                                        <p:cTn id="37" dur="500" fill="hold"/>
                                        <p:tgtEl>
                                          <p:spTgt spid="1032197"/>
                                        </p:tgtEl>
                                        <p:attrNameLst>
                                          <p:attrName>ppt_x</p:attrName>
                                        </p:attrNameLst>
                                      </p:cBhvr>
                                      <p:tavLst>
                                        <p:tav tm="0">
                                          <p:val>
                                            <p:strVal val="#ppt_x"/>
                                          </p:val>
                                        </p:tav>
                                        <p:tav tm="100000">
                                          <p:val>
                                            <p:strVal val="#ppt_x"/>
                                          </p:val>
                                        </p:tav>
                                      </p:tavLst>
                                    </p:anim>
                                    <p:anim calcmode="lin" valueType="num">
                                      <p:cBhvr additive="base">
                                        <p:cTn id="38" dur="500" fill="hold"/>
                                        <p:tgtEl>
                                          <p:spTgt spid="103219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2198"/>
                                        </p:tgtEl>
                                        <p:attrNameLst>
                                          <p:attrName>style.visibility</p:attrName>
                                        </p:attrNameLst>
                                      </p:cBhvr>
                                      <p:to>
                                        <p:strVal val="visible"/>
                                      </p:to>
                                    </p:set>
                                    <p:anim calcmode="lin" valueType="num">
                                      <p:cBhvr additive="base">
                                        <p:cTn id="43" dur="500" fill="hold"/>
                                        <p:tgtEl>
                                          <p:spTgt spid="1032198"/>
                                        </p:tgtEl>
                                        <p:attrNameLst>
                                          <p:attrName>ppt_x</p:attrName>
                                        </p:attrNameLst>
                                      </p:cBhvr>
                                      <p:tavLst>
                                        <p:tav tm="0">
                                          <p:val>
                                            <p:strVal val="#ppt_x"/>
                                          </p:val>
                                        </p:tav>
                                        <p:tav tm="100000">
                                          <p:val>
                                            <p:strVal val="#ppt_x"/>
                                          </p:val>
                                        </p:tav>
                                      </p:tavLst>
                                    </p:anim>
                                    <p:anim calcmode="lin" valueType="num">
                                      <p:cBhvr additive="base">
                                        <p:cTn id="44" dur="500" fill="hold"/>
                                        <p:tgtEl>
                                          <p:spTgt spid="103219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2199"/>
                                        </p:tgtEl>
                                        <p:attrNameLst>
                                          <p:attrName>style.visibility</p:attrName>
                                        </p:attrNameLst>
                                      </p:cBhvr>
                                      <p:to>
                                        <p:strVal val="visible"/>
                                      </p:to>
                                    </p:set>
                                    <p:anim calcmode="lin" valueType="num">
                                      <p:cBhvr additive="base">
                                        <p:cTn id="49" dur="500" fill="hold"/>
                                        <p:tgtEl>
                                          <p:spTgt spid="1032199"/>
                                        </p:tgtEl>
                                        <p:attrNameLst>
                                          <p:attrName>ppt_x</p:attrName>
                                        </p:attrNameLst>
                                      </p:cBhvr>
                                      <p:tavLst>
                                        <p:tav tm="0">
                                          <p:val>
                                            <p:strVal val="#ppt_x"/>
                                          </p:val>
                                        </p:tav>
                                        <p:tav tm="100000">
                                          <p:val>
                                            <p:strVal val="#ppt_x"/>
                                          </p:val>
                                        </p:tav>
                                      </p:tavLst>
                                    </p:anim>
                                    <p:anim calcmode="lin" valueType="num">
                                      <p:cBhvr additive="base">
                                        <p:cTn id="50" dur="500" fill="hold"/>
                                        <p:tgtEl>
                                          <p:spTgt spid="103219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2200"/>
                                        </p:tgtEl>
                                        <p:attrNameLst>
                                          <p:attrName>style.visibility</p:attrName>
                                        </p:attrNameLst>
                                      </p:cBhvr>
                                      <p:to>
                                        <p:strVal val="visible"/>
                                      </p:to>
                                    </p:set>
                                    <p:anim calcmode="lin" valueType="num">
                                      <p:cBhvr additive="base">
                                        <p:cTn id="55" dur="500" fill="hold"/>
                                        <p:tgtEl>
                                          <p:spTgt spid="1032200"/>
                                        </p:tgtEl>
                                        <p:attrNameLst>
                                          <p:attrName>ppt_x</p:attrName>
                                        </p:attrNameLst>
                                      </p:cBhvr>
                                      <p:tavLst>
                                        <p:tav tm="0">
                                          <p:val>
                                            <p:strVal val="#ppt_x"/>
                                          </p:val>
                                        </p:tav>
                                        <p:tav tm="100000">
                                          <p:val>
                                            <p:strVal val="#ppt_x"/>
                                          </p:val>
                                        </p:tav>
                                      </p:tavLst>
                                    </p:anim>
                                    <p:anim calcmode="lin" valueType="num">
                                      <p:cBhvr additive="base">
                                        <p:cTn id="56" dur="500" fill="hold"/>
                                        <p:tgtEl>
                                          <p:spTgt spid="103220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32201"/>
                                        </p:tgtEl>
                                        <p:attrNameLst>
                                          <p:attrName>style.visibility</p:attrName>
                                        </p:attrNameLst>
                                      </p:cBhvr>
                                      <p:to>
                                        <p:strVal val="visible"/>
                                      </p:to>
                                    </p:set>
                                    <p:anim calcmode="lin" valueType="num">
                                      <p:cBhvr additive="base">
                                        <p:cTn id="61" dur="500" fill="hold"/>
                                        <p:tgtEl>
                                          <p:spTgt spid="1032201"/>
                                        </p:tgtEl>
                                        <p:attrNameLst>
                                          <p:attrName>ppt_x</p:attrName>
                                        </p:attrNameLst>
                                      </p:cBhvr>
                                      <p:tavLst>
                                        <p:tav tm="0">
                                          <p:val>
                                            <p:strVal val="#ppt_x"/>
                                          </p:val>
                                        </p:tav>
                                        <p:tav tm="100000">
                                          <p:val>
                                            <p:strVal val="#ppt_x"/>
                                          </p:val>
                                        </p:tav>
                                      </p:tavLst>
                                    </p:anim>
                                    <p:anim calcmode="lin" valueType="num">
                                      <p:cBhvr additive="base">
                                        <p:cTn id="62" dur="500" fill="hold"/>
                                        <p:tgtEl>
                                          <p:spTgt spid="103220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32202"/>
                                        </p:tgtEl>
                                        <p:attrNameLst>
                                          <p:attrName>style.visibility</p:attrName>
                                        </p:attrNameLst>
                                      </p:cBhvr>
                                      <p:to>
                                        <p:strVal val="visible"/>
                                      </p:to>
                                    </p:set>
                                    <p:anim calcmode="lin" valueType="num">
                                      <p:cBhvr additive="base">
                                        <p:cTn id="67" dur="500" fill="hold"/>
                                        <p:tgtEl>
                                          <p:spTgt spid="1032202"/>
                                        </p:tgtEl>
                                        <p:attrNameLst>
                                          <p:attrName>ppt_x</p:attrName>
                                        </p:attrNameLst>
                                      </p:cBhvr>
                                      <p:tavLst>
                                        <p:tav tm="0">
                                          <p:val>
                                            <p:strVal val="#ppt_x"/>
                                          </p:val>
                                        </p:tav>
                                        <p:tav tm="100000">
                                          <p:val>
                                            <p:strVal val="#ppt_x"/>
                                          </p:val>
                                        </p:tav>
                                      </p:tavLst>
                                    </p:anim>
                                    <p:anim calcmode="lin" valueType="num">
                                      <p:cBhvr additive="base">
                                        <p:cTn id="68" dur="500" fill="hold"/>
                                        <p:tgtEl>
                                          <p:spTgt spid="1032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对象 1031169"/>
          <p:cNvGraphicFramePr/>
          <p:nvPr/>
        </p:nvGraphicFramePr>
        <p:xfrm>
          <a:off x="814388" y="1092200"/>
          <a:ext cx="2462212" cy="1112838"/>
        </p:xfrm>
        <a:graphic>
          <a:graphicData uri="http://schemas.openxmlformats.org/presentationml/2006/ole">
            <mc:AlternateContent xmlns:mc="http://schemas.openxmlformats.org/markup-compatibility/2006">
              <mc:Choice xmlns:v="urn:schemas-microsoft-com:vml" Requires="v">
                <p:oleObj spid="_x0000_s18452" name="Document" r:id="rId3" imgW="3327400" imgH="1498600" progId="Word.Document.8">
                  <p:embed/>
                </p:oleObj>
              </mc:Choice>
              <mc:Fallback>
                <p:oleObj name="Document" r:id="rId3" imgW="3327400" imgH="1498600" progId="Word.Document.8">
                  <p:embed/>
                  <p:pic>
                    <p:nvPicPr>
                      <p:cNvPr id="0" name="对象 1031169"/>
                      <p:cNvPicPr>
                        <a:picLocks noChangeArrowheads="1"/>
                      </p:cNvPicPr>
                      <p:nvPr/>
                    </p:nvPicPr>
                    <p:blipFill>
                      <a:blip r:embed="rId4"/>
                      <a:srcRect/>
                      <a:stretch>
                        <a:fillRect/>
                      </a:stretch>
                    </p:blipFill>
                    <p:spPr bwMode="auto">
                      <a:xfrm>
                        <a:off x="814388" y="1092200"/>
                        <a:ext cx="2462212"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31183" name="矩形 1031182"/>
          <p:cNvSpPr>
            <a:spLocks noChangeArrowheads="1"/>
          </p:cNvSpPr>
          <p:nvPr/>
        </p:nvSpPr>
        <p:spPr bwMode="auto">
          <a:xfrm>
            <a:off x="2219325" y="4073525"/>
            <a:ext cx="6167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dirty="0">
                <a:latin typeface="Times New Roman" panose="02020603050405020304" pitchFamily="18" charset="0"/>
                <a:ea typeface="宋体" panose="02010600030101010101" pitchFamily="2" charset="-122"/>
              </a:rPr>
              <a:t>What </a:t>
            </a:r>
            <a:r>
              <a:rPr lang="en-US" altLang="zh-CN" sz="2400" b="1" u="none" dirty="0">
                <a:solidFill>
                  <a:srgbClr val="FF0000"/>
                </a:solidFill>
                <a:latin typeface="Times New Roman" panose="02020603050405020304" pitchFamily="18" charset="0"/>
                <a:ea typeface="宋体" panose="02010600030101010101" pitchFamily="2" charset="-122"/>
              </a:rPr>
              <a:t>do you think</a:t>
            </a:r>
            <a:r>
              <a:rPr lang="en-US" altLang="zh-CN" sz="2400" b="1" u="none" dirty="0">
                <a:latin typeface="Times New Roman" panose="02020603050405020304" pitchFamily="18" charset="0"/>
                <a:ea typeface="宋体" panose="02010600030101010101" pitchFamily="2" charset="-122"/>
              </a:rPr>
              <a:t> the future will be like?</a:t>
            </a:r>
            <a:endParaRPr lang="en-US" altLang="zh-CN" sz="1000" u="none" dirty="0">
              <a:ea typeface="宋体" panose="02010600030101010101" pitchFamily="2" charset="-122"/>
            </a:endParaRPr>
          </a:p>
          <a:p>
            <a:pPr eaLnBrk="0" hangingPunct="0">
              <a:buFontTx/>
              <a:buNone/>
            </a:pPr>
            <a:r>
              <a:rPr lang="zh-CN" altLang="en-US" sz="2400" b="1" u="none" dirty="0">
                <a:latin typeface="Times New Roman" panose="02020603050405020304" pitchFamily="18" charset="0"/>
                <a:ea typeface="宋体" panose="02010600030101010101" pitchFamily="2" charset="-122"/>
              </a:rPr>
              <a:t>你认为未来会是什么样子？</a:t>
            </a:r>
            <a:endParaRPr lang="zh-CN" altLang="en-US" sz="1800" u="none" dirty="0">
              <a:ea typeface="宋体" panose="02010600030101010101" pitchFamily="2" charset="-122"/>
            </a:endParaRPr>
          </a:p>
        </p:txBody>
      </p:sp>
      <p:sp>
        <p:nvSpPr>
          <p:cNvPr id="18435" name="矩形 1031181"/>
          <p:cNvSpPr>
            <a:spLocks noChangeArrowheads="1"/>
          </p:cNvSpPr>
          <p:nvPr/>
        </p:nvSpPr>
        <p:spPr bwMode="auto">
          <a:xfrm>
            <a:off x="1187450" y="4073525"/>
            <a:ext cx="1031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dirty="0">
                <a:latin typeface="Times New Roman" panose="02020603050405020304" pitchFamily="18" charset="0"/>
                <a:ea typeface="宋体" panose="02010600030101010101" pitchFamily="2" charset="-122"/>
              </a:rPr>
              <a:t>佳句背诵</a:t>
            </a:r>
            <a:endParaRPr lang="zh-CN" altLang="en-US" sz="1800" u="none" dirty="0">
              <a:ea typeface="宋体" panose="02010600030101010101" pitchFamily="2" charset="-122"/>
            </a:endParaRPr>
          </a:p>
        </p:txBody>
      </p:sp>
      <p:sp>
        <p:nvSpPr>
          <p:cNvPr id="1031181" name="矩形 1031180"/>
          <p:cNvSpPr>
            <a:spLocks noChangeArrowheads="1"/>
          </p:cNvSpPr>
          <p:nvPr/>
        </p:nvSpPr>
        <p:spPr bwMode="auto">
          <a:xfrm>
            <a:off x="2219325" y="3252788"/>
            <a:ext cx="61674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dirty="0">
                <a:latin typeface="Times New Roman" panose="02020603050405020304" pitchFamily="18" charset="0"/>
                <a:ea typeface="楷体_GB2312" pitchFamily="49" charset="-122"/>
              </a:rPr>
              <a:t>do you think </a:t>
            </a:r>
            <a:r>
              <a:rPr lang="zh-CN" altLang="en-US" sz="2400" b="1" u="none" dirty="0">
                <a:latin typeface="Times New Roman" panose="02020603050405020304" pitchFamily="18" charset="0"/>
                <a:ea typeface="楷体_GB2312" pitchFamily="49" charset="-122"/>
              </a:rPr>
              <a:t>作插入语。</a:t>
            </a:r>
            <a:endParaRPr lang="zh-CN" altLang="en-US" sz="1800" u="none" dirty="0">
              <a:ea typeface="楷体_GB2312" pitchFamily="49" charset="-122"/>
            </a:endParaRPr>
          </a:p>
        </p:txBody>
      </p:sp>
      <p:sp>
        <p:nvSpPr>
          <p:cNvPr id="18437" name="矩形 1031179"/>
          <p:cNvSpPr>
            <a:spLocks noChangeArrowheads="1"/>
          </p:cNvSpPr>
          <p:nvPr/>
        </p:nvSpPr>
        <p:spPr bwMode="auto">
          <a:xfrm>
            <a:off x="1187450" y="3252788"/>
            <a:ext cx="10318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dirty="0">
                <a:latin typeface="Times New Roman" panose="02020603050405020304" pitchFamily="18" charset="0"/>
                <a:ea typeface="宋体" panose="02010600030101010101" pitchFamily="2" charset="-122"/>
              </a:rPr>
              <a:t>句式解构</a:t>
            </a:r>
            <a:endParaRPr lang="zh-CN" altLang="en-US" sz="1800" u="none" dirty="0">
              <a:ea typeface="宋体" panose="02010600030101010101" pitchFamily="2" charset="-122"/>
            </a:endParaRPr>
          </a:p>
        </p:txBody>
      </p:sp>
      <p:sp>
        <p:nvSpPr>
          <p:cNvPr id="1031179" name="矩形 1031178"/>
          <p:cNvSpPr>
            <a:spLocks noChangeArrowheads="1"/>
          </p:cNvSpPr>
          <p:nvPr/>
        </p:nvSpPr>
        <p:spPr bwMode="auto">
          <a:xfrm>
            <a:off x="2219325" y="1701800"/>
            <a:ext cx="6167438"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dirty="0">
                <a:latin typeface="Times New Roman" panose="02020603050405020304" pitchFamily="18" charset="0"/>
                <a:ea typeface="宋体" panose="02010600030101010101" pitchFamily="2" charset="-122"/>
              </a:rPr>
              <a:t>What </a:t>
            </a:r>
            <a:r>
              <a:rPr lang="en-US" altLang="zh-CN" sz="2400" b="1" u="none" dirty="0">
                <a:solidFill>
                  <a:srgbClr val="FF0000"/>
                </a:solidFill>
                <a:latin typeface="Times New Roman" panose="02020603050405020304" pitchFamily="18" charset="0"/>
                <a:ea typeface="宋体" panose="02010600030101010101" pitchFamily="2" charset="-122"/>
              </a:rPr>
              <a:t>do you think</a:t>
            </a:r>
            <a:r>
              <a:rPr lang="en-US" altLang="zh-CN" sz="2400" b="1" u="none" dirty="0">
                <a:latin typeface="Times New Roman" panose="02020603050405020304" pitchFamily="18" charset="0"/>
                <a:ea typeface="宋体" panose="02010600030101010101" pitchFamily="2" charset="-122"/>
              </a:rPr>
              <a:t> is the most unusual pet in the video?</a:t>
            </a:r>
            <a:endParaRPr lang="en-US" altLang="zh-CN" sz="1000" u="none" dirty="0">
              <a:ea typeface="宋体" panose="02010600030101010101" pitchFamily="2" charset="-122"/>
            </a:endParaRPr>
          </a:p>
          <a:p>
            <a:pPr eaLnBrk="0" hangingPunct="0">
              <a:buFontTx/>
              <a:buNone/>
            </a:pPr>
            <a:r>
              <a:rPr lang="zh-CN" altLang="en-US" sz="2400" b="1" u="none" dirty="0">
                <a:latin typeface="Times New Roman" panose="02020603050405020304" pitchFamily="18" charset="0"/>
                <a:ea typeface="宋体" panose="02010600030101010101" pitchFamily="2" charset="-122"/>
              </a:rPr>
              <a:t>在这段视频中，你认为最不寻常的宠物是什么？</a:t>
            </a:r>
            <a:endParaRPr lang="zh-CN" altLang="en-US" sz="1800" u="none" dirty="0">
              <a:ea typeface="宋体" panose="02010600030101010101" pitchFamily="2" charset="-122"/>
            </a:endParaRPr>
          </a:p>
        </p:txBody>
      </p:sp>
      <p:sp>
        <p:nvSpPr>
          <p:cNvPr id="18439" name="矩形 1031177"/>
          <p:cNvSpPr>
            <a:spLocks noChangeArrowheads="1"/>
          </p:cNvSpPr>
          <p:nvPr/>
        </p:nvSpPr>
        <p:spPr bwMode="auto">
          <a:xfrm>
            <a:off x="1187450" y="1701800"/>
            <a:ext cx="1031875"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dirty="0">
                <a:latin typeface="Times New Roman" panose="02020603050405020304" pitchFamily="18" charset="0"/>
                <a:ea typeface="宋体" panose="02010600030101010101" pitchFamily="2" charset="-122"/>
              </a:rPr>
              <a:t>教材原句</a:t>
            </a:r>
            <a:endParaRPr lang="zh-CN" altLang="en-US" sz="1800" u="none" dirty="0">
              <a:ea typeface="宋体" panose="02010600030101010101" pitchFamily="2" charset="-122"/>
            </a:endParaRPr>
          </a:p>
        </p:txBody>
      </p:sp>
      <p:sp>
        <p:nvSpPr>
          <p:cNvPr id="18440" name="直接连接符 1031183"/>
          <p:cNvSpPr>
            <a:spLocks noChangeShapeType="1"/>
          </p:cNvSpPr>
          <p:nvPr/>
        </p:nvSpPr>
        <p:spPr bwMode="auto">
          <a:xfrm>
            <a:off x="1187450" y="1701800"/>
            <a:ext cx="7199313"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41" name="直接连接符 1031184"/>
          <p:cNvSpPr>
            <a:spLocks noChangeShapeType="1"/>
          </p:cNvSpPr>
          <p:nvPr/>
        </p:nvSpPr>
        <p:spPr bwMode="auto">
          <a:xfrm>
            <a:off x="1187450" y="4895850"/>
            <a:ext cx="7199313"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42" name="直接连接符 1031185"/>
          <p:cNvSpPr>
            <a:spLocks noChangeShapeType="1"/>
          </p:cNvSpPr>
          <p:nvPr/>
        </p:nvSpPr>
        <p:spPr bwMode="auto">
          <a:xfrm>
            <a:off x="1187450" y="1701800"/>
            <a:ext cx="0" cy="319405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43" name="直接连接符 1031186"/>
          <p:cNvSpPr>
            <a:spLocks noChangeShapeType="1"/>
          </p:cNvSpPr>
          <p:nvPr/>
        </p:nvSpPr>
        <p:spPr bwMode="auto">
          <a:xfrm>
            <a:off x="8386763" y="1701800"/>
            <a:ext cx="0" cy="319405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44" name="直接连接符 1031189"/>
          <p:cNvSpPr>
            <a:spLocks noChangeShapeType="1"/>
          </p:cNvSpPr>
          <p:nvPr/>
        </p:nvSpPr>
        <p:spPr bwMode="auto">
          <a:xfrm>
            <a:off x="1187450" y="3252788"/>
            <a:ext cx="7199313"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45" name="直接连接符 1031191"/>
          <p:cNvSpPr>
            <a:spLocks noChangeShapeType="1"/>
          </p:cNvSpPr>
          <p:nvPr/>
        </p:nvSpPr>
        <p:spPr bwMode="auto">
          <a:xfrm>
            <a:off x="2219325" y="1701800"/>
            <a:ext cx="0" cy="319405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46" name="直接连接符 1031195"/>
          <p:cNvSpPr>
            <a:spLocks noChangeShapeType="1"/>
          </p:cNvSpPr>
          <p:nvPr/>
        </p:nvSpPr>
        <p:spPr bwMode="auto">
          <a:xfrm>
            <a:off x="1187450" y="4073525"/>
            <a:ext cx="7199313"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1179"/>
                                        </p:tgtEl>
                                        <p:attrNameLst>
                                          <p:attrName>style.visibility</p:attrName>
                                        </p:attrNameLst>
                                      </p:cBhvr>
                                      <p:to>
                                        <p:strVal val="visible"/>
                                      </p:to>
                                    </p:set>
                                    <p:animEffect transition="in" filter="blinds(horizontal)">
                                      <p:cBhvr>
                                        <p:cTn id="7" dur="500"/>
                                        <p:tgtEl>
                                          <p:spTgt spid="10311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1181"/>
                                        </p:tgtEl>
                                        <p:attrNameLst>
                                          <p:attrName>style.visibility</p:attrName>
                                        </p:attrNameLst>
                                      </p:cBhvr>
                                      <p:to>
                                        <p:strVal val="visible"/>
                                      </p:to>
                                    </p:set>
                                    <p:animEffect transition="in" filter="blinds(horizontal)">
                                      <p:cBhvr>
                                        <p:cTn id="12" dur="500"/>
                                        <p:tgtEl>
                                          <p:spTgt spid="10311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31183"/>
                                        </p:tgtEl>
                                        <p:attrNameLst>
                                          <p:attrName>style.visibility</p:attrName>
                                        </p:attrNameLst>
                                      </p:cBhvr>
                                      <p:to>
                                        <p:strVal val="visible"/>
                                      </p:to>
                                    </p:set>
                                    <p:animEffect transition="in" filter="blinds(horizontal)">
                                      <p:cBhvr>
                                        <p:cTn id="17" dur="500"/>
                                        <p:tgtEl>
                                          <p:spTgt spid="1031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83" grpId="0"/>
      <p:bldP spid="1031181" grpId="0"/>
      <p:bldP spid="10311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对象 926735"/>
          <p:cNvGraphicFramePr/>
          <p:nvPr/>
        </p:nvGraphicFramePr>
        <p:xfrm>
          <a:off x="0" y="331788"/>
          <a:ext cx="1400175" cy="527050"/>
        </p:xfrm>
        <a:graphic>
          <a:graphicData uri="http://schemas.openxmlformats.org/presentationml/2006/ole">
            <mc:AlternateContent xmlns:mc="http://schemas.openxmlformats.org/markup-compatibility/2006">
              <mc:Choice xmlns:v="urn:schemas-microsoft-com:vml" Requires="v">
                <p:oleObj spid="_x0000_s19493" r:id="rId3" imgW="1414145" imgH="530225" progId="Word.Document.8">
                  <p:embed/>
                </p:oleObj>
              </mc:Choice>
              <mc:Fallback>
                <p:oleObj r:id="rId3" imgW="1414145" imgH="530225" progId="Word.Document.8">
                  <p:embed/>
                  <p:pic>
                    <p:nvPicPr>
                      <p:cNvPr id="0" name="对象 9267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788"/>
                        <a:ext cx="14001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26749" name="矩形 926748"/>
          <p:cNvSpPr>
            <a:spLocks noChangeArrowheads="1"/>
          </p:cNvSpPr>
          <p:nvPr/>
        </p:nvSpPr>
        <p:spPr bwMode="auto">
          <a:xfrm>
            <a:off x="2055813" y="2266950"/>
            <a:ext cx="6475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dirty="0">
                <a:latin typeface="Times New Roman" panose="02020603050405020304" pitchFamily="18" charset="0"/>
                <a:ea typeface="宋体" panose="02010600030101010101" pitchFamily="2" charset="-122"/>
              </a:rPr>
              <a:t>I will wait </a:t>
            </a:r>
            <a:r>
              <a:rPr lang="en-US" altLang="zh-CN" sz="2400" b="1" u="none" dirty="0">
                <a:solidFill>
                  <a:srgbClr val="FF0000"/>
                </a:solidFill>
                <a:latin typeface="Times New Roman" panose="02020603050405020304" pitchFamily="18" charset="0"/>
                <a:ea typeface="宋体" panose="02010600030101010101" pitchFamily="2" charset="-122"/>
              </a:rPr>
              <a:t>until</a:t>
            </a:r>
            <a:r>
              <a:rPr lang="en-US" altLang="zh-CN" sz="2400" b="1" u="none" dirty="0">
                <a:latin typeface="Times New Roman" panose="02020603050405020304" pitchFamily="18" charset="0"/>
                <a:ea typeface="宋体" panose="02010600030101010101" pitchFamily="2" charset="-122"/>
              </a:rPr>
              <a:t> the last minute.</a:t>
            </a:r>
            <a:endParaRPr lang="en-US" altLang="zh-CN" sz="1000" u="none" dirty="0">
              <a:ea typeface="宋体" panose="02010600030101010101" pitchFamily="2" charset="-122"/>
            </a:endParaRPr>
          </a:p>
          <a:p>
            <a:pPr eaLnBrk="0" hangingPunct="0">
              <a:buFontTx/>
              <a:buNone/>
            </a:pPr>
            <a:r>
              <a:rPr lang="zh-CN" altLang="en-US" sz="2400" b="1" u="none" dirty="0">
                <a:latin typeface="Times New Roman" panose="02020603050405020304" pitchFamily="18" charset="0"/>
                <a:ea typeface="宋体" panose="02010600030101010101" pitchFamily="2" charset="-122"/>
              </a:rPr>
              <a:t>我会等到最后一刻。</a:t>
            </a:r>
            <a:endParaRPr lang="zh-CN" altLang="en-US" sz="1800" u="none" dirty="0">
              <a:ea typeface="宋体" panose="02010600030101010101" pitchFamily="2" charset="-122"/>
            </a:endParaRPr>
          </a:p>
        </p:txBody>
      </p:sp>
      <p:sp>
        <p:nvSpPr>
          <p:cNvPr id="19459" name="矩形 926747"/>
          <p:cNvSpPr>
            <a:spLocks noChangeArrowheads="1"/>
          </p:cNvSpPr>
          <p:nvPr/>
        </p:nvSpPr>
        <p:spPr bwMode="auto">
          <a:xfrm>
            <a:off x="971550" y="2266950"/>
            <a:ext cx="1084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dirty="0">
                <a:latin typeface="Times New Roman" panose="02020603050405020304" pitchFamily="18" charset="0"/>
                <a:ea typeface="宋体" panose="02010600030101010101" pitchFamily="2" charset="-122"/>
              </a:rPr>
              <a:t>佳句背诵</a:t>
            </a:r>
            <a:endParaRPr lang="zh-CN" altLang="en-US" sz="1800" u="none" dirty="0">
              <a:ea typeface="宋体" panose="02010600030101010101" pitchFamily="2" charset="-122"/>
            </a:endParaRPr>
          </a:p>
        </p:txBody>
      </p:sp>
      <p:sp>
        <p:nvSpPr>
          <p:cNvPr id="926747" name="矩形 926746"/>
          <p:cNvSpPr>
            <a:spLocks noChangeArrowheads="1"/>
          </p:cNvSpPr>
          <p:nvPr/>
        </p:nvSpPr>
        <p:spPr bwMode="auto">
          <a:xfrm>
            <a:off x="2055813" y="1446213"/>
            <a:ext cx="6475412"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dirty="0">
                <a:latin typeface="Times New Roman" panose="02020603050405020304" pitchFamily="18" charset="0"/>
                <a:ea typeface="楷体_GB2312" pitchFamily="49" charset="-122"/>
              </a:rPr>
              <a:t>until</a:t>
            </a:r>
            <a:r>
              <a:rPr lang="en-US" altLang="zh-CN" sz="2400" b="1" u="none" dirty="0">
                <a:latin typeface="宋体" panose="02010600030101010101" pitchFamily="2" charset="-122"/>
                <a:ea typeface="楷体_GB2312" pitchFamily="49" charset="-122"/>
              </a:rPr>
              <a:t>“</a:t>
            </a:r>
            <a:r>
              <a:rPr lang="zh-CN" altLang="en-US" sz="2400" b="1" u="none" dirty="0">
                <a:latin typeface="Times New Roman" panose="02020603050405020304" pitchFamily="18" charset="0"/>
                <a:ea typeface="楷体_GB2312" pitchFamily="49" charset="-122"/>
              </a:rPr>
              <a:t>直到</a:t>
            </a:r>
            <a:r>
              <a:rPr lang="en-US" altLang="zh-CN" sz="2400" b="1" u="none" dirty="0">
                <a:latin typeface="宋体" panose="02010600030101010101" pitchFamily="2" charset="-122"/>
                <a:ea typeface="楷体_GB2312" pitchFamily="49" charset="-122"/>
              </a:rPr>
              <a:t>……</a:t>
            </a:r>
            <a:r>
              <a:rPr lang="zh-CN" altLang="en-US" sz="2400" b="1" u="none" dirty="0">
                <a:latin typeface="Times New Roman" panose="02020603050405020304" pitchFamily="18" charset="0"/>
                <a:ea typeface="楷体_GB2312" pitchFamily="49" charset="-122"/>
              </a:rPr>
              <a:t>为止</a:t>
            </a:r>
            <a:r>
              <a:rPr lang="zh-CN" altLang="en-US" sz="2400" b="1" u="none" dirty="0">
                <a:latin typeface="宋体" panose="02010600030101010101" pitchFamily="2" charset="-122"/>
                <a:ea typeface="楷体_GB2312" pitchFamily="49" charset="-122"/>
              </a:rPr>
              <a:t>”</a:t>
            </a:r>
            <a:r>
              <a:rPr lang="zh-CN" altLang="en-US" sz="2400" b="1" u="none" dirty="0">
                <a:latin typeface="Times New Roman" panose="02020603050405020304" pitchFamily="18" charset="0"/>
                <a:ea typeface="楷体_GB2312" pitchFamily="49" charset="-122"/>
              </a:rPr>
              <a:t>，句中用延续性谓语动词。</a:t>
            </a:r>
            <a:endParaRPr lang="zh-CN" altLang="en-US" sz="1800" u="none" dirty="0">
              <a:cs typeface="Times New Roman" panose="02020603050405020304" pitchFamily="18" charset="0"/>
            </a:endParaRPr>
          </a:p>
        </p:txBody>
      </p:sp>
      <p:sp>
        <p:nvSpPr>
          <p:cNvPr id="19461" name="矩形 926745"/>
          <p:cNvSpPr>
            <a:spLocks noChangeArrowheads="1"/>
          </p:cNvSpPr>
          <p:nvPr/>
        </p:nvSpPr>
        <p:spPr bwMode="auto">
          <a:xfrm>
            <a:off x="971550" y="1446213"/>
            <a:ext cx="10842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dirty="0">
                <a:latin typeface="Times New Roman" panose="02020603050405020304" pitchFamily="18" charset="0"/>
                <a:ea typeface="宋体" panose="02010600030101010101" pitchFamily="2" charset="-122"/>
              </a:rPr>
              <a:t>句式解构</a:t>
            </a:r>
            <a:endParaRPr lang="zh-CN" altLang="en-US" sz="1800" u="none" dirty="0">
              <a:ea typeface="宋体" panose="02010600030101010101" pitchFamily="2" charset="-122"/>
            </a:endParaRPr>
          </a:p>
        </p:txBody>
      </p:sp>
      <p:sp>
        <p:nvSpPr>
          <p:cNvPr id="926745" name="矩形 926744"/>
          <p:cNvSpPr>
            <a:spLocks noChangeArrowheads="1"/>
          </p:cNvSpPr>
          <p:nvPr/>
        </p:nvSpPr>
        <p:spPr bwMode="auto">
          <a:xfrm>
            <a:off x="2055813" y="260350"/>
            <a:ext cx="6475412"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dirty="0">
                <a:latin typeface="Times New Roman" panose="02020603050405020304" pitchFamily="18" charset="0"/>
                <a:ea typeface="宋体" panose="02010600030101010101" pitchFamily="2" charset="-122"/>
              </a:rPr>
              <a:t>However, </a:t>
            </a:r>
            <a:r>
              <a:rPr lang="en-US" altLang="zh-CN" sz="2400" b="1" u="none" dirty="0">
                <a:solidFill>
                  <a:srgbClr val="FF0000"/>
                </a:solidFill>
                <a:latin typeface="Times New Roman" panose="02020603050405020304" pitchFamily="18" charset="0"/>
                <a:ea typeface="宋体" panose="02010600030101010101" pitchFamily="2" charset="-122"/>
              </a:rPr>
              <a:t>until</a:t>
            </a:r>
            <a:r>
              <a:rPr lang="en-US" altLang="zh-CN" sz="2400" b="1" u="none" dirty="0">
                <a:latin typeface="Times New Roman" panose="02020603050405020304" pitchFamily="18" charset="0"/>
                <a:ea typeface="宋体" panose="02010600030101010101" pitchFamily="2" charset="-122"/>
              </a:rPr>
              <a:t> recently no one knew how they do this.</a:t>
            </a:r>
            <a:r>
              <a:rPr lang="zh-CN" altLang="en-US" sz="2400" b="1" u="none" dirty="0">
                <a:latin typeface="Times New Roman" panose="02020603050405020304" pitchFamily="18" charset="0"/>
                <a:ea typeface="宋体" panose="02010600030101010101" pitchFamily="2" charset="-122"/>
              </a:rPr>
              <a:t>然而，直到最近仍没有人知道它们是怎么做到的。</a:t>
            </a:r>
            <a:endParaRPr lang="zh-CN" altLang="en-US" sz="1800" u="none" dirty="0">
              <a:ea typeface="宋体" panose="02010600030101010101" pitchFamily="2" charset="-122"/>
            </a:endParaRPr>
          </a:p>
        </p:txBody>
      </p:sp>
      <p:sp>
        <p:nvSpPr>
          <p:cNvPr id="19463" name="矩形 926743"/>
          <p:cNvSpPr>
            <a:spLocks noChangeArrowheads="1"/>
          </p:cNvSpPr>
          <p:nvPr/>
        </p:nvSpPr>
        <p:spPr bwMode="auto">
          <a:xfrm>
            <a:off x="971550" y="260350"/>
            <a:ext cx="10842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dirty="0">
                <a:latin typeface="Times New Roman" panose="02020603050405020304" pitchFamily="18" charset="0"/>
                <a:ea typeface="宋体" panose="02010600030101010101" pitchFamily="2" charset="-122"/>
              </a:rPr>
              <a:t>教材原句</a:t>
            </a:r>
            <a:endParaRPr lang="zh-CN" altLang="en-US" sz="1800" u="none" dirty="0">
              <a:ea typeface="宋体" panose="02010600030101010101" pitchFamily="2" charset="-122"/>
            </a:endParaRPr>
          </a:p>
        </p:txBody>
      </p:sp>
      <p:sp>
        <p:nvSpPr>
          <p:cNvPr id="19464" name="直接连接符 926749"/>
          <p:cNvSpPr>
            <a:spLocks noChangeShapeType="1"/>
          </p:cNvSpPr>
          <p:nvPr/>
        </p:nvSpPr>
        <p:spPr bwMode="auto">
          <a:xfrm>
            <a:off x="971550" y="260350"/>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5" name="直接连接符 926750"/>
          <p:cNvSpPr>
            <a:spLocks noChangeShapeType="1"/>
          </p:cNvSpPr>
          <p:nvPr/>
        </p:nvSpPr>
        <p:spPr bwMode="auto">
          <a:xfrm>
            <a:off x="971550" y="3089275"/>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6" name="直接连接符 926751"/>
          <p:cNvSpPr>
            <a:spLocks noChangeShapeType="1"/>
          </p:cNvSpPr>
          <p:nvPr/>
        </p:nvSpPr>
        <p:spPr bwMode="auto">
          <a:xfrm>
            <a:off x="971550" y="260350"/>
            <a:ext cx="0" cy="282892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7" name="直接连接符 926752"/>
          <p:cNvSpPr>
            <a:spLocks noChangeShapeType="1"/>
          </p:cNvSpPr>
          <p:nvPr/>
        </p:nvSpPr>
        <p:spPr bwMode="auto">
          <a:xfrm>
            <a:off x="8531225" y="260350"/>
            <a:ext cx="0" cy="282892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8" name="直接连接符 926755"/>
          <p:cNvSpPr>
            <a:spLocks noChangeShapeType="1"/>
          </p:cNvSpPr>
          <p:nvPr/>
        </p:nvSpPr>
        <p:spPr bwMode="auto">
          <a:xfrm>
            <a:off x="971550" y="1446213"/>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9" name="直接连接符 926757"/>
          <p:cNvSpPr>
            <a:spLocks noChangeShapeType="1"/>
          </p:cNvSpPr>
          <p:nvPr/>
        </p:nvSpPr>
        <p:spPr bwMode="auto">
          <a:xfrm>
            <a:off x="2055813" y="260350"/>
            <a:ext cx="0" cy="282892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70" name="直接连接符 926761"/>
          <p:cNvSpPr>
            <a:spLocks noChangeShapeType="1"/>
          </p:cNvSpPr>
          <p:nvPr/>
        </p:nvSpPr>
        <p:spPr bwMode="auto">
          <a:xfrm>
            <a:off x="971550" y="2266950"/>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9471" name="对象 926777"/>
          <p:cNvGraphicFramePr/>
          <p:nvPr/>
        </p:nvGraphicFramePr>
        <p:xfrm>
          <a:off x="46038" y="3284538"/>
          <a:ext cx="1285875" cy="527050"/>
        </p:xfrm>
        <a:graphic>
          <a:graphicData uri="http://schemas.openxmlformats.org/presentationml/2006/ole">
            <mc:AlternateContent xmlns:mc="http://schemas.openxmlformats.org/markup-compatibility/2006">
              <mc:Choice xmlns:v="urn:schemas-microsoft-com:vml" Requires="v">
                <p:oleObj spid="_x0000_s19494" r:id="rId5" imgW="1298575" imgH="530225" progId="Word.Document.8">
                  <p:embed/>
                </p:oleObj>
              </mc:Choice>
              <mc:Fallback>
                <p:oleObj r:id="rId5" imgW="1298575" imgH="530225" progId="Word.Document.8">
                  <p:embed/>
                  <p:pic>
                    <p:nvPicPr>
                      <p:cNvPr id="0" name="对象 92677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8" y="3284538"/>
                        <a:ext cx="1285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26791" name="矩形 926790"/>
          <p:cNvSpPr>
            <a:spLocks noChangeArrowheads="1"/>
          </p:cNvSpPr>
          <p:nvPr/>
        </p:nvSpPr>
        <p:spPr bwMode="auto">
          <a:xfrm>
            <a:off x="2052638" y="5730875"/>
            <a:ext cx="64785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a:latin typeface="Times New Roman" panose="02020603050405020304" pitchFamily="18" charset="0"/>
                <a:ea typeface="宋体" panose="02010600030101010101" pitchFamily="2" charset="-122"/>
              </a:rPr>
              <a:t>That</a:t>
            </a:r>
            <a:r>
              <a:rPr lang="en-US" altLang="zh-CN" sz="2400" b="1" u="none">
                <a:latin typeface="宋体" panose="02010600030101010101" pitchFamily="2" charset="-122"/>
                <a:ea typeface="宋体" panose="02010600030101010101" pitchFamily="2" charset="-122"/>
              </a:rPr>
              <a:t>'</a:t>
            </a:r>
            <a:r>
              <a:rPr lang="en-US" altLang="zh-CN" sz="2400" b="1" u="none">
                <a:latin typeface="Times New Roman" panose="02020603050405020304" pitchFamily="18" charset="0"/>
                <a:ea typeface="宋体" panose="02010600030101010101" pitchFamily="2" charset="-122"/>
              </a:rPr>
              <a:t>s </a:t>
            </a:r>
            <a:r>
              <a:rPr lang="en-US" altLang="zh-CN" sz="2400" b="1" u="none">
                <a:solidFill>
                  <a:srgbClr val="FF0000"/>
                </a:solidFill>
                <a:latin typeface="Times New Roman" panose="02020603050405020304" pitchFamily="18" charset="0"/>
                <a:ea typeface="宋体" panose="02010600030101010101" pitchFamily="2" charset="-122"/>
              </a:rPr>
              <a:t>the reason why</a:t>
            </a:r>
            <a:r>
              <a:rPr lang="en-US" altLang="zh-CN" sz="2400" b="1" u="none">
                <a:latin typeface="Times New Roman" panose="02020603050405020304" pitchFamily="18" charset="0"/>
                <a:ea typeface="宋体" panose="02010600030101010101" pitchFamily="2" charset="-122"/>
              </a:rPr>
              <a:t> he was late for school.</a:t>
            </a:r>
            <a:endParaRPr lang="en-US" altLang="zh-CN" sz="1000" u="none">
              <a:ea typeface="宋体" panose="02010600030101010101" pitchFamily="2" charset="-122"/>
            </a:endParaRPr>
          </a:p>
          <a:p>
            <a:pPr eaLnBrk="0" hangingPunct="0">
              <a:buFontTx/>
              <a:buNone/>
            </a:pPr>
            <a:r>
              <a:rPr lang="zh-CN" altLang="en-US" sz="2400" b="1" u="none">
                <a:latin typeface="Times New Roman" panose="02020603050405020304" pitchFamily="18" charset="0"/>
                <a:ea typeface="宋体" panose="02010600030101010101" pitchFamily="2" charset="-122"/>
              </a:rPr>
              <a:t>那就是他上学迟到的原因。</a:t>
            </a:r>
            <a:endParaRPr lang="zh-CN" altLang="en-US" sz="1800" u="none">
              <a:ea typeface="宋体" panose="02010600030101010101" pitchFamily="2" charset="-122"/>
            </a:endParaRPr>
          </a:p>
        </p:txBody>
      </p:sp>
      <p:sp>
        <p:nvSpPr>
          <p:cNvPr id="19473" name="矩形 926789"/>
          <p:cNvSpPr>
            <a:spLocks noChangeArrowheads="1"/>
          </p:cNvSpPr>
          <p:nvPr/>
        </p:nvSpPr>
        <p:spPr bwMode="auto">
          <a:xfrm>
            <a:off x="971550" y="5730875"/>
            <a:ext cx="1081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a:latin typeface="Times New Roman" panose="02020603050405020304" pitchFamily="18" charset="0"/>
                <a:ea typeface="宋体" panose="02010600030101010101" pitchFamily="2" charset="-122"/>
              </a:rPr>
              <a:t>佳句背诵</a:t>
            </a:r>
            <a:endParaRPr lang="zh-CN" altLang="en-US" sz="1800" u="none">
              <a:ea typeface="宋体" panose="02010600030101010101" pitchFamily="2" charset="-122"/>
            </a:endParaRPr>
          </a:p>
        </p:txBody>
      </p:sp>
      <p:sp>
        <p:nvSpPr>
          <p:cNvPr id="926789" name="矩形 926788"/>
          <p:cNvSpPr>
            <a:spLocks noChangeArrowheads="1"/>
          </p:cNvSpPr>
          <p:nvPr/>
        </p:nvSpPr>
        <p:spPr bwMode="auto">
          <a:xfrm>
            <a:off x="2052638" y="4908550"/>
            <a:ext cx="64785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a:latin typeface="Times New Roman" panose="02020603050405020304" pitchFamily="18" charset="0"/>
                <a:ea typeface="楷体_GB2312" pitchFamily="49" charset="-122"/>
              </a:rPr>
              <a:t>the reason why</a:t>
            </a:r>
            <a:r>
              <a:rPr lang="en-US" altLang="zh-CN" sz="2400" b="1" u="none">
                <a:latin typeface="宋体" panose="02010600030101010101" pitchFamily="2" charset="-122"/>
                <a:ea typeface="楷体_GB2312" pitchFamily="49" charset="-122"/>
              </a:rPr>
              <a:t>“……</a:t>
            </a:r>
            <a:r>
              <a:rPr lang="zh-CN" altLang="en-US" sz="2400" b="1" u="none">
                <a:latin typeface="Times New Roman" panose="02020603050405020304" pitchFamily="18" charset="0"/>
                <a:ea typeface="楷体_GB2312" pitchFamily="49" charset="-122"/>
              </a:rPr>
              <a:t>的原因</a:t>
            </a:r>
            <a:r>
              <a:rPr lang="zh-CN" altLang="en-US" sz="2400" b="1" u="none">
                <a:latin typeface="宋体" panose="02010600030101010101" pitchFamily="2" charset="-122"/>
                <a:ea typeface="楷体_GB2312" pitchFamily="49" charset="-122"/>
              </a:rPr>
              <a:t>”</a:t>
            </a:r>
            <a:r>
              <a:rPr lang="zh-CN" altLang="en-US" sz="2400" b="1" u="none">
                <a:latin typeface="Times New Roman" panose="02020603050405020304" pitchFamily="18" charset="0"/>
                <a:ea typeface="楷体_GB2312" pitchFamily="49" charset="-122"/>
              </a:rPr>
              <a:t>，</a:t>
            </a:r>
            <a:r>
              <a:rPr lang="en-US" altLang="zh-CN" sz="2400" b="1" u="none">
                <a:latin typeface="Times New Roman" panose="02020603050405020304" pitchFamily="18" charset="0"/>
                <a:ea typeface="楷体_GB2312" pitchFamily="49" charset="-122"/>
              </a:rPr>
              <a:t>why</a:t>
            </a:r>
            <a:r>
              <a:rPr lang="zh-CN" altLang="en-US" sz="2400" b="1" u="none">
                <a:latin typeface="Times New Roman" panose="02020603050405020304" pitchFamily="18" charset="0"/>
                <a:ea typeface="楷体_GB2312" pitchFamily="49" charset="-122"/>
              </a:rPr>
              <a:t>引导定语从句，修饰先行词</a:t>
            </a:r>
            <a:r>
              <a:rPr lang="en-US" altLang="zh-CN" sz="2400" b="1" u="none">
                <a:latin typeface="Times New Roman" panose="02020603050405020304" pitchFamily="18" charset="0"/>
                <a:ea typeface="楷体_GB2312" pitchFamily="49" charset="-122"/>
              </a:rPr>
              <a:t>the reason</a:t>
            </a:r>
            <a:r>
              <a:rPr lang="zh-CN" altLang="en-US" sz="2400" b="1" u="none">
                <a:latin typeface="Times New Roman" panose="02020603050405020304" pitchFamily="18" charset="0"/>
                <a:ea typeface="楷体_GB2312" pitchFamily="49" charset="-122"/>
              </a:rPr>
              <a:t>。</a:t>
            </a:r>
            <a:endParaRPr lang="zh-CN" altLang="en-US" sz="1800" u="none">
              <a:cs typeface="Times New Roman" panose="02020603050405020304" pitchFamily="18" charset="0"/>
            </a:endParaRPr>
          </a:p>
        </p:txBody>
      </p:sp>
      <p:sp>
        <p:nvSpPr>
          <p:cNvPr id="19475" name="矩形 926787"/>
          <p:cNvSpPr>
            <a:spLocks noChangeArrowheads="1"/>
          </p:cNvSpPr>
          <p:nvPr/>
        </p:nvSpPr>
        <p:spPr bwMode="auto">
          <a:xfrm>
            <a:off x="971550" y="4908550"/>
            <a:ext cx="1081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a:latin typeface="Times New Roman" panose="02020603050405020304" pitchFamily="18" charset="0"/>
                <a:ea typeface="宋体" panose="02010600030101010101" pitchFamily="2" charset="-122"/>
              </a:rPr>
              <a:t>句式解构</a:t>
            </a:r>
            <a:endParaRPr lang="zh-CN" altLang="en-US" sz="1800" u="none">
              <a:ea typeface="宋体" panose="02010600030101010101" pitchFamily="2" charset="-122"/>
            </a:endParaRPr>
          </a:p>
        </p:txBody>
      </p:sp>
      <p:sp>
        <p:nvSpPr>
          <p:cNvPr id="926787" name="矩形 926786"/>
          <p:cNvSpPr>
            <a:spLocks noChangeArrowheads="1"/>
          </p:cNvSpPr>
          <p:nvPr/>
        </p:nvSpPr>
        <p:spPr bwMode="auto">
          <a:xfrm>
            <a:off x="2052638" y="3357563"/>
            <a:ext cx="6478587"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a:latin typeface="Times New Roman" panose="02020603050405020304" pitchFamily="18" charset="0"/>
                <a:ea typeface="宋体" panose="02010600030101010101" pitchFamily="2" charset="-122"/>
              </a:rPr>
              <a:t>Unfortunately, human activity is </a:t>
            </a:r>
            <a:r>
              <a:rPr lang="en-US" altLang="zh-CN" sz="2400" b="1" u="none">
                <a:solidFill>
                  <a:srgbClr val="FF0000"/>
                </a:solidFill>
                <a:latin typeface="Times New Roman" panose="02020603050405020304" pitchFamily="18" charset="0"/>
                <a:ea typeface="宋体" panose="02010600030101010101" pitchFamily="2" charset="-122"/>
              </a:rPr>
              <a:t>the main reason why</a:t>
            </a:r>
            <a:r>
              <a:rPr lang="en-US" altLang="zh-CN" sz="2400" b="1" u="none">
                <a:latin typeface="Times New Roman" panose="02020603050405020304" pitchFamily="18" charset="0"/>
                <a:ea typeface="宋体" panose="02010600030101010101" pitchFamily="2" charset="-122"/>
              </a:rPr>
              <a:t> the monarch numbers are falling.</a:t>
            </a:r>
            <a:endParaRPr lang="en-US" altLang="zh-CN" sz="1000" u="none">
              <a:ea typeface="宋体" panose="02010600030101010101" pitchFamily="2" charset="-122"/>
            </a:endParaRPr>
          </a:p>
          <a:p>
            <a:pPr eaLnBrk="0" hangingPunct="0">
              <a:buFontTx/>
              <a:buNone/>
            </a:pPr>
            <a:r>
              <a:rPr lang="zh-CN" altLang="en-US" sz="2400" b="1" u="none">
                <a:latin typeface="Times New Roman" panose="02020603050405020304" pitchFamily="18" charset="0"/>
                <a:ea typeface="宋体" panose="02010600030101010101" pitchFamily="2" charset="-122"/>
              </a:rPr>
              <a:t>不幸的是，人类活动是帝王斑蝶数目下降的主要原因。</a:t>
            </a:r>
            <a:endParaRPr lang="zh-CN" altLang="en-US" sz="1800" u="none">
              <a:ea typeface="宋体" panose="02010600030101010101" pitchFamily="2" charset="-122"/>
            </a:endParaRPr>
          </a:p>
        </p:txBody>
      </p:sp>
      <p:sp>
        <p:nvSpPr>
          <p:cNvPr id="19477" name="矩形 926785"/>
          <p:cNvSpPr>
            <a:spLocks noChangeArrowheads="1"/>
          </p:cNvSpPr>
          <p:nvPr/>
        </p:nvSpPr>
        <p:spPr bwMode="auto">
          <a:xfrm>
            <a:off x="971550" y="3357563"/>
            <a:ext cx="108108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a:latin typeface="Times New Roman" panose="02020603050405020304" pitchFamily="18" charset="0"/>
                <a:ea typeface="宋体" panose="02010600030101010101" pitchFamily="2" charset="-122"/>
              </a:rPr>
              <a:t>教材原句</a:t>
            </a:r>
            <a:endParaRPr lang="zh-CN" altLang="en-US" sz="1800" u="none">
              <a:ea typeface="宋体" panose="02010600030101010101" pitchFamily="2" charset="-122"/>
            </a:endParaRPr>
          </a:p>
        </p:txBody>
      </p:sp>
      <p:sp>
        <p:nvSpPr>
          <p:cNvPr id="19478" name="直接连接符 926791"/>
          <p:cNvSpPr>
            <a:spLocks noChangeShapeType="1"/>
          </p:cNvSpPr>
          <p:nvPr/>
        </p:nvSpPr>
        <p:spPr bwMode="auto">
          <a:xfrm>
            <a:off x="971550" y="3357563"/>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79" name="直接连接符 926792"/>
          <p:cNvSpPr>
            <a:spLocks noChangeShapeType="1"/>
          </p:cNvSpPr>
          <p:nvPr/>
        </p:nvSpPr>
        <p:spPr bwMode="auto">
          <a:xfrm>
            <a:off x="971550" y="6553200"/>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80" name="直接连接符 926793"/>
          <p:cNvSpPr>
            <a:spLocks noChangeShapeType="1"/>
          </p:cNvSpPr>
          <p:nvPr/>
        </p:nvSpPr>
        <p:spPr bwMode="auto">
          <a:xfrm>
            <a:off x="971550" y="3357563"/>
            <a:ext cx="0" cy="319563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81" name="直接连接符 926794"/>
          <p:cNvSpPr>
            <a:spLocks noChangeShapeType="1"/>
          </p:cNvSpPr>
          <p:nvPr/>
        </p:nvSpPr>
        <p:spPr bwMode="auto">
          <a:xfrm>
            <a:off x="8531225" y="3357563"/>
            <a:ext cx="0" cy="319563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82" name="直接连接符 926797"/>
          <p:cNvSpPr>
            <a:spLocks noChangeShapeType="1"/>
          </p:cNvSpPr>
          <p:nvPr/>
        </p:nvSpPr>
        <p:spPr bwMode="auto">
          <a:xfrm>
            <a:off x="971550" y="4908550"/>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83" name="直接连接符 926799"/>
          <p:cNvSpPr>
            <a:spLocks noChangeShapeType="1"/>
          </p:cNvSpPr>
          <p:nvPr/>
        </p:nvSpPr>
        <p:spPr bwMode="auto">
          <a:xfrm>
            <a:off x="2052638" y="3357563"/>
            <a:ext cx="0" cy="319563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84" name="直接连接符 926803"/>
          <p:cNvSpPr>
            <a:spLocks noChangeShapeType="1"/>
          </p:cNvSpPr>
          <p:nvPr/>
        </p:nvSpPr>
        <p:spPr bwMode="auto">
          <a:xfrm>
            <a:off x="971550" y="5730875"/>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6745"/>
                                        </p:tgtEl>
                                        <p:attrNameLst>
                                          <p:attrName>style.visibility</p:attrName>
                                        </p:attrNameLst>
                                      </p:cBhvr>
                                      <p:to>
                                        <p:strVal val="visible"/>
                                      </p:to>
                                    </p:set>
                                    <p:animEffect transition="in" filter="blinds(horizontal)">
                                      <p:cBhvr>
                                        <p:cTn id="7" dur="500"/>
                                        <p:tgtEl>
                                          <p:spTgt spid="9267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6747"/>
                                        </p:tgtEl>
                                        <p:attrNameLst>
                                          <p:attrName>style.visibility</p:attrName>
                                        </p:attrNameLst>
                                      </p:cBhvr>
                                      <p:to>
                                        <p:strVal val="visible"/>
                                      </p:to>
                                    </p:set>
                                    <p:animEffect transition="in" filter="blinds(horizontal)">
                                      <p:cBhvr>
                                        <p:cTn id="12" dur="500"/>
                                        <p:tgtEl>
                                          <p:spTgt spid="9267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6749"/>
                                        </p:tgtEl>
                                        <p:attrNameLst>
                                          <p:attrName>style.visibility</p:attrName>
                                        </p:attrNameLst>
                                      </p:cBhvr>
                                      <p:to>
                                        <p:strVal val="visible"/>
                                      </p:to>
                                    </p:set>
                                    <p:animEffect transition="in" filter="blinds(horizontal)">
                                      <p:cBhvr>
                                        <p:cTn id="17" dur="500"/>
                                        <p:tgtEl>
                                          <p:spTgt spid="92674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6787"/>
                                        </p:tgtEl>
                                        <p:attrNameLst>
                                          <p:attrName>style.visibility</p:attrName>
                                        </p:attrNameLst>
                                      </p:cBhvr>
                                      <p:to>
                                        <p:strVal val="visible"/>
                                      </p:to>
                                    </p:set>
                                    <p:animEffect transition="in" filter="blinds(horizontal)">
                                      <p:cBhvr>
                                        <p:cTn id="22" dur="500"/>
                                        <p:tgtEl>
                                          <p:spTgt spid="9267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6789"/>
                                        </p:tgtEl>
                                        <p:attrNameLst>
                                          <p:attrName>style.visibility</p:attrName>
                                        </p:attrNameLst>
                                      </p:cBhvr>
                                      <p:to>
                                        <p:strVal val="visible"/>
                                      </p:to>
                                    </p:set>
                                    <p:animEffect transition="in" filter="blinds(horizontal)">
                                      <p:cBhvr>
                                        <p:cTn id="27" dur="500"/>
                                        <p:tgtEl>
                                          <p:spTgt spid="92678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6791"/>
                                        </p:tgtEl>
                                        <p:attrNameLst>
                                          <p:attrName>style.visibility</p:attrName>
                                        </p:attrNameLst>
                                      </p:cBhvr>
                                      <p:to>
                                        <p:strVal val="visible"/>
                                      </p:to>
                                    </p:set>
                                    <p:animEffect transition="in" filter="blinds(horizontal)">
                                      <p:cBhvr>
                                        <p:cTn id="32" dur="500"/>
                                        <p:tgtEl>
                                          <p:spTgt spid="926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49" grpId="0"/>
      <p:bldP spid="926747" grpId="0"/>
      <p:bldP spid="926745" grpId="0"/>
      <p:bldP spid="926791" grpId="0"/>
      <p:bldP spid="926789" grpId="0"/>
      <p:bldP spid="9267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对象 925721"/>
          <p:cNvGraphicFramePr/>
          <p:nvPr/>
        </p:nvGraphicFramePr>
        <p:xfrm>
          <a:off x="192088" y="1341438"/>
          <a:ext cx="1211262" cy="527050"/>
        </p:xfrm>
        <a:graphic>
          <a:graphicData uri="http://schemas.openxmlformats.org/presentationml/2006/ole">
            <mc:AlternateContent xmlns:mc="http://schemas.openxmlformats.org/markup-compatibility/2006">
              <mc:Choice xmlns:v="urn:schemas-microsoft-com:vml" Requires="v">
                <p:oleObj spid="_x0000_s20500" r:id="rId3" imgW="1223645" imgH="530225" progId="Word.Document.8">
                  <p:embed/>
                </p:oleObj>
              </mc:Choice>
              <mc:Fallback>
                <p:oleObj r:id="rId3" imgW="1223645" imgH="530225" progId="Word.Document.8">
                  <p:embed/>
                  <p:pic>
                    <p:nvPicPr>
                      <p:cNvPr id="0" name="对象 9257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1341438"/>
                        <a:ext cx="12112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25735" name="矩形 925734"/>
          <p:cNvSpPr>
            <a:spLocks noChangeArrowheads="1"/>
          </p:cNvSpPr>
          <p:nvPr/>
        </p:nvSpPr>
        <p:spPr bwMode="auto">
          <a:xfrm>
            <a:off x="2170113" y="4079875"/>
            <a:ext cx="6289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a:solidFill>
                  <a:srgbClr val="FF0000"/>
                </a:solidFill>
                <a:latin typeface="Times New Roman" panose="02020603050405020304" pitchFamily="18" charset="0"/>
                <a:ea typeface="宋体" panose="02010600030101010101" pitchFamily="2" charset="-122"/>
              </a:rPr>
              <a:t>There are enough life jackets for all the passengers to wear</a:t>
            </a:r>
            <a:r>
              <a:rPr lang="en-US" altLang="zh-CN" sz="2400" b="1" u="none">
                <a:latin typeface="Times New Roman" panose="02020603050405020304" pitchFamily="18" charset="0"/>
                <a:ea typeface="宋体" panose="02010600030101010101" pitchFamily="2" charset="-122"/>
              </a:rPr>
              <a:t> in the boat.</a:t>
            </a:r>
            <a:endParaRPr lang="en-US" altLang="zh-CN" sz="1000" u="none">
              <a:ea typeface="宋体" panose="02010600030101010101" pitchFamily="2" charset="-122"/>
            </a:endParaRPr>
          </a:p>
          <a:p>
            <a:pPr eaLnBrk="0" hangingPunct="0">
              <a:buFontTx/>
              <a:buNone/>
            </a:pPr>
            <a:r>
              <a:rPr lang="zh-CN" altLang="en-US" sz="2400" b="1" u="none">
                <a:latin typeface="Times New Roman" panose="02020603050405020304" pitchFamily="18" charset="0"/>
                <a:ea typeface="宋体" panose="02010600030101010101" pitchFamily="2" charset="-122"/>
              </a:rPr>
              <a:t>船上有足够的救生衣以供所有的乘客穿着。</a:t>
            </a:r>
            <a:endParaRPr lang="zh-CN" altLang="en-US" sz="1800" u="none">
              <a:ea typeface="宋体" panose="02010600030101010101" pitchFamily="2" charset="-122"/>
            </a:endParaRPr>
          </a:p>
        </p:txBody>
      </p:sp>
      <p:sp>
        <p:nvSpPr>
          <p:cNvPr id="20483" name="矩形 925733"/>
          <p:cNvSpPr>
            <a:spLocks noChangeArrowheads="1"/>
          </p:cNvSpPr>
          <p:nvPr/>
        </p:nvSpPr>
        <p:spPr bwMode="auto">
          <a:xfrm>
            <a:off x="1116013" y="4079875"/>
            <a:ext cx="1054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a:latin typeface="Times New Roman" panose="02020603050405020304" pitchFamily="18" charset="0"/>
                <a:ea typeface="宋体" panose="02010600030101010101" pitchFamily="2" charset="-122"/>
              </a:rPr>
              <a:t>佳句背诵</a:t>
            </a:r>
            <a:endParaRPr lang="zh-CN" altLang="en-US" sz="1800" u="none">
              <a:ea typeface="宋体" panose="02010600030101010101" pitchFamily="2" charset="-122"/>
            </a:endParaRPr>
          </a:p>
        </p:txBody>
      </p:sp>
      <p:sp>
        <p:nvSpPr>
          <p:cNvPr id="925733" name="矩形 925732"/>
          <p:cNvSpPr>
            <a:spLocks noChangeArrowheads="1"/>
          </p:cNvSpPr>
          <p:nvPr/>
        </p:nvSpPr>
        <p:spPr bwMode="auto">
          <a:xfrm>
            <a:off x="2170113" y="3257550"/>
            <a:ext cx="6289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a:latin typeface="Times New Roman" panose="02020603050405020304" pitchFamily="18" charset="0"/>
                <a:ea typeface="楷体_GB2312" pitchFamily="49" charset="-122"/>
              </a:rPr>
              <a:t>there be enough ... for sb. to do ...</a:t>
            </a:r>
            <a:r>
              <a:rPr lang="en-US" altLang="zh-CN" sz="2400" b="1" u="none">
                <a:latin typeface="宋体" panose="02010600030101010101" pitchFamily="2" charset="-122"/>
                <a:ea typeface="楷体_GB2312" pitchFamily="49" charset="-122"/>
              </a:rPr>
              <a:t>“</a:t>
            </a:r>
            <a:r>
              <a:rPr lang="zh-CN" altLang="en-US" sz="2400" b="1" u="none">
                <a:latin typeface="Times New Roman" panose="02020603050405020304" pitchFamily="18" charset="0"/>
                <a:ea typeface="楷体_GB2312" pitchFamily="49" charset="-122"/>
              </a:rPr>
              <a:t>对某人来说有足够的</a:t>
            </a:r>
            <a:r>
              <a:rPr lang="en-US" altLang="zh-CN" sz="2400" b="1" u="none">
                <a:latin typeface="宋体" panose="02010600030101010101" pitchFamily="2" charset="-122"/>
                <a:ea typeface="楷体_GB2312" pitchFamily="49" charset="-122"/>
              </a:rPr>
              <a:t>……</a:t>
            </a:r>
            <a:r>
              <a:rPr lang="zh-CN" altLang="en-US" sz="2400" b="1" u="none">
                <a:latin typeface="Times New Roman" panose="02020603050405020304" pitchFamily="18" charset="0"/>
                <a:ea typeface="楷体_GB2312" pitchFamily="49" charset="-122"/>
              </a:rPr>
              <a:t>可以做</a:t>
            </a:r>
            <a:r>
              <a:rPr lang="en-US" altLang="zh-CN" sz="2400" b="1" u="none">
                <a:latin typeface="宋体" panose="02010600030101010101" pitchFamily="2" charset="-122"/>
                <a:ea typeface="楷体_GB2312" pitchFamily="49" charset="-122"/>
              </a:rPr>
              <a:t>……”</a:t>
            </a:r>
            <a:r>
              <a:rPr lang="zh-CN" altLang="en-US" sz="2400" b="1" u="none">
                <a:latin typeface="Times New Roman" panose="02020603050405020304" pitchFamily="18" charset="0"/>
                <a:ea typeface="楷体_GB2312" pitchFamily="49" charset="-122"/>
              </a:rPr>
              <a:t>。</a:t>
            </a:r>
            <a:endParaRPr lang="zh-CN" altLang="en-US" sz="1800" u="none">
              <a:cs typeface="Times New Roman" panose="02020603050405020304" pitchFamily="18" charset="0"/>
            </a:endParaRPr>
          </a:p>
        </p:txBody>
      </p:sp>
      <p:sp>
        <p:nvSpPr>
          <p:cNvPr id="20485" name="矩形 925731"/>
          <p:cNvSpPr>
            <a:spLocks noChangeArrowheads="1"/>
          </p:cNvSpPr>
          <p:nvPr/>
        </p:nvSpPr>
        <p:spPr bwMode="auto">
          <a:xfrm>
            <a:off x="1116013" y="3257550"/>
            <a:ext cx="1054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a:latin typeface="Times New Roman" panose="02020603050405020304" pitchFamily="18" charset="0"/>
                <a:ea typeface="宋体" panose="02010600030101010101" pitchFamily="2" charset="-122"/>
              </a:rPr>
              <a:t>句式解构</a:t>
            </a:r>
            <a:endParaRPr lang="zh-CN" altLang="en-US" sz="1800" u="none">
              <a:ea typeface="宋体" panose="02010600030101010101" pitchFamily="2" charset="-122"/>
            </a:endParaRPr>
          </a:p>
        </p:txBody>
      </p:sp>
      <p:sp>
        <p:nvSpPr>
          <p:cNvPr id="925731" name="矩形 925730"/>
          <p:cNvSpPr>
            <a:spLocks noChangeArrowheads="1"/>
          </p:cNvSpPr>
          <p:nvPr/>
        </p:nvSpPr>
        <p:spPr bwMode="auto">
          <a:xfrm>
            <a:off x="2170113" y="1341438"/>
            <a:ext cx="62896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a:latin typeface="Times New Roman" panose="02020603050405020304" pitchFamily="18" charset="0"/>
                <a:ea typeface="宋体" panose="02010600030101010101" pitchFamily="2" charset="-122"/>
              </a:rPr>
              <a:t>Volunteers have been working together to record their migration and make sure that </a:t>
            </a:r>
            <a:r>
              <a:rPr lang="en-US" altLang="zh-CN" sz="2400" b="1" u="none">
                <a:solidFill>
                  <a:srgbClr val="FF0000"/>
                </a:solidFill>
                <a:latin typeface="Times New Roman" panose="02020603050405020304" pitchFamily="18" charset="0"/>
                <a:ea typeface="宋体" panose="02010600030101010101" pitchFamily="2" charset="-122"/>
              </a:rPr>
              <a:t>there are enough plants for them to feed on</a:t>
            </a:r>
            <a:r>
              <a:rPr lang="en-US" altLang="zh-CN" sz="2400" b="1" u="none">
                <a:latin typeface="Times New Roman" panose="02020603050405020304" pitchFamily="18" charset="0"/>
                <a:ea typeface="宋体" panose="02010600030101010101" pitchFamily="2" charset="-122"/>
              </a:rPr>
              <a:t>.</a:t>
            </a:r>
            <a:endParaRPr lang="en-US" altLang="zh-CN" sz="1000" u="none">
              <a:ea typeface="宋体" panose="02010600030101010101" pitchFamily="2" charset="-122"/>
            </a:endParaRPr>
          </a:p>
          <a:p>
            <a:pPr eaLnBrk="0" hangingPunct="0">
              <a:buFontTx/>
              <a:buNone/>
            </a:pPr>
            <a:r>
              <a:rPr lang="zh-CN" altLang="en-US" sz="2400" b="1" u="none">
                <a:latin typeface="Times New Roman" panose="02020603050405020304" pitchFamily="18" charset="0"/>
                <a:ea typeface="宋体" panose="02010600030101010101" pitchFamily="2" charset="-122"/>
              </a:rPr>
              <a:t>志愿者们一直协同工作记录帝王斑蝶的迁徙以保证它们有足够的植物可以食用。</a:t>
            </a:r>
            <a:endParaRPr lang="zh-CN" altLang="en-US" sz="1800" u="none">
              <a:ea typeface="宋体" panose="02010600030101010101" pitchFamily="2" charset="-122"/>
            </a:endParaRPr>
          </a:p>
        </p:txBody>
      </p:sp>
      <p:sp>
        <p:nvSpPr>
          <p:cNvPr id="20487" name="矩形 925729"/>
          <p:cNvSpPr>
            <a:spLocks noChangeArrowheads="1"/>
          </p:cNvSpPr>
          <p:nvPr/>
        </p:nvSpPr>
        <p:spPr bwMode="auto">
          <a:xfrm>
            <a:off x="1116013" y="1341438"/>
            <a:ext cx="105410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a:latin typeface="Times New Roman" panose="02020603050405020304" pitchFamily="18" charset="0"/>
                <a:ea typeface="宋体" panose="02010600030101010101" pitchFamily="2" charset="-122"/>
              </a:rPr>
              <a:t>教材原句</a:t>
            </a:r>
            <a:endParaRPr lang="zh-CN" altLang="en-US" sz="1800" u="none">
              <a:ea typeface="宋体" panose="02010600030101010101" pitchFamily="2" charset="-122"/>
            </a:endParaRPr>
          </a:p>
        </p:txBody>
      </p:sp>
      <p:sp>
        <p:nvSpPr>
          <p:cNvPr id="20488" name="直接连接符 925735"/>
          <p:cNvSpPr>
            <a:spLocks noChangeShapeType="1"/>
          </p:cNvSpPr>
          <p:nvPr/>
        </p:nvSpPr>
        <p:spPr bwMode="auto">
          <a:xfrm>
            <a:off x="1116013" y="1341438"/>
            <a:ext cx="73437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89" name="直接连接符 925736"/>
          <p:cNvSpPr>
            <a:spLocks noChangeShapeType="1"/>
          </p:cNvSpPr>
          <p:nvPr/>
        </p:nvSpPr>
        <p:spPr bwMode="auto">
          <a:xfrm>
            <a:off x="1116013" y="5267325"/>
            <a:ext cx="73437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90" name="直接连接符 925737"/>
          <p:cNvSpPr>
            <a:spLocks noChangeShapeType="1"/>
          </p:cNvSpPr>
          <p:nvPr/>
        </p:nvSpPr>
        <p:spPr bwMode="auto">
          <a:xfrm>
            <a:off x="1116013" y="1341438"/>
            <a:ext cx="0" cy="392588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91" name="直接连接符 925738"/>
          <p:cNvSpPr>
            <a:spLocks noChangeShapeType="1"/>
          </p:cNvSpPr>
          <p:nvPr/>
        </p:nvSpPr>
        <p:spPr bwMode="auto">
          <a:xfrm>
            <a:off x="8459788" y="1341438"/>
            <a:ext cx="0" cy="392588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92" name="直接连接符 925741"/>
          <p:cNvSpPr>
            <a:spLocks noChangeShapeType="1"/>
          </p:cNvSpPr>
          <p:nvPr/>
        </p:nvSpPr>
        <p:spPr bwMode="auto">
          <a:xfrm>
            <a:off x="1116013" y="3257550"/>
            <a:ext cx="73437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93" name="直接连接符 925743"/>
          <p:cNvSpPr>
            <a:spLocks noChangeShapeType="1"/>
          </p:cNvSpPr>
          <p:nvPr/>
        </p:nvSpPr>
        <p:spPr bwMode="auto">
          <a:xfrm>
            <a:off x="2170113" y="1341438"/>
            <a:ext cx="0" cy="392588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494" name="直接连接符 925747"/>
          <p:cNvSpPr>
            <a:spLocks noChangeShapeType="1"/>
          </p:cNvSpPr>
          <p:nvPr/>
        </p:nvSpPr>
        <p:spPr bwMode="auto">
          <a:xfrm>
            <a:off x="1116013" y="4079875"/>
            <a:ext cx="73437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5731"/>
                                        </p:tgtEl>
                                        <p:attrNameLst>
                                          <p:attrName>style.visibility</p:attrName>
                                        </p:attrNameLst>
                                      </p:cBhvr>
                                      <p:to>
                                        <p:strVal val="visible"/>
                                      </p:to>
                                    </p:set>
                                    <p:animEffect transition="in" filter="blinds(horizontal)">
                                      <p:cBhvr>
                                        <p:cTn id="7" dur="500"/>
                                        <p:tgtEl>
                                          <p:spTgt spid="9257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5733"/>
                                        </p:tgtEl>
                                        <p:attrNameLst>
                                          <p:attrName>style.visibility</p:attrName>
                                        </p:attrNameLst>
                                      </p:cBhvr>
                                      <p:to>
                                        <p:strVal val="visible"/>
                                      </p:to>
                                    </p:set>
                                    <p:animEffect transition="in" filter="blinds(horizontal)">
                                      <p:cBhvr>
                                        <p:cTn id="12" dur="500"/>
                                        <p:tgtEl>
                                          <p:spTgt spid="9257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5735"/>
                                        </p:tgtEl>
                                        <p:attrNameLst>
                                          <p:attrName>style.visibility</p:attrName>
                                        </p:attrNameLst>
                                      </p:cBhvr>
                                      <p:to>
                                        <p:strVal val="visible"/>
                                      </p:to>
                                    </p:set>
                                    <p:animEffect transition="in" filter="blinds(horizontal)">
                                      <p:cBhvr>
                                        <p:cTn id="17" dur="500"/>
                                        <p:tgtEl>
                                          <p:spTgt spid="925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35" grpId="0"/>
      <p:bldP spid="925733" grpId="0"/>
      <p:bldP spid="9257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 name="对象 924688"/>
          <p:cNvGraphicFramePr/>
          <p:nvPr/>
        </p:nvGraphicFramePr>
        <p:xfrm>
          <a:off x="468313" y="965200"/>
          <a:ext cx="469900" cy="519113"/>
        </p:xfrm>
        <a:graphic>
          <a:graphicData uri="http://schemas.openxmlformats.org/presentationml/2006/ole">
            <mc:AlternateContent xmlns:mc="http://schemas.openxmlformats.org/markup-compatibility/2006">
              <mc:Choice xmlns:v="urn:schemas-microsoft-com:vml" Requires="v">
                <p:oleObj spid="_x0000_s21524" r:id="rId3" imgW="478790" imgH="527050" progId="Word.Document.8">
                  <p:embed/>
                </p:oleObj>
              </mc:Choice>
              <mc:Fallback>
                <p:oleObj r:id="rId3" imgW="478790" imgH="527050" progId="Word.Document.8">
                  <p:embed/>
                  <p:pic>
                    <p:nvPicPr>
                      <p:cNvPr id="0" name="对象 92468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65200"/>
                        <a:ext cx="469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24702" name="矩形 924701"/>
          <p:cNvSpPr>
            <a:spLocks noChangeArrowheads="1"/>
          </p:cNvSpPr>
          <p:nvPr/>
        </p:nvSpPr>
        <p:spPr bwMode="auto">
          <a:xfrm>
            <a:off x="1949450" y="4448175"/>
            <a:ext cx="647541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50000"/>
              </a:lnSpc>
            </a:pPr>
            <a:r>
              <a:rPr lang="en-US" altLang="zh-CN" sz="2400" b="1" u="none">
                <a:latin typeface="Times New Roman" panose="02020603050405020304" pitchFamily="18" charset="0"/>
                <a:ea typeface="宋体" panose="02010600030101010101" pitchFamily="2" charset="-122"/>
              </a:rPr>
              <a:t>He came at a time </a:t>
            </a:r>
            <a:r>
              <a:rPr lang="en-US" altLang="zh-CN" sz="2400" b="1" u="none">
                <a:solidFill>
                  <a:srgbClr val="FF0000"/>
                </a:solidFill>
                <a:latin typeface="Times New Roman" panose="02020603050405020304" pitchFamily="18" charset="0"/>
                <a:ea typeface="宋体" panose="02010600030101010101" pitchFamily="2" charset="-122"/>
              </a:rPr>
              <a:t>when</a:t>
            </a:r>
            <a:r>
              <a:rPr lang="en-US" altLang="zh-CN" sz="2400" b="1" u="none">
                <a:latin typeface="Times New Roman" panose="02020603050405020304" pitchFamily="18" charset="0"/>
                <a:ea typeface="宋体" panose="02010600030101010101" pitchFamily="2" charset="-122"/>
              </a:rPr>
              <a:t> we needed him most.</a:t>
            </a:r>
            <a:endParaRPr lang="en-US" altLang="zh-CN" sz="1000" u="none">
              <a:ea typeface="宋体" panose="02010600030101010101" pitchFamily="2" charset="-122"/>
            </a:endParaRPr>
          </a:p>
          <a:p>
            <a:pPr eaLnBrk="0" hangingPunct="0">
              <a:lnSpc>
                <a:spcPct val="150000"/>
              </a:lnSpc>
              <a:buFontTx/>
              <a:buNone/>
            </a:pPr>
            <a:r>
              <a:rPr lang="zh-CN" altLang="en-US" sz="2400" b="1" u="none">
                <a:latin typeface="Times New Roman" panose="02020603050405020304" pitchFamily="18" charset="0"/>
                <a:ea typeface="宋体" panose="02010600030101010101" pitchFamily="2" charset="-122"/>
              </a:rPr>
              <a:t>在我们最需要他的时候，他来了。</a:t>
            </a:r>
            <a:endParaRPr lang="zh-CN" altLang="en-US" sz="1800" u="none">
              <a:ea typeface="宋体" panose="02010600030101010101" pitchFamily="2" charset="-122"/>
            </a:endParaRPr>
          </a:p>
        </p:txBody>
      </p:sp>
      <p:sp>
        <p:nvSpPr>
          <p:cNvPr id="21507" name="矩形 924700"/>
          <p:cNvSpPr>
            <a:spLocks noChangeArrowheads="1"/>
          </p:cNvSpPr>
          <p:nvPr/>
        </p:nvSpPr>
        <p:spPr bwMode="auto">
          <a:xfrm>
            <a:off x="865188" y="4448175"/>
            <a:ext cx="1084262"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2400" b="1" u="none">
                <a:latin typeface="Times New Roman" panose="02020603050405020304" pitchFamily="18" charset="0"/>
                <a:ea typeface="宋体" panose="02010600030101010101" pitchFamily="2" charset="-122"/>
              </a:rPr>
              <a:t>佳句背诵</a:t>
            </a:r>
            <a:endParaRPr lang="zh-CN" altLang="en-US" sz="1800" u="none">
              <a:ea typeface="宋体" panose="02010600030101010101" pitchFamily="2" charset="-122"/>
            </a:endParaRPr>
          </a:p>
        </p:txBody>
      </p:sp>
      <p:sp>
        <p:nvSpPr>
          <p:cNvPr id="924700" name="矩形 924699"/>
          <p:cNvSpPr>
            <a:spLocks noChangeArrowheads="1"/>
          </p:cNvSpPr>
          <p:nvPr/>
        </p:nvSpPr>
        <p:spPr bwMode="auto">
          <a:xfrm>
            <a:off x="1949450" y="3262313"/>
            <a:ext cx="647541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50000"/>
              </a:lnSpc>
            </a:pPr>
            <a:r>
              <a:rPr lang="en-US" altLang="zh-CN" sz="2400" b="1" u="none">
                <a:latin typeface="Times New Roman" panose="02020603050405020304" pitchFamily="18" charset="0"/>
                <a:ea typeface="楷体_GB2312" pitchFamily="49" charset="-122"/>
              </a:rPr>
              <a:t>when</a:t>
            </a:r>
            <a:r>
              <a:rPr lang="zh-CN" altLang="en-US" sz="2400" b="1" u="none">
                <a:latin typeface="Times New Roman" panose="02020603050405020304" pitchFamily="18" charset="0"/>
                <a:ea typeface="楷体_GB2312" pitchFamily="49" charset="-122"/>
              </a:rPr>
              <a:t>引导定语从句，修饰先行词</a:t>
            </a:r>
            <a:r>
              <a:rPr lang="en-US" altLang="zh-CN" sz="2400" b="1" u="none">
                <a:latin typeface="Times New Roman" panose="02020603050405020304" pitchFamily="18" charset="0"/>
                <a:ea typeface="楷体_GB2312" pitchFamily="49" charset="-122"/>
              </a:rPr>
              <a:t>a time</a:t>
            </a:r>
            <a:r>
              <a:rPr lang="zh-CN" altLang="en-US" sz="2400" b="1" u="none">
                <a:latin typeface="Times New Roman" panose="02020603050405020304" pitchFamily="18" charset="0"/>
                <a:ea typeface="楷体_GB2312" pitchFamily="49" charset="-122"/>
              </a:rPr>
              <a:t>。</a:t>
            </a:r>
            <a:endParaRPr lang="zh-CN" altLang="en-US" sz="1800" u="none">
              <a:ea typeface="楷体_GB2312" pitchFamily="49" charset="-122"/>
            </a:endParaRPr>
          </a:p>
        </p:txBody>
      </p:sp>
      <p:sp>
        <p:nvSpPr>
          <p:cNvPr id="21509" name="矩形 924698"/>
          <p:cNvSpPr>
            <a:spLocks noChangeArrowheads="1"/>
          </p:cNvSpPr>
          <p:nvPr/>
        </p:nvSpPr>
        <p:spPr bwMode="auto">
          <a:xfrm>
            <a:off x="865188" y="3262313"/>
            <a:ext cx="108426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2400" b="1" u="none">
                <a:latin typeface="Times New Roman" panose="02020603050405020304" pitchFamily="18" charset="0"/>
                <a:ea typeface="宋体" panose="02010600030101010101" pitchFamily="2" charset="-122"/>
              </a:rPr>
              <a:t>句式解构</a:t>
            </a:r>
            <a:endParaRPr lang="zh-CN" altLang="en-US" sz="1800" u="none">
              <a:ea typeface="宋体" panose="02010600030101010101" pitchFamily="2" charset="-122"/>
            </a:endParaRPr>
          </a:p>
        </p:txBody>
      </p:sp>
      <p:sp>
        <p:nvSpPr>
          <p:cNvPr id="924698" name="矩形 924697"/>
          <p:cNvSpPr>
            <a:spLocks noChangeArrowheads="1"/>
          </p:cNvSpPr>
          <p:nvPr/>
        </p:nvSpPr>
        <p:spPr bwMode="auto">
          <a:xfrm>
            <a:off x="1949450" y="981075"/>
            <a:ext cx="6475413"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50000"/>
              </a:lnSpc>
            </a:pPr>
            <a:r>
              <a:rPr lang="en-US" altLang="zh-CN" sz="2400" b="1" u="none">
                <a:latin typeface="Times New Roman" panose="02020603050405020304" pitchFamily="18" charset="0"/>
                <a:ea typeface="宋体" panose="02010600030101010101" pitchFamily="2" charset="-122"/>
              </a:rPr>
              <a:t>If this work is successful, there may come a time </a:t>
            </a:r>
            <a:r>
              <a:rPr lang="en-US" altLang="zh-CN" sz="2400" b="1" u="none">
                <a:solidFill>
                  <a:srgbClr val="FF0000"/>
                </a:solidFill>
                <a:latin typeface="Times New Roman" panose="02020603050405020304" pitchFamily="18" charset="0"/>
                <a:ea typeface="宋体" panose="02010600030101010101" pitchFamily="2" charset="-122"/>
              </a:rPr>
              <a:t>when</a:t>
            </a:r>
            <a:r>
              <a:rPr lang="en-US" altLang="zh-CN" sz="2400" b="1" u="none">
                <a:latin typeface="Times New Roman" panose="02020603050405020304" pitchFamily="18" charset="0"/>
                <a:ea typeface="宋体" panose="02010600030101010101" pitchFamily="2" charset="-122"/>
              </a:rPr>
              <a:t> monarch numbers increase once again.</a:t>
            </a:r>
            <a:r>
              <a:rPr lang="zh-CN" altLang="en-US" sz="2400" b="1" u="none">
                <a:latin typeface="Times New Roman" panose="02020603050405020304" pitchFamily="18" charset="0"/>
                <a:ea typeface="宋体" panose="02010600030101010101" pitchFamily="2" charset="-122"/>
              </a:rPr>
              <a:t>如果这项工作成功，帝王斑蝶数量再次回升的时期就可能到来。</a:t>
            </a:r>
            <a:endParaRPr lang="zh-CN" altLang="en-US" sz="1800" u="none">
              <a:ea typeface="宋体" panose="02010600030101010101" pitchFamily="2" charset="-122"/>
            </a:endParaRPr>
          </a:p>
        </p:txBody>
      </p:sp>
      <p:sp>
        <p:nvSpPr>
          <p:cNvPr id="21511" name="矩形 924696"/>
          <p:cNvSpPr>
            <a:spLocks noChangeArrowheads="1"/>
          </p:cNvSpPr>
          <p:nvPr/>
        </p:nvSpPr>
        <p:spPr bwMode="auto">
          <a:xfrm>
            <a:off x="865188" y="981075"/>
            <a:ext cx="1084262"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2400" b="1" u="none">
                <a:latin typeface="Times New Roman" panose="02020603050405020304" pitchFamily="18" charset="0"/>
                <a:ea typeface="宋体" panose="02010600030101010101" pitchFamily="2" charset="-122"/>
              </a:rPr>
              <a:t>教材原句</a:t>
            </a:r>
            <a:endParaRPr lang="zh-CN" altLang="en-US" sz="1800" u="none">
              <a:ea typeface="宋体" panose="02010600030101010101" pitchFamily="2" charset="-122"/>
            </a:endParaRPr>
          </a:p>
        </p:txBody>
      </p:sp>
      <p:sp>
        <p:nvSpPr>
          <p:cNvPr id="21512" name="直接连接符 924702"/>
          <p:cNvSpPr>
            <a:spLocks noChangeShapeType="1"/>
          </p:cNvSpPr>
          <p:nvPr/>
        </p:nvSpPr>
        <p:spPr bwMode="auto">
          <a:xfrm>
            <a:off x="865188" y="981075"/>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3" name="直接连接符 924703"/>
          <p:cNvSpPr>
            <a:spLocks noChangeShapeType="1"/>
          </p:cNvSpPr>
          <p:nvPr/>
        </p:nvSpPr>
        <p:spPr bwMode="auto">
          <a:xfrm>
            <a:off x="865188" y="5634038"/>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4" name="直接连接符 924704"/>
          <p:cNvSpPr>
            <a:spLocks noChangeShapeType="1"/>
          </p:cNvSpPr>
          <p:nvPr/>
        </p:nvSpPr>
        <p:spPr bwMode="auto">
          <a:xfrm>
            <a:off x="865188" y="981075"/>
            <a:ext cx="0" cy="4652963"/>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5" name="直接连接符 924705"/>
          <p:cNvSpPr>
            <a:spLocks noChangeShapeType="1"/>
          </p:cNvSpPr>
          <p:nvPr/>
        </p:nvSpPr>
        <p:spPr bwMode="auto">
          <a:xfrm>
            <a:off x="8424863" y="981075"/>
            <a:ext cx="0" cy="4652963"/>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6" name="直接连接符 924708"/>
          <p:cNvSpPr>
            <a:spLocks noChangeShapeType="1"/>
          </p:cNvSpPr>
          <p:nvPr/>
        </p:nvSpPr>
        <p:spPr bwMode="auto">
          <a:xfrm>
            <a:off x="865188" y="3262313"/>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7" name="直接连接符 924710"/>
          <p:cNvSpPr>
            <a:spLocks noChangeShapeType="1"/>
          </p:cNvSpPr>
          <p:nvPr/>
        </p:nvSpPr>
        <p:spPr bwMode="auto">
          <a:xfrm>
            <a:off x="1949450" y="981075"/>
            <a:ext cx="0" cy="4652963"/>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8" name="直接连接符 924714"/>
          <p:cNvSpPr>
            <a:spLocks noChangeShapeType="1"/>
          </p:cNvSpPr>
          <p:nvPr/>
        </p:nvSpPr>
        <p:spPr bwMode="auto">
          <a:xfrm>
            <a:off x="865188" y="4448175"/>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4698"/>
                                        </p:tgtEl>
                                        <p:attrNameLst>
                                          <p:attrName>style.visibility</p:attrName>
                                        </p:attrNameLst>
                                      </p:cBhvr>
                                      <p:to>
                                        <p:strVal val="visible"/>
                                      </p:to>
                                    </p:set>
                                    <p:animEffect transition="in" filter="blinds(horizontal)">
                                      <p:cBhvr>
                                        <p:cTn id="7" dur="500"/>
                                        <p:tgtEl>
                                          <p:spTgt spid="9246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4700"/>
                                        </p:tgtEl>
                                        <p:attrNameLst>
                                          <p:attrName>style.visibility</p:attrName>
                                        </p:attrNameLst>
                                      </p:cBhvr>
                                      <p:to>
                                        <p:strVal val="visible"/>
                                      </p:to>
                                    </p:set>
                                    <p:animEffect transition="in" filter="blinds(horizontal)">
                                      <p:cBhvr>
                                        <p:cTn id="12" dur="500"/>
                                        <p:tgtEl>
                                          <p:spTgt spid="9247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4702"/>
                                        </p:tgtEl>
                                        <p:attrNameLst>
                                          <p:attrName>style.visibility</p:attrName>
                                        </p:attrNameLst>
                                      </p:cBhvr>
                                      <p:to>
                                        <p:strVal val="visible"/>
                                      </p:to>
                                    </p:set>
                                    <p:animEffect transition="in" filter="blinds(horizontal)">
                                      <p:cBhvr>
                                        <p:cTn id="17" dur="500"/>
                                        <p:tgtEl>
                                          <p:spTgt spid="924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702" grpId="0"/>
      <p:bldP spid="924700" grpId="0"/>
      <p:bldP spid="9246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对象 923778"/>
          <p:cNvGraphicFramePr/>
          <p:nvPr/>
        </p:nvGraphicFramePr>
        <p:xfrm>
          <a:off x="514350" y="1176338"/>
          <a:ext cx="601663" cy="452437"/>
        </p:xfrm>
        <a:graphic>
          <a:graphicData uri="http://schemas.openxmlformats.org/presentationml/2006/ole">
            <mc:AlternateContent xmlns:mc="http://schemas.openxmlformats.org/markup-compatibility/2006">
              <mc:Choice xmlns:v="urn:schemas-microsoft-com:vml" Requires="v">
                <p:oleObj spid="_x0000_s22548" r:id="rId3" imgW="608330" imgH="527050" progId="Word.Document.8">
                  <p:embed/>
                </p:oleObj>
              </mc:Choice>
              <mc:Fallback>
                <p:oleObj r:id="rId3" imgW="608330" imgH="527050" progId="Word.Document.8">
                  <p:embed/>
                  <p:pic>
                    <p:nvPicPr>
                      <p:cNvPr id="0" name="对象 92377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176338"/>
                        <a:ext cx="6016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23781" name="矩形 923780"/>
          <p:cNvSpPr>
            <a:spLocks noChangeArrowheads="1"/>
          </p:cNvSpPr>
          <p:nvPr/>
        </p:nvSpPr>
        <p:spPr bwMode="auto">
          <a:xfrm>
            <a:off x="2055813" y="4641850"/>
            <a:ext cx="6475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a:solidFill>
                  <a:srgbClr val="FF0000"/>
                </a:solidFill>
                <a:latin typeface="Times New Roman" panose="02020603050405020304" pitchFamily="18" charset="0"/>
                <a:ea typeface="宋体" panose="02010600030101010101" pitchFamily="2" charset="-122"/>
              </a:rPr>
              <a:t>The harder</a:t>
            </a:r>
            <a:r>
              <a:rPr lang="en-US" altLang="zh-CN" sz="2400" b="1" u="none">
                <a:latin typeface="Times New Roman" panose="02020603050405020304" pitchFamily="18" charset="0"/>
                <a:ea typeface="宋体" panose="02010600030101010101" pitchFamily="2" charset="-122"/>
              </a:rPr>
              <a:t> he worked, </a:t>
            </a:r>
            <a:r>
              <a:rPr lang="en-US" altLang="zh-CN" sz="2400" b="1" u="none">
                <a:solidFill>
                  <a:srgbClr val="FF0000"/>
                </a:solidFill>
                <a:latin typeface="Times New Roman" panose="02020603050405020304" pitchFamily="18" charset="0"/>
                <a:ea typeface="宋体" panose="02010600030101010101" pitchFamily="2" charset="-122"/>
              </a:rPr>
              <a:t>the more</a:t>
            </a:r>
            <a:r>
              <a:rPr lang="en-US" altLang="zh-CN" sz="2400" b="1" u="none">
                <a:latin typeface="Times New Roman" panose="02020603050405020304" pitchFamily="18" charset="0"/>
                <a:ea typeface="宋体" panose="02010600030101010101" pitchFamily="2" charset="-122"/>
              </a:rPr>
              <a:t> he got.</a:t>
            </a:r>
            <a:endParaRPr lang="en-US" altLang="zh-CN" sz="1000" u="none">
              <a:ea typeface="宋体" panose="02010600030101010101" pitchFamily="2" charset="-122"/>
            </a:endParaRPr>
          </a:p>
          <a:p>
            <a:pPr eaLnBrk="0" hangingPunct="0"/>
            <a:r>
              <a:rPr lang="zh-CN" altLang="en-US" sz="2400" b="1" u="none">
                <a:latin typeface="Times New Roman" panose="02020603050405020304" pitchFamily="18" charset="0"/>
                <a:ea typeface="宋体" panose="02010600030101010101" pitchFamily="2" charset="-122"/>
              </a:rPr>
              <a:t>他工作越努力，得到的就越多。</a:t>
            </a:r>
            <a:endParaRPr lang="zh-CN" altLang="en-US" sz="1800" u="none">
              <a:ea typeface="宋体" panose="02010600030101010101" pitchFamily="2" charset="-122"/>
            </a:endParaRPr>
          </a:p>
        </p:txBody>
      </p:sp>
      <p:sp>
        <p:nvSpPr>
          <p:cNvPr id="22531" name="矩形 923781"/>
          <p:cNvSpPr>
            <a:spLocks noChangeArrowheads="1"/>
          </p:cNvSpPr>
          <p:nvPr/>
        </p:nvSpPr>
        <p:spPr bwMode="auto">
          <a:xfrm>
            <a:off x="971550" y="4641850"/>
            <a:ext cx="1084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a:latin typeface="Times New Roman" panose="02020603050405020304" pitchFamily="18" charset="0"/>
                <a:ea typeface="宋体" panose="02010600030101010101" pitchFamily="2" charset="-122"/>
              </a:rPr>
              <a:t>佳句背诵</a:t>
            </a:r>
            <a:endParaRPr lang="zh-CN" altLang="en-US" sz="1800" u="none">
              <a:ea typeface="宋体" panose="02010600030101010101" pitchFamily="2" charset="-122"/>
            </a:endParaRPr>
          </a:p>
        </p:txBody>
      </p:sp>
      <p:sp>
        <p:nvSpPr>
          <p:cNvPr id="923783" name="矩形 923782"/>
          <p:cNvSpPr>
            <a:spLocks noChangeArrowheads="1"/>
          </p:cNvSpPr>
          <p:nvPr/>
        </p:nvSpPr>
        <p:spPr bwMode="auto">
          <a:xfrm>
            <a:off x="2055813" y="3455988"/>
            <a:ext cx="64754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2400" b="1" u="none">
                <a:latin typeface="宋体" panose="02010600030101010101" pitchFamily="2" charset="-122"/>
                <a:ea typeface="宋体" panose="02010600030101010101" pitchFamily="2" charset="-122"/>
              </a:rPr>
              <a:t>“</a:t>
            </a:r>
            <a:r>
              <a:rPr lang="en-US" altLang="zh-CN" sz="2400" b="1" u="none">
                <a:latin typeface="Times New Roman" panose="02020603050405020304" pitchFamily="18" charset="0"/>
                <a:ea typeface="楷体_GB2312" pitchFamily="49" charset="-122"/>
              </a:rPr>
              <a:t>the </a:t>
            </a:r>
            <a:r>
              <a:rPr lang="zh-CN" altLang="en-US" sz="2400" b="1" u="none">
                <a:latin typeface="Times New Roman" panose="02020603050405020304" pitchFamily="18" charset="0"/>
                <a:ea typeface="楷体_GB2312" pitchFamily="49" charset="-122"/>
              </a:rPr>
              <a:t>＋比较级</a:t>
            </a:r>
            <a:r>
              <a:rPr lang="en-US" altLang="zh-CN" sz="2400" b="1" u="none">
                <a:latin typeface="Times New Roman" panose="02020603050405020304" pitchFamily="18" charset="0"/>
                <a:ea typeface="楷体_GB2312" pitchFamily="49" charset="-122"/>
              </a:rPr>
              <a:t>(</a:t>
            </a:r>
            <a:r>
              <a:rPr lang="zh-CN" altLang="en-US" sz="2400" b="1" u="none">
                <a:latin typeface="Times New Roman" panose="02020603050405020304" pitchFamily="18" charset="0"/>
                <a:ea typeface="楷体_GB2312" pitchFamily="49" charset="-122"/>
              </a:rPr>
              <a:t>＋主语＋谓语</a:t>
            </a:r>
            <a:r>
              <a:rPr lang="en-US" altLang="zh-CN" sz="2400" b="1" u="none">
                <a:latin typeface="Times New Roman" panose="02020603050405020304" pitchFamily="18" charset="0"/>
                <a:ea typeface="楷体_GB2312" pitchFamily="49" charset="-122"/>
              </a:rPr>
              <a:t>)</a:t>
            </a:r>
            <a:r>
              <a:rPr lang="zh-CN" altLang="en-US" sz="2400" b="1" u="none">
                <a:latin typeface="Times New Roman" panose="02020603050405020304" pitchFamily="18" charset="0"/>
                <a:ea typeface="楷体_GB2312" pitchFamily="49" charset="-122"/>
              </a:rPr>
              <a:t>，</a:t>
            </a:r>
            <a:r>
              <a:rPr lang="en-US" altLang="zh-CN" sz="2400" b="1" u="none">
                <a:latin typeface="Times New Roman" panose="02020603050405020304" pitchFamily="18" charset="0"/>
                <a:ea typeface="楷体_GB2312" pitchFamily="49" charset="-122"/>
              </a:rPr>
              <a:t>the </a:t>
            </a:r>
            <a:r>
              <a:rPr lang="zh-CN" altLang="en-US" sz="2400" b="1" u="none">
                <a:latin typeface="Times New Roman" panose="02020603050405020304" pitchFamily="18" charset="0"/>
                <a:ea typeface="楷体_GB2312" pitchFamily="49" charset="-122"/>
              </a:rPr>
              <a:t>＋比较级</a:t>
            </a:r>
            <a:r>
              <a:rPr lang="en-US" altLang="zh-CN" sz="2400" b="1" u="none">
                <a:latin typeface="Times New Roman" panose="02020603050405020304" pitchFamily="18" charset="0"/>
                <a:ea typeface="楷体_GB2312" pitchFamily="49" charset="-122"/>
              </a:rPr>
              <a:t>(</a:t>
            </a:r>
            <a:r>
              <a:rPr lang="zh-CN" altLang="en-US" sz="2400" b="1" u="none">
                <a:latin typeface="Times New Roman" panose="02020603050405020304" pitchFamily="18" charset="0"/>
                <a:ea typeface="楷体_GB2312" pitchFamily="49" charset="-122"/>
              </a:rPr>
              <a:t>＋主语＋谓语</a:t>
            </a:r>
            <a:r>
              <a:rPr lang="en-US" altLang="zh-CN" sz="2400" b="1" u="none">
                <a:latin typeface="Times New Roman" panose="02020603050405020304" pitchFamily="18" charset="0"/>
                <a:ea typeface="楷体_GB2312" pitchFamily="49" charset="-122"/>
              </a:rPr>
              <a:t>)</a:t>
            </a:r>
            <a:r>
              <a:rPr lang="en-US" altLang="zh-CN" sz="2400" b="1" u="none">
                <a:latin typeface="宋体" panose="02010600030101010101" pitchFamily="2" charset="-122"/>
                <a:ea typeface="宋体" panose="02010600030101010101" pitchFamily="2" charset="-122"/>
              </a:rPr>
              <a:t>”</a:t>
            </a:r>
            <a:r>
              <a:rPr lang="zh-CN" altLang="en-US" sz="2400" b="1" u="none">
                <a:latin typeface="Times New Roman" panose="02020603050405020304" pitchFamily="18" charset="0"/>
                <a:ea typeface="楷体_GB2312" pitchFamily="49" charset="-122"/>
              </a:rPr>
              <a:t>句型表示后者随着前者的变化而变化，意为</a:t>
            </a:r>
            <a:r>
              <a:rPr lang="zh-CN" altLang="en-US" sz="2400" b="1" u="none">
                <a:latin typeface="宋体" panose="02010600030101010101" pitchFamily="2" charset="-122"/>
                <a:ea typeface="宋体" panose="02010600030101010101" pitchFamily="2" charset="-122"/>
              </a:rPr>
              <a:t>“</a:t>
            </a:r>
            <a:r>
              <a:rPr lang="zh-CN" altLang="en-US" sz="2400" b="1" u="none">
                <a:latin typeface="Times New Roman" panose="02020603050405020304" pitchFamily="18" charset="0"/>
                <a:ea typeface="楷体_GB2312" pitchFamily="49" charset="-122"/>
              </a:rPr>
              <a:t>越</a:t>
            </a:r>
            <a:r>
              <a:rPr lang="en-US" altLang="zh-CN" sz="2400" b="1" u="none">
                <a:latin typeface="宋体" panose="02010600030101010101" pitchFamily="2" charset="-122"/>
                <a:cs typeface="Times New Roman" panose="02020603050405020304" pitchFamily="18" charset="0"/>
              </a:rPr>
              <a:t>……</a:t>
            </a:r>
            <a:r>
              <a:rPr lang="zh-CN" altLang="en-US" sz="2400" b="1" u="none">
                <a:latin typeface="Times New Roman" panose="02020603050405020304" pitchFamily="18" charset="0"/>
                <a:ea typeface="楷体_GB2312" pitchFamily="49" charset="-122"/>
              </a:rPr>
              <a:t>就越</a:t>
            </a:r>
            <a:r>
              <a:rPr lang="en-US" altLang="zh-CN" sz="2400" b="1" u="none">
                <a:latin typeface="宋体" panose="02010600030101010101" pitchFamily="2" charset="-122"/>
                <a:cs typeface="Times New Roman" panose="02020603050405020304" pitchFamily="18" charset="0"/>
              </a:rPr>
              <a:t>……</a:t>
            </a:r>
            <a:r>
              <a:rPr lang="en-US" altLang="zh-CN" sz="2400" b="1" u="none">
                <a:latin typeface="宋体" panose="02010600030101010101" pitchFamily="2" charset="-122"/>
                <a:ea typeface="宋体" panose="02010600030101010101" pitchFamily="2" charset="-122"/>
              </a:rPr>
              <a:t>”</a:t>
            </a:r>
            <a:r>
              <a:rPr lang="zh-CN" altLang="en-US" sz="2400" b="1" u="none">
                <a:latin typeface="Times New Roman" panose="02020603050405020304" pitchFamily="18" charset="0"/>
                <a:ea typeface="楷体_GB2312" pitchFamily="49" charset="-122"/>
              </a:rPr>
              <a:t>。</a:t>
            </a:r>
            <a:endParaRPr lang="zh-CN" altLang="en-US" sz="1800" u="none">
              <a:ea typeface="宋体" panose="02010600030101010101" pitchFamily="2" charset="-122"/>
            </a:endParaRPr>
          </a:p>
        </p:txBody>
      </p:sp>
      <p:sp>
        <p:nvSpPr>
          <p:cNvPr id="22533" name="矩形 923783"/>
          <p:cNvSpPr>
            <a:spLocks noChangeArrowheads="1"/>
          </p:cNvSpPr>
          <p:nvPr/>
        </p:nvSpPr>
        <p:spPr bwMode="auto">
          <a:xfrm>
            <a:off x="971550" y="3455988"/>
            <a:ext cx="10842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a:latin typeface="Times New Roman" panose="02020603050405020304" pitchFamily="18" charset="0"/>
                <a:ea typeface="宋体" panose="02010600030101010101" pitchFamily="2" charset="-122"/>
              </a:rPr>
              <a:t>句式解构</a:t>
            </a:r>
            <a:endParaRPr lang="zh-CN" altLang="en-US" sz="1800" u="none">
              <a:ea typeface="宋体" panose="02010600030101010101" pitchFamily="2" charset="-122"/>
            </a:endParaRPr>
          </a:p>
        </p:txBody>
      </p:sp>
      <p:sp>
        <p:nvSpPr>
          <p:cNvPr id="923785" name="矩形 923784"/>
          <p:cNvSpPr>
            <a:spLocks noChangeArrowheads="1"/>
          </p:cNvSpPr>
          <p:nvPr/>
        </p:nvSpPr>
        <p:spPr bwMode="auto">
          <a:xfrm>
            <a:off x="2055813" y="1196975"/>
            <a:ext cx="6475412"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2400" b="1" u="none">
                <a:solidFill>
                  <a:srgbClr val="FF0000"/>
                </a:solidFill>
                <a:latin typeface="Times New Roman" panose="02020603050405020304" pitchFamily="18" charset="0"/>
                <a:ea typeface="宋体" panose="02010600030101010101" pitchFamily="2" charset="-122"/>
              </a:rPr>
              <a:t>The more</a:t>
            </a:r>
            <a:r>
              <a:rPr lang="en-US" altLang="zh-CN" sz="2400" b="1" u="none">
                <a:latin typeface="Times New Roman" panose="02020603050405020304" pitchFamily="18" charset="0"/>
                <a:ea typeface="宋体" panose="02010600030101010101" pitchFamily="2" charset="-122"/>
              </a:rPr>
              <a:t> we know about these delicate creatures, </a:t>
            </a:r>
            <a:r>
              <a:rPr lang="en-US" altLang="zh-CN" sz="2400" b="1" u="none">
                <a:solidFill>
                  <a:srgbClr val="FF0000"/>
                </a:solidFill>
                <a:latin typeface="Times New Roman" panose="02020603050405020304" pitchFamily="18" charset="0"/>
                <a:ea typeface="宋体" panose="02010600030101010101" pitchFamily="2" charset="-122"/>
              </a:rPr>
              <a:t>the greater</a:t>
            </a:r>
            <a:r>
              <a:rPr lang="en-US" altLang="zh-CN" sz="2400" b="1" u="none">
                <a:latin typeface="Times New Roman" panose="02020603050405020304" pitchFamily="18" charset="0"/>
                <a:ea typeface="宋体" panose="02010600030101010101" pitchFamily="2" charset="-122"/>
              </a:rPr>
              <a:t> the chance they will survive.</a:t>
            </a:r>
            <a:endParaRPr lang="en-US" altLang="zh-CN" sz="1000" u="none">
              <a:ea typeface="宋体" panose="02010600030101010101" pitchFamily="2" charset="-122"/>
            </a:endParaRPr>
          </a:p>
          <a:p>
            <a:pPr eaLnBrk="0" hangingPunct="0"/>
            <a:r>
              <a:rPr lang="zh-CN" altLang="en-US" sz="2400" b="1" u="none">
                <a:latin typeface="Times New Roman" panose="02020603050405020304" pitchFamily="18" charset="0"/>
                <a:ea typeface="宋体" panose="02010600030101010101" pitchFamily="2" charset="-122"/>
              </a:rPr>
              <a:t>对于这些精致的生物，我们了解得越多，它们生存的机会就越大。</a:t>
            </a:r>
            <a:endParaRPr lang="zh-CN" altLang="en-US" sz="1800" u="none">
              <a:ea typeface="宋体" panose="02010600030101010101" pitchFamily="2" charset="-122"/>
            </a:endParaRPr>
          </a:p>
        </p:txBody>
      </p:sp>
      <p:sp>
        <p:nvSpPr>
          <p:cNvPr id="22535" name="矩形 923785"/>
          <p:cNvSpPr>
            <a:spLocks noChangeArrowheads="1"/>
          </p:cNvSpPr>
          <p:nvPr/>
        </p:nvSpPr>
        <p:spPr bwMode="auto">
          <a:xfrm>
            <a:off x="971550" y="1196975"/>
            <a:ext cx="1084263"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u="none">
                <a:latin typeface="Times New Roman" panose="02020603050405020304" pitchFamily="18" charset="0"/>
                <a:ea typeface="宋体" panose="02010600030101010101" pitchFamily="2" charset="-122"/>
              </a:rPr>
              <a:t>教材原句</a:t>
            </a:r>
            <a:endParaRPr lang="zh-CN" altLang="en-US" sz="1800" u="none">
              <a:ea typeface="宋体" panose="02010600030101010101" pitchFamily="2" charset="-122"/>
            </a:endParaRPr>
          </a:p>
        </p:txBody>
      </p:sp>
      <p:sp>
        <p:nvSpPr>
          <p:cNvPr id="22536" name="直接连接符 923786"/>
          <p:cNvSpPr>
            <a:spLocks noChangeShapeType="1"/>
          </p:cNvSpPr>
          <p:nvPr/>
        </p:nvSpPr>
        <p:spPr bwMode="auto">
          <a:xfrm>
            <a:off x="971550" y="1196975"/>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7" name="直接连接符 923787"/>
          <p:cNvSpPr>
            <a:spLocks noChangeShapeType="1"/>
          </p:cNvSpPr>
          <p:nvPr/>
        </p:nvSpPr>
        <p:spPr bwMode="auto">
          <a:xfrm>
            <a:off x="971550" y="5464175"/>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8" name="直接连接符 923788"/>
          <p:cNvSpPr>
            <a:spLocks noChangeShapeType="1"/>
          </p:cNvSpPr>
          <p:nvPr/>
        </p:nvSpPr>
        <p:spPr bwMode="auto">
          <a:xfrm>
            <a:off x="971550" y="1196975"/>
            <a:ext cx="0" cy="426720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9" name="直接连接符 923789"/>
          <p:cNvSpPr>
            <a:spLocks noChangeShapeType="1"/>
          </p:cNvSpPr>
          <p:nvPr/>
        </p:nvSpPr>
        <p:spPr bwMode="auto">
          <a:xfrm>
            <a:off x="8531225" y="1196975"/>
            <a:ext cx="0" cy="426720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0" name="直接连接符 923790"/>
          <p:cNvSpPr>
            <a:spLocks noChangeShapeType="1"/>
          </p:cNvSpPr>
          <p:nvPr/>
        </p:nvSpPr>
        <p:spPr bwMode="auto">
          <a:xfrm>
            <a:off x="971550" y="3455988"/>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1" name="直接连接符 923791"/>
          <p:cNvSpPr>
            <a:spLocks noChangeShapeType="1"/>
          </p:cNvSpPr>
          <p:nvPr/>
        </p:nvSpPr>
        <p:spPr bwMode="auto">
          <a:xfrm>
            <a:off x="2055813" y="1196975"/>
            <a:ext cx="0" cy="426720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2" name="直接连接符 923792"/>
          <p:cNvSpPr>
            <a:spLocks noChangeShapeType="1"/>
          </p:cNvSpPr>
          <p:nvPr/>
        </p:nvSpPr>
        <p:spPr bwMode="auto">
          <a:xfrm>
            <a:off x="971550" y="4641850"/>
            <a:ext cx="7559675" cy="0"/>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785"/>
                                        </p:tgtEl>
                                        <p:attrNameLst>
                                          <p:attrName>style.visibility</p:attrName>
                                        </p:attrNameLst>
                                      </p:cBhvr>
                                      <p:to>
                                        <p:strVal val="visible"/>
                                      </p:to>
                                    </p:set>
                                    <p:animEffect transition="in" filter="blinds(horizontal)">
                                      <p:cBhvr>
                                        <p:cTn id="7" dur="500"/>
                                        <p:tgtEl>
                                          <p:spTgt spid="9237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3783"/>
                                        </p:tgtEl>
                                        <p:attrNameLst>
                                          <p:attrName>style.visibility</p:attrName>
                                        </p:attrNameLst>
                                      </p:cBhvr>
                                      <p:to>
                                        <p:strVal val="visible"/>
                                      </p:to>
                                    </p:set>
                                    <p:animEffect transition="in" filter="blinds(horizontal)">
                                      <p:cBhvr>
                                        <p:cTn id="12" dur="500"/>
                                        <p:tgtEl>
                                          <p:spTgt spid="9237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3781"/>
                                        </p:tgtEl>
                                        <p:attrNameLst>
                                          <p:attrName>style.visibility</p:attrName>
                                        </p:attrNameLst>
                                      </p:cBhvr>
                                      <p:to>
                                        <p:strVal val="visible"/>
                                      </p:to>
                                    </p:set>
                                    <p:animEffect transition="in" filter="blinds(horizontal)">
                                      <p:cBhvr>
                                        <p:cTn id="17" dur="500"/>
                                        <p:tgtEl>
                                          <p:spTgt spid="923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81" grpId="0"/>
      <p:bldP spid="923783" grpId="0"/>
      <p:bldP spid="9237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3" name="对象 1111041"/>
          <p:cNvGraphicFramePr/>
          <p:nvPr/>
        </p:nvGraphicFramePr>
        <p:xfrm>
          <a:off x="539750" y="333375"/>
          <a:ext cx="8113713" cy="2332038"/>
        </p:xfrm>
        <a:graphic>
          <a:graphicData uri="http://schemas.openxmlformats.org/presentationml/2006/ole">
            <mc:AlternateContent xmlns:mc="http://schemas.openxmlformats.org/markup-compatibility/2006">
              <mc:Choice xmlns:v="urn:schemas-microsoft-com:vml" Requires="v">
                <p:oleObj spid="_x0000_s23575" r:id="rId3" imgW="8343900" imgH="2407920" progId="Word.Document.8">
                  <p:embed/>
                </p:oleObj>
              </mc:Choice>
              <mc:Fallback>
                <p:oleObj r:id="rId3" imgW="8343900" imgH="2407920" progId="Word.Document.8">
                  <p:embed/>
                  <p:pic>
                    <p:nvPicPr>
                      <p:cNvPr id="0" name="对象 11110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33375"/>
                        <a:ext cx="8113713"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11044" name="对象 1111043"/>
          <p:cNvGraphicFramePr/>
          <p:nvPr/>
        </p:nvGraphicFramePr>
        <p:xfrm>
          <a:off x="946150" y="2482850"/>
          <a:ext cx="2257425" cy="585788"/>
        </p:xfrm>
        <a:graphic>
          <a:graphicData uri="http://schemas.openxmlformats.org/presentationml/2006/ole">
            <mc:AlternateContent xmlns:mc="http://schemas.openxmlformats.org/markup-compatibility/2006">
              <mc:Choice xmlns:v="urn:schemas-microsoft-com:vml" Requires="v">
                <p:oleObj spid="_x0000_s23576" r:id="rId5" imgW="2278380" imgH="594360" progId="Word.Document.8">
                  <p:embed/>
                </p:oleObj>
              </mc:Choice>
              <mc:Fallback>
                <p:oleObj r:id="rId5" imgW="2278380" imgH="594360" progId="Word.Document.8">
                  <p:embed/>
                  <p:pic>
                    <p:nvPicPr>
                      <p:cNvPr id="0" name="对象 11110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150" y="2482850"/>
                        <a:ext cx="2257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11045" name="对象 1111044"/>
          <p:cNvGraphicFramePr/>
          <p:nvPr/>
        </p:nvGraphicFramePr>
        <p:xfrm>
          <a:off x="930275" y="2924175"/>
          <a:ext cx="8032750" cy="2751138"/>
        </p:xfrm>
        <a:graphic>
          <a:graphicData uri="http://schemas.openxmlformats.org/presentationml/2006/ole">
            <mc:AlternateContent xmlns:mc="http://schemas.openxmlformats.org/markup-compatibility/2006">
              <mc:Choice xmlns:v="urn:schemas-microsoft-com:vml" Requires="v">
                <p:oleObj spid="_x0000_s23577" r:id="rId7" imgW="8301355" imgH="2849880" progId="Word.Document.8">
                  <p:embed/>
                </p:oleObj>
              </mc:Choice>
              <mc:Fallback>
                <p:oleObj r:id="rId7" imgW="8301355" imgH="2849880" progId="Word.Document.8">
                  <p:embed/>
                  <p:pic>
                    <p:nvPicPr>
                      <p:cNvPr id="0" name="对象 111104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0275" y="2924175"/>
                        <a:ext cx="803275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11046" name="对象 1111045"/>
          <p:cNvGraphicFramePr/>
          <p:nvPr/>
        </p:nvGraphicFramePr>
        <p:xfrm>
          <a:off x="911225" y="5530850"/>
          <a:ext cx="7908925" cy="1209675"/>
        </p:xfrm>
        <a:graphic>
          <a:graphicData uri="http://schemas.openxmlformats.org/presentationml/2006/ole">
            <mc:AlternateContent xmlns:mc="http://schemas.openxmlformats.org/markup-compatibility/2006">
              <mc:Choice xmlns:v="urn:schemas-microsoft-com:vml" Requires="v">
                <p:oleObj spid="_x0000_s23578" r:id="rId9" imgW="8136890" imgH="1240790" progId="Word.Document.8">
                  <p:embed/>
                </p:oleObj>
              </mc:Choice>
              <mc:Fallback>
                <p:oleObj r:id="rId9" imgW="8136890" imgH="1240790" progId="Word.Document.8">
                  <p:embed/>
                  <p:pic>
                    <p:nvPicPr>
                      <p:cNvPr id="0" name="对象 111104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1225" y="5530850"/>
                        <a:ext cx="79089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11047" name="对象 1111046"/>
          <p:cNvGraphicFramePr/>
          <p:nvPr/>
        </p:nvGraphicFramePr>
        <p:xfrm>
          <a:off x="950913" y="5387975"/>
          <a:ext cx="7677150" cy="1350963"/>
        </p:xfrm>
        <a:graphic>
          <a:graphicData uri="http://schemas.openxmlformats.org/presentationml/2006/ole">
            <mc:AlternateContent xmlns:mc="http://schemas.openxmlformats.org/markup-compatibility/2006">
              <mc:Choice xmlns:v="urn:schemas-microsoft-com:vml" Requires="v">
                <p:oleObj spid="_x0000_s23579" r:id="rId11" imgW="7894320" imgH="1395730" progId="Word.Document.8">
                  <p:embed/>
                </p:oleObj>
              </mc:Choice>
              <mc:Fallback>
                <p:oleObj r:id="rId11" imgW="7894320" imgH="1395730" progId="Word.Document.8">
                  <p:embed/>
                  <p:pic>
                    <p:nvPicPr>
                      <p:cNvPr id="0" name="对象 111104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0913" y="5387975"/>
                        <a:ext cx="767715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11044"/>
                                        </p:tgtEl>
                                        <p:attrNameLst>
                                          <p:attrName>style.visibility</p:attrName>
                                        </p:attrNameLst>
                                      </p:cBhvr>
                                      <p:to>
                                        <p:strVal val="visible"/>
                                      </p:to>
                                    </p:set>
                                    <p:anim calcmode="lin" valueType="num">
                                      <p:cBhvr>
                                        <p:cTn id="7" dur="1000" fill="hold"/>
                                        <p:tgtEl>
                                          <p:spTgt spid="1111044"/>
                                        </p:tgtEl>
                                        <p:attrNameLst>
                                          <p:attrName>ppt_x</p:attrName>
                                        </p:attrNameLst>
                                      </p:cBhvr>
                                      <p:tavLst>
                                        <p:tav tm="0">
                                          <p:val>
                                            <p:strVal val="#ppt_x-.2"/>
                                          </p:val>
                                        </p:tav>
                                        <p:tav tm="100000">
                                          <p:val>
                                            <p:strVal val="#ppt_x"/>
                                          </p:val>
                                        </p:tav>
                                      </p:tavLst>
                                    </p:anim>
                                    <p:anim calcmode="lin" valueType="num">
                                      <p:cBhvr>
                                        <p:cTn id="8" dur="1000" fill="hold"/>
                                        <p:tgtEl>
                                          <p:spTgt spid="111104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11044"/>
                                        </p:tgtEl>
                                      </p:cBhvr>
                                    </p:animEffect>
                                  </p:childTnLst>
                                </p:cTn>
                              </p:par>
                              <p:par>
                                <p:cTn id="10" presetID="29" presetClass="entr" presetSubtype="0" fill="hold" nodeType="withEffect">
                                  <p:stCondLst>
                                    <p:cond delay="0"/>
                                  </p:stCondLst>
                                  <p:childTnLst>
                                    <p:set>
                                      <p:cBhvr>
                                        <p:cTn id="11" dur="1" fill="hold">
                                          <p:stCondLst>
                                            <p:cond delay="0"/>
                                          </p:stCondLst>
                                        </p:cTn>
                                        <p:tgtEl>
                                          <p:spTgt spid="1111045"/>
                                        </p:tgtEl>
                                        <p:attrNameLst>
                                          <p:attrName>style.visibility</p:attrName>
                                        </p:attrNameLst>
                                      </p:cBhvr>
                                      <p:to>
                                        <p:strVal val="visible"/>
                                      </p:to>
                                    </p:set>
                                    <p:anim calcmode="lin" valueType="num">
                                      <p:cBhvr>
                                        <p:cTn id="12" dur="1000" fill="hold"/>
                                        <p:tgtEl>
                                          <p:spTgt spid="1111045"/>
                                        </p:tgtEl>
                                        <p:attrNameLst>
                                          <p:attrName>ppt_x</p:attrName>
                                        </p:attrNameLst>
                                      </p:cBhvr>
                                      <p:tavLst>
                                        <p:tav tm="0">
                                          <p:val>
                                            <p:strVal val="#ppt_x-.2"/>
                                          </p:val>
                                        </p:tav>
                                        <p:tav tm="100000">
                                          <p:val>
                                            <p:strVal val="#ppt_x"/>
                                          </p:val>
                                        </p:tav>
                                      </p:tavLst>
                                    </p:anim>
                                    <p:anim calcmode="lin" valueType="num">
                                      <p:cBhvr>
                                        <p:cTn id="13" dur="1000" fill="hold"/>
                                        <p:tgtEl>
                                          <p:spTgt spid="111104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1104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111046"/>
                                        </p:tgtEl>
                                        <p:attrNameLst>
                                          <p:attrName>style.visibility</p:attrName>
                                        </p:attrNameLst>
                                      </p:cBhvr>
                                      <p:to>
                                        <p:strVal val="visible"/>
                                      </p:to>
                                    </p:set>
                                    <p:anim calcmode="lin" valueType="num">
                                      <p:cBhvr>
                                        <p:cTn id="19" dur="1000" fill="hold"/>
                                        <p:tgtEl>
                                          <p:spTgt spid="1111046"/>
                                        </p:tgtEl>
                                        <p:attrNameLst>
                                          <p:attrName>ppt_x</p:attrName>
                                        </p:attrNameLst>
                                      </p:cBhvr>
                                      <p:tavLst>
                                        <p:tav tm="0">
                                          <p:val>
                                            <p:strVal val="#ppt_x-.2"/>
                                          </p:val>
                                        </p:tav>
                                        <p:tav tm="100000">
                                          <p:val>
                                            <p:strVal val="#ppt_x"/>
                                          </p:val>
                                        </p:tav>
                                      </p:tavLst>
                                    </p:anim>
                                    <p:anim calcmode="lin" valueType="num">
                                      <p:cBhvr>
                                        <p:cTn id="20" dur="1000" fill="hold"/>
                                        <p:tgtEl>
                                          <p:spTgt spid="111104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1104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111047"/>
                                        </p:tgtEl>
                                        <p:attrNameLst>
                                          <p:attrName>style.visibility</p:attrName>
                                        </p:attrNameLst>
                                      </p:cBhvr>
                                      <p:to>
                                        <p:strVal val="visible"/>
                                      </p:to>
                                    </p:set>
                                    <p:anim calcmode="lin" valueType="num">
                                      <p:cBhvr>
                                        <p:cTn id="26" dur="1000" fill="hold"/>
                                        <p:tgtEl>
                                          <p:spTgt spid="1111047"/>
                                        </p:tgtEl>
                                        <p:attrNameLst>
                                          <p:attrName>ppt_x</p:attrName>
                                        </p:attrNameLst>
                                      </p:cBhvr>
                                      <p:tavLst>
                                        <p:tav tm="0">
                                          <p:val>
                                            <p:strVal val="#ppt_x-.2"/>
                                          </p:val>
                                        </p:tav>
                                        <p:tav tm="100000">
                                          <p:val>
                                            <p:strVal val="#ppt_x"/>
                                          </p:val>
                                        </p:tav>
                                      </p:tavLst>
                                    </p:anim>
                                    <p:anim calcmode="lin" valueType="num">
                                      <p:cBhvr>
                                        <p:cTn id="27" dur="1000" fill="hold"/>
                                        <p:tgtEl>
                                          <p:spTgt spid="111104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11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对象 1125377"/>
          <p:cNvGraphicFramePr/>
          <p:nvPr/>
        </p:nvGraphicFramePr>
        <p:xfrm>
          <a:off x="395288" y="263525"/>
          <a:ext cx="8064500" cy="1885950"/>
        </p:xfrm>
        <a:graphic>
          <a:graphicData uri="http://schemas.openxmlformats.org/presentationml/2006/ole">
            <mc:AlternateContent xmlns:mc="http://schemas.openxmlformats.org/markup-compatibility/2006">
              <mc:Choice xmlns:v="urn:schemas-microsoft-com:vml" Requires="v">
                <p:oleObj spid="_x0000_s24599" r:id="rId3" imgW="8295005" imgH="1931035" progId="Word.Document.8">
                  <p:embed/>
                </p:oleObj>
              </mc:Choice>
              <mc:Fallback>
                <p:oleObj r:id="rId3" imgW="8295005" imgH="1931035" progId="Word.Document.8">
                  <p:embed/>
                  <p:pic>
                    <p:nvPicPr>
                      <p:cNvPr id="0" name="对象 112537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3525"/>
                        <a:ext cx="8064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5379" name="对象 1125378"/>
          <p:cNvGraphicFramePr/>
          <p:nvPr/>
        </p:nvGraphicFramePr>
        <p:xfrm>
          <a:off x="827088" y="1989138"/>
          <a:ext cx="1622425" cy="592137"/>
        </p:xfrm>
        <a:graphic>
          <a:graphicData uri="http://schemas.openxmlformats.org/presentationml/2006/ole">
            <mc:AlternateContent xmlns:mc="http://schemas.openxmlformats.org/markup-compatibility/2006">
              <mc:Choice xmlns:v="urn:schemas-microsoft-com:vml" Requires="v">
                <p:oleObj spid="_x0000_s24600" r:id="rId5" imgW="1638300" imgH="597535" progId="Word.Document.8">
                  <p:embed/>
                </p:oleObj>
              </mc:Choice>
              <mc:Fallback>
                <p:oleObj r:id="rId5" imgW="1638300" imgH="597535" progId="Word.Document.8">
                  <p:embed/>
                  <p:pic>
                    <p:nvPicPr>
                      <p:cNvPr id="0" name="对象 112537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989138"/>
                        <a:ext cx="16224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5381" name="对象 1125380"/>
          <p:cNvGraphicFramePr/>
          <p:nvPr/>
        </p:nvGraphicFramePr>
        <p:xfrm>
          <a:off x="819150" y="2392363"/>
          <a:ext cx="8064500" cy="2908300"/>
        </p:xfrm>
        <a:graphic>
          <a:graphicData uri="http://schemas.openxmlformats.org/presentationml/2006/ole">
            <mc:AlternateContent xmlns:mc="http://schemas.openxmlformats.org/markup-compatibility/2006">
              <mc:Choice xmlns:v="urn:schemas-microsoft-com:vml" Requires="v">
                <p:oleObj spid="_x0000_s24601" r:id="rId7" imgW="8255635" imgH="2983865" progId="Word.Document.8">
                  <p:embed/>
                </p:oleObj>
              </mc:Choice>
              <mc:Fallback>
                <p:oleObj r:id="rId7" imgW="8255635" imgH="2983865" progId="Word.Document.8">
                  <p:embed/>
                  <p:pic>
                    <p:nvPicPr>
                      <p:cNvPr id="0" name="对象 112538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150" y="2392363"/>
                        <a:ext cx="80645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5382" name="对象 1125381"/>
          <p:cNvGraphicFramePr/>
          <p:nvPr/>
        </p:nvGraphicFramePr>
        <p:xfrm>
          <a:off x="831850" y="5370513"/>
          <a:ext cx="7818438" cy="1350962"/>
        </p:xfrm>
        <a:graphic>
          <a:graphicData uri="http://schemas.openxmlformats.org/presentationml/2006/ole">
            <mc:AlternateContent xmlns:mc="http://schemas.openxmlformats.org/markup-compatibility/2006">
              <mc:Choice xmlns:v="urn:schemas-microsoft-com:vml" Requires="v">
                <p:oleObj spid="_x0000_s24602" r:id="rId9" imgW="8078470" imgH="1400810" progId="Word.Document.8">
                  <p:embed/>
                </p:oleObj>
              </mc:Choice>
              <mc:Fallback>
                <p:oleObj r:id="rId9" imgW="8078470" imgH="1400810" progId="Word.Document.8">
                  <p:embed/>
                  <p:pic>
                    <p:nvPicPr>
                      <p:cNvPr id="0" name="对象 112538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1850" y="5370513"/>
                        <a:ext cx="7818438"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5383" name="对象 1125382"/>
          <p:cNvGraphicFramePr/>
          <p:nvPr/>
        </p:nvGraphicFramePr>
        <p:xfrm>
          <a:off x="852488" y="5373688"/>
          <a:ext cx="7677150" cy="1285875"/>
        </p:xfrm>
        <a:graphic>
          <a:graphicData uri="http://schemas.openxmlformats.org/presentationml/2006/ole">
            <mc:AlternateContent xmlns:mc="http://schemas.openxmlformats.org/markup-compatibility/2006">
              <mc:Choice xmlns:v="urn:schemas-microsoft-com:vml" Requires="v">
                <p:oleObj spid="_x0000_s24603" r:id="rId11" imgW="7929245" imgH="1333500" progId="Word.Document.8">
                  <p:embed/>
                </p:oleObj>
              </mc:Choice>
              <mc:Fallback>
                <p:oleObj r:id="rId11" imgW="7929245" imgH="1333500" progId="Word.Document.8">
                  <p:embed/>
                  <p:pic>
                    <p:nvPicPr>
                      <p:cNvPr id="0" name="对象 112538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5373688"/>
                        <a:ext cx="7677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25379"/>
                                        </p:tgtEl>
                                        <p:attrNameLst>
                                          <p:attrName>style.visibility</p:attrName>
                                        </p:attrNameLst>
                                      </p:cBhvr>
                                      <p:to>
                                        <p:strVal val="visible"/>
                                      </p:to>
                                    </p:set>
                                    <p:anim calcmode="lin" valueType="num">
                                      <p:cBhvr>
                                        <p:cTn id="7" dur="1000" fill="hold"/>
                                        <p:tgtEl>
                                          <p:spTgt spid="1125379"/>
                                        </p:tgtEl>
                                        <p:attrNameLst>
                                          <p:attrName>ppt_x</p:attrName>
                                        </p:attrNameLst>
                                      </p:cBhvr>
                                      <p:tavLst>
                                        <p:tav tm="0">
                                          <p:val>
                                            <p:strVal val="#ppt_x-.2"/>
                                          </p:val>
                                        </p:tav>
                                        <p:tav tm="100000">
                                          <p:val>
                                            <p:strVal val="#ppt_x"/>
                                          </p:val>
                                        </p:tav>
                                      </p:tavLst>
                                    </p:anim>
                                    <p:anim calcmode="lin" valueType="num">
                                      <p:cBhvr>
                                        <p:cTn id="8" dur="1000" fill="hold"/>
                                        <p:tgtEl>
                                          <p:spTgt spid="112537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5379"/>
                                        </p:tgtEl>
                                      </p:cBhvr>
                                    </p:animEffect>
                                  </p:childTnLst>
                                </p:cTn>
                              </p:par>
                              <p:par>
                                <p:cTn id="10" presetID="29" presetClass="entr" presetSubtype="0" fill="hold" nodeType="withEffect">
                                  <p:stCondLst>
                                    <p:cond delay="0"/>
                                  </p:stCondLst>
                                  <p:childTnLst>
                                    <p:set>
                                      <p:cBhvr>
                                        <p:cTn id="11" dur="1" fill="hold">
                                          <p:stCondLst>
                                            <p:cond delay="0"/>
                                          </p:stCondLst>
                                        </p:cTn>
                                        <p:tgtEl>
                                          <p:spTgt spid="1125381"/>
                                        </p:tgtEl>
                                        <p:attrNameLst>
                                          <p:attrName>style.visibility</p:attrName>
                                        </p:attrNameLst>
                                      </p:cBhvr>
                                      <p:to>
                                        <p:strVal val="visible"/>
                                      </p:to>
                                    </p:set>
                                    <p:anim calcmode="lin" valueType="num">
                                      <p:cBhvr>
                                        <p:cTn id="12" dur="1000" fill="hold"/>
                                        <p:tgtEl>
                                          <p:spTgt spid="1125381"/>
                                        </p:tgtEl>
                                        <p:attrNameLst>
                                          <p:attrName>ppt_x</p:attrName>
                                        </p:attrNameLst>
                                      </p:cBhvr>
                                      <p:tavLst>
                                        <p:tav tm="0">
                                          <p:val>
                                            <p:strVal val="#ppt_x-.2"/>
                                          </p:val>
                                        </p:tav>
                                        <p:tav tm="100000">
                                          <p:val>
                                            <p:strVal val="#ppt_x"/>
                                          </p:val>
                                        </p:tav>
                                      </p:tavLst>
                                    </p:anim>
                                    <p:anim calcmode="lin" valueType="num">
                                      <p:cBhvr>
                                        <p:cTn id="13" dur="1000" fill="hold"/>
                                        <p:tgtEl>
                                          <p:spTgt spid="112538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538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125382"/>
                                        </p:tgtEl>
                                        <p:attrNameLst>
                                          <p:attrName>style.visibility</p:attrName>
                                        </p:attrNameLst>
                                      </p:cBhvr>
                                      <p:to>
                                        <p:strVal val="visible"/>
                                      </p:to>
                                    </p:set>
                                    <p:anim calcmode="lin" valueType="num">
                                      <p:cBhvr>
                                        <p:cTn id="19" dur="1000" fill="hold"/>
                                        <p:tgtEl>
                                          <p:spTgt spid="1125382"/>
                                        </p:tgtEl>
                                        <p:attrNameLst>
                                          <p:attrName>ppt_x</p:attrName>
                                        </p:attrNameLst>
                                      </p:cBhvr>
                                      <p:tavLst>
                                        <p:tav tm="0">
                                          <p:val>
                                            <p:strVal val="#ppt_x-.2"/>
                                          </p:val>
                                        </p:tav>
                                        <p:tav tm="100000">
                                          <p:val>
                                            <p:strVal val="#ppt_x"/>
                                          </p:val>
                                        </p:tav>
                                      </p:tavLst>
                                    </p:anim>
                                    <p:anim calcmode="lin" valueType="num">
                                      <p:cBhvr>
                                        <p:cTn id="20" dur="1000" fill="hold"/>
                                        <p:tgtEl>
                                          <p:spTgt spid="112538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25382"/>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125383"/>
                                        </p:tgtEl>
                                        <p:attrNameLst>
                                          <p:attrName>style.visibility</p:attrName>
                                        </p:attrNameLst>
                                      </p:cBhvr>
                                      <p:to>
                                        <p:strVal val="visible"/>
                                      </p:to>
                                    </p:set>
                                    <p:anim calcmode="lin" valueType="num">
                                      <p:cBhvr>
                                        <p:cTn id="26" dur="1000" fill="hold"/>
                                        <p:tgtEl>
                                          <p:spTgt spid="1125383"/>
                                        </p:tgtEl>
                                        <p:attrNameLst>
                                          <p:attrName>ppt_x</p:attrName>
                                        </p:attrNameLst>
                                      </p:cBhvr>
                                      <p:tavLst>
                                        <p:tav tm="0">
                                          <p:val>
                                            <p:strVal val="#ppt_x-.2"/>
                                          </p:val>
                                        </p:tav>
                                        <p:tav tm="100000">
                                          <p:val>
                                            <p:strVal val="#ppt_x"/>
                                          </p:val>
                                        </p:tav>
                                      </p:tavLst>
                                    </p:anim>
                                    <p:anim calcmode="lin" valueType="num">
                                      <p:cBhvr>
                                        <p:cTn id="27" dur="1000" fill="hold"/>
                                        <p:tgtEl>
                                          <p:spTgt spid="112538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2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1" name="对象 1124353"/>
          <p:cNvGraphicFramePr/>
          <p:nvPr/>
        </p:nvGraphicFramePr>
        <p:xfrm>
          <a:off x="200025" y="333375"/>
          <a:ext cx="8691563" cy="1663700"/>
        </p:xfrm>
        <a:graphic>
          <a:graphicData uri="http://schemas.openxmlformats.org/presentationml/2006/ole">
            <mc:AlternateContent xmlns:mc="http://schemas.openxmlformats.org/markup-compatibility/2006">
              <mc:Choice xmlns:v="urn:schemas-microsoft-com:vml" Requires="v">
                <p:oleObj spid="_x0000_s25620" r:id="rId3" imgW="8938260" imgH="1720850" progId="Word.Document.8">
                  <p:embed/>
                </p:oleObj>
              </mc:Choice>
              <mc:Fallback>
                <p:oleObj r:id="rId3" imgW="8938260" imgH="1720850" progId="Word.Document.8">
                  <p:embed/>
                  <p:pic>
                    <p:nvPicPr>
                      <p:cNvPr id="0" name="对象 112435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333375"/>
                        <a:ext cx="869156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4355" name="对象 1124354"/>
          <p:cNvGraphicFramePr/>
          <p:nvPr/>
        </p:nvGraphicFramePr>
        <p:xfrm>
          <a:off x="612775" y="1773238"/>
          <a:ext cx="1614488" cy="593725"/>
        </p:xfrm>
        <a:graphic>
          <a:graphicData uri="http://schemas.openxmlformats.org/presentationml/2006/ole">
            <mc:AlternateContent xmlns:mc="http://schemas.openxmlformats.org/markup-compatibility/2006">
              <mc:Choice xmlns:v="urn:schemas-microsoft-com:vml" Requires="v">
                <p:oleObj spid="_x0000_s25621" r:id="rId5" imgW="1630680" imgH="597535" progId="Word.Document.8">
                  <p:embed/>
                </p:oleObj>
              </mc:Choice>
              <mc:Fallback>
                <p:oleObj r:id="rId5" imgW="1630680" imgH="597535" progId="Word.Document.8">
                  <p:embed/>
                  <p:pic>
                    <p:nvPicPr>
                      <p:cNvPr id="0" name="对象 112435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1773238"/>
                        <a:ext cx="16144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1124356" name="图片 1124355"/>
          <p:cNvPicPr>
            <a:picLocks noChangeAspect="1" noChangeArrowheads="1"/>
          </p:cNvPicPr>
          <p:nvPr/>
        </p:nvPicPr>
        <p:blipFill>
          <a:blip r:embed="rId7" cstate="email"/>
          <a:srcRect/>
          <a:stretch>
            <a:fillRect/>
          </a:stretch>
        </p:blipFill>
        <p:spPr bwMode="auto">
          <a:xfrm>
            <a:off x="1116013" y="2151063"/>
            <a:ext cx="6407150"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4357" name="对象 1124356"/>
          <p:cNvGraphicFramePr/>
          <p:nvPr/>
        </p:nvGraphicFramePr>
        <p:xfrm>
          <a:off x="755650" y="5084763"/>
          <a:ext cx="7900988" cy="1581150"/>
        </p:xfrm>
        <a:graphic>
          <a:graphicData uri="http://schemas.openxmlformats.org/presentationml/2006/ole">
            <mc:AlternateContent xmlns:mc="http://schemas.openxmlformats.org/markup-compatibility/2006">
              <mc:Choice xmlns:v="urn:schemas-microsoft-com:vml" Requires="v">
                <p:oleObj spid="_x0000_s25622" r:id="rId8" imgW="8127365" imgH="1645920" progId="Word.Document.8">
                  <p:embed/>
                </p:oleObj>
              </mc:Choice>
              <mc:Fallback>
                <p:oleObj r:id="rId8" imgW="8127365" imgH="1645920" progId="Word.Document.8">
                  <p:embed/>
                  <p:pic>
                    <p:nvPicPr>
                      <p:cNvPr id="0" name="对象 112435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50" y="5084763"/>
                        <a:ext cx="79009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4358" name="对象 1124357"/>
          <p:cNvGraphicFramePr/>
          <p:nvPr/>
        </p:nvGraphicFramePr>
        <p:xfrm>
          <a:off x="771525" y="5068888"/>
          <a:ext cx="7777163" cy="1500187"/>
        </p:xfrm>
        <a:graphic>
          <a:graphicData uri="http://schemas.openxmlformats.org/presentationml/2006/ole">
            <mc:AlternateContent xmlns:mc="http://schemas.openxmlformats.org/markup-compatibility/2006">
              <mc:Choice xmlns:v="urn:schemas-microsoft-com:vml" Requires="v">
                <p:oleObj spid="_x0000_s25623" r:id="rId10" imgW="7966075" imgH="1542415" progId="Word.Document.8">
                  <p:embed/>
                </p:oleObj>
              </mc:Choice>
              <mc:Fallback>
                <p:oleObj r:id="rId10" imgW="7966075" imgH="1542415" progId="Word.Document.8">
                  <p:embed/>
                  <p:pic>
                    <p:nvPicPr>
                      <p:cNvPr id="0" name="对象 112435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1525" y="5068888"/>
                        <a:ext cx="777716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24355"/>
                                        </p:tgtEl>
                                        <p:attrNameLst>
                                          <p:attrName>style.visibility</p:attrName>
                                        </p:attrNameLst>
                                      </p:cBhvr>
                                      <p:to>
                                        <p:strVal val="visible"/>
                                      </p:to>
                                    </p:set>
                                    <p:anim calcmode="lin" valueType="num">
                                      <p:cBhvr>
                                        <p:cTn id="7" dur="1000" fill="hold"/>
                                        <p:tgtEl>
                                          <p:spTgt spid="1124355"/>
                                        </p:tgtEl>
                                        <p:attrNameLst>
                                          <p:attrName>ppt_x</p:attrName>
                                        </p:attrNameLst>
                                      </p:cBhvr>
                                      <p:tavLst>
                                        <p:tav tm="0">
                                          <p:val>
                                            <p:strVal val="#ppt_x-.2"/>
                                          </p:val>
                                        </p:tav>
                                        <p:tav tm="100000">
                                          <p:val>
                                            <p:strVal val="#ppt_x"/>
                                          </p:val>
                                        </p:tav>
                                      </p:tavLst>
                                    </p:anim>
                                    <p:anim calcmode="lin" valueType="num">
                                      <p:cBhvr>
                                        <p:cTn id="8" dur="1000" fill="hold"/>
                                        <p:tgtEl>
                                          <p:spTgt spid="112435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4355"/>
                                        </p:tgtEl>
                                      </p:cBhvr>
                                    </p:animEffect>
                                  </p:childTnLst>
                                </p:cTn>
                              </p:par>
                              <p:par>
                                <p:cTn id="10" presetID="29" presetClass="entr" presetSubtype="0" fill="hold" nodeType="withEffect">
                                  <p:stCondLst>
                                    <p:cond delay="0"/>
                                  </p:stCondLst>
                                  <p:childTnLst>
                                    <p:set>
                                      <p:cBhvr>
                                        <p:cTn id="11" dur="1" fill="hold">
                                          <p:stCondLst>
                                            <p:cond delay="0"/>
                                          </p:stCondLst>
                                        </p:cTn>
                                        <p:tgtEl>
                                          <p:spTgt spid="1124356"/>
                                        </p:tgtEl>
                                        <p:attrNameLst>
                                          <p:attrName>style.visibility</p:attrName>
                                        </p:attrNameLst>
                                      </p:cBhvr>
                                      <p:to>
                                        <p:strVal val="visible"/>
                                      </p:to>
                                    </p:set>
                                    <p:anim calcmode="lin" valueType="num">
                                      <p:cBhvr>
                                        <p:cTn id="12" dur="1000" fill="hold"/>
                                        <p:tgtEl>
                                          <p:spTgt spid="1124356"/>
                                        </p:tgtEl>
                                        <p:attrNameLst>
                                          <p:attrName>ppt_x</p:attrName>
                                        </p:attrNameLst>
                                      </p:cBhvr>
                                      <p:tavLst>
                                        <p:tav tm="0">
                                          <p:val>
                                            <p:strVal val="#ppt_x-.2"/>
                                          </p:val>
                                        </p:tav>
                                        <p:tav tm="100000">
                                          <p:val>
                                            <p:strVal val="#ppt_x"/>
                                          </p:val>
                                        </p:tav>
                                      </p:tavLst>
                                    </p:anim>
                                    <p:anim calcmode="lin" valueType="num">
                                      <p:cBhvr>
                                        <p:cTn id="13" dur="1000" fill="hold"/>
                                        <p:tgtEl>
                                          <p:spTgt spid="112435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435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124357"/>
                                        </p:tgtEl>
                                        <p:attrNameLst>
                                          <p:attrName>style.visibility</p:attrName>
                                        </p:attrNameLst>
                                      </p:cBhvr>
                                      <p:to>
                                        <p:strVal val="visible"/>
                                      </p:to>
                                    </p:set>
                                    <p:anim calcmode="lin" valueType="num">
                                      <p:cBhvr>
                                        <p:cTn id="19" dur="1000" fill="hold"/>
                                        <p:tgtEl>
                                          <p:spTgt spid="1124357"/>
                                        </p:tgtEl>
                                        <p:attrNameLst>
                                          <p:attrName>ppt_x</p:attrName>
                                        </p:attrNameLst>
                                      </p:cBhvr>
                                      <p:tavLst>
                                        <p:tav tm="0">
                                          <p:val>
                                            <p:strVal val="#ppt_x-.2"/>
                                          </p:val>
                                        </p:tav>
                                        <p:tav tm="100000">
                                          <p:val>
                                            <p:strVal val="#ppt_x"/>
                                          </p:val>
                                        </p:tav>
                                      </p:tavLst>
                                    </p:anim>
                                    <p:anim calcmode="lin" valueType="num">
                                      <p:cBhvr>
                                        <p:cTn id="20" dur="1000" fill="hold"/>
                                        <p:tgtEl>
                                          <p:spTgt spid="112435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24357"/>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124358"/>
                                        </p:tgtEl>
                                        <p:attrNameLst>
                                          <p:attrName>style.visibility</p:attrName>
                                        </p:attrNameLst>
                                      </p:cBhvr>
                                      <p:to>
                                        <p:strVal val="visible"/>
                                      </p:to>
                                    </p:set>
                                    <p:anim calcmode="lin" valueType="num">
                                      <p:cBhvr>
                                        <p:cTn id="26" dur="1000" fill="hold"/>
                                        <p:tgtEl>
                                          <p:spTgt spid="1124358"/>
                                        </p:tgtEl>
                                        <p:attrNameLst>
                                          <p:attrName>ppt_x</p:attrName>
                                        </p:attrNameLst>
                                      </p:cBhvr>
                                      <p:tavLst>
                                        <p:tav tm="0">
                                          <p:val>
                                            <p:strVal val="#ppt_x-.2"/>
                                          </p:val>
                                        </p:tav>
                                        <p:tav tm="100000">
                                          <p:val>
                                            <p:strVal val="#ppt_x"/>
                                          </p:val>
                                        </p:tav>
                                      </p:tavLst>
                                    </p:anim>
                                    <p:anim calcmode="lin" valueType="num">
                                      <p:cBhvr>
                                        <p:cTn id="27" dur="1000" fill="hold"/>
                                        <p:tgtEl>
                                          <p:spTgt spid="112435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24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3" name="对象 1110017"/>
          <p:cNvGraphicFramePr/>
          <p:nvPr/>
        </p:nvGraphicFramePr>
        <p:xfrm>
          <a:off x="900113" y="909638"/>
          <a:ext cx="7258050" cy="3244850"/>
        </p:xfrm>
        <a:graphic>
          <a:graphicData uri="http://schemas.openxmlformats.org/presentationml/2006/ole">
            <mc:AlternateContent xmlns:mc="http://schemas.openxmlformats.org/markup-compatibility/2006">
              <mc:Choice xmlns:v="urn:schemas-microsoft-com:vml" Requires="v">
                <p:oleObj spid="_x0000_s8211" r:id="rId3" imgW="7466330" imgH="3357245" progId="Word.Document.8">
                  <p:embed/>
                </p:oleObj>
              </mc:Choice>
              <mc:Fallback>
                <p:oleObj r:id="rId3" imgW="7466330" imgH="3357245" progId="Word.Document.8">
                  <p:embed/>
                  <p:pic>
                    <p:nvPicPr>
                      <p:cNvPr id="0" name="对象 11100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909638"/>
                        <a:ext cx="72580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10019" name="对象 1110018"/>
          <p:cNvGraphicFramePr/>
          <p:nvPr/>
        </p:nvGraphicFramePr>
        <p:xfrm>
          <a:off x="901700" y="4381500"/>
          <a:ext cx="3954463" cy="790575"/>
        </p:xfrm>
        <a:graphic>
          <a:graphicData uri="http://schemas.openxmlformats.org/presentationml/2006/ole">
            <mc:AlternateContent xmlns:mc="http://schemas.openxmlformats.org/markup-compatibility/2006">
              <mc:Choice xmlns:v="urn:schemas-microsoft-com:vml" Requires="v">
                <p:oleObj spid="_x0000_s8212" r:id="rId5" imgW="3982085" imgH="801370" progId="Word.Document.8">
                  <p:embed/>
                </p:oleObj>
              </mc:Choice>
              <mc:Fallback>
                <p:oleObj r:id="rId5" imgW="3982085" imgH="801370" progId="Word.Document.8">
                  <p:embed/>
                  <p:pic>
                    <p:nvPicPr>
                      <p:cNvPr id="0" name="对象 111001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700" y="4381500"/>
                        <a:ext cx="39544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10020" name="对象 1110019"/>
          <p:cNvGraphicFramePr/>
          <p:nvPr/>
        </p:nvGraphicFramePr>
        <p:xfrm>
          <a:off x="4468813" y="4381500"/>
          <a:ext cx="4135437" cy="609600"/>
        </p:xfrm>
        <a:graphic>
          <a:graphicData uri="http://schemas.openxmlformats.org/presentationml/2006/ole">
            <mc:AlternateContent xmlns:mc="http://schemas.openxmlformats.org/markup-compatibility/2006">
              <mc:Choice xmlns:v="urn:schemas-microsoft-com:vml" Requires="v">
                <p:oleObj spid="_x0000_s8213" r:id="rId7" imgW="4221480" imgH="618490" progId="Word.Document.8">
                  <p:embed/>
                </p:oleObj>
              </mc:Choice>
              <mc:Fallback>
                <p:oleObj r:id="rId7" imgW="4221480" imgH="618490" progId="Word.Document.8">
                  <p:embed/>
                  <p:pic>
                    <p:nvPicPr>
                      <p:cNvPr id="0" name="对象 111001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8813" y="4381500"/>
                        <a:ext cx="41354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10021" name="对象 1110020"/>
          <p:cNvGraphicFramePr/>
          <p:nvPr/>
        </p:nvGraphicFramePr>
        <p:xfrm>
          <a:off x="901700" y="4956175"/>
          <a:ext cx="3073400" cy="560388"/>
        </p:xfrm>
        <a:graphic>
          <a:graphicData uri="http://schemas.openxmlformats.org/presentationml/2006/ole">
            <mc:AlternateContent xmlns:mc="http://schemas.openxmlformats.org/markup-compatibility/2006">
              <mc:Choice xmlns:v="urn:schemas-microsoft-com:vml" Requires="v">
                <p:oleObj spid="_x0000_s8214" r:id="rId9" imgW="3131820" imgH="594360" progId="Word.Document.8">
                  <p:embed/>
                </p:oleObj>
              </mc:Choice>
              <mc:Fallback>
                <p:oleObj r:id="rId9" imgW="3131820" imgH="594360" progId="Word.Document.8">
                  <p:embed/>
                  <p:pic>
                    <p:nvPicPr>
                      <p:cNvPr id="0" name="对象 111002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1700" y="4956175"/>
                        <a:ext cx="3073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0019"/>
                                        </p:tgtEl>
                                        <p:attrNameLst>
                                          <p:attrName>style.visibility</p:attrName>
                                        </p:attrNameLst>
                                      </p:cBhvr>
                                      <p:to>
                                        <p:strVal val="visible"/>
                                      </p:to>
                                    </p:set>
                                    <p:animEffect transition="in" filter="blinds(horizontal)">
                                      <p:cBhvr>
                                        <p:cTn id="7" dur="500"/>
                                        <p:tgtEl>
                                          <p:spTgt spid="11100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10020"/>
                                        </p:tgtEl>
                                        <p:attrNameLst>
                                          <p:attrName>style.visibility</p:attrName>
                                        </p:attrNameLst>
                                      </p:cBhvr>
                                      <p:to>
                                        <p:strVal val="visible"/>
                                      </p:to>
                                    </p:set>
                                    <p:animEffect transition="in" filter="blinds(horizontal)">
                                      <p:cBhvr>
                                        <p:cTn id="12" dur="500"/>
                                        <p:tgtEl>
                                          <p:spTgt spid="11100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10021"/>
                                        </p:tgtEl>
                                        <p:attrNameLst>
                                          <p:attrName>style.visibility</p:attrName>
                                        </p:attrNameLst>
                                      </p:cBhvr>
                                      <p:to>
                                        <p:strVal val="visible"/>
                                      </p:to>
                                    </p:set>
                                    <p:animEffect transition="in" filter="blinds(horizontal)">
                                      <p:cBhvr>
                                        <p:cTn id="17" dur="500"/>
                                        <p:tgtEl>
                                          <p:spTgt spid="1110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1030145"/>
          <p:cNvPicPr>
            <a:picLocks noChangeAspect="1" noChangeArrowheads="1"/>
          </p:cNvPicPr>
          <p:nvPr/>
        </p:nvPicPr>
        <p:blipFill>
          <a:blip r:embed="rId3" cstate="email"/>
          <a:srcRect/>
          <a:stretch>
            <a:fillRect/>
          </a:stretch>
        </p:blipFill>
        <p:spPr bwMode="auto">
          <a:xfrm>
            <a:off x="1547813" y="477838"/>
            <a:ext cx="59753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6" name="对象 1030146"/>
          <p:cNvGraphicFramePr/>
          <p:nvPr/>
        </p:nvGraphicFramePr>
        <p:xfrm>
          <a:off x="376238" y="1325563"/>
          <a:ext cx="7978775" cy="671512"/>
        </p:xfrm>
        <a:graphic>
          <a:graphicData uri="http://schemas.openxmlformats.org/presentationml/2006/ole">
            <mc:AlternateContent xmlns:mc="http://schemas.openxmlformats.org/markup-compatibility/2006">
              <mc:Choice xmlns:v="urn:schemas-microsoft-com:vml" Requires="v">
                <p:oleObj spid="_x0000_s26638" name="Document" r:id="rId4" imgW="10744200" imgH="1079500" progId="Word.Document.8">
                  <p:embed/>
                </p:oleObj>
              </mc:Choice>
              <mc:Fallback>
                <p:oleObj name="Document" r:id="rId4" imgW="10744200" imgH="1079500" progId="Word.Document.8">
                  <p:embed/>
                  <p:pic>
                    <p:nvPicPr>
                      <p:cNvPr id="0" name="对象 1030146"/>
                      <p:cNvPicPr>
                        <a:picLocks noChangeArrowheads="1"/>
                      </p:cNvPicPr>
                      <p:nvPr/>
                    </p:nvPicPr>
                    <p:blipFill>
                      <a:blip r:embed="rId5"/>
                      <a:srcRect/>
                      <a:stretch>
                        <a:fillRect/>
                      </a:stretch>
                    </p:blipFill>
                    <p:spPr bwMode="auto">
                      <a:xfrm>
                        <a:off x="376238" y="1325563"/>
                        <a:ext cx="79787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26627" name="图片 1030147" descr="E:/课件/新教材外研英语必修1/PPT可自主编辑课件/Unit 5 Into the wild/step1.tif"/>
          <p:cNvPicPr>
            <a:picLocks noChangeAspect="1" noChangeArrowheads="1"/>
          </p:cNvPicPr>
          <p:nvPr/>
        </p:nvPicPr>
        <p:blipFill>
          <a:blip r:embed="rId6" r:link="rId7" cstate="email"/>
          <a:srcRect/>
          <a:stretch>
            <a:fillRect/>
          </a:stretch>
        </p:blipFill>
        <p:spPr bwMode="auto">
          <a:xfrm>
            <a:off x="363538" y="2390775"/>
            <a:ext cx="338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8" name="对象 1030148"/>
          <p:cNvGraphicFramePr/>
          <p:nvPr/>
        </p:nvGraphicFramePr>
        <p:xfrm>
          <a:off x="2052638" y="2205038"/>
          <a:ext cx="1846262" cy="687387"/>
        </p:xfrm>
        <a:graphic>
          <a:graphicData uri="http://schemas.openxmlformats.org/presentationml/2006/ole">
            <mc:AlternateContent xmlns:mc="http://schemas.openxmlformats.org/markup-compatibility/2006">
              <mc:Choice xmlns:v="urn:schemas-microsoft-com:vml" Requires="v">
                <p:oleObj spid="_x0000_s26639" name="Document" r:id="rId8" imgW="2501900" imgH="939800" progId="Word.Document.8">
                  <p:embed/>
                </p:oleObj>
              </mc:Choice>
              <mc:Fallback>
                <p:oleObj name="Document" r:id="rId8" imgW="2501900" imgH="939800" progId="Word.Document.8">
                  <p:embed/>
                  <p:pic>
                    <p:nvPicPr>
                      <p:cNvPr id="0" name="对象 1030148"/>
                      <p:cNvPicPr>
                        <a:picLocks noChangeArrowheads="1"/>
                      </p:cNvPicPr>
                      <p:nvPr/>
                    </p:nvPicPr>
                    <p:blipFill>
                      <a:blip r:embed="rId9"/>
                      <a:srcRect/>
                      <a:stretch>
                        <a:fillRect/>
                      </a:stretch>
                    </p:blipFill>
                    <p:spPr bwMode="auto">
                      <a:xfrm>
                        <a:off x="2052638" y="2205038"/>
                        <a:ext cx="184626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26629" name="图片 1030153" descr="19WY5-1"/>
          <p:cNvPicPr>
            <a:picLocks noChangeAspect="1" noChangeArrowheads="1"/>
          </p:cNvPicPr>
          <p:nvPr/>
        </p:nvPicPr>
        <p:blipFill>
          <a:blip r:embed="rId10" cstate="email"/>
          <a:srcRect/>
          <a:stretch>
            <a:fillRect/>
          </a:stretch>
        </p:blipFill>
        <p:spPr bwMode="auto">
          <a:xfrm>
            <a:off x="2197100" y="2852738"/>
            <a:ext cx="4751388"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对象 1058818"/>
          <p:cNvGraphicFramePr/>
          <p:nvPr/>
        </p:nvGraphicFramePr>
        <p:xfrm>
          <a:off x="536575" y="835025"/>
          <a:ext cx="8078788" cy="5353050"/>
        </p:xfrm>
        <a:graphic>
          <a:graphicData uri="http://schemas.openxmlformats.org/presentationml/2006/ole">
            <mc:AlternateContent xmlns:mc="http://schemas.openxmlformats.org/markup-compatibility/2006">
              <mc:Choice xmlns:v="urn:schemas-microsoft-com:vml" Requires="v">
                <p:oleObj spid="_x0000_s27655" name="Document" r:id="rId3" imgW="11137900" imgH="7391400" progId="Word.Document.8">
                  <p:embed/>
                </p:oleObj>
              </mc:Choice>
              <mc:Fallback>
                <p:oleObj name="Document" r:id="rId3" imgW="11137900" imgH="7391400" progId="Word.Document.8">
                  <p:embed/>
                  <p:pic>
                    <p:nvPicPr>
                      <p:cNvPr id="0" name="对象 1058818"/>
                      <p:cNvPicPr>
                        <a:picLocks noChangeArrowheads="1"/>
                      </p:cNvPicPr>
                      <p:nvPr/>
                    </p:nvPicPr>
                    <p:blipFill>
                      <a:blip r:embed="rId4"/>
                      <a:srcRect/>
                      <a:stretch>
                        <a:fillRect/>
                      </a:stretch>
                    </p:blipFill>
                    <p:spPr bwMode="auto">
                      <a:xfrm>
                        <a:off x="536575" y="835025"/>
                        <a:ext cx="8078788"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对象 1057793"/>
          <p:cNvGraphicFramePr/>
          <p:nvPr/>
        </p:nvGraphicFramePr>
        <p:xfrm>
          <a:off x="719138" y="1330325"/>
          <a:ext cx="7669212" cy="3411538"/>
        </p:xfrm>
        <a:graphic>
          <a:graphicData uri="http://schemas.openxmlformats.org/presentationml/2006/ole">
            <mc:AlternateContent xmlns:mc="http://schemas.openxmlformats.org/markup-compatibility/2006">
              <mc:Choice xmlns:v="urn:schemas-microsoft-com:vml" Requires="v">
                <p:oleObj spid="_x0000_s28683" name="Document" r:id="rId3" imgW="10528300" imgH="4699000" progId="Word.Document.8">
                  <p:embed/>
                </p:oleObj>
              </mc:Choice>
              <mc:Fallback>
                <p:oleObj name="Document" r:id="rId3" imgW="10528300" imgH="4699000" progId="Word.Document.8">
                  <p:embed/>
                  <p:pic>
                    <p:nvPicPr>
                      <p:cNvPr id="0" name="对象 1057793"/>
                      <p:cNvPicPr>
                        <a:picLocks noChangeArrowheads="1"/>
                      </p:cNvPicPr>
                      <p:nvPr/>
                    </p:nvPicPr>
                    <p:blipFill>
                      <a:blip r:embed="rId4"/>
                      <a:srcRect/>
                      <a:stretch>
                        <a:fillRect/>
                      </a:stretch>
                    </p:blipFill>
                    <p:spPr bwMode="auto">
                      <a:xfrm>
                        <a:off x="719138" y="1330325"/>
                        <a:ext cx="7669212"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7795" name="对象 1057794"/>
          <p:cNvGraphicFramePr/>
          <p:nvPr/>
        </p:nvGraphicFramePr>
        <p:xfrm>
          <a:off x="790575" y="4498975"/>
          <a:ext cx="3063875" cy="585788"/>
        </p:xfrm>
        <a:graphic>
          <a:graphicData uri="http://schemas.openxmlformats.org/presentationml/2006/ole">
            <mc:AlternateContent xmlns:mc="http://schemas.openxmlformats.org/markup-compatibility/2006">
              <mc:Choice xmlns:v="urn:schemas-microsoft-com:vml" Requires="v">
                <p:oleObj spid="_x0000_s28684" r:id="rId5" imgW="3094990" imgH="594360" progId="Word.Document.8">
                  <p:embed/>
                </p:oleObj>
              </mc:Choice>
              <mc:Fallback>
                <p:oleObj r:id="rId5" imgW="3094990" imgH="594360" progId="Word.Document.8">
                  <p:embed/>
                  <p:pic>
                    <p:nvPicPr>
                      <p:cNvPr id="0" name="对象 105779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 y="4498975"/>
                        <a:ext cx="30638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57795"/>
                                        </p:tgtEl>
                                        <p:attrNameLst>
                                          <p:attrName>style.visibility</p:attrName>
                                        </p:attrNameLst>
                                      </p:cBhvr>
                                      <p:to>
                                        <p:strVal val="visible"/>
                                      </p:to>
                                    </p:set>
                                    <p:animEffect transition="in" filter="fade">
                                      <p:cBhvr>
                                        <p:cTn id="7" dur="1000"/>
                                        <p:tgtEl>
                                          <p:spTgt spid="1057795"/>
                                        </p:tgtEl>
                                      </p:cBhvr>
                                    </p:animEffect>
                                    <p:anim calcmode="lin" valueType="num">
                                      <p:cBhvr>
                                        <p:cTn id="8" dur="1000" fill="hold"/>
                                        <p:tgtEl>
                                          <p:spTgt spid="1057795"/>
                                        </p:tgtEl>
                                        <p:attrNameLst>
                                          <p:attrName>ppt_x</p:attrName>
                                        </p:attrNameLst>
                                      </p:cBhvr>
                                      <p:tavLst>
                                        <p:tav tm="0">
                                          <p:val>
                                            <p:strVal val="#ppt_x"/>
                                          </p:val>
                                        </p:tav>
                                        <p:tav tm="100000">
                                          <p:val>
                                            <p:strVal val="#ppt_x"/>
                                          </p:val>
                                        </p:tav>
                                      </p:tavLst>
                                    </p:anim>
                                    <p:anim calcmode="lin" valueType="num">
                                      <p:cBhvr>
                                        <p:cTn id="9" dur="1000" fill="hold"/>
                                        <p:tgtEl>
                                          <p:spTgt spid="10577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1056781" descr="E:/课件/新教材外研英语必修1/PPT可自主编辑课件/Unit 5 Into the wild/step2.tif"/>
          <p:cNvPicPr>
            <a:picLocks noChangeAspect="1" noChangeArrowheads="1"/>
          </p:cNvPicPr>
          <p:nvPr/>
        </p:nvPicPr>
        <p:blipFill>
          <a:blip r:embed="rId3" r:link="rId4" cstate="email"/>
          <a:srcRect/>
          <a:stretch>
            <a:fillRect/>
          </a:stretch>
        </p:blipFill>
        <p:spPr bwMode="auto">
          <a:xfrm>
            <a:off x="722313" y="873125"/>
            <a:ext cx="3311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698" name="对象 1056782"/>
          <p:cNvGraphicFramePr/>
          <p:nvPr/>
        </p:nvGraphicFramePr>
        <p:xfrm>
          <a:off x="2162175" y="693738"/>
          <a:ext cx="2265363" cy="395287"/>
        </p:xfrm>
        <a:graphic>
          <a:graphicData uri="http://schemas.openxmlformats.org/presentationml/2006/ole">
            <mc:AlternateContent xmlns:mc="http://schemas.openxmlformats.org/markup-compatibility/2006">
              <mc:Choice xmlns:v="urn:schemas-microsoft-com:vml" Requires="v">
                <p:oleObj spid="_x0000_s29712" name="Document" r:id="rId5" imgW="3060700" imgH="546100" progId="Word.Document.8">
                  <p:embed/>
                </p:oleObj>
              </mc:Choice>
              <mc:Fallback>
                <p:oleObj name="Document" r:id="rId5" imgW="3060700" imgH="546100" progId="Word.Document.8">
                  <p:embed/>
                  <p:pic>
                    <p:nvPicPr>
                      <p:cNvPr id="0" name="对象 1056782"/>
                      <p:cNvPicPr>
                        <a:picLocks noChangeArrowheads="1"/>
                      </p:cNvPicPr>
                      <p:nvPr/>
                    </p:nvPicPr>
                    <p:blipFill>
                      <a:blip r:embed="rId6"/>
                      <a:srcRect/>
                      <a:stretch>
                        <a:fillRect/>
                      </a:stretch>
                    </p:blipFill>
                    <p:spPr bwMode="auto">
                      <a:xfrm>
                        <a:off x="2162175" y="693738"/>
                        <a:ext cx="22653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9699" name="对象 1056783"/>
          <p:cNvGraphicFramePr/>
          <p:nvPr/>
        </p:nvGraphicFramePr>
        <p:xfrm>
          <a:off x="709613" y="1376363"/>
          <a:ext cx="7966075" cy="4135437"/>
        </p:xfrm>
        <a:graphic>
          <a:graphicData uri="http://schemas.openxmlformats.org/presentationml/2006/ole">
            <mc:AlternateContent xmlns:mc="http://schemas.openxmlformats.org/markup-compatibility/2006">
              <mc:Choice xmlns:v="urn:schemas-microsoft-com:vml" Requires="v">
                <p:oleObj spid="_x0000_s29713" name="Document" r:id="rId7" imgW="10833100" imgH="5600700" progId="Word.Document.8">
                  <p:embed/>
                </p:oleObj>
              </mc:Choice>
              <mc:Fallback>
                <p:oleObj name="Document" r:id="rId7" imgW="10833100" imgH="5600700" progId="Word.Document.8">
                  <p:embed/>
                  <p:pic>
                    <p:nvPicPr>
                      <p:cNvPr id="0" name="对象 1056783"/>
                      <p:cNvPicPr>
                        <a:picLocks noChangeArrowheads="1"/>
                      </p:cNvPicPr>
                      <p:nvPr/>
                    </p:nvPicPr>
                    <p:blipFill>
                      <a:blip r:embed="rId8"/>
                      <a:srcRect/>
                      <a:stretch>
                        <a:fillRect/>
                      </a:stretch>
                    </p:blipFill>
                    <p:spPr bwMode="auto">
                      <a:xfrm>
                        <a:off x="709613" y="1376363"/>
                        <a:ext cx="796607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6785" name="对象 1056784"/>
          <p:cNvGraphicFramePr/>
          <p:nvPr/>
        </p:nvGraphicFramePr>
        <p:xfrm>
          <a:off x="1141413" y="5365750"/>
          <a:ext cx="1679575" cy="584200"/>
        </p:xfrm>
        <a:graphic>
          <a:graphicData uri="http://schemas.openxmlformats.org/presentationml/2006/ole">
            <mc:AlternateContent xmlns:mc="http://schemas.openxmlformats.org/markup-compatibility/2006">
              <mc:Choice xmlns:v="urn:schemas-microsoft-com:vml" Requires="v">
                <p:oleObj spid="_x0000_s29714" r:id="rId9" imgW="1691640" imgH="595630" progId="Word.Document.8">
                  <p:embed/>
                </p:oleObj>
              </mc:Choice>
              <mc:Fallback>
                <p:oleObj r:id="rId9" imgW="1691640" imgH="595630" progId="Word.Document.8">
                  <p:embed/>
                  <p:pic>
                    <p:nvPicPr>
                      <p:cNvPr id="0" name="对象 105678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1413" y="5365750"/>
                        <a:ext cx="1679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56785"/>
                                        </p:tgtEl>
                                        <p:attrNameLst>
                                          <p:attrName>style.visibility</p:attrName>
                                        </p:attrNameLst>
                                      </p:cBhvr>
                                      <p:to>
                                        <p:strVal val="visible"/>
                                      </p:to>
                                    </p:set>
                                    <p:animEffect transition="in" filter="fade">
                                      <p:cBhvr>
                                        <p:cTn id="7" dur="1000"/>
                                        <p:tgtEl>
                                          <p:spTgt spid="1056785"/>
                                        </p:tgtEl>
                                      </p:cBhvr>
                                    </p:animEffect>
                                    <p:anim calcmode="lin" valueType="num">
                                      <p:cBhvr>
                                        <p:cTn id="8" dur="1000" fill="hold"/>
                                        <p:tgtEl>
                                          <p:spTgt spid="1056785"/>
                                        </p:tgtEl>
                                        <p:attrNameLst>
                                          <p:attrName>ppt_x</p:attrName>
                                        </p:attrNameLst>
                                      </p:cBhvr>
                                      <p:tavLst>
                                        <p:tav tm="0">
                                          <p:val>
                                            <p:strVal val="#ppt_x"/>
                                          </p:val>
                                        </p:tav>
                                        <p:tav tm="100000">
                                          <p:val>
                                            <p:strVal val="#ppt_x"/>
                                          </p:val>
                                        </p:tav>
                                      </p:tavLst>
                                    </p:anim>
                                    <p:anim calcmode="lin" valueType="num">
                                      <p:cBhvr>
                                        <p:cTn id="9" dur="1000" fill="hold"/>
                                        <p:tgtEl>
                                          <p:spTgt spid="10567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对象 1055746"/>
          <p:cNvGraphicFramePr/>
          <p:nvPr/>
        </p:nvGraphicFramePr>
        <p:xfrm>
          <a:off x="749300" y="1252538"/>
          <a:ext cx="7883525" cy="3500437"/>
        </p:xfrm>
        <a:graphic>
          <a:graphicData uri="http://schemas.openxmlformats.org/presentationml/2006/ole">
            <mc:AlternateContent xmlns:mc="http://schemas.openxmlformats.org/markup-compatibility/2006">
              <mc:Choice xmlns:v="urn:schemas-microsoft-com:vml" Requires="v">
                <p:oleObj spid="_x0000_s30731" name="Document" r:id="rId3" imgW="10871200" imgH="4838700" progId="Word.Document.8">
                  <p:embed/>
                </p:oleObj>
              </mc:Choice>
              <mc:Fallback>
                <p:oleObj name="Document" r:id="rId3" imgW="10871200" imgH="4838700" progId="Word.Document.8">
                  <p:embed/>
                  <p:pic>
                    <p:nvPicPr>
                      <p:cNvPr id="0" name="对象 1055746"/>
                      <p:cNvPicPr>
                        <a:picLocks noChangeArrowheads="1"/>
                      </p:cNvPicPr>
                      <p:nvPr/>
                    </p:nvPicPr>
                    <p:blipFill>
                      <a:blip r:embed="rId4"/>
                      <a:srcRect/>
                      <a:stretch>
                        <a:fillRect/>
                      </a:stretch>
                    </p:blipFill>
                    <p:spPr bwMode="auto">
                      <a:xfrm>
                        <a:off x="749300" y="1252538"/>
                        <a:ext cx="78835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5748" name="对象 1055747"/>
          <p:cNvGraphicFramePr/>
          <p:nvPr/>
        </p:nvGraphicFramePr>
        <p:xfrm>
          <a:off x="1163638" y="4667250"/>
          <a:ext cx="4052887" cy="593725"/>
        </p:xfrm>
        <a:graphic>
          <a:graphicData uri="http://schemas.openxmlformats.org/presentationml/2006/ole">
            <mc:AlternateContent xmlns:mc="http://schemas.openxmlformats.org/markup-compatibility/2006">
              <mc:Choice xmlns:v="urn:schemas-microsoft-com:vml" Requires="v">
                <p:oleObj spid="_x0000_s30732" r:id="rId5" imgW="4091940" imgH="597535" progId="Word.Document.8">
                  <p:embed/>
                </p:oleObj>
              </mc:Choice>
              <mc:Fallback>
                <p:oleObj r:id="rId5" imgW="4091940" imgH="597535" progId="Word.Document.8">
                  <p:embed/>
                  <p:pic>
                    <p:nvPicPr>
                      <p:cNvPr id="0" name="对象 105574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3638" y="4667250"/>
                        <a:ext cx="405288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55748"/>
                                        </p:tgtEl>
                                        <p:attrNameLst>
                                          <p:attrName>style.visibility</p:attrName>
                                        </p:attrNameLst>
                                      </p:cBhvr>
                                      <p:to>
                                        <p:strVal val="visible"/>
                                      </p:to>
                                    </p:set>
                                    <p:animEffect transition="in" filter="fade">
                                      <p:cBhvr>
                                        <p:cTn id="7" dur="1000"/>
                                        <p:tgtEl>
                                          <p:spTgt spid="1055748"/>
                                        </p:tgtEl>
                                      </p:cBhvr>
                                    </p:animEffect>
                                    <p:anim calcmode="lin" valueType="num">
                                      <p:cBhvr>
                                        <p:cTn id="8" dur="1000" fill="hold"/>
                                        <p:tgtEl>
                                          <p:spTgt spid="1055748"/>
                                        </p:tgtEl>
                                        <p:attrNameLst>
                                          <p:attrName>ppt_x</p:attrName>
                                        </p:attrNameLst>
                                      </p:cBhvr>
                                      <p:tavLst>
                                        <p:tav tm="0">
                                          <p:val>
                                            <p:strVal val="#ppt_x"/>
                                          </p:val>
                                        </p:tav>
                                        <p:tav tm="100000">
                                          <p:val>
                                            <p:strVal val="#ppt_x"/>
                                          </p:val>
                                        </p:tav>
                                      </p:tavLst>
                                    </p:anim>
                                    <p:anim calcmode="lin" valueType="num">
                                      <p:cBhvr>
                                        <p:cTn id="9" dur="1000" fill="hold"/>
                                        <p:tgtEl>
                                          <p:spTgt spid="10557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对象 1054722"/>
          <p:cNvGraphicFramePr/>
          <p:nvPr/>
        </p:nvGraphicFramePr>
        <p:xfrm>
          <a:off x="469900" y="1268413"/>
          <a:ext cx="8188325" cy="2562225"/>
        </p:xfrm>
        <a:graphic>
          <a:graphicData uri="http://schemas.openxmlformats.org/presentationml/2006/ole">
            <mc:AlternateContent xmlns:mc="http://schemas.openxmlformats.org/markup-compatibility/2006">
              <mc:Choice xmlns:v="urn:schemas-microsoft-com:vml" Requires="v">
                <p:oleObj spid="_x0000_s31779" name="Document" r:id="rId3" imgW="11239500" imgH="3543300" progId="Word.Document.8">
                  <p:embed/>
                </p:oleObj>
              </mc:Choice>
              <mc:Fallback>
                <p:oleObj name="Document" r:id="rId3" imgW="11239500" imgH="3543300" progId="Word.Document.8">
                  <p:embed/>
                  <p:pic>
                    <p:nvPicPr>
                      <p:cNvPr id="0" name="对象 1054722"/>
                      <p:cNvPicPr>
                        <a:picLocks noChangeArrowheads="1"/>
                      </p:cNvPicPr>
                      <p:nvPr/>
                    </p:nvPicPr>
                    <p:blipFill>
                      <a:blip r:embed="rId4"/>
                      <a:srcRect/>
                      <a:stretch>
                        <a:fillRect/>
                      </a:stretch>
                    </p:blipFill>
                    <p:spPr bwMode="auto">
                      <a:xfrm>
                        <a:off x="469900" y="1268413"/>
                        <a:ext cx="81883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4" name="对象 1054723"/>
          <p:cNvGraphicFramePr/>
          <p:nvPr/>
        </p:nvGraphicFramePr>
        <p:xfrm>
          <a:off x="947738" y="2927350"/>
          <a:ext cx="7612062" cy="592138"/>
        </p:xfrm>
        <a:graphic>
          <a:graphicData uri="http://schemas.openxmlformats.org/presentationml/2006/ole">
            <mc:AlternateContent xmlns:mc="http://schemas.openxmlformats.org/markup-compatibility/2006">
              <mc:Choice xmlns:v="urn:schemas-microsoft-com:vml" Requires="v">
                <p:oleObj spid="_x0000_s31780" r:id="rId5" imgW="7825740" imgH="608330" progId="Word.Document.8">
                  <p:embed/>
                </p:oleObj>
              </mc:Choice>
              <mc:Fallback>
                <p:oleObj r:id="rId5" imgW="7825740" imgH="608330" progId="Word.Document.8">
                  <p:embed/>
                  <p:pic>
                    <p:nvPicPr>
                      <p:cNvPr id="0" name="对象 105472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738" y="2927350"/>
                        <a:ext cx="76120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5" name="对象 1054724"/>
          <p:cNvGraphicFramePr/>
          <p:nvPr/>
        </p:nvGraphicFramePr>
        <p:xfrm>
          <a:off x="8270875" y="4078288"/>
          <a:ext cx="404813" cy="387350"/>
        </p:xfrm>
        <a:graphic>
          <a:graphicData uri="http://schemas.openxmlformats.org/presentationml/2006/ole">
            <mc:AlternateContent xmlns:mc="http://schemas.openxmlformats.org/markup-compatibility/2006">
              <mc:Choice xmlns:v="urn:schemas-microsoft-com:vml" Requires="v">
                <p:oleObj spid="_x0000_s31781" r:id="rId7" imgW="414655" imgH="397510" progId="Word.Document.8">
                  <p:embed/>
                </p:oleObj>
              </mc:Choice>
              <mc:Fallback>
                <p:oleObj r:id="rId7" imgW="414655" imgH="397510" progId="Word.Document.8">
                  <p:embed/>
                  <p:pic>
                    <p:nvPicPr>
                      <p:cNvPr id="0" name="对象 105472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75" y="4078288"/>
                        <a:ext cx="4048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6" name="对象 1054725"/>
          <p:cNvGraphicFramePr/>
          <p:nvPr/>
        </p:nvGraphicFramePr>
        <p:xfrm>
          <a:off x="8431213" y="4619625"/>
          <a:ext cx="404812" cy="387350"/>
        </p:xfrm>
        <a:graphic>
          <a:graphicData uri="http://schemas.openxmlformats.org/presentationml/2006/ole">
            <mc:AlternateContent xmlns:mc="http://schemas.openxmlformats.org/markup-compatibility/2006">
              <mc:Choice xmlns:v="urn:schemas-microsoft-com:vml" Requires="v">
                <p:oleObj spid="_x0000_s31782" r:id="rId9" imgW="414655" imgH="397510" progId="Word.Document.8">
                  <p:embed/>
                </p:oleObj>
              </mc:Choice>
              <mc:Fallback>
                <p:oleObj r:id="rId9" imgW="414655" imgH="397510" progId="Word.Document.8">
                  <p:embed/>
                  <p:pic>
                    <p:nvPicPr>
                      <p:cNvPr id="0" name="对象 105472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1213" y="4619625"/>
                        <a:ext cx="4048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7" name="对象 1054726"/>
          <p:cNvGraphicFramePr/>
          <p:nvPr/>
        </p:nvGraphicFramePr>
        <p:xfrm>
          <a:off x="8396288" y="5118100"/>
          <a:ext cx="411162" cy="395288"/>
        </p:xfrm>
        <a:graphic>
          <a:graphicData uri="http://schemas.openxmlformats.org/presentationml/2006/ole">
            <mc:AlternateContent xmlns:mc="http://schemas.openxmlformats.org/markup-compatibility/2006">
              <mc:Choice xmlns:v="urn:schemas-microsoft-com:vml" Requires="v">
                <p:oleObj spid="_x0000_s31783" r:id="rId10" imgW="414655" imgH="397510" progId="Word.Document.8">
                  <p:embed/>
                </p:oleObj>
              </mc:Choice>
              <mc:Fallback>
                <p:oleObj r:id="rId10" imgW="414655" imgH="397510" progId="Word.Document.8">
                  <p:embed/>
                  <p:pic>
                    <p:nvPicPr>
                      <p:cNvPr id="0" name="对象 105472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96288" y="5118100"/>
                        <a:ext cx="41116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8" name="对象 1054727"/>
          <p:cNvGraphicFramePr/>
          <p:nvPr/>
        </p:nvGraphicFramePr>
        <p:xfrm>
          <a:off x="419100" y="3535363"/>
          <a:ext cx="8189913" cy="1235075"/>
        </p:xfrm>
        <a:graphic>
          <a:graphicData uri="http://schemas.openxmlformats.org/presentationml/2006/ole">
            <mc:AlternateContent xmlns:mc="http://schemas.openxmlformats.org/markup-compatibility/2006">
              <mc:Choice xmlns:v="urn:schemas-microsoft-com:vml" Requires="v">
                <p:oleObj spid="_x0000_s31784" name="Document" r:id="rId12" imgW="11239500" imgH="1854200" progId="Word.Document.8">
                  <p:embed/>
                </p:oleObj>
              </mc:Choice>
              <mc:Fallback>
                <p:oleObj name="Document" r:id="rId12" imgW="11239500" imgH="1854200" progId="Word.Document.8">
                  <p:embed/>
                  <p:pic>
                    <p:nvPicPr>
                      <p:cNvPr id="0" name="对象 1054727"/>
                      <p:cNvPicPr>
                        <a:picLocks noChangeArrowheads="1"/>
                      </p:cNvPicPr>
                      <p:nvPr/>
                    </p:nvPicPr>
                    <p:blipFill>
                      <a:blip r:embed="rId13"/>
                      <a:srcRect/>
                      <a:stretch>
                        <a:fillRect/>
                      </a:stretch>
                    </p:blipFill>
                    <p:spPr bwMode="auto">
                      <a:xfrm>
                        <a:off x="419100" y="3535363"/>
                        <a:ext cx="81899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29" name="对象 1054728"/>
          <p:cNvGraphicFramePr/>
          <p:nvPr/>
        </p:nvGraphicFramePr>
        <p:xfrm>
          <a:off x="431800" y="4591050"/>
          <a:ext cx="8428038" cy="609600"/>
        </p:xfrm>
        <a:graphic>
          <a:graphicData uri="http://schemas.openxmlformats.org/presentationml/2006/ole">
            <mc:AlternateContent xmlns:mc="http://schemas.openxmlformats.org/markup-compatibility/2006">
              <mc:Choice xmlns:v="urn:schemas-microsoft-com:vml" Requires="v">
                <p:oleObj spid="_x0000_s31785" name="Document" r:id="rId14" imgW="11569700" imgH="850900" progId="Word.Document.8">
                  <p:embed/>
                </p:oleObj>
              </mc:Choice>
              <mc:Fallback>
                <p:oleObj name="Document" r:id="rId14" imgW="11569700" imgH="850900" progId="Word.Document.8">
                  <p:embed/>
                  <p:pic>
                    <p:nvPicPr>
                      <p:cNvPr id="0" name="对象 1054728"/>
                      <p:cNvPicPr>
                        <a:picLocks noChangeArrowheads="1"/>
                      </p:cNvPicPr>
                      <p:nvPr/>
                    </p:nvPicPr>
                    <p:blipFill>
                      <a:blip r:embed="rId15"/>
                      <a:srcRect/>
                      <a:stretch>
                        <a:fillRect/>
                      </a:stretch>
                    </p:blipFill>
                    <p:spPr bwMode="auto">
                      <a:xfrm>
                        <a:off x="431800" y="4591050"/>
                        <a:ext cx="8428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4730" name="对象 1054729"/>
          <p:cNvGraphicFramePr/>
          <p:nvPr/>
        </p:nvGraphicFramePr>
        <p:xfrm>
          <a:off x="442913" y="5119688"/>
          <a:ext cx="8304212" cy="568325"/>
        </p:xfrm>
        <a:graphic>
          <a:graphicData uri="http://schemas.openxmlformats.org/presentationml/2006/ole">
            <mc:AlternateContent xmlns:mc="http://schemas.openxmlformats.org/markup-compatibility/2006">
              <mc:Choice xmlns:v="urn:schemas-microsoft-com:vml" Requires="v">
                <p:oleObj spid="_x0000_s31786" name="Document" r:id="rId16" imgW="11391900" imgH="800100" progId="Word.Document.8">
                  <p:embed/>
                </p:oleObj>
              </mc:Choice>
              <mc:Fallback>
                <p:oleObj name="Document" r:id="rId16" imgW="11391900" imgH="800100" progId="Word.Document.8">
                  <p:embed/>
                  <p:pic>
                    <p:nvPicPr>
                      <p:cNvPr id="0" name="对象 1054729"/>
                      <p:cNvPicPr>
                        <a:picLocks noChangeArrowheads="1"/>
                      </p:cNvPicPr>
                      <p:nvPr/>
                    </p:nvPicPr>
                    <p:blipFill>
                      <a:blip r:embed="rId17"/>
                      <a:srcRect/>
                      <a:stretch>
                        <a:fillRect/>
                      </a:stretch>
                    </p:blipFill>
                    <p:spPr bwMode="auto">
                      <a:xfrm>
                        <a:off x="442913" y="5119688"/>
                        <a:ext cx="830421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54724"/>
                                        </p:tgtEl>
                                        <p:attrNameLst>
                                          <p:attrName>style.visibility</p:attrName>
                                        </p:attrNameLst>
                                      </p:cBhvr>
                                      <p:to>
                                        <p:strVal val="visible"/>
                                      </p:to>
                                    </p:set>
                                    <p:anim calcmode="lin" valueType="num">
                                      <p:cBhvr>
                                        <p:cTn id="7" dur="500" fill="hold"/>
                                        <p:tgtEl>
                                          <p:spTgt spid="1054724"/>
                                        </p:tgtEl>
                                        <p:attrNameLst>
                                          <p:attrName>ppt_w</p:attrName>
                                        </p:attrNameLst>
                                      </p:cBhvr>
                                      <p:tavLst>
                                        <p:tav tm="0">
                                          <p:val>
                                            <p:fltVal val="0"/>
                                          </p:val>
                                        </p:tav>
                                        <p:tav tm="100000">
                                          <p:val>
                                            <p:strVal val="#ppt_w"/>
                                          </p:val>
                                        </p:tav>
                                      </p:tavLst>
                                    </p:anim>
                                    <p:anim calcmode="lin" valueType="num">
                                      <p:cBhvr>
                                        <p:cTn id="8" dur="500" fill="hold"/>
                                        <p:tgtEl>
                                          <p:spTgt spid="105472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54728"/>
                                        </p:tgtEl>
                                        <p:attrNameLst>
                                          <p:attrName>style.visibility</p:attrName>
                                        </p:attrNameLst>
                                      </p:cBhvr>
                                      <p:to>
                                        <p:strVal val="visible"/>
                                      </p:to>
                                    </p:set>
                                    <p:anim calcmode="lin" valueType="num">
                                      <p:cBhvr>
                                        <p:cTn id="13" dur="500" fill="hold"/>
                                        <p:tgtEl>
                                          <p:spTgt spid="1054728"/>
                                        </p:tgtEl>
                                        <p:attrNameLst>
                                          <p:attrName>ppt_w</p:attrName>
                                        </p:attrNameLst>
                                      </p:cBhvr>
                                      <p:tavLst>
                                        <p:tav tm="0">
                                          <p:val>
                                            <p:fltVal val="0"/>
                                          </p:val>
                                        </p:tav>
                                        <p:tav tm="100000">
                                          <p:val>
                                            <p:strVal val="#ppt_w"/>
                                          </p:val>
                                        </p:tav>
                                      </p:tavLst>
                                    </p:anim>
                                    <p:anim calcmode="lin" valueType="num">
                                      <p:cBhvr>
                                        <p:cTn id="14" dur="500" fill="hold"/>
                                        <p:tgtEl>
                                          <p:spTgt spid="105472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054725"/>
                                        </p:tgtEl>
                                        <p:attrNameLst>
                                          <p:attrName>style.visibility</p:attrName>
                                        </p:attrNameLst>
                                      </p:cBhvr>
                                      <p:to>
                                        <p:strVal val="visible"/>
                                      </p:to>
                                    </p:set>
                                    <p:anim calcmode="lin" valueType="num">
                                      <p:cBhvr>
                                        <p:cTn id="19" dur="500" fill="hold"/>
                                        <p:tgtEl>
                                          <p:spTgt spid="1054725"/>
                                        </p:tgtEl>
                                        <p:attrNameLst>
                                          <p:attrName>ppt_w</p:attrName>
                                        </p:attrNameLst>
                                      </p:cBhvr>
                                      <p:tavLst>
                                        <p:tav tm="0">
                                          <p:val>
                                            <p:fltVal val="0"/>
                                          </p:val>
                                        </p:tav>
                                        <p:tav tm="100000">
                                          <p:val>
                                            <p:strVal val="#ppt_w"/>
                                          </p:val>
                                        </p:tav>
                                      </p:tavLst>
                                    </p:anim>
                                    <p:anim calcmode="lin" valueType="num">
                                      <p:cBhvr>
                                        <p:cTn id="20" dur="500" fill="hold"/>
                                        <p:tgtEl>
                                          <p:spTgt spid="105472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054729"/>
                                        </p:tgtEl>
                                        <p:attrNameLst>
                                          <p:attrName>style.visibility</p:attrName>
                                        </p:attrNameLst>
                                      </p:cBhvr>
                                      <p:to>
                                        <p:strVal val="visible"/>
                                      </p:to>
                                    </p:set>
                                    <p:anim calcmode="lin" valueType="num">
                                      <p:cBhvr>
                                        <p:cTn id="25" dur="500" fill="hold"/>
                                        <p:tgtEl>
                                          <p:spTgt spid="1054729"/>
                                        </p:tgtEl>
                                        <p:attrNameLst>
                                          <p:attrName>ppt_w</p:attrName>
                                        </p:attrNameLst>
                                      </p:cBhvr>
                                      <p:tavLst>
                                        <p:tav tm="0">
                                          <p:val>
                                            <p:fltVal val="0"/>
                                          </p:val>
                                        </p:tav>
                                        <p:tav tm="100000">
                                          <p:val>
                                            <p:strVal val="#ppt_w"/>
                                          </p:val>
                                        </p:tav>
                                      </p:tavLst>
                                    </p:anim>
                                    <p:anim calcmode="lin" valueType="num">
                                      <p:cBhvr>
                                        <p:cTn id="26" dur="500" fill="hold"/>
                                        <p:tgtEl>
                                          <p:spTgt spid="105472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054726"/>
                                        </p:tgtEl>
                                        <p:attrNameLst>
                                          <p:attrName>style.visibility</p:attrName>
                                        </p:attrNameLst>
                                      </p:cBhvr>
                                      <p:to>
                                        <p:strVal val="visible"/>
                                      </p:to>
                                    </p:set>
                                    <p:anim calcmode="lin" valueType="num">
                                      <p:cBhvr>
                                        <p:cTn id="31" dur="500" fill="hold"/>
                                        <p:tgtEl>
                                          <p:spTgt spid="1054726"/>
                                        </p:tgtEl>
                                        <p:attrNameLst>
                                          <p:attrName>ppt_w</p:attrName>
                                        </p:attrNameLst>
                                      </p:cBhvr>
                                      <p:tavLst>
                                        <p:tav tm="0">
                                          <p:val>
                                            <p:fltVal val="0"/>
                                          </p:val>
                                        </p:tav>
                                        <p:tav tm="100000">
                                          <p:val>
                                            <p:strVal val="#ppt_w"/>
                                          </p:val>
                                        </p:tav>
                                      </p:tavLst>
                                    </p:anim>
                                    <p:anim calcmode="lin" valueType="num">
                                      <p:cBhvr>
                                        <p:cTn id="32" dur="500" fill="hold"/>
                                        <p:tgtEl>
                                          <p:spTgt spid="105472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054730"/>
                                        </p:tgtEl>
                                        <p:attrNameLst>
                                          <p:attrName>style.visibility</p:attrName>
                                        </p:attrNameLst>
                                      </p:cBhvr>
                                      <p:to>
                                        <p:strVal val="visible"/>
                                      </p:to>
                                    </p:set>
                                    <p:anim calcmode="lin" valueType="num">
                                      <p:cBhvr>
                                        <p:cTn id="37" dur="500" fill="hold"/>
                                        <p:tgtEl>
                                          <p:spTgt spid="1054730"/>
                                        </p:tgtEl>
                                        <p:attrNameLst>
                                          <p:attrName>ppt_w</p:attrName>
                                        </p:attrNameLst>
                                      </p:cBhvr>
                                      <p:tavLst>
                                        <p:tav tm="0">
                                          <p:val>
                                            <p:fltVal val="0"/>
                                          </p:val>
                                        </p:tav>
                                        <p:tav tm="100000">
                                          <p:val>
                                            <p:strVal val="#ppt_w"/>
                                          </p:val>
                                        </p:tav>
                                      </p:tavLst>
                                    </p:anim>
                                    <p:anim calcmode="lin" valueType="num">
                                      <p:cBhvr>
                                        <p:cTn id="38" dur="500" fill="hold"/>
                                        <p:tgtEl>
                                          <p:spTgt spid="105473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1054727"/>
                                        </p:tgtEl>
                                        <p:attrNameLst>
                                          <p:attrName>style.visibility</p:attrName>
                                        </p:attrNameLst>
                                      </p:cBhvr>
                                      <p:to>
                                        <p:strVal val="visible"/>
                                      </p:to>
                                    </p:set>
                                    <p:anim calcmode="lin" valueType="num">
                                      <p:cBhvr>
                                        <p:cTn id="43" dur="500" fill="hold"/>
                                        <p:tgtEl>
                                          <p:spTgt spid="1054727"/>
                                        </p:tgtEl>
                                        <p:attrNameLst>
                                          <p:attrName>ppt_w</p:attrName>
                                        </p:attrNameLst>
                                      </p:cBhvr>
                                      <p:tavLst>
                                        <p:tav tm="0">
                                          <p:val>
                                            <p:fltVal val="0"/>
                                          </p:val>
                                        </p:tav>
                                        <p:tav tm="100000">
                                          <p:val>
                                            <p:strVal val="#ppt_w"/>
                                          </p:val>
                                        </p:tav>
                                      </p:tavLst>
                                    </p:anim>
                                    <p:anim calcmode="lin" valueType="num">
                                      <p:cBhvr>
                                        <p:cTn id="44" dur="500" fill="hold"/>
                                        <p:tgtEl>
                                          <p:spTgt spid="10547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对象 1053697"/>
          <p:cNvGraphicFramePr/>
          <p:nvPr/>
        </p:nvGraphicFramePr>
        <p:xfrm>
          <a:off x="536575" y="622300"/>
          <a:ext cx="8142288" cy="1868488"/>
        </p:xfrm>
        <a:graphic>
          <a:graphicData uri="http://schemas.openxmlformats.org/presentationml/2006/ole">
            <mc:AlternateContent xmlns:mc="http://schemas.openxmlformats.org/markup-compatibility/2006">
              <mc:Choice xmlns:v="urn:schemas-microsoft-com:vml" Requires="v">
                <p:oleObj spid="_x0000_s32811" r:id="rId3" imgW="8418830" imgH="1931035" progId="Word.Document.8">
                  <p:embed/>
                </p:oleObj>
              </mc:Choice>
              <mc:Fallback>
                <p:oleObj r:id="rId3" imgW="8418830" imgH="1931035" progId="Word.Document.8">
                  <p:embed/>
                  <p:pic>
                    <p:nvPicPr>
                      <p:cNvPr id="0" name="对象 105369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622300"/>
                        <a:ext cx="8142288"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3699" name="对象 1053698"/>
          <p:cNvGraphicFramePr/>
          <p:nvPr/>
        </p:nvGraphicFramePr>
        <p:xfrm>
          <a:off x="1006475" y="1662113"/>
          <a:ext cx="6243638" cy="609600"/>
        </p:xfrm>
        <a:graphic>
          <a:graphicData uri="http://schemas.openxmlformats.org/presentationml/2006/ole">
            <mc:AlternateContent xmlns:mc="http://schemas.openxmlformats.org/markup-compatibility/2006">
              <mc:Choice xmlns:v="urn:schemas-microsoft-com:vml" Requires="v">
                <p:oleObj spid="_x0000_s32812" r:id="rId5" imgW="6362700" imgH="618490" progId="Word.Document.8">
                  <p:embed/>
                </p:oleObj>
              </mc:Choice>
              <mc:Fallback>
                <p:oleObj r:id="rId5" imgW="6362700" imgH="618490" progId="Word.Document.8">
                  <p:embed/>
                  <p:pic>
                    <p:nvPicPr>
                      <p:cNvPr id="0" name="对象 105369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475" y="1662113"/>
                        <a:ext cx="62436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3700" name="对象 1053699"/>
          <p:cNvGraphicFramePr/>
          <p:nvPr/>
        </p:nvGraphicFramePr>
        <p:xfrm>
          <a:off x="536575" y="2278063"/>
          <a:ext cx="8181975" cy="1868487"/>
        </p:xfrm>
        <a:graphic>
          <a:graphicData uri="http://schemas.openxmlformats.org/presentationml/2006/ole">
            <mc:AlternateContent xmlns:mc="http://schemas.openxmlformats.org/markup-compatibility/2006">
              <mc:Choice xmlns:v="urn:schemas-microsoft-com:vml" Requires="v">
                <p:oleObj spid="_x0000_s32813" r:id="rId7" imgW="8455025" imgH="1931035" progId="Word.Document.8">
                  <p:embed/>
                </p:oleObj>
              </mc:Choice>
              <mc:Fallback>
                <p:oleObj r:id="rId7" imgW="8455025" imgH="1931035" progId="Word.Document.8">
                  <p:embed/>
                  <p:pic>
                    <p:nvPicPr>
                      <p:cNvPr id="0" name="对象 105369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575" y="2278063"/>
                        <a:ext cx="8181975"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3701" name="对象 1053700"/>
          <p:cNvGraphicFramePr/>
          <p:nvPr/>
        </p:nvGraphicFramePr>
        <p:xfrm>
          <a:off x="539750" y="3829050"/>
          <a:ext cx="8188325" cy="1862138"/>
        </p:xfrm>
        <a:graphic>
          <a:graphicData uri="http://schemas.openxmlformats.org/presentationml/2006/ole">
            <mc:AlternateContent xmlns:mc="http://schemas.openxmlformats.org/markup-compatibility/2006">
              <mc:Choice xmlns:v="urn:schemas-microsoft-com:vml" Requires="v">
                <p:oleObj spid="_x0000_s32814" r:id="rId9" imgW="8455025" imgH="1931035" progId="Word.Document.8">
                  <p:embed/>
                </p:oleObj>
              </mc:Choice>
              <mc:Fallback>
                <p:oleObj r:id="rId9" imgW="8455025" imgH="1931035" progId="Word.Document.8">
                  <p:embed/>
                  <p:pic>
                    <p:nvPicPr>
                      <p:cNvPr id="0" name="对象 105370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0" y="3829050"/>
                        <a:ext cx="818832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3702" name="对象 1053701"/>
          <p:cNvGraphicFramePr/>
          <p:nvPr/>
        </p:nvGraphicFramePr>
        <p:xfrm>
          <a:off x="560388" y="5380038"/>
          <a:ext cx="8147050" cy="592137"/>
        </p:xfrm>
        <a:graphic>
          <a:graphicData uri="http://schemas.openxmlformats.org/presentationml/2006/ole">
            <mc:AlternateContent xmlns:mc="http://schemas.openxmlformats.org/markup-compatibility/2006">
              <mc:Choice xmlns:v="urn:schemas-microsoft-com:vml" Requires="v">
                <p:oleObj spid="_x0000_s32815" r:id="rId11" imgW="8418830" imgH="621665" progId="Word.Document.8">
                  <p:embed/>
                </p:oleObj>
              </mc:Choice>
              <mc:Fallback>
                <p:oleObj r:id="rId11" imgW="8418830" imgH="621665" progId="Word.Document.8">
                  <p:embed/>
                  <p:pic>
                    <p:nvPicPr>
                      <p:cNvPr id="0" name="对象 105370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388" y="5380038"/>
                        <a:ext cx="81470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3703" name="对象 1053702"/>
          <p:cNvGraphicFramePr/>
          <p:nvPr/>
        </p:nvGraphicFramePr>
        <p:xfrm>
          <a:off x="563563" y="5803900"/>
          <a:ext cx="8154987" cy="568325"/>
        </p:xfrm>
        <a:graphic>
          <a:graphicData uri="http://schemas.openxmlformats.org/presentationml/2006/ole">
            <mc:AlternateContent xmlns:mc="http://schemas.openxmlformats.org/markup-compatibility/2006">
              <mc:Choice xmlns:v="urn:schemas-microsoft-com:vml" Requires="v">
                <p:oleObj spid="_x0000_s32816" r:id="rId13" imgW="8423275" imgH="594360" progId="Word.Document.8">
                  <p:embed/>
                </p:oleObj>
              </mc:Choice>
              <mc:Fallback>
                <p:oleObj r:id="rId13" imgW="8423275" imgH="594360" progId="Word.Document.8">
                  <p:embed/>
                  <p:pic>
                    <p:nvPicPr>
                      <p:cNvPr id="0" name="对象 105370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563" y="5803900"/>
                        <a:ext cx="81549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3704" name="对象 1053703"/>
          <p:cNvGraphicFramePr/>
          <p:nvPr/>
        </p:nvGraphicFramePr>
        <p:xfrm>
          <a:off x="949325" y="3243263"/>
          <a:ext cx="7240588" cy="601662"/>
        </p:xfrm>
        <a:graphic>
          <a:graphicData uri="http://schemas.openxmlformats.org/presentationml/2006/ole">
            <mc:AlternateContent xmlns:mc="http://schemas.openxmlformats.org/markup-compatibility/2006">
              <mc:Choice xmlns:v="urn:schemas-microsoft-com:vml" Requires="v">
                <p:oleObj spid="_x0000_s32817" r:id="rId15" imgW="7486015" imgH="624840" progId="Word.Document.8">
                  <p:embed/>
                </p:oleObj>
              </mc:Choice>
              <mc:Fallback>
                <p:oleObj r:id="rId15" imgW="7486015" imgH="624840" progId="Word.Document.8">
                  <p:embed/>
                  <p:pic>
                    <p:nvPicPr>
                      <p:cNvPr id="0" name="对象 105370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9325" y="3243263"/>
                        <a:ext cx="724058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3705" name="对象 1053704"/>
          <p:cNvGraphicFramePr/>
          <p:nvPr/>
        </p:nvGraphicFramePr>
        <p:xfrm>
          <a:off x="7827963" y="4948238"/>
          <a:ext cx="519112" cy="387350"/>
        </p:xfrm>
        <a:graphic>
          <a:graphicData uri="http://schemas.openxmlformats.org/presentationml/2006/ole">
            <mc:AlternateContent xmlns:mc="http://schemas.openxmlformats.org/markup-compatibility/2006">
              <mc:Choice xmlns:v="urn:schemas-microsoft-com:vml" Requires="v">
                <p:oleObj spid="_x0000_s32818" r:id="rId17" imgW="532130" imgH="397510" progId="Word.Document.8">
                  <p:embed/>
                </p:oleObj>
              </mc:Choice>
              <mc:Fallback>
                <p:oleObj r:id="rId17" imgW="532130" imgH="397510" progId="Word.Document.8">
                  <p:embed/>
                  <p:pic>
                    <p:nvPicPr>
                      <p:cNvPr id="0" name="对象 105370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27963" y="4948238"/>
                        <a:ext cx="519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3706" name="对象 1053705"/>
          <p:cNvGraphicFramePr/>
          <p:nvPr/>
        </p:nvGraphicFramePr>
        <p:xfrm>
          <a:off x="7812088" y="5381625"/>
          <a:ext cx="519112" cy="387350"/>
        </p:xfrm>
        <a:graphic>
          <a:graphicData uri="http://schemas.openxmlformats.org/presentationml/2006/ole">
            <mc:AlternateContent xmlns:mc="http://schemas.openxmlformats.org/markup-compatibility/2006">
              <mc:Choice xmlns:v="urn:schemas-microsoft-com:vml" Requires="v">
                <p:oleObj spid="_x0000_s32819" r:id="rId19" imgW="532130" imgH="397510" progId="Word.Document.8">
                  <p:embed/>
                </p:oleObj>
              </mc:Choice>
              <mc:Fallback>
                <p:oleObj r:id="rId19" imgW="532130" imgH="397510" progId="Word.Document.8">
                  <p:embed/>
                  <p:pic>
                    <p:nvPicPr>
                      <p:cNvPr id="0" name="对象 1053705"/>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12088" y="5381625"/>
                        <a:ext cx="519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3707" name="对象 1053706"/>
          <p:cNvGraphicFramePr/>
          <p:nvPr/>
        </p:nvGraphicFramePr>
        <p:xfrm>
          <a:off x="7899400" y="5813425"/>
          <a:ext cx="519113" cy="387350"/>
        </p:xfrm>
        <a:graphic>
          <a:graphicData uri="http://schemas.openxmlformats.org/presentationml/2006/ole">
            <mc:AlternateContent xmlns:mc="http://schemas.openxmlformats.org/markup-compatibility/2006">
              <mc:Choice xmlns:v="urn:schemas-microsoft-com:vml" Requires="v">
                <p:oleObj spid="_x0000_s32820" r:id="rId20" imgW="532130" imgH="397510" progId="Word.Document.8">
                  <p:embed/>
                </p:oleObj>
              </mc:Choice>
              <mc:Fallback>
                <p:oleObj r:id="rId20" imgW="532130" imgH="397510" progId="Word.Document.8">
                  <p:embed/>
                  <p:pic>
                    <p:nvPicPr>
                      <p:cNvPr id="0" name="对象 1053706"/>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99400" y="5813425"/>
                        <a:ext cx="5191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53699"/>
                                        </p:tgtEl>
                                        <p:attrNameLst>
                                          <p:attrName>style.visibility</p:attrName>
                                        </p:attrNameLst>
                                      </p:cBhvr>
                                      <p:to>
                                        <p:strVal val="visible"/>
                                      </p:to>
                                    </p:set>
                                    <p:anim calcmode="lin" valueType="num">
                                      <p:cBhvr>
                                        <p:cTn id="7" dur="500" fill="hold"/>
                                        <p:tgtEl>
                                          <p:spTgt spid="1053699"/>
                                        </p:tgtEl>
                                        <p:attrNameLst>
                                          <p:attrName>ppt_w</p:attrName>
                                        </p:attrNameLst>
                                      </p:cBhvr>
                                      <p:tavLst>
                                        <p:tav tm="0">
                                          <p:val>
                                            <p:fltVal val="0"/>
                                          </p:val>
                                        </p:tav>
                                        <p:tav tm="100000">
                                          <p:val>
                                            <p:strVal val="#ppt_w"/>
                                          </p:val>
                                        </p:tav>
                                      </p:tavLst>
                                    </p:anim>
                                    <p:anim calcmode="lin" valueType="num">
                                      <p:cBhvr>
                                        <p:cTn id="8" dur="500" fill="hold"/>
                                        <p:tgtEl>
                                          <p:spTgt spid="105369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53700"/>
                                        </p:tgtEl>
                                        <p:attrNameLst>
                                          <p:attrName>style.visibility</p:attrName>
                                        </p:attrNameLst>
                                      </p:cBhvr>
                                      <p:to>
                                        <p:strVal val="visible"/>
                                      </p:to>
                                    </p:set>
                                    <p:anim calcmode="lin" valueType="num">
                                      <p:cBhvr>
                                        <p:cTn id="13" dur="500" fill="hold"/>
                                        <p:tgtEl>
                                          <p:spTgt spid="1053700"/>
                                        </p:tgtEl>
                                        <p:attrNameLst>
                                          <p:attrName>ppt_w</p:attrName>
                                        </p:attrNameLst>
                                      </p:cBhvr>
                                      <p:tavLst>
                                        <p:tav tm="0">
                                          <p:val>
                                            <p:fltVal val="0"/>
                                          </p:val>
                                        </p:tav>
                                        <p:tav tm="100000">
                                          <p:val>
                                            <p:strVal val="#ppt_w"/>
                                          </p:val>
                                        </p:tav>
                                      </p:tavLst>
                                    </p:anim>
                                    <p:anim calcmode="lin" valueType="num">
                                      <p:cBhvr>
                                        <p:cTn id="14" dur="500" fill="hold"/>
                                        <p:tgtEl>
                                          <p:spTgt spid="105370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053704"/>
                                        </p:tgtEl>
                                        <p:attrNameLst>
                                          <p:attrName>style.visibility</p:attrName>
                                        </p:attrNameLst>
                                      </p:cBhvr>
                                      <p:to>
                                        <p:strVal val="visible"/>
                                      </p:to>
                                    </p:set>
                                    <p:anim calcmode="lin" valueType="num">
                                      <p:cBhvr>
                                        <p:cTn id="19" dur="500" fill="hold"/>
                                        <p:tgtEl>
                                          <p:spTgt spid="1053704"/>
                                        </p:tgtEl>
                                        <p:attrNameLst>
                                          <p:attrName>ppt_w</p:attrName>
                                        </p:attrNameLst>
                                      </p:cBhvr>
                                      <p:tavLst>
                                        <p:tav tm="0">
                                          <p:val>
                                            <p:fltVal val="0"/>
                                          </p:val>
                                        </p:tav>
                                        <p:tav tm="100000">
                                          <p:val>
                                            <p:strVal val="#ppt_w"/>
                                          </p:val>
                                        </p:tav>
                                      </p:tavLst>
                                    </p:anim>
                                    <p:anim calcmode="lin" valueType="num">
                                      <p:cBhvr>
                                        <p:cTn id="20" dur="500" fill="hold"/>
                                        <p:tgtEl>
                                          <p:spTgt spid="105370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053701"/>
                                        </p:tgtEl>
                                        <p:attrNameLst>
                                          <p:attrName>style.visibility</p:attrName>
                                        </p:attrNameLst>
                                      </p:cBhvr>
                                      <p:to>
                                        <p:strVal val="visible"/>
                                      </p:to>
                                    </p:set>
                                    <p:anim calcmode="lin" valueType="num">
                                      <p:cBhvr>
                                        <p:cTn id="25" dur="500" fill="hold"/>
                                        <p:tgtEl>
                                          <p:spTgt spid="1053701"/>
                                        </p:tgtEl>
                                        <p:attrNameLst>
                                          <p:attrName>ppt_w</p:attrName>
                                        </p:attrNameLst>
                                      </p:cBhvr>
                                      <p:tavLst>
                                        <p:tav tm="0">
                                          <p:val>
                                            <p:fltVal val="0"/>
                                          </p:val>
                                        </p:tav>
                                        <p:tav tm="100000">
                                          <p:val>
                                            <p:strVal val="#ppt_w"/>
                                          </p:val>
                                        </p:tav>
                                      </p:tavLst>
                                    </p:anim>
                                    <p:anim calcmode="lin" valueType="num">
                                      <p:cBhvr>
                                        <p:cTn id="26" dur="500" fill="hold"/>
                                        <p:tgtEl>
                                          <p:spTgt spid="105370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053705"/>
                                        </p:tgtEl>
                                        <p:attrNameLst>
                                          <p:attrName>style.visibility</p:attrName>
                                        </p:attrNameLst>
                                      </p:cBhvr>
                                      <p:to>
                                        <p:strVal val="visible"/>
                                      </p:to>
                                    </p:set>
                                    <p:anim calcmode="lin" valueType="num">
                                      <p:cBhvr>
                                        <p:cTn id="31" dur="500" fill="hold"/>
                                        <p:tgtEl>
                                          <p:spTgt spid="1053705"/>
                                        </p:tgtEl>
                                        <p:attrNameLst>
                                          <p:attrName>ppt_w</p:attrName>
                                        </p:attrNameLst>
                                      </p:cBhvr>
                                      <p:tavLst>
                                        <p:tav tm="0">
                                          <p:val>
                                            <p:fltVal val="0"/>
                                          </p:val>
                                        </p:tav>
                                        <p:tav tm="100000">
                                          <p:val>
                                            <p:strVal val="#ppt_w"/>
                                          </p:val>
                                        </p:tav>
                                      </p:tavLst>
                                    </p:anim>
                                    <p:anim calcmode="lin" valueType="num">
                                      <p:cBhvr>
                                        <p:cTn id="32" dur="500" fill="hold"/>
                                        <p:tgtEl>
                                          <p:spTgt spid="1053705"/>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053702"/>
                                        </p:tgtEl>
                                        <p:attrNameLst>
                                          <p:attrName>style.visibility</p:attrName>
                                        </p:attrNameLst>
                                      </p:cBhvr>
                                      <p:to>
                                        <p:strVal val="visible"/>
                                      </p:to>
                                    </p:set>
                                    <p:anim calcmode="lin" valueType="num">
                                      <p:cBhvr>
                                        <p:cTn id="37" dur="500" fill="hold"/>
                                        <p:tgtEl>
                                          <p:spTgt spid="1053702"/>
                                        </p:tgtEl>
                                        <p:attrNameLst>
                                          <p:attrName>ppt_w</p:attrName>
                                        </p:attrNameLst>
                                      </p:cBhvr>
                                      <p:tavLst>
                                        <p:tav tm="0">
                                          <p:val>
                                            <p:fltVal val="0"/>
                                          </p:val>
                                        </p:tav>
                                        <p:tav tm="100000">
                                          <p:val>
                                            <p:strVal val="#ppt_w"/>
                                          </p:val>
                                        </p:tav>
                                      </p:tavLst>
                                    </p:anim>
                                    <p:anim calcmode="lin" valueType="num">
                                      <p:cBhvr>
                                        <p:cTn id="38" dur="500" fill="hold"/>
                                        <p:tgtEl>
                                          <p:spTgt spid="105370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1053706"/>
                                        </p:tgtEl>
                                        <p:attrNameLst>
                                          <p:attrName>style.visibility</p:attrName>
                                        </p:attrNameLst>
                                      </p:cBhvr>
                                      <p:to>
                                        <p:strVal val="visible"/>
                                      </p:to>
                                    </p:set>
                                    <p:anim calcmode="lin" valueType="num">
                                      <p:cBhvr>
                                        <p:cTn id="43" dur="500" fill="hold"/>
                                        <p:tgtEl>
                                          <p:spTgt spid="1053706"/>
                                        </p:tgtEl>
                                        <p:attrNameLst>
                                          <p:attrName>ppt_w</p:attrName>
                                        </p:attrNameLst>
                                      </p:cBhvr>
                                      <p:tavLst>
                                        <p:tav tm="0">
                                          <p:val>
                                            <p:fltVal val="0"/>
                                          </p:val>
                                        </p:tav>
                                        <p:tav tm="100000">
                                          <p:val>
                                            <p:strVal val="#ppt_w"/>
                                          </p:val>
                                        </p:tav>
                                      </p:tavLst>
                                    </p:anim>
                                    <p:anim calcmode="lin" valueType="num">
                                      <p:cBhvr>
                                        <p:cTn id="44" dur="500" fill="hold"/>
                                        <p:tgtEl>
                                          <p:spTgt spid="105370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053703"/>
                                        </p:tgtEl>
                                        <p:attrNameLst>
                                          <p:attrName>style.visibility</p:attrName>
                                        </p:attrNameLst>
                                      </p:cBhvr>
                                      <p:to>
                                        <p:strVal val="visible"/>
                                      </p:to>
                                    </p:set>
                                    <p:anim calcmode="lin" valueType="num">
                                      <p:cBhvr>
                                        <p:cTn id="49" dur="500" fill="hold"/>
                                        <p:tgtEl>
                                          <p:spTgt spid="1053703"/>
                                        </p:tgtEl>
                                        <p:attrNameLst>
                                          <p:attrName>ppt_w</p:attrName>
                                        </p:attrNameLst>
                                      </p:cBhvr>
                                      <p:tavLst>
                                        <p:tav tm="0">
                                          <p:val>
                                            <p:fltVal val="0"/>
                                          </p:val>
                                        </p:tav>
                                        <p:tav tm="100000">
                                          <p:val>
                                            <p:strVal val="#ppt_w"/>
                                          </p:val>
                                        </p:tav>
                                      </p:tavLst>
                                    </p:anim>
                                    <p:anim calcmode="lin" valueType="num">
                                      <p:cBhvr>
                                        <p:cTn id="50" dur="500" fill="hold"/>
                                        <p:tgtEl>
                                          <p:spTgt spid="105370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1053707"/>
                                        </p:tgtEl>
                                        <p:attrNameLst>
                                          <p:attrName>style.visibility</p:attrName>
                                        </p:attrNameLst>
                                      </p:cBhvr>
                                      <p:to>
                                        <p:strVal val="visible"/>
                                      </p:to>
                                    </p:set>
                                    <p:anim calcmode="lin" valueType="num">
                                      <p:cBhvr>
                                        <p:cTn id="55" dur="500" fill="hold"/>
                                        <p:tgtEl>
                                          <p:spTgt spid="1053707"/>
                                        </p:tgtEl>
                                        <p:attrNameLst>
                                          <p:attrName>ppt_w</p:attrName>
                                        </p:attrNameLst>
                                      </p:cBhvr>
                                      <p:tavLst>
                                        <p:tav tm="0">
                                          <p:val>
                                            <p:fltVal val="0"/>
                                          </p:val>
                                        </p:tav>
                                        <p:tav tm="100000">
                                          <p:val>
                                            <p:strVal val="#ppt_w"/>
                                          </p:val>
                                        </p:tav>
                                      </p:tavLst>
                                    </p:anim>
                                    <p:anim calcmode="lin" valueType="num">
                                      <p:cBhvr>
                                        <p:cTn id="56" dur="500" fill="hold"/>
                                        <p:tgtEl>
                                          <p:spTgt spid="10537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对象 1052673"/>
          <p:cNvGraphicFramePr/>
          <p:nvPr/>
        </p:nvGraphicFramePr>
        <p:xfrm>
          <a:off x="1044575" y="1196975"/>
          <a:ext cx="7100888" cy="4070350"/>
        </p:xfrm>
        <a:graphic>
          <a:graphicData uri="http://schemas.openxmlformats.org/presentationml/2006/ole">
            <mc:AlternateContent xmlns:mc="http://schemas.openxmlformats.org/markup-compatibility/2006">
              <mc:Choice xmlns:v="urn:schemas-microsoft-com:vml" Requires="v">
                <p:oleObj spid="_x0000_s33803" r:id="rId3" imgW="7235825" imgH="4126865" progId="Word.Document.8">
                  <p:embed/>
                </p:oleObj>
              </mc:Choice>
              <mc:Fallback>
                <p:oleObj r:id="rId3" imgW="7235825" imgH="4126865" progId="Word.Document.8">
                  <p:embed/>
                  <p:pic>
                    <p:nvPicPr>
                      <p:cNvPr id="0" name="对象 10526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1196975"/>
                        <a:ext cx="7100888"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2675" name="对象 1052674"/>
          <p:cNvGraphicFramePr/>
          <p:nvPr/>
        </p:nvGraphicFramePr>
        <p:xfrm>
          <a:off x="1692275" y="5156200"/>
          <a:ext cx="1557338" cy="585788"/>
        </p:xfrm>
        <a:graphic>
          <a:graphicData uri="http://schemas.openxmlformats.org/presentationml/2006/ole">
            <mc:AlternateContent xmlns:mc="http://schemas.openxmlformats.org/markup-compatibility/2006">
              <mc:Choice xmlns:v="urn:schemas-microsoft-com:vml" Requires="v">
                <p:oleObj spid="_x0000_s33804" r:id="rId5" imgW="1576070" imgH="594360" progId="Word.Document.8">
                  <p:embed/>
                </p:oleObj>
              </mc:Choice>
              <mc:Fallback>
                <p:oleObj r:id="rId5" imgW="1576070" imgH="594360" progId="Word.Document.8">
                  <p:embed/>
                  <p:pic>
                    <p:nvPicPr>
                      <p:cNvPr id="0" name="对象 105267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5156200"/>
                        <a:ext cx="15573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52675"/>
                                        </p:tgtEl>
                                        <p:attrNameLst>
                                          <p:attrName>style.visibility</p:attrName>
                                        </p:attrNameLst>
                                      </p:cBhvr>
                                      <p:to>
                                        <p:strVal val="visible"/>
                                      </p:to>
                                    </p:set>
                                    <p:animEffect transition="in" filter="fade">
                                      <p:cBhvr>
                                        <p:cTn id="7" dur="1000"/>
                                        <p:tgtEl>
                                          <p:spTgt spid="1052675"/>
                                        </p:tgtEl>
                                      </p:cBhvr>
                                    </p:animEffect>
                                    <p:anim calcmode="lin" valueType="num">
                                      <p:cBhvr>
                                        <p:cTn id="8" dur="1000" fill="hold"/>
                                        <p:tgtEl>
                                          <p:spTgt spid="1052675"/>
                                        </p:tgtEl>
                                        <p:attrNameLst>
                                          <p:attrName>ppt_x</p:attrName>
                                        </p:attrNameLst>
                                      </p:cBhvr>
                                      <p:tavLst>
                                        <p:tav tm="0">
                                          <p:val>
                                            <p:strVal val="#ppt_x"/>
                                          </p:val>
                                        </p:tav>
                                        <p:tav tm="100000">
                                          <p:val>
                                            <p:strVal val="#ppt_x"/>
                                          </p:val>
                                        </p:tav>
                                      </p:tavLst>
                                    </p:anim>
                                    <p:anim calcmode="lin" valueType="num">
                                      <p:cBhvr>
                                        <p:cTn id="9" dur="1000" fill="hold"/>
                                        <p:tgtEl>
                                          <p:spTgt spid="10526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7" name="对象 1051649"/>
          <p:cNvGraphicFramePr/>
          <p:nvPr/>
        </p:nvGraphicFramePr>
        <p:xfrm>
          <a:off x="539750" y="404813"/>
          <a:ext cx="4125913" cy="593725"/>
        </p:xfrm>
        <a:graphic>
          <a:graphicData uri="http://schemas.openxmlformats.org/presentationml/2006/ole">
            <mc:AlternateContent xmlns:mc="http://schemas.openxmlformats.org/markup-compatibility/2006">
              <mc:Choice xmlns:v="urn:schemas-microsoft-com:vml" Requires="v">
                <p:oleObj spid="_x0000_s34845" r:id="rId3" imgW="4166870" imgH="597535" progId="Word.Document.8">
                  <p:embed/>
                </p:oleObj>
              </mc:Choice>
              <mc:Fallback>
                <p:oleObj r:id="rId3" imgW="4166870" imgH="597535" progId="Word.Document.8">
                  <p:embed/>
                  <p:pic>
                    <p:nvPicPr>
                      <p:cNvPr id="0" name="对象 105164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4813"/>
                        <a:ext cx="41259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51716" name="表格 1051715"/>
          <p:cNvGraphicFramePr/>
          <p:nvPr/>
        </p:nvGraphicFramePr>
        <p:xfrm>
          <a:off x="539750" y="920750"/>
          <a:ext cx="7993063" cy="5486400"/>
        </p:xfrm>
        <a:graphic>
          <a:graphicData uri="http://schemas.openxmlformats.org/drawingml/2006/table">
            <a:tbl>
              <a:tblPr/>
              <a:tblGrid>
                <a:gridCol w="1770063">
                  <a:extLst>
                    <a:ext uri="{9D8B030D-6E8A-4147-A177-3AD203B41FA5}">
                      <a16:colId xmlns:a16="http://schemas.microsoft.com/office/drawing/2014/main" val="20000"/>
                    </a:ext>
                  </a:extLst>
                </a:gridCol>
                <a:gridCol w="6223000">
                  <a:extLst>
                    <a:ext uri="{9D8B030D-6E8A-4147-A177-3AD203B41FA5}">
                      <a16:colId xmlns:a16="http://schemas.microsoft.com/office/drawing/2014/main" val="20001"/>
                    </a:ext>
                  </a:extLst>
                </a:gridCol>
              </a:tblGrid>
              <a:tr h="457200">
                <a:tc gridSpan="2">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lgn="ctr" defTabSz="914400">
                        <a:spcBef>
                          <a:spcPct val="0"/>
                        </a:spcBef>
                        <a:buClrTx/>
                        <a:buSzTx/>
                        <a:buFont typeface="Arial" panose="020B0604020202020204" pitchFamily="34" charset="0"/>
                        <a:buNone/>
                        <a:tabLst>
                          <a:tab pos="2857500" algn="l"/>
                        </a:tabLst>
                      </a:pPr>
                      <a:r>
                        <a:rPr lang="en-US" altLang="zh-CN" sz="2400" b="1">
                          <a:solidFill>
                            <a:srgbClr val="FF0000"/>
                          </a:solidFill>
                          <a:latin typeface="Times New Roman" panose="02020603050405020304" pitchFamily="18" charset="0"/>
                          <a:cs typeface="Times New Roman" panose="02020603050405020304" pitchFamily="18" charset="0"/>
                        </a:rPr>
                        <a:t>The Monarch</a:t>
                      </a:r>
                      <a:r>
                        <a:rPr lang="en-US" altLang="zh-CN" sz="2400" b="1">
                          <a:solidFill>
                            <a:srgbClr val="FF0000"/>
                          </a:solidFill>
                          <a:latin typeface="宋体" panose="02010600030101010101" pitchFamily="2" charset="-122"/>
                          <a:cs typeface="Times New Roman" panose="02020603050405020304" pitchFamily="18" charset="0"/>
                        </a:rPr>
                        <a:t>'</a:t>
                      </a:r>
                      <a:r>
                        <a:rPr lang="en-US" altLang="zh-CN" sz="2400" b="1">
                          <a:solidFill>
                            <a:srgbClr val="FF0000"/>
                          </a:solidFill>
                          <a:latin typeface="Times New Roman" panose="02020603050405020304" pitchFamily="18" charset="0"/>
                          <a:cs typeface="Times New Roman" panose="02020603050405020304" pitchFamily="18" charset="0"/>
                        </a:rPr>
                        <a:t>s Journey</a:t>
                      </a:r>
                      <a:endParaRPr lang="en-US" altLang="zh-CN" sz="18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1550988">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lgn="ctr">
                        <a:spcBef>
                          <a:spcPct val="0"/>
                        </a:spcBef>
                        <a:buClrTx/>
                        <a:buSzTx/>
                        <a:buFont typeface="Arial" panose="020B0604020202020204" pitchFamily="34" charset="0"/>
                        <a:buNone/>
                      </a:pPr>
                      <a:r>
                        <a:rPr lang="en-US" altLang="zh-CN" sz="2400" b="1">
                          <a:latin typeface="Times New Roman" panose="02020603050405020304" pitchFamily="18" charset="0"/>
                          <a:cs typeface="Times New Roman" panose="02020603050405020304" pitchFamily="18" charset="0"/>
                        </a:rPr>
                        <a:t>The purpose of</a:t>
                      </a:r>
                      <a:endParaRPr lang="en-US" altLang="zh-CN" sz="1000">
                        <a:cs typeface="Times New Roman" panose="02020603050405020304" pitchFamily="18" charset="0"/>
                      </a:endParaRPr>
                    </a:p>
                    <a:p>
                      <a:pPr marL="0" lvl="0" indent="0" algn="ctr" eaLnBrk="0" hangingPunct="0">
                        <a:spcBef>
                          <a:spcPct val="0"/>
                        </a:spcBef>
                        <a:buClrTx/>
                        <a:buSzTx/>
                        <a:buFontTx/>
                        <a:buNone/>
                      </a:pPr>
                      <a:r>
                        <a:rPr lang="en-US" altLang="zh-CN" sz="2400" b="1">
                          <a:latin typeface="Times New Roman" panose="02020603050405020304" pitchFamily="18" charset="0"/>
                          <a:cs typeface="Times New Roman" panose="02020603050405020304" pitchFamily="18" charset="0"/>
                        </a:rPr>
                        <a:t>animal migration</a:t>
                      </a:r>
                      <a:endParaRPr lang="en-US" altLang="zh-CN" sz="18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spcBef>
                          <a:spcPct val="0"/>
                        </a:spcBef>
                        <a:buClrTx/>
                        <a:buSzTx/>
                        <a:buFont typeface="Arial" panose="020B0604020202020204" pitchFamily="34" charset="0"/>
                        <a:buNone/>
                      </a:pPr>
                      <a:r>
                        <a:rPr lang="en-US" altLang="zh-CN" sz="2400" b="1">
                          <a:latin typeface="Times New Roman" panose="02020603050405020304" pitchFamily="18" charset="0"/>
                          <a:cs typeface="Times New Roman" panose="02020603050405020304" pitchFamily="18" charset="0"/>
                        </a:rPr>
                        <a:t>They 1._______ to find food, a partner or search of warmer weather.</a:t>
                      </a:r>
                      <a:endParaRPr lang="en-US" altLang="zh-CN" sz="18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0987">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lgn="ctr">
                        <a:spcBef>
                          <a:spcPct val="0"/>
                        </a:spcBef>
                        <a:buClrTx/>
                        <a:buSzTx/>
                        <a:buFont typeface="Arial" panose="020B0604020202020204" pitchFamily="34" charset="0"/>
                        <a:buNone/>
                      </a:pPr>
                      <a:r>
                        <a:rPr lang="en-US" altLang="zh-CN" sz="2400" b="1">
                          <a:latin typeface="Times New Roman" panose="02020603050405020304" pitchFamily="18" charset="0"/>
                          <a:cs typeface="Times New Roman" panose="02020603050405020304" pitchFamily="18" charset="0"/>
                        </a:rPr>
                        <a:t>Monarchs</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 hard</a:t>
                      </a:r>
                      <a:endParaRPr lang="en-US" altLang="zh-CN" sz="1000">
                        <a:cs typeface="Times New Roman" panose="02020603050405020304" pitchFamily="18" charset="0"/>
                      </a:endParaRPr>
                    </a:p>
                    <a:p>
                      <a:pPr marL="0" lvl="0" indent="0" algn="ctr" eaLnBrk="0" hangingPunct="0">
                        <a:spcBef>
                          <a:spcPct val="0"/>
                        </a:spcBef>
                        <a:buClrTx/>
                        <a:buSzTx/>
                        <a:buFontTx/>
                        <a:buNone/>
                      </a:pPr>
                      <a:r>
                        <a:rPr lang="en-US" altLang="zh-CN" sz="2400" b="1">
                          <a:latin typeface="Times New Roman" panose="02020603050405020304" pitchFamily="18" charset="0"/>
                          <a:cs typeface="Times New Roman" panose="02020603050405020304" pitchFamily="18" charset="0"/>
                        </a:rPr>
                        <a:t>migration</a:t>
                      </a:r>
                      <a:endParaRPr lang="en-US" altLang="zh-CN" sz="18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spcBef>
                          <a:spcPct val="0"/>
                        </a:spcBef>
                        <a:buClrTx/>
                        <a:buSzTx/>
                        <a:buFont typeface="Arial" panose="020B0604020202020204" pitchFamily="34" charset="0"/>
                        <a:buNone/>
                      </a:pPr>
                      <a:r>
                        <a:rPr lang="en-US" altLang="zh-CN" sz="2400" b="1">
                          <a:latin typeface="Times New Roman" panose="02020603050405020304" pitchFamily="18" charset="0"/>
                          <a:cs typeface="Times New Roman" panose="02020603050405020304" pitchFamily="18" charset="0"/>
                        </a:rPr>
                        <a:t>Every autumn, they begin a long and difficult journey, and manage to travel around 4,000 </a:t>
                      </a:r>
                      <a:r>
                        <a:rPr lang="en-US" altLang="zh-CN" sz="2400" b="1" err="1">
                          <a:latin typeface="Times New Roman" panose="02020603050405020304" pitchFamily="18" charset="0"/>
                          <a:cs typeface="Times New Roman" panose="02020603050405020304" pitchFamily="18" charset="0"/>
                        </a:rPr>
                        <a:t>kilometres</a:t>
                      </a:r>
                      <a:r>
                        <a:rPr lang="en-US" altLang="zh-CN" sz="2400" b="1">
                          <a:latin typeface="Times New Roman" panose="02020603050405020304" pitchFamily="18" charset="0"/>
                          <a:cs typeface="Times New Roman" panose="02020603050405020304" pitchFamily="18" charset="0"/>
                        </a:rPr>
                        <a:t> 2._____ to find their way to places 3.______ they will spend the winter.</a:t>
                      </a:r>
                      <a:endParaRPr lang="en-US" altLang="zh-CN" sz="18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16113">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lgn="ctr">
                        <a:spcBef>
                          <a:spcPct val="0"/>
                        </a:spcBef>
                        <a:buClrTx/>
                        <a:buSzTx/>
                        <a:buFont typeface="Arial" panose="020B0604020202020204" pitchFamily="34" charset="0"/>
                        <a:buNone/>
                      </a:pPr>
                      <a:r>
                        <a:rPr lang="en-US" altLang="zh-CN" sz="2400" b="1">
                          <a:latin typeface="Times New Roman" panose="02020603050405020304" pitchFamily="18" charset="0"/>
                          <a:cs typeface="Times New Roman" panose="02020603050405020304" pitchFamily="18" charset="0"/>
                        </a:rPr>
                        <a:t>The way of</a:t>
                      </a:r>
                      <a:endParaRPr lang="en-US" altLang="zh-CN" sz="1000">
                        <a:cs typeface="Times New Roman" panose="02020603050405020304" pitchFamily="18" charset="0"/>
                      </a:endParaRPr>
                    </a:p>
                    <a:p>
                      <a:pPr marL="0" lvl="0" indent="0" algn="ctr" eaLnBrk="0" hangingPunct="0">
                        <a:spcBef>
                          <a:spcPct val="0"/>
                        </a:spcBef>
                        <a:buClrTx/>
                        <a:buSzTx/>
                        <a:buFontTx/>
                        <a:buNone/>
                      </a:pPr>
                      <a:r>
                        <a:rPr lang="en-US" altLang="zh-CN" sz="2400" b="1">
                          <a:latin typeface="Times New Roman" panose="02020603050405020304" pitchFamily="18" charset="0"/>
                          <a:cs typeface="Times New Roman" panose="02020603050405020304" pitchFamily="18" charset="0"/>
                        </a:rPr>
                        <a:t>monarchs</a:t>
                      </a:r>
                      <a:r>
                        <a:rPr lang="en-US" altLang="zh-CN" sz="2400" b="1">
                          <a:latin typeface="宋体" panose="02010600030101010101" pitchFamily="2" charset="-122"/>
                          <a:cs typeface="Times New Roman" panose="02020603050405020304" pitchFamily="18" charset="0"/>
                        </a:rPr>
                        <a:t>'</a:t>
                      </a:r>
                      <a:endParaRPr lang="en-US" altLang="zh-CN" sz="1000">
                        <a:cs typeface="Times New Roman" panose="02020603050405020304" pitchFamily="18" charset="0"/>
                      </a:endParaRPr>
                    </a:p>
                    <a:p>
                      <a:pPr marL="0" lvl="0" indent="0" algn="ctr" eaLnBrk="0" hangingPunct="0">
                        <a:spcBef>
                          <a:spcPct val="0"/>
                        </a:spcBef>
                        <a:buClrTx/>
                        <a:buSzTx/>
                        <a:buFontTx/>
                        <a:buNone/>
                      </a:pPr>
                      <a:r>
                        <a:rPr lang="en-US" altLang="zh-CN" sz="2400" b="1">
                          <a:latin typeface="Times New Roman" panose="02020603050405020304" pitchFamily="18" charset="0"/>
                          <a:cs typeface="Times New Roman" panose="02020603050405020304" pitchFamily="18" charset="0"/>
                        </a:rPr>
                        <a:t>migration</a:t>
                      </a:r>
                      <a:endParaRPr lang="en-US" altLang="zh-CN" sz="18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spcBef>
                          <a:spcPct val="0"/>
                        </a:spcBef>
                        <a:buClrTx/>
                        <a:buSzTx/>
                        <a:buFont typeface="Arial" panose="020B0604020202020204" pitchFamily="34" charset="0"/>
                        <a:buNone/>
                      </a:pPr>
                      <a:r>
                        <a:rPr lang="en-US" altLang="zh-CN" sz="2400" b="1">
                          <a:latin typeface="Times New Roman" panose="02020603050405020304" pitchFamily="18" charset="0"/>
                          <a:cs typeface="Times New Roman" panose="02020603050405020304" pitchFamily="18" charset="0"/>
                        </a:rPr>
                        <a:t>The monarch is able to tell the time of day, and use its eyes 4.__________ the position of the sun. So, it can 5._________ which way it needs to go and change its 6.________ when necessary.</a:t>
                      </a:r>
                      <a:endParaRPr lang="en-US" altLang="zh-CN" sz="180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51700" name="矩形 1051699"/>
          <p:cNvSpPr>
            <a:spLocks noChangeArrowheads="1"/>
          </p:cNvSpPr>
          <p:nvPr/>
        </p:nvSpPr>
        <p:spPr bwMode="auto">
          <a:xfrm>
            <a:off x="3276600" y="1701800"/>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b="1" u="none">
                <a:solidFill>
                  <a:srgbClr val="FF0000"/>
                </a:solidFill>
                <a:latin typeface="Times New Roman" panose="02020603050405020304" pitchFamily="18" charset="0"/>
                <a:ea typeface="宋体" panose="02010600030101010101" pitchFamily="2" charset="-122"/>
              </a:rPr>
              <a:t>migrate</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1701" name="矩形 1051700"/>
          <p:cNvSpPr>
            <a:spLocks noChangeArrowheads="1"/>
          </p:cNvSpPr>
          <p:nvPr/>
        </p:nvSpPr>
        <p:spPr bwMode="auto">
          <a:xfrm>
            <a:off x="4003675" y="3676650"/>
            <a:ext cx="896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south</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1702" name="矩形 1051701"/>
          <p:cNvSpPr>
            <a:spLocks noChangeArrowheads="1"/>
          </p:cNvSpPr>
          <p:nvPr/>
        </p:nvSpPr>
        <p:spPr bwMode="auto">
          <a:xfrm>
            <a:off x="2608263" y="4043363"/>
            <a:ext cx="97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where</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1709" name="矩形 1051708"/>
          <p:cNvSpPr>
            <a:spLocks noChangeArrowheads="1"/>
          </p:cNvSpPr>
          <p:nvPr/>
        </p:nvSpPr>
        <p:spPr bwMode="auto">
          <a:xfrm>
            <a:off x="4652963" y="4851400"/>
            <a:ext cx="1614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to measure</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1714" name="矩形 1051713"/>
          <p:cNvSpPr>
            <a:spLocks noChangeArrowheads="1"/>
          </p:cNvSpPr>
          <p:nvPr/>
        </p:nvSpPr>
        <p:spPr bwMode="auto">
          <a:xfrm>
            <a:off x="4916488" y="5211763"/>
            <a:ext cx="1503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determine</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1717" name="矩形 1051716"/>
          <p:cNvSpPr>
            <a:spLocks noChangeArrowheads="1"/>
          </p:cNvSpPr>
          <p:nvPr/>
        </p:nvSpPr>
        <p:spPr bwMode="auto">
          <a:xfrm>
            <a:off x="6053138" y="5589588"/>
            <a:ext cx="135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direction</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1700"/>
                                        </p:tgtEl>
                                        <p:attrNameLst>
                                          <p:attrName>style.visibility</p:attrName>
                                        </p:attrNameLst>
                                      </p:cBhvr>
                                      <p:to>
                                        <p:strVal val="visible"/>
                                      </p:to>
                                    </p:set>
                                    <p:anim calcmode="lin" valueType="num">
                                      <p:cBhvr additive="base">
                                        <p:cTn id="7" dur="500" fill="hold"/>
                                        <p:tgtEl>
                                          <p:spTgt spid="1051700"/>
                                        </p:tgtEl>
                                        <p:attrNameLst>
                                          <p:attrName>ppt_x</p:attrName>
                                        </p:attrNameLst>
                                      </p:cBhvr>
                                      <p:tavLst>
                                        <p:tav tm="0">
                                          <p:val>
                                            <p:strVal val="#ppt_x"/>
                                          </p:val>
                                        </p:tav>
                                        <p:tav tm="100000">
                                          <p:val>
                                            <p:strVal val="#ppt_x"/>
                                          </p:val>
                                        </p:tav>
                                      </p:tavLst>
                                    </p:anim>
                                    <p:anim calcmode="lin" valueType="num">
                                      <p:cBhvr additive="base">
                                        <p:cTn id="8" dur="500" fill="hold"/>
                                        <p:tgtEl>
                                          <p:spTgt spid="1051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51701"/>
                                        </p:tgtEl>
                                        <p:attrNameLst>
                                          <p:attrName>style.visibility</p:attrName>
                                        </p:attrNameLst>
                                      </p:cBhvr>
                                      <p:to>
                                        <p:strVal val="visible"/>
                                      </p:to>
                                    </p:set>
                                    <p:anim calcmode="lin" valueType="num">
                                      <p:cBhvr additive="base">
                                        <p:cTn id="13" dur="500" fill="hold"/>
                                        <p:tgtEl>
                                          <p:spTgt spid="1051701"/>
                                        </p:tgtEl>
                                        <p:attrNameLst>
                                          <p:attrName>ppt_x</p:attrName>
                                        </p:attrNameLst>
                                      </p:cBhvr>
                                      <p:tavLst>
                                        <p:tav tm="0">
                                          <p:val>
                                            <p:strVal val="#ppt_x"/>
                                          </p:val>
                                        </p:tav>
                                        <p:tav tm="100000">
                                          <p:val>
                                            <p:strVal val="#ppt_x"/>
                                          </p:val>
                                        </p:tav>
                                      </p:tavLst>
                                    </p:anim>
                                    <p:anim calcmode="lin" valueType="num">
                                      <p:cBhvr additive="base">
                                        <p:cTn id="14" dur="500" fill="hold"/>
                                        <p:tgtEl>
                                          <p:spTgt spid="10517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51702"/>
                                        </p:tgtEl>
                                        <p:attrNameLst>
                                          <p:attrName>style.visibility</p:attrName>
                                        </p:attrNameLst>
                                      </p:cBhvr>
                                      <p:to>
                                        <p:strVal val="visible"/>
                                      </p:to>
                                    </p:set>
                                    <p:anim calcmode="lin" valueType="num">
                                      <p:cBhvr additive="base">
                                        <p:cTn id="19" dur="500" fill="hold"/>
                                        <p:tgtEl>
                                          <p:spTgt spid="1051702"/>
                                        </p:tgtEl>
                                        <p:attrNameLst>
                                          <p:attrName>ppt_x</p:attrName>
                                        </p:attrNameLst>
                                      </p:cBhvr>
                                      <p:tavLst>
                                        <p:tav tm="0">
                                          <p:val>
                                            <p:strVal val="#ppt_x"/>
                                          </p:val>
                                        </p:tav>
                                        <p:tav tm="100000">
                                          <p:val>
                                            <p:strVal val="#ppt_x"/>
                                          </p:val>
                                        </p:tav>
                                      </p:tavLst>
                                    </p:anim>
                                    <p:anim calcmode="lin" valueType="num">
                                      <p:cBhvr additive="base">
                                        <p:cTn id="20" dur="500" fill="hold"/>
                                        <p:tgtEl>
                                          <p:spTgt spid="10517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51709"/>
                                        </p:tgtEl>
                                        <p:attrNameLst>
                                          <p:attrName>style.visibility</p:attrName>
                                        </p:attrNameLst>
                                      </p:cBhvr>
                                      <p:to>
                                        <p:strVal val="visible"/>
                                      </p:to>
                                    </p:set>
                                    <p:anim calcmode="lin" valueType="num">
                                      <p:cBhvr additive="base">
                                        <p:cTn id="25" dur="500" fill="hold"/>
                                        <p:tgtEl>
                                          <p:spTgt spid="1051709"/>
                                        </p:tgtEl>
                                        <p:attrNameLst>
                                          <p:attrName>ppt_x</p:attrName>
                                        </p:attrNameLst>
                                      </p:cBhvr>
                                      <p:tavLst>
                                        <p:tav tm="0">
                                          <p:val>
                                            <p:strVal val="#ppt_x"/>
                                          </p:val>
                                        </p:tav>
                                        <p:tav tm="100000">
                                          <p:val>
                                            <p:strVal val="#ppt_x"/>
                                          </p:val>
                                        </p:tav>
                                      </p:tavLst>
                                    </p:anim>
                                    <p:anim calcmode="lin" valueType="num">
                                      <p:cBhvr additive="base">
                                        <p:cTn id="26" dur="500" fill="hold"/>
                                        <p:tgtEl>
                                          <p:spTgt spid="105170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51714"/>
                                        </p:tgtEl>
                                        <p:attrNameLst>
                                          <p:attrName>style.visibility</p:attrName>
                                        </p:attrNameLst>
                                      </p:cBhvr>
                                      <p:to>
                                        <p:strVal val="visible"/>
                                      </p:to>
                                    </p:set>
                                    <p:anim calcmode="lin" valueType="num">
                                      <p:cBhvr additive="base">
                                        <p:cTn id="31" dur="500" fill="hold"/>
                                        <p:tgtEl>
                                          <p:spTgt spid="1051714"/>
                                        </p:tgtEl>
                                        <p:attrNameLst>
                                          <p:attrName>ppt_x</p:attrName>
                                        </p:attrNameLst>
                                      </p:cBhvr>
                                      <p:tavLst>
                                        <p:tav tm="0">
                                          <p:val>
                                            <p:strVal val="#ppt_x"/>
                                          </p:val>
                                        </p:tav>
                                        <p:tav tm="100000">
                                          <p:val>
                                            <p:strVal val="#ppt_x"/>
                                          </p:val>
                                        </p:tav>
                                      </p:tavLst>
                                    </p:anim>
                                    <p:anim calcmode="lin" valueType="num">
                                      <p:cBhvr additive="base">
                                        <p:cTn id="32" dur="500" fill="hold"/>
                                        <p:tgtEl>
                                          <p:spTgt spid="10517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51717"/>
                                        </p:tgtEl>
                                        <p:attrNameLst>
                                          <p:attrName>style.visibility</p:attrName>
                                        </p:attrNameLst>
                                      </p:cBhvr>
                                      <p:to>
                                        <p:strVal val="visible"/>
                                      </p:to>
                                    </p:set>
                                    <p:anim calcmode="lin" valueType="num">
                                      <p:cBhvr additive="base">
                                        <p:cTn id="37" dur="500" fill="hold"/>
                                        <p:tgtEl>
                                          <p:spTgt spid="1051717"/>
                                        </p:tgtEl>
                                        <p:attrNameLst>
                                          <p:attrName>ppt_x</p:attrName>
                                        </p:attrNameLst>
                                      </p:cBhvr>
                                      <p:tavLst>
                                        <p:tav tm="0">
                                          <p:val>
                                            <p:strVal val="#ppt_x"/>
                                          </p:val>
                                        </p:tav>
                                        <p:tav tm="100000">
                                          <p:val>
                                            <p:strVal val="#ppt_x"/>
                                          </p:val>
                                        </p:tav>
                                      </p:tavLst>
                                    </p:anim>
                                    <p:anim calcmode="lin" valueType="num">
                                      <p:cBhvr additive="base">
                                        <p:cTn id="38" dur="500" fill="hold"/>
                                        <p:tgtEl>
                                          <p:spTgt spid="10517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700" grpId="0"/>
      <p:bldP spid="1051701" grpId="0"/>
      <p:bldP spid="1051702" grpId="0"/>
      <p:bldP spid="1051709" grpId="0"/>
      <p:bldP spid="1051714" grpId="0"/>
      <p:bldP spid="10517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0656" name="表格 1050655"/>
          <p:cNvGraphicFramePr/>
          <p:nvPr/>
        </p:nvGraphicFramePr>
        <p:xfrm>
          <a:off x="971550" y="1196975"/>
          <a:ext cx="7199313" cy="4597400"/>
        </p:xfrm>
        <a:graphic>
          <a:graphicData uri="http://schemas.openxmlformats.org/drawingml/2006/table">
            <a:tbl>
              <a:tblPr/>
              <a:tblGrid>
                <a:gridCol w="1871663">
                  <a:extLst>
                    <a:ext uri="{9D8B030D-6E8A-4147-A177-3AD203B41FA5}">
                      <a16:colId xmlns:a16="http://schemas.microsoft.com/office/drawing/2014/main" val="20000"/>
                    </a:ext>
                  </a:extLst>
                </a:gridCol>
                <a:gridCol w="5327650">
                  <a:extLst>
                    <a:ext uri="{9D8B030D-6E8A-4147-A177-3AD203B41FA5}">
                      <a16:colId xmlns:a16="http://schemas.microsoft.com/office/drawing/2014/main" val="20001"/>
                    </a:ext>
                  </a:extLst>
                </a:gridCol>
              </a:tblGrid>
              <a:tr h="1945091">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lgn="ctr">
                        <a:spcBef>
                          <a:spcPct val="0"/>
                        </a:spcBef>
                        <a:buClrTx/>
                        <a:buSzTx/>
                        <a:buFont typeface="Arial" panose="020B0604020202020204" pitchFamily="34" charset="0"/>
                        <a:buNone/>
                      </a:pPr>
                      <a:r>
                        <a:rPr lang="en-US" altLang="zh-CN" sz="2400" b="1">
                          <a:latin typeface="Times New Roman" panose="02020603050405020304" pitchFamily="18" charset="0"/>
                          <a:cs typeface="Times New Roman" panose="02020603050405020304" pitchFamily="18" charset="0"/>
                        </a:rPr>
                        <a:t>The reason why</a:t>
                      </a:r>
                      <a:endParaRPr lang="en-US" altLang="zh-CN" sz="1000">
                        <a:cs typeface="Times New Roman" panose="02020603050405020304" pitchFamily="18" charset="0"/>
                      </a:endParaRPr>
                    </a:p>
                    <a:p>
                      <a:pPr marL="0" lvl="0" indent="0" algn="ctr" eaLnBrk="0" hangingPunct="0">
                        <a:spcBef>
                          <a:spcPct val="0"/>
                        </a:spcBef>
                        <a:buClrTx/>
                        <a:buSzTx/>
                        <a:buFontTx/>
                        <a:buNone/>
                      </a:pPr>
                      <a:r>
                        <a:rPr lang="en-US" altLang="zh-CN" sz="2400" b="1">
                          <a:latin typeface="Times New Roman" panose="02020603050405020304" pitchFamily="18" charset="0"/>
                          <a:cs typeface="Times New Roman" panose="02020603050405020304" pitchFamily="18" charset="0"/>
                        </a:rPr>
                        <a:t>the monarch</a:t>
                      </a:r>
                      <a:endParaRPr lang="en-US" altLang="zh-CN" sz="1000">
                        <a:cs typeface="Times New Roman" panose="02020603050405020304" pitchFamily="18" charset="0"/>
                      </a:endParaRPr>
                    </a:p>
                    <a:p>
                      <a:pPr marL="0" lvl="0" indent="0" algn="ctr" eaLnBrk="0" hangingPunct="0">
                        <a:spcBef>
                          <a:spcPct val="0"/>
                        </a:spcBef>
                        <a:buClrTx/>
                        <a:buSzTx/>
                        <a:buFontTx/>
                        <a:buNone/>
                      </a:pPr>
                      <a:r>
                        <a:rPr lang="en-US" altLang="zh-CN" sz="2400" b="1">
                          <a:latin typeface="Times New Roman" panose="02020603050405020304" pitchFamily="18" charset="0"/>
                          <a:cs typeface="Times New Roman" panose="02020603050405020304" pitchFamily="18" charset="0"/>
                        </a:rPr>
                        <a:t>numbers are</a:t>
                      </a:r>
                      <a:endParaRPr lang="en-US" altLang="zh-CN" sz="1000">
                        <a:cs typeface="Times New Roman" panose="02020603050405020304" pitchFamily="18" charset="0"/>
                      </a:endParaRPr>
                    </a:p>
                    <a:p>
                      <a:pPr marL="0" lvl="0" indent="0" algn="ctr" eaLnBrk="0" hangingPunct="0">
                        <a:spcBef>
                          <a:spcPct val="0"/>
                        </a:spcBef>
                        <a:buClrTx/>
                        <a:buSzTx/>
                        <a:buFontTx/>
                        <a:buNone/>
                      </a:pPr>
                      <a:r>
                        <a:rPr lang="en-US" altLang="zh-CN" sz="2400" b="1">
                          <a:latin typeface="Times New Roman" panose="02020603050405020304" pitchFamily="18" charset="0"/>
                          <a:cs typeface="Times New Roman" panose="02020603050405020304" pitchFamily="18" charset="0"/>
                        </a:rPr>
                        <a:t>falling</a:t>
                      </a:r>
                      <a:endParaRPr lang="en-US" altLang="zh-CN" sz="1800"/>
                    </a:p>
                  </a:txBody>
                  <a:tcPr marT="45729" marB="4572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spcBef>
                          <a:spcPct val="0"/>
                        </a:spcBef>
                        <a:buClrTx/>
                        <a:buSzTx/>
                        <a:buFont typeface="Arial" panose="020B0604020202020204" pitchFamily="34" charset="0"/>
                        <a:buNone/>
                      </a:pPr>
                      <a:r>
                        <a:rPr lang="en-US" altLang="zh-CN" sz="2400" b="1">
                          <a:latin typeface="Times New Roman" panose="02020603050405020304" pitchFamily="18" charset="0"/>
                          <a:cs typeface="Times New Roman" panose="02020603050405020304" pitchFamily="18" charset="0"/>
                        </a:rPr>
                        <a:t>People are destroying the natural environment by 7.____________ trees and using 8._________ that kill the plants that monarch caterpillars eat.</a:t>
                      </a:r>
                      <a:endParaRPr lang="en-US" altLang="zh-CN" sz="1800"/>
                    </a:p>
                  </a:txBody>
                  <a:tcPr marT="45729" marB="4572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2309">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lgn="ctr">
                        <a:spcBef>
                          <a:spcPct val="0"/>
                        </a:spcBef>
                        <a:buClrTx/>
                        <a:buSzTx/>
                        <a:buFont typeface="Arial" panose="020B0604020202020204" pitchFamily="34" charset="0"/>
                        <a:buNone/>
                      </a:pPr>
                      <a:r>
                        <a:rPr lang="en-US" altLang="zh-CN" sz="2400" b="1">
                          <a:latin typeface="Times New Roman" panose="02020603050405020304" pitchFamily="18" charset="0"/>
                          <a:cs typeface="Times New Roman" panose="02020603050405020304" pitchFamily="18" charset="0"/>
                        </a:rPr>
                        <a:t>How to protect</a:t>
                      </a:r>
                      <a:endParaRPr lang="en-US" altLang="zh-CN" sz="1000">
                        <a:cs typeface="Times New Roman" panose="02020603050405020304" pitchFamily="18" charset="0"/>
                      </a:endParaRPr>
                    </a:p>
                    <a:p>
                      <a:pPr marL="0" lvl="0" indent="0" algn="ctr" eaLnBrk="0" hangingPunct="0">
                        <a:spcBef>
                          <a:spcPct val="0"/>
                        </a:spcBef>
                        <a:buClrTx/>
                        <a:buSzTx/>
                        <a:buFontTx/>
                        <a:buNone/>
                      </a:pPr>
                      <a:r>
                        <a:rPr lang="en-US" altLang="zh-CN" sz="2400" b="1">
                          <a:latin typeface="Times New Roman" panose="02020603050405020304" pitchFamily="18" charset="0"/>
                          <a:cs typeface="Times New Roman" panose="02020603050405020304" pitchFamily="18" charset="0"/>
                        </a:rPr>
                        <a:t>the monarchs</a:t>
                      </a:r>
                      <a:endParaRPr lang="en-US" altLang="zh-CN" sz="1800"/>
                    </a:p>
                  </a:txBody>
                  <a:tcPr marT="45729" marB="4572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280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buSzPct val="80000"/>
                        <a:buFont typeface="Wingdings" panose="05000000000000000000" pitchFamily="2" charset="2"/>
                        <a:buChar char="¨"/>
                        <a:defRPr sz="2400" kern="1200"/>
                      </a:lvl2pPr>
                      <a:lvl3pPr marL="1143000" lvl="2" indent="-228600">
                        <a:buClr>
                          <a:schemeClr val="bg2"/>
                        </a:buClr>
                        <a:buSzPct val="65000"/>
                        <a:buFont typeface="Wingdings" panose="05000000000000000000" pitchFamily="2" charset="2"/>
                        <a:buChar char="n"/>
                        <a:defRPr sz="2000" kern="1200"/>
                      </a:lvl3pPr>
                      <a:lvl4pPr marL="1600200" lvl="3" indent="-228600">
                        <a:buClr>
                          <a:schemeClr val="accent2"/>
                        </a:buClr>
                        <a:buSzPct val="70000"/>
                        <a:buFont typeface="Wingdings" panose="05000000000000000000" pitchFamily="2" charset="2"/>
                        <a:buChar char="¨"/>
                        <a:defRPr sz="1800" kern="1200"/>
                      </a:lvl4pPr>
                      <a:lvl5pPr marL="2057400" lvl="4" indent="-228600">
                        <a:buClr>
                          <a:schemeClr val="bg2"/>
                        </a:buClr>
                        <a:buSzTx/>
                        <a:buFont typeface="Wingdings" panose="05000000000000000000" pitchFamily="2" charset="2"/>
                        <a:buChar char="§"/>
                        <a:defRPr sz="1800" kern="1200"/>
                      </a:lvl5pPr>
                    </a:lstStyle>
                    <a:p>
                      <a:pPr marL="0" lvl="0" indent="0">
                        <a:spcBef>
                          <a:spcPct val="0"/>
                        </a:spcBef>
                        <a:buClrTx/>
                        <a:buSzTx/>
                        <a:buFont typeface="Arial" panose="020B0604020202020204" pitchFamily="34" charset="0"/>
                        <a:buNone/>
                      </a:pPr>
                      <a:r>
                        <a:rPr lang="en-US" altLang="zh-CN" sz="2400" b="1">
                          <a:latin typeface="Courier New" panose="02070309020205020404" pitchFamily="49" charset="0"/>
                          <a:ea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Volunteers have been working together to record their migration and make sure that there are enough plants for them to 9.______.</a:t>
                      </a:r>
                      <a:endParaRPr lang="en-US" altLang="zh-CN" sz="1000">
                        <a:cs typeface="Times New Roman" panose="02020603050405020304" pitchFamily="18" charset="0"/>
                      </a:endParaRPr>
                    </a:p>
                    <a:p>
                      <a:pPr marL="0" lvl="0" indent="0" eaLnBrk="0" hangingPunct="0">
                        <a:spcBef>
                          <a:spcPct val="0"/>
                        </a:spcBef>
                        <a:buClrTx/>
                        <a:buSzTx/>
                        <a:buFontTx/>
                        <a:buNone/>
                      </a:pPr>
                      <a:r>
                        <a:rPr lang="en-US" altLang="zh-CN" sz="2400" b="1">
                          <a:latin typeface="Courier New" panose="02070309020205020404" pitchFamily="49" charset="0"/>
                          <a:ea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The more we know about these delicate creatures, 10.__________ the chance they will survive.</a:t>
                      </a:r>
                      <a:endParaRPr lang="en-US" altLang="zh-CN" sz="1800"/>
                    </a:p>
                  </a:txBody>
                  <a:tcPr marT="45729" marB="4572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0655" name="矩形 1050654"/>
          <p:cNvSpPr>
            <a:spLocks noChangeArrowheads="1"/>
          </p:cNvSpPr>
          <p:nvPr/>
        </p:nvSpPr>
        <p:spPr bwMode="auto">
          <a:xfrm>
            <a:off x="5251450" y="1733550"/>
            <a:ext cx="188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b="1" u="none">
                <a:solidFill>
                  <a:srgbClr val="FF0000"/>
                </a:solidFill>
                <a:latin typeface="Times New Roman" panose="02020603050405020304" pitchFamily="18" charset="0"/>
                <a:ea typeface="宋体" panose="02010600030101010101" pitchFamily="2" charset="-122"/>
              </a:rPr>
              <a:t>cutting down</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0658" name="矩形 1050657"/>
          <p:cNvSpPr>
            <a:spLocks noChangeArrowheads="1"/>
          </p:cNvSpPr>
          <p:nvPr/>
        </p:nvSpPr>
        <p:spPr bwMode="auto">
          <a:xfrm>
            <a:off x="4448175" y="2133600"/>
            <a:ext cx="145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chemicals</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0659" name="矩形 1050658"/>
          <p:cNvSpPr>
            <a:spLocks noChangeArrowheads="1"/>
          </p:cNvSpPr>
          <p:nvPr/>
        </p:nvSpPr>
        <p:spPr bwMode="auto">
          <a:xfrm>
            <a:off x="4587875" y="4252913"/>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feed on</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
        <p:nvSpPr>
          <p:cNvPr id="1050660" name="矩形 1050659"/>
          <p:cNvSpPr>
            <a:spLocks noChangeArrowheads="1"/>
          </p:cNvSpPr>
          <p:nvPr/>
        </p:nvSpPr>
        <p:spPr bwMode="auto">
          <a:xfrm>
            <a:off x="5710238" y="4940300"/>
            <a:ext cx="161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u="none">
                <a:solidFill>
                  <a:srgbClr val="FF0000"/>
                </a:solidFill>
                <a:latin typeface="Times New Roman" panose="02020603050405020304" pitchFamily="18" charset="0"/>
                <a:ea typeface="宋体" panose="02010600030101010101" pitchFamily="2" charset="-122"/>
              </a:rPr>
              <a:t>the greater</a:t>
            </a:r>
            <a:endParaRPr lang="zh-CN" altLang="en-US" sz="2400" b="1" u="none">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0655"/>
                                        </p:tgtEl>
                                        <p:attrNameLst>
                                          <p:attrName>style.visibility</p:attrName>
                                        </p:attrNameLst>
                                      </p:cBhvr>
                                      <p:to>
                                        <p:strVal val="visible"/>
                                      </p:to>
                                    </p:set>
                                    <p:anim calcmode="lin" valueType="num">
                                      <p:cBhvr additive="base">
                                        <p:cTn id="7" dur="500" fill="hold"/>
                                        <p:tgtEl>
                                          <p:spTgt spid="1050655"/>
                                        </p:tgtEl>
                                        <p:attrNameLst>
                                          <p:attrName>ppt_x</p:attrName>
                                        </p:attrNameLst>
                                      </p:cBhvr>
                                      <p:tavLst>
                                        <p:tav tm="0">
                                          <p:val>
                                            <p:strVal val="#ppt_x"/>
                                          </p:val>
                                        </p:tav>
                                        <p:tav tm="100000">
                                          <p:val>
                                            <p:strVal val="#ppt_x"/>
                                          </p:val>
                                        </p:tav>
                                      </p:tavLst>
                                    </p:anim>
                                    <p:anim calcmode="lin" valueType="num">
                                      <p:cBhvr additive="base">
                                        <p:cTn id="8" dur="500" fill="hold"/>
                                        <p:tgtEl>
                                          <p:spTgt spid="10506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50658"/>
                                        </p:tgtEl>
                                        <p:attrNameLst>
                                          <p:attrName>style.visibility</p:attrName>
                                        </p:attrNameLst>
                                      </p:cBhvr>
                                      <p:to>
                                        <p:strVal val="visible"/>
                                      </p:to>
                                    </p:set>
                                    <p:anim calcmode="lin" valueType="num">
                                      <p:cBhvr additive="base">
                                        <p:cTn id="13" dur="500" fill="hold"/>
                                        <p:tgtEl>
                                          <p:spTgt spid="1050658"/>
                                        </p:tgtEl>
                                        <p:attrNameLst>
                                          <p:attrName>ppt_x</p:attrName>
                                        </p:attrNameLst>
                                      </p:cBhvr>
                                      <p:tavLst>
                                        <p:tav tm="0">
                                          <p:val>
                                            <p:strVal val="#ppt_x"/>
                                          </p:val>
                                        </p:tav>
                                        <p:tav tm="100000">
                                          <p:val>
                                            <p:strVal val="#ppt_x"/>
                                          </p:val>
                                        </p:tav>
                                      </p:tavLst>
                                    </p:anim>
                                    <p:anim calcmode="lin" valueType="num">
                                      <p:cBhvr additive="base">
                                        <p:cTn id="14" dur="500" fill="hold"/>
                                        <p:tgtEl>
                                          <p:spTgt spid="10506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50659"/>
                                        </p:tgtEl>
                                        <p:attrNameLst>
                                          <p:attrName>style.visibility</p:attrName>
                                        </p:attrNameLst>
                                      </p:cBhvr>
                                      <p:to>
                                        <p:strVal val="visible"/>
                                      </p:to>
                                    </p:set>
                                    <p:anim calcmode="lin" valueType="num">
                                      <p:cBhvr additive="base">
                                        <p:cTn id="19" dur="500" fill="hold"/>
                                        <p:tgtEl>
                                          <p:spTgt spid="1050659"/>
                                        </p:tgtEl>
                                        <p:attrNameLst>
                                          <p:attrName>ppt_x</p:attrName>
                                        </p:attrNameLst>
                                      </p:cBhvr>
                                      <p:tavLst>
                                        <p:tav tm="0">
                                          <p:val>
                                            <p:strVal val="#ppt_x"/>
                                          </p:val>
                                        </p:tav>
                                        <p:tav tm="100000">
                                          <p:val>
                                            <p:strVal val="#ppt_x"/>
                                          </p:val>
                                        </p:tav>
                                      </p:tavLst>
                                    </p:anim>
                                    <p:anim calcmode="lin" valueType="num">
                                      <p:cBhvr additive="base">
                                        <p:cTn id="20" dur="500" fill="hold"/>
                                        <p:tgtEl>
                                          <p:spTgt spid="105065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50660"/>
                                        </p:tgtEl>
                                        <p:attrNameLst>
                                          <p:attrName>style.visibility</p:attrName>
                                        </p:attrNameLst>
                                      </p:cBhvr>
                                      <p:to>
                                        <p:strVal val="visible"/>
                                      </p:to>
                                    </p:set>
                                    <p:anim calcmode="lin" valueType="num">
                                      <p:cBhvr additive="base">
                                        <p:cTn id="25" dur="500" fill="hold"/>
                                        <p:tgtEl>
                                          <p:spTgt spid="1050660"/>
                                        </p:tgtEl>
                                        <p:attrNameLst>
                                          <p:attrName>ppt_x</p:attrName>
                                        </p:attrNameLst>
                                      </p:cBhvr>
                                      <p:tavLst>
                                        <p:tav tm="0">
                                          <p:val>
                                            <p:strVal val="#ppt_x"/>
                                          </p:val>
                                        </p:tav>
                                        <p:tav tm="100000">
                                          <p:val>
                                            <p:strVal val="#ppt_x"/>
                                          </p:val>
                                        </p:tav>
                                      </p:tavLst>
                                    </p:anim>
                                    <p:anim calcmode="lin" valueType="num">
                                      <p:cBhvr additive="base">
                                        <p:cTn id="26" dur="500" fill="hold"/>
                                        <p:tgtEl>
                                          <p:spTgt spid="1050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55" grpId="0"/>
      <p:bldP spid="1050658" grpId="0"/>
      <p:bldP spid="1050659" grpId="0"/>
      <p:bldP spid="10506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7" name="对象 1108993"/>
          <p:cNvGraphicFramePr/>
          <p:nvPr/>
        </p:nvGraphicFramePr>
        <p:xfrm>
          <a:off x="393700" y="284163"/>
          <a:ext cx="8335963" cy="5445125"/>
        </p:xfrm>
        <a:graphic>
          <a:graphicData uri="http://schemas.openxmlformats.org/presentationml/2006/ole">
            <mc:AlternateContent xmlns:mc="http://schemas.openxmlformats.org/markup-compatibility/2006">
              <mc:Choice xmlns:v="urn:schemas-microsoft-com:vml" Requires="v">
                <p:oleObj spid="_x0000_s9239" r:id="rId3" imgW="8491855" imgH="5527675" progId="Word.Document.8">
                  <p:embed/>
                </p:oleObj>
              </mc:Choice>
              <mc:Fallback>
                <p:oleObj r:id="rId3" imgW="8491855" imgH="5527675" progId="Word.Document.8">
                  <p:embed/>
                  <p:pic>
                    <p:nvPicPr>
                      <p:cNvPr id="0" name="对象 110899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284163"/>
                        <a:ext cx="833596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08995" name="对象 1108994"/>
          <p:cNvGraphicFramePr/>
          <p:nvPr/>
        </p:nvGraphicFramePr>
        <p:xfrm>
          <a:off x="376238" y="5610225"/>
          <a:ext cx="4119562" cy="576263"/>
        </p:xfrm>
        <a:graphic>
          <a:graphicData uri="http://schemas.openxmlformats.org/presentationml/2006/ole">
            <mc:AlternateContent xmlns:mc="http://schemas.openxmlformats.org/markup-compatibility/2006">
              <mc:Choice xmlns:v="urn:schemas-microsoft-com:vml" Requires="v">
                <p:oleObj spid="_x0000_s9240" r:id="rId5" imgW="4184650" imgH="594360" progId="Word.Document.8">
                  <p:embed/>
                </p:oleObj>
              </mc:Choice>
              <mc:Fallback>
                <p:oleObj r:id="rId5" imgW="4184650" imgH="594360" progId="Word.Document.8">
                  <p:embed/>
                  <p:pic>
                    <p:nvPicPr>
                      <p:cNvPr id="0" name="对象 110899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8" y="5610225"/>
                        <a:ext cx="4119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08996" name="对象 1108995"/>
          <p:cNvGraphicFramePr/>
          <p:nvPr/>
        </p:nvGraphicFramePr>
        <p:xfrm>
          <a:off x="4411663" y="5659438"/>
          <a:ext cx="4373562" cy="576262"/>
        </p:xfrm>
        <a:graphic>
          <a:graphicData uri="http://schemas.openxmlformats.org/presentationml/2006/ole">
            <mc:AlternateContent xmlns:mc="http://schemas.openxmlformats.org/markup-compatibility/2006">
              <mc:Choice xmlns:v="urn:schemas-microsoft-com:vml" Requires="v">
                <p:oleObj spid="_x0000_s9241" r:id="rId7" imgW="4439285" imgH="594360" progId="Word.Document.8">
                  <p:embed/>
                </p:oleObj>
              </mc:Choice>
              <mc:Fallback>
                <p:oleObj r:id="rId7" imgW="4439285" imgH="594360" progId="Word.Document.8">
                  <p:embed/>
                  <p:pic>
                    <p:nvPicPr>
                      <p:cNvPr id="0" name="对象 110899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1663" y="5659438"/>
                        <a:ext cx="43735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08997" name="对象 1108996"/>
          <p:cNvGraphicFramePr/>
          <p:nvPr/>
        </p:nvGraphicFramePr>
        <p:xfrm>
          <a:off x="363538" y="6099175"/>
          <a:ext cx="3459162" cy="534988"/>
        </p:xfrm>
        <a:graphic>
          <a:graphicData uri="http://schemas.openxmlformats.org/presentationml/2006/ole">
            <mc:AlternateContent xmlns:mc="http://schemas.openxmlformats.org/markup-compatibility/2006">
              <mc:Choice xmlns:v="urn:schemas-microsoft-com:vml" Requires="v">
                <p:oleObj spid="_x0000_s9242" r:id="rId9" imgW="3493135" imgH="594360" progId="Word.Document.8">
                  <p:embed/>
                </p:oleObj>
              </mc:Choice>
              <mc:Fallback>
                <p:oleObj r:id="rId9" imgW="3493135" imgH="594360" progId="Word.Document.8">
                  <p:embed/>
                  <p:pic>
                    <p:nvPicPr>
                      <p:cNvPr id="0" name="对象 110899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8" y="6099175"/>
                        <a:ext cx="345916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08998" name="对象 1108997"/>
          <p:cNvGraphicFramePr/>
          <p:nvPr/>
        </p:nvGraphicFramePr>
        <p:xfrm>
          <a:off x="4397375" y="6116638"/>
          <a:ext cx="3270250" cy="577850"/>
        </p:xfrm>
        <a:graphic>
          <a:graphicData uri="http://schemas.openxmlformats.org/presentationml/2006/ole">
            <mc:AlternateContent xmlns:mc="http://schemas.openxmlformats.org/markup-compatibility/2006">
              <mc:Choice xmlns:v="urn:schemas-microsoft-com:vml" Requires="v">
                <p:oleObj spid="_x0000_s9243" r:id="rId11" imgW="3337560" imgH="594360" progId="Word.Document.8">
                  <p:embed/>
                </p:oleObj>
              </mc:Choice>
              <mc:Fallback>
                <p:oleObj r:id="rId11" imgW="3337560" imgH="594360" progId="Word.Document.8">
                  <p:embed/>
                  <p:pic>
                    <p:nvPicPr>
                      <p:cNvPr id="0" name="对象 110899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7375" y="6116638"/>
                        <a:ext cx="3270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8995"/>
                                        </p:tgtEl>
                                        <p:attrNameLst>
                                          <p:attrName>style.visibility</p:attrName>
                                        </p:attrNameLst>
                                      </p:cBhvr>
                                      <p:to>
                                        <p:strVal val="visible"/>
                                      </p:to>
                                    </p:set>
                                    <p:animEffect transition="in" filter="blinds(horizontal)">
                                      <p:cBhvr>
                                        <p:cTn id="7" dur="500"/>
                                        <p:tgtEl>
                                          <p:spTgt spid="11089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08996"/>
                                        </p:tgtEl>
                                        <p:attrNameLst>
                                          <p:attrName>style.visibility</p:attrName>
                                        </p:attrNameLst>
                                      </p:cBhvr>
                                      <p:to>
                                        <p:strVal val="visible"/>
                                      </p:to>
                                    </p:set>
                                    <p:animEffect transition="in" filter="blinds(horizontal)">
                                      <p:cBhvr>
                                        <p:cTn id="12" dur="500"/>
                                        <p:tgtEl>
                                          <p:spTgt spid="11089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08997"/>
                                        </p:tgtEl>
                                        <p:attrNameLst>
                                          <p:attrName>style.visibility</p:attrName>
                                        </p:attrNameLst>
                                      </p:cBhvr>
                                      <p:to>
                                        <p:strVal val="visible"/>
                                      </p:to>
                                    </p:set>
                                    <p:animEffect transition="in" filter="blinds(horizontal)">
                                      <p:cBhvr>
                                        <p:cTn id="17" dur="500"/>
                                        <p:tgtEl>
                                          <p:spTgt spid="11089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08998"/>
                                        </p:tgtEl>
                                        <p:attrNameLst>
                                          <p:attrName>style.visibility</p:attrName>
                                        </p:attrNameLst>
                                      </p:cBhvr>
                                      <p:to>
                                        <p:strVal val="visible"/>
                                      </p:to>
                                    </p:set>
                                    <p:animEffect transition="in" filter="blinds(horizontal)">
                                      <p:cBhvr>
                                        <p:cTn id="22" dur="500"/>
                                        <p:tgtEl>
                                          <p:spTgt spid="1108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1049601" descr="E:/课件/新教材外研英语必修1/PPT可自主编辑课件/Unit 5 Into the wild/step3.tif"/>
          <p:cNvPicPr>
            <a:picLocks noChangeAspect="1" noChangeArrowheads="1"/>
          </p:cNvPicPr>
          <p:nvPr/>
        </p:nvPicPr>
        <p:blipFill>
          <a:blip r:embed="rId3" r:link="rId4" cstate="email"/>
          <a:srcRect/>
          <a:stretch>
            <a:fillRect/>
          </a:stretch>
        </p:blipFill>
        <p:spPr bwMode="auto">
          <a:xfrm>
            <a:off x="522288" y="458788"/>
            <a:ext cx="28797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6" name="对象 1049602"/>
          <p:cNvGraphicFramePr/>
          <p:nvPr/>
        </p:nvGraphicFramePr>
        <p:xfrm>
          <a:off x="1746250" y="242888"/>
          <a:ext cx="1978025" cy="395287"/>
        </p:xfrm>
        <a:graphic>
          <a:graphicData uri="http://schemas.openxmlformats.org/presentationml/2006/ole">
            <mc:AlternateContent xmlns:mc="http://schemas.openxmlformats.org/markup-compatibility/2006">
              <mc:Choice xmlns:v="urn:schemas-microsoft-com:vml" Requires="v">
                <p:oleObj spid="_x0000_s36896" r:id="rId5" imgW="1996440" imgH="399415" progId="Word.Document.8">
                  <p:embed/>
                </p:oleObj>
              </mc:Choice>
              <mc:Fallback>
                <p:oleObj r:id="rId5" imgW="1996440" imgH="399415" progId="Word.Document.8">
                  <p:embed/>
                  <p:pic>
                    <p:nvPicPr>
                      <p:cNvPr id="0" name="对象 104960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0" y="242888"/>
                        <a:ext cx="19780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6867" name="对象 1049603"/>
          <p:cNvGraphicFramePr/>
          <p:nvPr/>
        </p:nvGraphicFramePr>
        <p:xfrm>
          <a:off x="531813" y="884238"/>
          <a:ext cx="7620000" cy="1341437"/>
        </p:xfrm>
        <a:graphic>
          <a:graphicData uri="http://schemas.openxmlformats.org/presentationml/2006/ole">
            <mc:AlternateContent xmlns:mc="http://schemas.openxmlformats.org/markup-compatibility/2006">
              <mc:Choice xmlns:v="urn:schemas-microsoft-com:vml" Requires="v">
                <p:oleObj spid="_x0000_s36897" r:id="rId7" imgW="7840980" imgH="1386840" progId="Word.Document.8">
                  <p:embed/>
                </p:oleObj>
              </mc:Choice>
              <mc:Fallback>
                <p:oleObj r:id="rId7" imgW="7840980" imgH="1386840" progId="Word.Document.8">
                  <p:embed/>
                  <p:pic>
                    <p:nvPicPr>
                      <p:cNvPr id="0" name="对象 104960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813" y="884238"/>
                        <a:ext cx="76200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49605" name="对象 1049604"/>
          <p:cNvGraphicFramePr/>
          <p:nvPr/>
        </p:nvGraphicFramePr>
        <p:xfrm>
          <a:off x="981075" y="1252538"/>
          <a:ext cx="7167563" cy="889000"/>
        </p:xfrm>
        <a:graphic>
          <a:graphicData uri="http://schemas.openxmlformats.org/presentationml/2006/ole">
            <mc:AlternateContent xmlns:mc="http://schemas.openxmlformats.org/markup-compatibility/2006">
              <mc:Choice xmlns:v="urn:schemas-microsoft-com:vml" Requires="v">
                <p:oleObj spid="_x0000_s36898" r:id="rId9" imgW="7402195" imgH="926465" progId="Word.Document.8">
                  <p:embed/>
                </p:oleObj>
              </mc:Choice>
              <mc:Fallback>
                <p:oleObj r:id="rId9" imgW="7402195" imgH="926465" progId="Word.Document.8">
                  <p:embed/>
                  <p:pic>
                    <p:nvPicPr>
                      <p:cNvPr id="0" name="对象 104960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1075" y="1252538"/>
                        <a:ext cx="71675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49606" name="对象 1049605"/>
          <p:cNvGraphicFramePr/>
          <p:nvPr/>
        </p:nvGraphicFramePr>
        <p:xfrm>
          <a:off x="522288" y="2178050"/>
          <a:ext cx="7661275" cy="2084388"/>
        </p:xfrm>
        <a:graphic>
          <a:graphicData uri="http://schemas.openxmlformats.org/presentationml/2006/ole">
            <mc:AlternateContent xmlns:mc="http://schemas.openxmlformats.org/markup-compatibility/2006">
              <mc:Choice xmlns:v="urn:schemas-microsoft-com:vml" Requires="v">
                <p:oleObj spid="_x0000_s36899" r:id="rId11" imgW="7917180" imgH="2157730" progId="Word.Document.8">
                  <p:embed/>
                </p:oleObj>
              </mc:Choice>
              <mc:Fallback>
                <p:oleObj r:id="rId11" imgW="7917180" imgH="2157730" progId="Word.Document.8">
                  <p:embed/>
                  <p:pic>
                    <p:nvPicPr>
                      <p:cNvPr id="0" name="对象 104960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288" y="2178050"/>
                        <a:ext cx="766127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49607" name="对象 1049606"/>
          <p:cNvGraphicFramePr/>
          <p:nvPr/>
        </p:nvGraphicFramePr>
        <p:xfrm>
          <a:off x="555625" y="4262438"/>
          <a:ext cx="8048625" cy="2117725"/>
        </p:xfrm>
        <a:graphic>
          <a:graphicData uri="http://schemas.openxmlformats.org/presentationml/2006/ole">
            <mc:AlternateContent xmlns:mc="http://schemas.openxmlformats.org/markup-compatibility/2006">
              <mc:Choice xmlns:v="urn:schemas-microsoft-com:vml" Requires="v">
                <p:oleObj spid="_x0000_s36900" r:id="rId13" imgW="8350250" imgH="2206625" progId="Word.Document.8">
                  <p:embed/>
                </p:oleObj>
              </mc:Choice>
              <mc:Fallback>
                <p:oleObj r:id="rId13" imgW="8350250" imgH="2206625" progId="Word.Document.8">
                  <p:embed/>
                  <p:pic>
                    <p:nvPicPr>
                      <p:cNvPr id="0" name="对象 104960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625" y="4262438"/>
                        <a:ext cx="80486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49608" name="对象 1049607"/>
          <p:cNvGraphicFramePr/>
          <p:nvPr/>
        </p:nvGraphicFramePr>
        <p:xfrm>
          <a:off x="1000125" y="2928938"/>
          <a:ext cx="7018338" cy="1277937"/>
        </p:xfrm>
        <a:graphic>
          <a:graphicData uri="http://schemas.openxmlformats.org/presentationml/2006/ole">
            <mc:AlternateContent xmlns:mc="http://schemas.openxmlformats.org/markup-compatibility/2006">
              <mc:Choice xmlns:v="urn:schemas-microsoft-com:vml" Requires="v">
                <p:oleObj spid="_x0000_s36901" r:id="rId15" imgW="7251065" imgH="1327150" progId="Word.Document.8">
                  <p:embed/>
                </p:oleObj>
              </mc:Choice>
              <mc:Fallback>
                <p:oleObj r:id="rId15" imgW="7251065" imgH="1327150" progId="Word.Document.8">
                  <p:embed/>
                  <p:pic>
                    <p:nvPicPr>
                      <p:cNvPr id="0" name="对象 104960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0125" y="2928938"/>
                        <a:ext cx="701833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49610" name="对象 1049609"/>
          <p:cNvGraphicFramePr/>
          <p:nvPr/>
        </p:nvGraphicFramePr>
        <p:xfrm>
          <a:off x="1009650" y="5006975"/>
          <a:ext cx="7429500" cy="1301750"/>
        </p:xfrm>
        <a:graphic>
          <a:graphicData uri="http://schemas.openxmlformats.org/presentationml/2006/ole">
            <mc:AlternateContent xmlns:mc="http://schemas.openxmlformats.org/markup-compatibility/2006">
              <mc:Choice xmlns:v="urn:schemas-microsoft-com:vml" Requires="v">
                <p:oleObj spid="_x0000_s36902" r:id="rId17" imgW="7745095" imgH="1365250" progId="Word.Document.8">
                  <p:embed/>
                </p:oleObj>
              </mc:Choice>
              <mc:Fallback>
                <p:oleObj r:id="rId17" imgW="7745095" imgH="1365250" progId="Word.Document.8">
                  <p:embed/>
                  <p:pic>
                    <p:nvPicPr>
                      <p:cNvPr id="0" name="对象 1049609"/>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9650" y="5006975"/>
                        <a:ext cx="74295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49605"/>
                                        </p:tgtEl>
                                        <p:attrNameLst>
                                          <p:attrName>style.visibility</p:attrName>
                                        </p:attrNameLst>
                                      </p:cBhvr>
                                      <p:to>
                                        <p:strVal val="visible"/>
                                      </p:to>
                                    </p:set>
                                    <p:animEffect transition="in" filter="checkerboard(across)">
                                      <p:cBhvr>
                                        <p:cTn id="7" dur="500"/>
                                        <p:tgtEl>
                                          <p:spTgt spid="104960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49606"/>
                                        </p:tgtEl>
                                        <p:attrNameLst>
                                          <p:attrName>style.visibility</p:attrName>
                                        </p:attrNameLst>
                                      </p:cBhvr>
                                      <p:to>
                                        <p:strVal val="visible"/>
                                      </p:to>
                                    </p:set>
                                    <p:animEffect transition="in" filter="checkerboard(across)">
                                      <p:cBhvr>
                                        <p:cTn id="12" dur="500"/>
                                        <p:tgtEl>
                                          <p:spTgt spid="104960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49608"/>
                                        </p:tgtEl>
                                        <p:attrNameLst>
                                          <p:attrName>style.visibility</p:attrName>
                                        </p:attrNameLst>
                                      </p:cBhvr>
                                      <p:to>
                                        <p:strVal val="visible"/>
                                      </p:to>
                                    </p:set>
                                    <p:animEffect transition="in" filter="checkerboard(across)">
                                      <p:cBhvr>
                                        <p:cTn id="17" dur="500"/>
                                        <p:tgtEl>
                                          <p:spTgt spid="104960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49607"/>
                                        </p:tgtEl>
                                        <p:attrNameLst>
                                          <p:attrName>style.visibility</p:attrName>
                                        </p:attrNameLst>
                                      </p:cBhvr>
                                      <p:to>
                                        <p:strVal val="visible"/>
                                      </p:to>
                                    </p:set>
                                    <p:animEffect transition="in" filter="checkerboard(across)">
                                      <p:cBhvr>
                                        <p:cTn id="22" dur="500"/>
                                        <p:tgtEl>
                                          <p:spTgt spid="104960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49610"/>
                                        </p:tgtEl>
                                        <p:attrNameLst>
                                          <p:attrName>style.visibility</p:attrName>
                                        </p:attrNameLst>
                                      </p:cBhvr>
                                      <p:to>
                                        <p:strVal val="visible"/>
                                      </p:to>
                                    </p:set>
                                    <p:animEffect transition="in" filter="checkerboard(across)">
                                      <p:cBhvr>
                                        <p:cTn id="27" dur="500"/>
                                        <p:tgtEl>
                                          <p:spTgt spid="1049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对象 1020929"/>
          <p:cNvGraphicFramePr/>
          <p:nvPr/>
        </p:nvGraphicFramePr>
        <p:xfrm>
          <a:off x="63500" y="454025"/>
          <a:ext cx="8467725" cy="666750"/>
        </p:xfrm>
        <a:graphic>
          <a:graphicData uri="http://schemas.openxmlformats.org/presentationml/2006/ole">
            <mc:AlternateContent xmlns:mc="http://schemas.openxmlformats.org/markup-compatibility/2006">
              <mc:Choice xmlns:v="urn:schemas-microsoft-com:vml" Requires="v">
                <p:oleObj spid="_x0000_s37899" name="Document" r:id="rId3" imgW="11290300" imgH="1079500" progId="Word.Document.8">
                  <p:embed/>
                </p:oleObj>
              </mc:Choice>
              <mc:Fallback>
                <p:oleObj name="Document" r:id="rId3" imgW="11290300" imgH="1079500" progId="Word.Document.8">
                  <p:embed/>
                  <p:pic>
                    <p:nvPicPr>
                      <p:cNvPr id="0" name="对象 1020929"/>
                      <p:cNvPicPr>
                        <a:picLocks noChangeArrowheads="1"/>
                      </p:cNvPicPr>
                      <p:nvPr/>
                    </p:nvPicPr>
                    <p:blipFill>
                      <a:blip r:embed="rId4"/>
                      <a:srcRect/>
                      <a:stretch>
                        <a:fillRect/>
                      </a:stretch>
                    </p:blipFill>
                    <p:spPr bwMode="auto">
                      <a:xfrm>
                        <a:off x="63500" y="454025"/>
                        <a:ext cx="84677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7890" name="对象 1020935"/>
          <p:cNvGraphicFramePr/>
          <p:nvPr/>
        </p:nvGraphicFramePr>
        <p:xfrm>
          <a:off x="695325" y="1211263"/>
          <a:ext cx="7693025" cy="5026025"/>
        </p:xfrm>
        <a:graphic>
          <a:graphicData uri="http://schemas.openxmlformats.org/presentationml/2006/ole">
            <mc:AlternateContent xmlns:mc="http://schemas.openxmlformats.org/markup-compatibility/2006">
              <mc:Choice xmlns:v="urn:schemas-microsoft-com:vml" Requires="v">
                <p:oleObj spid="_x0000_s37900" name="Document" r:id="rId5" imgW="10566400" imgH="6870700" progId="Word.Document.8">
                  <p:embed/>
                </p:oleObj>
              </mc:Choice>
              <mc:Fallback>
                <p:oleObj name="Document" r:id="rId5" imgW="10566400" imgH="6870700" progId="Word.Document.8">
                  <p:embed/>
                  <p:pic>
                    <p:nvPicPr>
                      <p:cNvPr id="0" name="对象 1020935"/>
                      <p:cNvPicPr>
                        <a:picLocks noChangeArrowheads="1"/>
                      </p:cNvPicPr>
                      <p:nvPr/>
                    </p:nvPicPr>
                    <p:blipFill>
                      <a:blip r:embed="rId6"/>
                      <a:srcRect/>
                      <a:stretch>
                        <a:fillRect/>
                      </a:stretch>
                    </p:blipFill>
                    <p:spPr bwMode="auto">
                      <a:xfrm>
                        <a:off x="695325" y="1211263"/>
                        <a:ext cx="7693025"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对象 1095681"/>
          <p:cNvGraphicFramePr/>
          <p:nvPr/>
        </p:nvGraphicFramePr>
        <p:xfrm>
          <a:off x="469900" y="407988"/>
          <a:ext cx="8245475" cy="2373312"/>
        </p:xfrm>
        <a:graphic>
          <a:graphicData uri="http://schemas.openxmlformats.org/presentationml/2006/ole">
            <mc:AlternateContent xmlns:mc="http://schemas.openxmlformats.org/markup-compatibility/2006">
              <mc:Choice xmlns:v="urn:schemas-microsoft-com:vml" Requires="v">
                <p:oleObj spid="_x0000_s38927" name="Document" r:id="rId3" imgW="11366500" imgH="3289300" progId="Word.Document.8">
                  <p:embed/>
                </p:oleObj>
              </mc:Choice>
              <mc:Fallback>
                <p:oleObj name="Document" r:id="rId3" imgW="11366500" imgH="3289300" progId="Word.Document.8">
                  <p:embed/>
                  <p:pic>
                    <p:nvPicPr>
                      <p:cNvPr id="0" name="对象 1095681"/>
                      <p:cNvPicPr>
                        <a:picLocks noChangeArrowheads="1"/>
                      </p:cNvPicPr>
                      <p:nvPr/>
                    </p:nvPicPr>
                    <p:blipFill>
                      <a:blip r:embed="rId4"/>
                      <a:srcRect/>
                      <a:stretch>
                        <a:fillRect/>
                      </a:stretch>
                    </p:blipFill>
                    <p:spPr bwMode="auto">
                      <a:xfrm>
                        <a:off x="469900" y="407988"/>
                        <a:ext cx="824547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683" name="对象 1095682"/>
          <p:cNvGraphicFramePr/>
          <p:nvPr/>
        </p:nvGraphicFramePr>
        <p:xfrm>
          <a:off x="395288" y="2784475"/>
          <a:ext cx="8278812" cy="1038225"/>
        </p:xfrm>
        <a:graphic>
          <a:graphicData uri="http://schemas.openxmlformats.org/presentationml/2006/ole">
            <mc:AlternateContent xmlns:mc="http://schemas.openxmlformats.org/markup-compatibility/2006">
              <mc:Choice xmlns:v="urn:schemas-microsoft-com:vml" Requires="v">
                <p:oleObj spid="_x0000_s38928" name="Document" r:id="rId5" imgW="11366500" imgH="1435100" progId="Word.Document.8">
                  <p:embed/>
                </p:oleObj>
              </mc:Choice>
              <mc:Fallback>
                <p:oleObj name="Document" r:id="rId5" imgW="11366500" imgH="1435100" progId="Word.Document.8">
                  <p:embed/>
                  <p:pic>
                    <p:nvPicPr>
                      <p:cNvPr id="0" name="对象 1095682"/>
                      <p:cNvPicPr>
                        <a:picLocks noChangeArrowheads="1"/>
                      </p:cNvPicPr>
                      <p:nvPr/>
                    </p:nvPicPr>
                    <p:blipFill>
                      <a:blip r:embed="rId6"/>
                      <a:srcRect/>
                      <a:stretch>
                        <a:fillRect/>
                      </a:stretch>
                    </p:blipFill>
                    <p:spPr bwMode="auto">
                      <a:xfrm>
                        <a:off x="395288" y="2784475"/>
                        <a:ext cx="82788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5684" name="对象 1095683"/>
          <p:cNvGraphicFramePr/>
          <p:nvPr/>
        </p:nvGraphicFramePr>
        <p:xfrm>
          <a:off x="395288" y="3714750"/>
          <a:ext cx="8245475" cy="2430463"/>
        </p:xfrm>
        <a:graphic>
          <a:graphicData uri="http://schemas.openxmlformats.org/presentationml/2006/ole">
            <mc:AlternateContent xmlns:mc="http://schemas.openxmlformats.org/markup-compatibility/2006">
              <mc:Choice xmlns:v="urn:schemas-microsoft-com:vml" Requires="v">
                <p:oleObj spid="_x0000_s38929" name="Document" r:id="rId7" imgW="11366500" imgH="3365500" progId="Word.Document.8">
                  <p:embed/>
                </p:oleObj>
              </mc:Choice>
              <mc:Fallback>
                <p:oleObj name="Document" r:id="rId7" imgW="11366500" imgH="3365500" progId="Word.Document.8">
                  <p:embed/>
                  <p:pic>
                    <p:nvPicPr>
                      <p:cNvPr id="0" name="对象 1095683"/>
                      <p:cNvPicPr>
                        <a:picLocks noChangeArrowheads="1"/>
                      </p:cNvPicPr>
                      <p:nvPr/>
                    </p:nvPicPr>
                    <p:blipFill>
                      <a:blip r:embed="rId8"/>
                      <a:srcRect/>
                      <a:stretch>
                        <a:fillRect/>
                      </a:stretch>
                    </p:blipFill>
                    <p:spPr bwMode="auto">
                      <a:xfrm>
                        <a:off x="395288" y="3714750"/>
                        <a:ext cx="824547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683"/>
                                        </p:tgtEl>
                                        <p:attrNameLst>
                                          <p:attrName>style.visibility</p:attrName>
                                        </p:attrNameLst>
                                      </p:cBhvr>
                                      <p:to>
                                        <p:strVal val="visible"/>
                                      </p:to>
                                    </p:set>
                                    <p:animEffect transition="in" filter="blinds(horizontal)">
                                      <p:cBhvr>
                                        <p:cTn id="7" dur="500"/>
                                        <p:tgtEl>
                                          <p:spTgt spid="10956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95684"/>
                                        </p:tgtEl>
                                        <p:attrNameLst>
                                          <p:attrName>style.visibility</p:attrName>
                                        </p:attrNameLst>
                                      </p:cBhvr>
                                      <p:to>
                                        <p:strVal val="visible"/>
                                      </p:to>
                                    </p:set>
                                    <p:animEffect transition="in" filter="blinds(horizontal)">
                                      <p:cBhvr>
                                        <p:cTn id="12" dur="500"/>
                                        <p:tgtEl>
                                          <p:spTgt spid="1095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对象 1094657"/>
          <p:cNvGraphicFramePr/>
          <p:nvPr/>
        </p:nvGraphicFramePr>
        <p:xfrm>
          <a:off x="674688" y="1412875"/>
          <a:ext cx="7735887" cy="2182813"/>
        </p:xfrm>
        <a:graphic>
          <a:graphicData uri="http://schemas.openxmlformats.org/presentationml/2006/ole">
            <mc:AlternateContent xmlns:mc="http://schemas.openxmlformats.org/markup-compatibility/2006">
              <mc:Choice xmlns:v="urn:schemas-microsoft-com:vml" Requires="v">
                <p:oleObj spid="_x0000_s39959" r:id="rId3" imgW="7956550" imgH="2287270" progId="Word.Document.8">
                  <p:embed/>
                </p:oleObj>
              </mc:Choice>
              <mc:Fallback>
                <p:oleObj r:id="rId3" imgW="7956550" imgH="2287270" progId="Word.Document.8">
                  <p:embed/>
                  <p:pic>
                    <p:nvPicPr>
                      <p:cNvPr id="0" name="对象 109465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 y="1412875"/>
                        <a:ext cx="773588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59" name="对象 1094658"/>
          <p:cNvGraphicFramePr/>
          <p:nvPr/>
        </p:nvGraphicFramePr>
        <p:xfrm>
          <a:off x="4656138" y="1951038"/>
          <a:ext cx="3802062" cy="395287"/>
        </p:xfrm>
        <a:graphic>
          <a:graphicData uri="http://schemas.openxmlformats.org/presentationml/2006/ole">
            <mc:AlternateContent xmlns:mc="http://schemas.openxmlformats.org/markup-compatibility/2006">
              <mc:Choice xmlns:v="urn:schemas-microsoft-com:vml" Requires="v">
                <p:oleObj spid="_x0000_s39960" r:id="rId5" imgW="3850005" imgH="398145" progId="Word.Document.8">
                  <p:embed/>
                </p:oleObj>
              </mc:Choice>
              <mc:Fallback>
                <p:oleObj r:id="rId5" imgW="3850005" imgH="398145" progId="Word.Document.8">
                  <p:embed/>
                  <p:pic>
                    <p:nvPicPr>
                      <p:cNvPr id="0" name="对象 109465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8" y="1951038"/>
                        <a:ext cx="380206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0" name="对象 1094659"/>
          <p:cNvGraphicFramePr/>
          <p:nvPr/>
        </p:nvGraphicFramePr>
        <p:xfrm>
          <a:off x="1144588" y="2503488"/>
          <a:ext cx="3789362" cy="493712"/>
        </p:xfrm>
        <a:graphic>
          <a:graphicData uri="http://schemas.openxmlformats.org/presentationml/2006/ole">
            <mc:AlternateContent xmlns:mc="http://schemas.openxmlformats.org/markup-compatibility/2006">
              <mc:Choice xmlns:v="urn:schemas-microsoft-com:vml" Requires="v">
                <p:oleObj spid="_x0000_s39961" r:id="rId7" imgW="3848100" imgH="506095" progId="Word.Document.8">
                  <p:embed/>
                </p:oleObj>
              </mc:Choice>
              <mc:Fallback>
                <p:oleObj r:id="rId7" imgW="3848100" imgH="506095" progId="Word.Document.8">
                  <p:embed/>
                  <p:pic>
                    <p:nvPicPr>
                      <p:cNvPr id="0" name="对象 109465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4588" y="2503488"/>
                        <a:ext cx="37893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2" name="对象 1094661"/>
          <p:cNvGraphicFramePr/>
          <p:nvPr/>
        </p:nvGraphicFramePr>
        <p:xfrm>
          <a:off x="755650" y="3481388"/>
          <a:ext cx="7702550" cy="1819275"/>
        </p:xfrm>
        <a:graphic>
          <a:graphicData uri="http://schemas.openxmlformats.org/presentationml/2006/ole">
            <mc:AlternateContent xmlns:mc="http://schemas.openxmlformats.org/markup-compatibility/2006">
              <mc:Choice xmlns:v="urn:schemas-microsoft-com:vml" Requires="v">
                <p:oleObj spid="_x0000_s39962" r:id="rId9" imgW="7956550" imgH="1888490" progId="Word.Document.8">
                  <p:embed/>
                </p:oleObj>
              </mc:Choice>
              <mc:Fallback>
                <p:oleObj r:id="rId9" imgW="7956550" imgH="1888490" progId="Word.Document.8">
                  <p:embed/>
                  <p:pic>
                    <p:nvPicPr>
                      <p:cNvPr id="0" name="对象 109466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3481388"/>
                        <a:ext cx="77025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4663" name="对象 1094662"/>
          <p:cNvGraphicFramePr/>
          <p:nvPr/>
        </p:nvGraphicFramePr>
        <p:xfrm>
          <a:off x="2432050" y="3432175"/>
          <a:ext cx="3789363" cy="493713"/>
        </p:xfrm>
        <a:graphic>
          <a:graphicData uri="http://schemas.openxmlformats.org/presentationml/2006/ole">
            <mc:AlternateContent xmlns:mc="http://schemas.openxmlformats.org/markup-compatibility/2006">
              <mc:Choice xmlns:v="urn:schemas-microsoft-com:vml" Requires="v">
                <p:oleObj spid="_x0000_s39963" r:id="rId11" imgW="3848100" imgH="506095" progId="Word.Document.8">
                  <p:embed/>
                </p:oleObj>
              </mc:Choice>
              <mc:Fallback>
                <p:oleObj r:id="rId11" imgW="3848100" imgH="506095" progId="Word.Document.8">
                  <p:embed/>
                  <p:pic>
                    <p:nvPicPr>
                      <p:cNvPr id="0" name="对象 109466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2050" y="3432175"/>
                        <a:ext cx="37893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4659"/>
                                        </p:tgtEl>
                                        <p:attrNameLst>
                                          <p:attrName>style.visibility</p:attrName>
                                        </p:attrNameLst>
                                      </p:cBhvr>
                                      <p:to>
                                        <p:strVal val="visible"/>
                                      </p:to>
                                    </p:set>
                                    <p:animEffect transition="in" filter="blinds(horizontal)">
                                      <p:cBhvr>
                                        <p:cTn id="7" dur="500"/>
                                        <p:tgtEl>
                                          <p:spTgt spid="1094659"/>
                                        </p:tgtEl>
                                      </p:cBhvr>
                                    </p:animEffect>
                                  </p:childTnLst>
                                </p:cTn>
                              </p:par>
                              <p:par>
                                <p:cTn id="8" presetID="3" presetClass="entr" presetSubtype="10" fill="hold" nodeType="withEffect">
                                  <p:stCondLst>
                                    <p:cond delay="0"/>
                                  </p:stCondLst>
                                  <p:childTnLst>
                                    <p:set>
                                      <p:cBhvr>
                                        <p:cTn id="9" dur="1" fill="hold">
                                          <p:stCondLst>
                                            <p:cond delay="0"/>
                                          </p:stCondLst>
                                        </p:cTn>
                                        <p:tgtEl>
                                          <p:spTgt spid="1094660"/>
                                        </p:tgtEl>
                                        <p:attrNameLst>
                                          <p:attrName>style.visibility</p:attrName>
                                        </p:attrNameLst>
                                      </p:cBhvr>
                                      <p:to>
                                        <p:strVal val="visible"/>
                                      </p:to>
                                    </p:set>
                                    <p:animEffect transition="in" filter="blinds(horizontal)">
                                      <p:cBhvr>
                                        <p:cTn id="10" dur="500"/>
                                        <p:tgtEl>
                                          <p:spTgt spid="109466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94662"/>
                                        </p:tgtEl>
                                        <p:attrNameLst>
                                          <p:attrName>style.visibility</p:attrName>
                                        </p:attrNameLst>
                                      </p:cBhvr>
                                      <p:to>
                                        <p:strVal val="visible"/>
                                      </p:to>
                                    </p:set>
                                    <p:animEffect transition="in" filter="blinds(horizontal)">
                                      <p:cBhvr>
                                        <p:cTn id="15" dur="500"/>
                                        <p:tgtEl>
                                          <p:spTgt spid="109466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94663"/>
                                        </p:tgtEl>
                                        <p:attrNameLst>
                                          <p:attrName>style.visibility</p:attrName>
                                        </p:attrNameLst>
                                      </p:cBhvr>
                                      <p:to>
                                        <p:strVal val="visible"/>
                                      </p:to>
                                    </p:set>
                                    <p:animEffect transition="in" filter="blinds(horizontal)">
                                      <p:cBhvr>
                                        <p:cTn id="20" dur="500"/>
                                        <p:tgtEl>
                                          <p:spTgt spid="1094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对象 1093633"/>
          <p:cNvGraphicFramePr/>
          <p:nvPr/>
        </p:nvGraphicFramePr>
        <p:xfrm>
          <a:off x="898525" y="1411288"/>
          <a:ext cx="7235825" cy="4154487"/>
        </p:xfrm>
        <a:graphic>
          <a:graphicData uri="http://schemas.openxmlformats.org/presentationml/2006/ole">
            <mc:AlternateContent xmlns:mc="http://schemas.openxmlformats.org/markup-compatibility/2006">
              <mc:Choice xmlns:v="urn:schemas-microsoft-com:vml" Requires="v">
                <p:oleObj spid="_x0000_s40967" r:id="rId3" imgW="7418705" imgH="4262755" progId="Word.Document.8">
                  <p:embed/>
                </p:oleObj>
              </mc:Choice>
              <mc:Fallback>
                <p:oleObj r:id="rId3" imgW="7418705" imgH="4262755" progId="Word.Document.8">
                  <p:embed/>
                  <p:pic>
                    <p:nvPicPr>
                      <p:cNvPr id="0" name="对象 109363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1411288"/>
                        <a:ext cx="72358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5" name="对象 1038338"/>
          <p:cNvGraphicFramePr/>
          <p:nvPr/>
        </p:nvGraphicFramePr>
        <p:xfrm>
          <a:off x="971550" y="909638"/>
          <a:ext cx="7242175" cy="2733675"/>
        </p:xfrm>
        <a:graphic>
          <a:graphicData uri="http://schemas.openxmlformats.org/presentationml/2006/ole">
            <mc:AlternateContent xmlns:mc="http://schemas.openxmlformats.org/markup-compatibility/2006">
              <mc:Choice xmlns:v="urn:schemas-microsoft-com:vml" Requires="v">
                <p:oleObj spid="_x0000_s41995" r:id="rId3" imgW="7452360" imgH="2898775" progId="Word.Document.8">
                  <p:embed/>
                </p:oleObj>
              </mc:Choice>
              <mc:Fallback>
                <p:oleObj r:id="rId3" imgW="7452360" imgH="2898775" progId="Word.Document.8">
                  <p:embed/>
                  <p:pic>
                    <p:nvPicPr>
                      <p:cNvPr id="0" name="对象 10383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909638"/>
                        <a:ext cx="72421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8340" name="对象 1038339"/>
          <p:cNvGraphicFramePr/>
          <p:nvPr/>
        </p:nvGraphicFramePr>
        <p:xfrm>
          <a:off x="971550" y="3578225"/>
          <a:ext cx="7183438" cy="2298700"/>
        </p:xfrm>
        <a:graphic>
          <a:graphicData uri="http://schemas.openxmlformats.org/presentationml/2006/ole">
            <mc:AlternateContent xmlns:mc="http://schemas.openxmlformats.org/markup-compatibility/2006">
              <mc:Choice xmlns:v="urn:schemas-microsoft-com:vml" Requires="v">
                <p:oleObj spid="_x0000_s41996" r:id="rId5" imgW="7391400" imgH="2372995" progId="Word.Document.8">
                  <p:embed/>
                </p:oleObj>
              </mc:Choice>
              <mc:Fallback>
                <p:oleObj r:id="rId5" imgW="7391400" imgH="2372995" progId="Word.Document.8">
                  <p:embed/>
                  <p:pic>
                    <p:nvPicPr>
                      <p:cNvPr id="0" name="对象 103833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578225"/>
                        <a:ext cx="718343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8340"/>
                                        </p:tgtEl>
                                        <p:attrNameLst>
                                          <p:attrName>style.visibility</p:attrName>
                                        </p:attrNameLst>
                                      </p:cBhvr>
                                      <p:to>
                                        <p:strVal val="visible"/>
                                      </p:to>
                                    </p:set>
                                    <p:animEffect transition="in" filter="blinds(horizontal)">
                                      <p:cBhvr>
                                        <p:cTn id="7" dur="500"/>
                                        <p:tgtEl>
                                          <p:spTgt spid="1038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9" name="对象 1037313"/>
          <p:cNvGraphicFramePr/>
          <p:nvPr/>
        </p:nvGraphicFramePr>
        <p:xfrm>
          <a:off x="971550" y="909638"/>
          <a:ext cx="7183438" cy="1746250"/>
        </p:xfrm>
        <a:graphic>
          <a:graphicData uri="http://schemas.openxmlformats.org/presentationml/2006/ole">
            <mc:AlternateContent xmlns:mc="http://schemas.openxmlformats.org/markup-compatibility/2006">
              <mc:Choice xmlns:v="urn:schemas-microsoft-com:vml" Requires="v">
                <p:oleObj spid="_x0000_s43035" r:id="rId3" imgW="7421880" imgH="1807210" progId="Word.Document.8">
                  <p:embed/>
                </p:oleObj>
              </mc:Choice>
              <mc:Fallback>
                <p:oleObj r:id="rId3" imgW="7421880" imgH="1807210" progId="Word.Document.8">
                  <p:embed/>
                  <p:pic>
                    <p:nvPicPr>
                      <p:cNvPr id="0" name="对象 10373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909638"/>
                        <a:ext cx="718343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15" name="对象 1037314"/>
          <p:cNvGraphicFramePr/>
          <p:nvPr/>
        </p:nvGraphicFramePr>
        <p:xfrm>
          <a:off x="971550" y="2640013"/>
          <a:ext cx="7216775" cy="1185862"/>
        </p:xfrm>
        <a:graphic>
          <a:graphicData uri="http://schemas.openxmlformats.org/presentationml/2006/ole">
            <mc:AlternateContent xmlns:mc="http://schemas.openxmlformats.org/markup-compatibility/2006">
              <mc:Choice xmlns:v="urn:schemas-microsoft-com:vml" Requires="v">
                <p:oleObj spid="_x0000_s43036" r:id="rId5" imgW="7421880" imgH="1225550" progId="Word.Document.8">
                  <p:embed/>
                </p:oleObj>
              </mc:Choice>
              <mc:Fallback>
                <p:oleObj r:id="rId5" imgW="7421880" imgH="1225550" progId="Word.Document.8">
                  <p:embed/>
                  <p:pic>
                    <p:nvPicPr>
                      <p:cNvPr id="0" name="对象 10373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640013"/>
                        <a:ext cx="7216775"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16" name="对象 1037315"/>
          <p:cNvGraphicFramePr/>
          <p:nvPr/>
        </p:nvGraphicFramePr>
        <p:xfrm>
          <a:off x="971550" y="3717925"/>
          <a:ext cx="7315200" cy="1655763"/>
        </p:xfrm>
        <a:graphic>
          <a:graphicData uri="http://schemas.openxmlformats.org/presentationml/2006/ole">
            <mc:AlternateContent xmlns:mc="http://schemas.openxmlformats.org/markup-compatibility/2006">
              <mc:Choice xmlns:v="urn:schemas-microsoft-com:vml" Requires="v">
                <p:oleObj spid="_x0000_s43037" r:id="rId7" imgW="7554595" imgH="1713230" progId="Word.Document.8">
                  <p:embed/>
                </p:oleObj>
              </mc:Choice>
              <mc:Fallback>
                <p:oleObj r:id="rId7" imgW="7554595" imgH="1713230" progId="Word.Document.8">
                  <p:embed/>
                  <p:pic>
                    <p:nvPicPr>
                      <p:cNvPr id="0" name="对象 10373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3717925"/>
                        <a:ext cx="73152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17" name="对象 1037316"/>
          <p:cNvGraphicFramePr/>
          <p:nvPr/>
        </p:nvGraphicFramePr>
        <p:xfrm>
          <a:off x="3130550" y="1503363"/>
          <a:ext cx="2727325" cy="387350"/>
        </p:xfrm>
        <a:graphic>
          <a:graphicData uri="http://schemas.openxmlformats.org/presentationml/2006/ole">
            <mc:AlternateContent xmlns:mc="http://schemas.openxmlformats.org/markup-compatibility/2006">
              <mc:Choice xmlns:v="urn:schemas-microsoft-com:vml" Requires="v">
                <p:oleObj spid="_x0000_s43038" r:id="rId9" imgW="2759710" imgH="397510" progId="Word.Document.8">
                  <p:embed/>
                </p:oleObj>
              </mc:Choice>
              <mc:Fallback>
                <p:oleObj r:id="rId9" imgW="2759710" imgH="397510" progId="Word.Document.8">
                  <p:embed/>
                  <p:pic>
                    <p:nvPicPr>
                      <p:cNvPr id="0" name="对象 10373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0550" y="1503363"/>
                        <a:ext cx="27273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18" name="对象 1037317"/>
          <p:cNvGraphicFramePr/>
          <p:nvPr/>
        </p:nvGraphicFramePr>
        <p:xfrm>
          <a:off x="1323975" y="2608263"/>
          <a:ext cx="2727325" cy="387350"/>
        </p:xfrm>
        <a:graphic>
          <a:graphicData uri="http://schemas.openxmlformats.org/presentationml/2006/ole">
            <mc:AlternateContent xmlns:mc="http://schemas.openxmlformats.org/markup-compatibility/2006">
              <mc:Choice xmlns:v="urn:schemas-microsoft-com:vml" Requires="v">
                <p:oleObj spid="_x0000_s43039" r:id="rId11" imgW="2759710" imgH="397510" progId="Word.Document.8">
                  <p:embed/>
                </p:oleObj>
              </mc:Choice>
              <mc:Fallback>
                <p:oleObj r:id="rId11" imgW="2759710" imgH="397510" progId="Word.Document.8">
                  <p:embed/>
                  <p:pic>
                    <p:nvPicPr>
                      <p:cNvPr id="0" name="对象 103731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23975" y="2608263"/>
                        <a:ext cx="27273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7319" name="对象 1037318"/>
          <p:cNvGraphicFramePr/>
          <p:nvPr/>
        </p:nvGraphicFramePr>
        <p:xfrm>
          <a:off x="4572000" y="3716338"/>
          <a:ext cx="2727325" cy="387350"/>
        </p:xfrm>
        <a:graphic>
          <a:graphicData uri="http://schemas.openxmlformats.org/presentationml/2006/ole">
            <mc:AlternateContent xmlns:mc="http://schemas.openxmlformats.org/markup-compatibility/2006">
              <mc:Choice xmlns:v="urn:schemas-microsoft-com:vml" Requires="v">
                <p:oleObj spid="_x0000_s43040" r:id="rId13" imgW="2759710" imgH="397510" progId="Word.Document.8">
                  <p:embed/>
                </p:oleObj>
              </mc:Choice>
              <mc:Fallback>
                <p:oleObj r:id="rId13" imgW="2759710" imgH="397510" progId="Word.Document.8">
                  <p:embed/>
                  <p:pic>
                    <p:nvPicPr>
                      <p:cNvPr id="0" name="对象 10373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3716338"/>
                        <a:ext cx="27273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7317"/>
                                        </p:tgtEl>
                                        <p:attrNameLst>
                                          <p:attrName>style.visibility</p:attrName>
                                        </p:attrNameLst>
                                      </p:cBhvr>
                                      <p:to>
                                        <p:strVal val="visible"/>
                                      </p:to>
                                    </p:set>
                                    <p:anim calcmode="lin" valueType="num">
                                      <p:cBhvr additive="base">
                                        <p:cTn id="7" dur="500" fill="hold"/>
                                        <p:tgtEl>
                                          <p:spTgt spid="1037317"/>
                                        </p:tgtEl>
                                        <p:attrNameLst>
                                          <p:attrName>ppt_x</p:attrName>
                                        </p:attrNameLst>
                                      </p:cBhvr>
                                      <p:tavLst>
                                        <p:tav tm="0">
                                          <p:val>
                                            <p:strVal val="#ppt_x"/>
                                          </p:val>
                                        </p:tav>
                                        <p:tav tm="100000">
                                          <p:val>
                                            <p:strVal val="#ppt_x"/>
                                          </p:val>
                                        </p:tav>
                                      </p:tavLst>
                                    </p:anim>
                                    <p:anim calcmode="lin" valueType="num">
                                      <p:cBhvr additive="base">
                                        <p:cTn id="8" dur="500" fill="hold"/>
                                        <p:tgtEl>
                                          <p:spTgt spid="10373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7315"/>
                                        </p:tgtEl>
                                        <p:attrNameLst>
                                          <p:attrName>style.visibility</p:attrName>
                                        </p:attrNameLst>
                                      </p:cBhvr>
                                      <p:to>
                                        <p:strVal val="visible"/>
                                      </p:to>
                                    </p:set>
                                    <p:anim calcmode="lin" valueType="num">
                                      <p:cBhvr additive="base">
                                        <p:cTn id="13" dur="500" fill="hold"/>
                                        <p:tgtEl>
                                          <p:spTgt spid="1037315"/>
                                        </p:tgtEl>
                                        <p:attrNameLst>
                                          <p:attrName>ppt_x</p:attrName>
                                        </p:attrNameLst>
                                      </p:cBhvr>
                                      <p:tavLst>
                                        <p:tav tm="0">
                                          <p:val>
                                            <p:strVal val="#ppt_x"/>
                                          </p:val>
                                        </p:tav>
                                        <p:tav tm="100000">
                                          <p:val>
                                            <p:strVal val="#ppt_x"/>
                                          </p:val>
                                        </p:tav>
                                      </p:tavLst>
                                    </p:anim>
                                    <p:anim calcmode="lin" valueType="num">
                                      <p:cBhvr additive="base">
                                        <p:cTn id="14" dur="500" fill="hold"/>
                                        <p:tgtEl>
                                          <p:spTgt spid="10373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7318"/>
                                        </p:tgtEl>
                                        <p:attrNameLst>
                                          <p:attrName>style.visibility</p:attrName>
                                        </p:attrNameLst>
                                      </p:cBhvr>
                                      <p:to>
                                        <p:strVal val="visible"/>
                                      </p:to>
                                    </p:set>
                                    <p:anim calcmode="lin" valueType="num">
                                      <p:cBhvr additive="base">
                                        <p:cTn id="19" dur="500" fill="hold"/>
                                        <p:tgtEl>
                                          <p:spTgt spid="1037318"/>
                                        </p:tgtEl>
                                        <p:attrNameLst>
                                          <p:attrName>ppt_x</p:attrName>
                                        </p:attrNameLst>
                                      </p:cBhvr>
                                      <p:tavLst>
                                        <p:tav tm="0">
                                          <p:val>
                                            <p:strVal val="#ppt_x"/>
                                          </p:val>
                                        </p:tav>
                                        <p:tav tm="100000">
                                          <p:val>
                                            <p:strVal val="#ppt_x"/>
                                          </p:val>
                                        </p:tav>
                                      </p:tavLst>
                                    </p:anim>
                                    <p:anim calcmode="lin" valueType="num">
                                      <p:cBhvr additive="base">
                                        <p:cTn id="20" dur="500" fill="hold"/>
                                        <p:tgtEl>
                                          <p:spTgt spid="10373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7316"/>
                                        </p:tgtEl>
                                        <p:attrNameLst>
                                          <p:attrName>style.visibility</p:attrName>
                                        </p:attrNameLst>
                                      </p:cBhvr>
                                      <p:to>
                                        <p:strVal val="visible"/>
                                      </p:to>
                                    </p:set>
                                    <p:anim calcmode="lin" valueType="num">
                                      <p:cBhvr additive="base">
                                        <p:cTn id="25" dur="500" fill="hold"/>
                                        <p:tgtEl>
                                          <p:spTgt spid="1037316"/>
                                        </p:tgtEl>
                                        <p:attrNameLst>
                                          <p:attrName>ppt_x</p:attrName>
                                        </p:attrNameLst>
                                      </p:cBhvr>
                                      <p:tavLst>
                                        <p:tav tm="0">
                                          <p:val>
                                            <p:strVal val="#ppt_x"/>
                                          </p:val>
                                        </p:tav>
                                        <p:tav tm="100000">
                                          <p:val>
                                            <p:strVal val="#ppt_x"/>
                                          </p:val>
                                        </p:tav>
                                      </p:tavLst>
                                    </p:anim>
                                    <p:anim calcmode="lin" valueType="num">
                                      <p:cBhvr additive="base">
                                        <p:cTn id="26" dur="500" fill="hold"/>
                                        <p:tgtEl>
                                          <p:spTgt spid="10373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7319"/>
                                        </p:tgtEl>
                                        <p:attrNameLst>
                                          <p:attrName>style.visibility</p:attrName>
                                        </p:attrNameLst>
                                      </p:cBhvr>
                                      <p:to>
                                        <p:strVal val="visible"/>
                                      </p:to>
                                    </p:set>
                                    <p:anim calcmode="lin" valueType="num">
                                      <p:cBhvr additive="base">
                                        <p:cTn id="31" dur="500" fill="hold"/>
                                        <p:tgtEl>
                                          <p:spTgt spid="1037319"/>
                                        </p:tgtEl>
                                        <p:attrNameLst>
                                          <p:attrName>ppt_x</p:attrName>
                                        </p:attrNameLst>
                                      </p:cBhvr>
                                      <p:tavLst>
                                        <p:tav tm="0">
                                          <p:val>
                                            <p:strVal val="#ppt_x"/>
                                          </p:val>
                                        </p:tav>
                                        <p:tav tm="100000">
                                          <p:val>
                                            <p:strVal val="#ppt_x"/>
                                          </p:val>
                                        </p:tav>
                                      </p:tavLst>
                                    </p:anim>
                                    <p:anim calcmode="lin" valueType="num">
                                      <p:cBhvr additive="base">
                                        <p:cTn id="32" dur="500" fill="hold"/>
                                        <p:tgtEl>
                                          <p:spTgt spid="1037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对象 1092609"/>
          <p:cNvGraphicFramePr/>
          <p:nvPr/>
        </p:nvGraphicFramePr>
        <p:xfrm>
          <a:off x="542925" y="847725"/>
          <a:ext cx="7893050" cy="4876800"/>
        </p:xfrm>
        <a:graphic>
          <a:graphicData uri="http://schemas.openxmlformats.org/presentationml/2006/ole">
            <mc:AlternateContent xmlns:mc="http://schemas.openxmlformats.org/markup-compatibility/2006">
              <mc:Choice xmlns:v="urn:schemas-microsoft-com:vml" Requires="v">
                <p:oleObj spid="_x0000_s44039" r:id="rId3" imgW="8157845" imgH="5043170" progId="Word.Document.8">
                  <p:embed/>
                </p:oleObj>
              </mc:Choice>
              <mc:Fallback>
                <p:oleObj r:id="rId3" imgW="8157845" imgH="5043170" progId="Word.Document.8">
                  <p:embed/>
                  <p:pic>
                    <p:nvPicPr>
                      <p:cNvPr id="0" name="对象 109260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847725"/>
                        <a:ext cx="78930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7" name="对象 1091586"/>
          <p:cNvGraphicFramePr/>
          <p:nvPr/>
        </p:nvGraphicFramePr>
        <p:xfrm>
          <a:off x="758825" y="981075"/>
          <a:ext cx="7753350" cy="1952625"/>
        </p:xfrm>
        <a:graphic>
          <a:graphicData uri="http://schemas.openxmlformats.org/presentationml/2006/ole">
            <mc:AlternateContent xmlns:mc="http://schemas.openxmlformats.org/markup-compatibility/2006">
              <mc:Choice xmlns:v="urn:schemas-microsoft-com:vml" Requires="v">
                <p:oleObj spid="_x0000_s45071" r:id="rId3" imgW="7971790" imgH="2016125" progId="Word.Document.8">
                  <p:embed/>
                </p:oleObj>
              </mc:Choice>
              <mc:Fallback>
                <p:oleObj r:id="rId3" imgW="7971790" imgH="2016125" progId="Word.Document.8">
                  <p:embed/>
                  <p:pic>
                    <p:nvPicPr>
                      <p:cNvPr id="0" name="对象 109158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981075"/>
                        <a:ext cx="77533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1588" name="对象 1091587"/>
          <p:cNvGraphicFramePr/>
          <p:nvPr/>
        </p:nvGraphicFramePr>
        <p:xfrm>
          <a:off x="757238" y="2479675"/>
          <a:ext cx="7720012" cy="1671638"/>
        </p:xfrm>
        <a:graphic>
          <a:graphicData uri="http://schemas.openxmlformats.org/presentationml/2006/ole">
            <mc:AlternateContent xmlns:mc="http://schemas.openxmlformats.org/markup-compatibility/2006">
              <mc:Choice xmlns:v="urn:schemas-microsoft-com:vml" Requires="v">
                <p:oleObj spid="_x0000_s45072" r:id="rId5" imgW="7971790" imgH="1734185" progId="Word.Document.8">
                  <p:embed/>
                </p:oleObj>
              </mc:Choice>
              <mc:Fallback>
                <p:oleObj r:id="rId5" imgW="7971790" imgH="1734185" progId="Word.Document.8">
                  <p:embed/>
                  <p:pic>
                    <p:nvPicPr>
                      <p:cNvPr id="0" name="对象 109158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8" y="2479675"/>
                        <a:ext cx="7720012"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1589" name="对象 1091588"/>
          <p:cNvGraphicFramePr/>
          <p:nvPr/>
        </p:nvGraphicFramePr>
        <p:xfrm>
          <a:off x="685800" y="4075113"/>
          <a:ext cx="7708900" cy="1671637"/>
        </p:xfrm>
        <a:graphic>
          <a:graphicData uri="http://schemas.openxmlformats.org/presentationml/2006/ole">
            <mc:AlternateContent xmlns:mc="http://schemas.openxmlformats.org/markup-compatibility/2006">
              <mc:Choice xmlns:v="urn:schemas-microsoft-com:vml" Requires="v">
                <p:oleObj spid="_x0000_s45073" r:id="rId7" imgW="7971790" imgH="1734185" progId="Word.Document.8">
                  <p:embed/>
                </p:oleObj>
              </mc:Choice>
              <mc:Fallback>
                <p:oleObj r:id="rId7" imgW="7971790" imgH="1734185" progId="Word.Document.8">
                  <p:embed/>
                  <p:pic>
                    <p:nvPicPr>
                      <p:cNvPr id="0" name="对象 109158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075113"/>
                        <a:ext cx="77089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91588"/>
                                        </p:tgtEl>
                                        <p:attrNameLst>
                                          <p:attrName>style.visibility</p:attrName>
                                        </p:attrNameLst>
                                      </p:cBhvr>
                                      <p:to>
                                        <p:strVal val="visible"/>
                                      </p:to>
                                    </p:set>
                                    <p:animEffect transition="in" filter="strips(downLeft)">
                                      <p:cBhvr>
                                        <p:cTn id="7" dur="500"/>
                                        <p:tgtEl>
                                          <p:spTgt spid="109158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91589"/>
                                        </p:tgtEl>
                                        <p:attrNameLst>
                                          <p:attrName>style.visibility</p:attrName>
                                        </p:attrNameLst>
                                      </p:cBhvr>
                                      <p:to>
                                        <p:strVal val="visible"/>
                                      </p:to>
                                    </p:set>
                                    <p:animEffect transition="in" filter="strips(downLeft)">
                                      <p:cBhvr>
                                        <p:cTn id="12" dur="500"/>
                                        <p:tgtEl>
                                          <p:spTgt spid="1091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1" name="对象 1090563"/>
          <p:cNvGraphicFramePr/>
          <p:nvPr/>
        </p:nvGraphicFramePr>
        <p:xfrm>
          <a:off x="563563" y="974725"/>
          <a:ext cx="8048625" cy="1333500"/>
        </p:xfrm>
        <a:graphic>
          <a:graphicData uri="http://schemas.openxmlformats.org/presentationml/2006/ole">
            <mc:AlternateContent xmlns:mc="http://schemas.openxmlformats.org/markup-compatibility/2006">
              <mc:Choice xmlns:v="urn:schemas-microsoft-com:vml" Requires="v">
                <p:oleObj spid="_x0000_s46111" r:id="rId3" imgW="8281670" imgH="1379220" progId="Word.Document.8">
                  <p:embed/>
                </p:oleObj>
              </mc:Choice>
              <mc:Fallback>
                <p:oleObj r:id="rId3" imgW="8281670" imgH="1379220" progId="Word.Document.8">
                  <p:embed/>
                  <p:pic>
                    <p:nvPicPr>
                      <p:cNvPr id="0" name="对象 109056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3" y="974725"/>
                        <a:ext cx="80486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0565" name="对象 1090564"/>
          <p:cNvGraphicFramePr/>
          <p:nvPr/>
        </p:nvGraphicFramePr>
        <p:xfrm>
          <a:off x="495300" y="2092325"/>
          <a:ext cx="8164513" cy="1681163"/>
        </p:xfrm>
        <a:graphic>
          <a:graphicData uri="http://schemas.openxmlformats.org/presentationml/2006/ole">
            <mc:AlternateContent xmlns:mc="http://schemas.openxmlformats.org/markup-compatibility/2006">
              <mc:Choice xmlns:v="urn:schemas-microsoft-com:vml" Requires="v">
                <p:oleObj spid="_x0000_s46112" r:id="rId5" imgW="8432165" imgH="1738630" progId="Word.Document.8">
                  <p:embed/>
                </p:oleObj>
              </mc:Choice>
              <mc:Fallback>
                <p:oleObj r:id="rId5" imgW="8432165" imgH="1738630" progId="Word.Document.8">
                  <p:embed/>
                  <p:pic>
                    <p:nvPicPr>
                      <p:cNvPr id="0" name="对象 109056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2092325"/>
                        <a:ext cx="8164513"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0566" name="对象 1090565"/>
          <p:cNvGraphicFramePr/>
          <p:nvPr/>
        </p:nvGraphicFramePr>
        <p:xfrm>
          <a:off x="482600" y="3709988"/>
          <a:ext cx="8048625" cy="1146175"/>
        </p:xfrm>
        <a:graphic>
          <a:graphicData uri="http://schemas.openxmlformats.org/presentationml/2006/ole">
            <mc:AlternateContent xmlns:mc="http://schemas.openxmlformats.org/markup-compatibility/2006">
              <mc:Choice xmlns:v="urn:schemas-microsoft-com:vml" Requires="v">
                <p:oleObj spid="_x0000_s46113" r:id="rId7" imgW="8281670" imgH="1182370" progId="Word.Document.8">
                  <p:embed/>
                </p:oleObj>
              </mc:Choice>
              <mc:Fallback>
                <p:oleObj r:id="rId7" imgW="8281670" imgH="1182370" progId="Word.Document.8">
                  <p:embed/>
                  <p:pic>
                    <p:nvPicPr>
                      <p:cNvPr id="0" name="对象 109056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600" y="3709988"/>
                        <a:ext cx="80486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0567" name="对象 1090566"/>
          <p:cNvGraphicFramePr/>
          <p:nvPr/>
        </p:nvGraphicFramePr>
        <p:xfrm>
          <a:off x="492125" y="4724400"/>
          <a:ext cx="8015288" cy="1138238"/>
        </p:xfrm>
        <a:graphic>
          <a:graphicData uri="http://schemas.openxmlformats.org/presentationml/2006/ole">
            <mc:AlternateContent xmlns:mc="http://schemas.openxmlformats.org/markup-compatibility/2006">
              <mc:Choice xmlns:v="urn:schemas-microsoft-com:vml" Requires="v">
                <p:oleObj spid="_x0000_s46114" r:id="rId9" imgW="8281670" imgH="1187450" progId="Word.Document.8">
                  <p:embed/>
                </p:oleObj>
              </mc:Choice>
              <mc:Fallback>
                <p:oleObj r:id="rId9" imgW="8281670" imgH="1187450" progId="Word.Document.8">
                  <p:embed/>
                  <p:pic>
                    <p:nvPicPr>
                      <p:cNvPr id="0" name="对象 109056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125" y="4724400"/>
                        <a:ext cx="80152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0568" name="对象 1090567"/>
          <p:cNvGraphicFramePr/>
          <p:nvPr/>
        </p:nvGraphicFramePr>
        <p:xfrm>
          <a:off x="4364038" y="2641600"/>
          <a:ext cx="1582737" cy="387350"/>
        </p:xfrm>
        <a:graphic>
          <a:graphicData uri="http://schemas.openxmlformats.org/presentationml/2006/ole">
            <mc:AlternateContent xmlns:mc="http://schemas.openxmlformats.org/markup-compatibility/2006">
              <mc:Choice xmlns:v="urn:schemas-microsoft-com:vml" Requires="v">
                <p:oleObj spid="_x0000_s46115" r:id="rId11" imgW="1603375" imgH="397510" progId="Word.Document.8">
                  <p:embed/>
                </p:oleObj>
              </mc:Choice>
              <mc:Fallback>
                <p:oleObj r:id="rId11" imgW="1603375" imgH="397510" progId="Word.Document.8">
                  <p:embed/>
                  <p:pic>
                    <p:nvPicPr>
                      <p:cNvPr id="0" name="对象 109056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4038" y="2641600"/>
                        <a:ext cx="15827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0569" name="对象 1090568"/>
          <p:cNvGraphicFramePr/>
          <p:nvPr/>
        </p:nvGraphicFramePr>
        <p:xfrm>
          <a:off x="4243388" y="3697288"/>
          <a:ext cx="1573212" cy="387350"/>
        </p:xfrm>
        <a:graphic>
          <a:graphicData uri="http://schemas.openxmlformats.org/presentationml/2006/ole">
            <mc:AlternateContent xmlns:mc="http://schemas.openxmlformats.org/markup-compatibility/2006">
              <mc:Choice xmlns:v="urn:schemas-microsoft-com:vml" Requires="v">
                <p:oleObj spid="_x0000_s46116" r:id="rId13" imgW="1603375" imgH="397510" progId="Word.Document.8">
                  <p:embed/>
                </p:oleObj>
              </mc:Choice>
              <mc:Fallback>
                <p:oleObj r:id="rId13" imgW="1603375" imgH="397510" progId="Word.Document.8">
                  <p:embed/>
                  <p:pic>
                    <p:nvPicPr>
                      <p:cNvPr id="0" name="对象 109056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43388" y="3697288"/>
                        <a:ext cx="15732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90570" name="对象 1090569"/>
          <p:cNvGraphicFramePr/>
          <p:nvPr/>
        </p:nvGraphicFramePr>
        <p:xfrm>
          <a:off x="5030788" y="4713288"/>
          <a:ext cx="2355850" cy="387350"/>
        </p:xfrm>
        <a:graphic>
          <a:graphicData uri="http://schemas.openxmlformats.org/presentationml/2006/ole">
            <mc:AlternateContent xmlns:mc="http://schemas.openxmlformats.org/markup-compatibility/2006">
              <mc:Choice xmlns:v="urn:schemas-microsoft-com:vml" Requires="v">
                <p:oleObj spid="_x0000_s46117" r:id="rId15" imgW="2393950" imgH="397510" progId="Word.Document.8">
                  <p:embed/>
                </p:oleObj>
              </mc:Choice>
              <mc:Fallback>
                <p:oleObj r:id="rId15" imgW="2393950" imgH="397510" progId="Word.Document.8">
                  <p:embed/>
                  <p:pic>
                    <p:nvPicPr>
                      <p:cNvPr id="0" name="对象 109056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30788" y="4713288"/>
                        <a:ext cx="23558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90565"/>
                                        </p:tgtEl>
                                        <p:attrNameLst>
                                          <p:attrName>style.visibility</p:attrName>
                                        </p:attrNameLst>
                                      </p:cBhvr>
                                      <p:to>
                                        <p:strVal val="visible"/>
                                      </p:to>
                                    </p:set>
                                    <p:animEffect transition="in" filter="checkerboard(across)">
                                      <p:cBhvr>
                                        <p:cTn id="7" dur="500"/>
                                        <p:tgtEl>
                                          <p:spTgt spid="109056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90568"/>
                                        </p:tgtEl>
                                        <p:attrNameLst>
                                          <p:attrName>style.visibility</p:attrName>
                                        </p:attrNameLst>
                                      </p:cBhvr>
                                      <p:to>
                                        <p:strVal val="visible"/>
                                      </p:to>
                                    </p:set>
                                    <p:animEffect transition="in" filter="checkerboard(across)">
                                      <p:cBhvr>
                                        <p:cTn id="12" dur="500"/>
                                        <p:tgtEl>
                                          <p:spTgt spid="109056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90566"/>
                                        </p:tgtEl>
                                        <p:attrNameLst>
                                          <p:attrName>style.visibility</p:attrName>
                                        </p:attrNameLst>
                                      </p:cBhvr>
                                      <p:to>
                                        <p:strVal val="visible"/>
                                      </p:to>
                                    </p:set>
                                    <p:animEffect transition="in" filter="checkerboard(across)">
                                      <p:cBhvr>
                                        <p:cTn id="17" dur="500"/>
                                        <p:tgtEl>
                                          <p:spTgt spid="109056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90569"/>
                                        </p:tgtEl>
                                        <p:attrNameLst>
                                          <p:attrName>style.visibility</p:attrName>
                                        </p:attrNameLst>
                                      </p:cBhvr>
                                      <p:to>
                                        <p:strVal val="visible"/>
                                      </p:to>
                                    </p:set>
                                    <p:animEffect transition="in" filter="checkerboard(across)">
                                      <p:cBhvr>
                                        <p:cTn id="22" dur="500"/>
                                        <p:tgtEl>
                                          <p:spTgt spid="109056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90567"/>
                                        </p:tgtEl>
                                        <p:attrNameLst>
                                          <p:attrName>style.visibility</p:attrName>
                                        </p:attrNameLst>
                                      </p:cBhvr>
                                      <p:to>
                                        <p:strVal val="visible"/>
                                      </p:to>
                                    </p:set>
                                    <p:animEffect transition="in" filter="checkerboard(across)">
                                      <p:cBhvr>
                                        <p:cTn id="27" dur="500"/>
                                        <p:tgtEl>
                                          <p:spTgt spid="109056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90570"/>
                                        </p:tgtEl>
                                        <p:attrNameLst>
                                          <p:attrName>style.visibility</p:attrName>
                                        </p:attrNameLst>
                                      </p:cBhvr>
                                      <p:to>
                                        <p:strVal val="visible"/>
                                      </p:to>
                                    </p:set>
                                    <p:animEffect transition="in" filter="checkerboard(across)">
                                      <p:cBhvr>
                                        <p:cTn id="32" dur="500"/>
                                        <p:tgtEl>
                                          <p:spTgt spid="1090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1" name="对象 1107969"/>
          <p:cNvGraphicFramePr/>
          <p:nvPr/>
        </p:nvGraphicFramePr>
        <p:xfrm>
          <a:off x="755650" y="765175"/>
          <a:ext cx="7421563" cy="3887788"/>
        </p:xfrm>
        <a:graphic>
          <a:graphicData uri="http://schemas.openxmlformats.org/presentationml/2006/ole">
            <mc:AlternateContent xmlns:mc="http://schemas.openxmlformats.org/markup-compatibility/2006">
              <mc:Choice xmlns:v="urn:schemas-microsoft-com:vml" Requires="v">
                <p:oleObj spid="_x0000_s10255" r:id="rId3" imgW="7635240" imgH="3978910" progId="Word.Document.8">
                  <p:embed/>
                </p:oleObj>
              </mc:Choice>
              <mc:Fallback>
                <p:oleObj r:id="rId3" imgW="7635240" imgH="3978910" progId="Word.Document.8">
                  <p:embed/>
                  <p:pic>
                    <p:nvPicPr>
                      <p:cNvPr id="0" name="对象 110796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765175"/>
                        <a:ext cx="7421563"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07971" name="对象 1107970"/>
          <p:cNvGraphicFramePr/>
          <p:nvPr/>
        </p:nvGraphicFramePr>
        <p:xfrm>
          <a:off x="758825" y="4576763"/>
          <a:ext cx="3757613" cy="592137"/>
        </p:xfrm>
        <a:graphic>
          <a:graphicData uri="http://schemas.openxmlformats.org/presentationml/2006/ole">
            <mc:AlternateContent xmlns:mc="http://schemas.openxmlformats.org/markup-compatibility/2006">
              <mc:Choice xmlns:v="urn:schemas-microsoft-com:vml" Requires="v">
                <p:oleObj spid="_x0000_s10256" r:id="rId5" imgW="3782695" imgH="605155" progId="Word.Document.8">
                  <p:embed/>
                </p:oleObj>
              </mc:Choice>
              <mc:Fallback>
                <p:oleObj r:id="rId5" imgW="3782695" imgH="605155" progId="Word.Document.8">
                  <p:embed/>
                  <p:pic>
                    <p:nvPicPr>
                      <p:cNvPr id="0" name="对象 110797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25" y="4576763"/>
                        <a:ext cx="37576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07972" name="对象 1107971"/>
          <p:cNvGraphicFramePr/>
          <p:nvPr/>
        </p:nvGraphicFramePr>
        <p:xfrm>
          <a:off x="758825" y="5300663"/>
          <a:ext cx="5181600" cy="576262"/>
        </p:xfrm>
        <a:graphic>
          <a:graphicData uri="http://schemas.openxmlformats.org/presentationml/2006/ole">
            <mc:AlternateContent xmlns:mc="http://schemas.openxmlformats.org/markup-compatibility/2006">
              <mc:Choice xmlns:v="urn:schemas-microsoft-com:vml" Requires="v">
                <p:oleObj spid="_x0000_s10257" r:id="rId7" imgW="5285105" imgH="594360" progId="Word.Document.8">
                  <p:embed/>
                </p:oleObj>
              </mc:Choice>
              <mc:Fallback>
                <p:oleObj r:id="rId7" imgW="5285105" imgH="594360" progId="Word.Document.8">
                  <p:embed/>
                  <p:pic>
                    <p:nvPicPr>
                      <p:cNvPr id="0" name="对象 110797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825" y="5300663"/>
                        <a:ext cx="5181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7971"/>
                                        </p:tgtEl>
                                        <p:attrNameLst>
                                          <p:attrName>style.visibility</p:attrName>
                                        </p:attrNameLst>
                                      </p:cBhvr>
                                      <p:to>
                                        <p:strVal val="visible"/>
                                      </p:to>
                                    </p:set>
                                    <p:animEffect transition="in" filter="blinds(horizontal)">
                                      <p:cBhvr>
                                        <p:cTn id="7" dur="500"/>
                                        <p:tgtEl>
                                          <p:spTgt spid="11079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07972"/>
                                        </p:tgtEl>
                                        <p:attrNameLst>
                                          <p:attrName>style.visibility</p:attrName>
                                        </p:attrNameLst>
                                      </p:cBhvr>
                                      <p:to>
                                        <p:strVal val="visible"/>
                                      </p:to>
                                    </p:set>
                                    <p:animEffect transition="in" filter="blinds(horizontal)">
                                      <p:cBhvr>
                                        <p:cTn id="12" dur="500"/>
                                        <p:tgtEl>
                                          <p:spTgt spid="1107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对象 1089538"/>
          <p:cNvGraphicFramePr/>
          <p:nvPr/>
        </p:nvGraphicFramePr>
        <p:xfrm>
          <a:off x="757238" y="981075"/>
          <a:ext cx="7299325" cy="4521200"/>
        </p:xfrm>
        <a:graphic>
          <a:graphicData uri="http://schemas.openxmlformats.org/presentationml/2006/ole">
            <mc:AlternateContent xmlns:mc="http://schemas.openxmlformats.org/markup-compatibility/2006">
              <mc:Choice xmlns:v="urn:schemas-microsoft-com:vml" Requires="v">
                <p:oleObj spid="_x0000_s47111" r:id="rId3" imgW="7539355" imgH="4677410" progId="Word.Document.8">
                  <p:embed/>
                </p:oleObj>
              </mc:Choice>
              <mc:Fallback>
                <p:oleObj r:id="rId3" imgW="7539355" imgH="4677410" progId="Word.Document.8">
                  <p:embed/>
                  <p:pic>
                    <p:nvPicPr>
                      <p:cNvPr id="0" name="对象 10895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981075"/>
                        <a:ext cx="7299325"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对象 1088513"/>
          <p:cNvGraphicFramePr/>
          <p:nvPr/>
        </p:nvGraphicFramePr>
        <p:xfrm>
          <a:off x="469900" y="552450"/>
          <a:ext cx="8089900" cy="3740150"/>
        </p:xfrm>
        <a:graphic>
          <a:graphicData uri="http://schemas.openxmlformats.org/presentationml/2006/ole">
            <mc:AlternateContent xmlns:mc="http://schemas.openxmlformats.org/markup-compatibility/2006">
              <mc:Choice xmlns:v="urn:schemas-microsoft-com:vml" Requires="v">
                <p:oleObj spid="_x0000_s48143" r:id="rId3" imgW="8360410" imgH="3869690" progId="Word.Document.8">
                  <p:embed/>
                </p:oleObj>
              </mc:Choice>
              <mc:Fallback>
                <p:oleObj r:id="rId3" imgW="8360410" imgH="3869690" progId="Word.Document.8">
                  <p:embed/>
                  <p:pic>
                    <p:nvPicPr>
                      <p:cNvPr id="0" name="对象 10885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 y="552450"/>
                        <a:ext cx="80899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8515" name="对象 1088514"/>
          <p:cNvGraphicFramePr/>
          <p:nvPr/>
        </p:nvGraphicFramePr>
        <p:xfrm>
          <a:off x="436563" y="4149725"/>
          <a:ext cx="8196262" cy="1219200"/>
        </p:xfrm>
        <a:graphic>
          <a:graphicData uri="http://schemas.openxmlformats.org/presentationml/2006/ole">
            <mc:AlternateContent xmlns:mc="http://schemas.openxmlformats.org/markup-compatibility/2006">
              <mc:Choice xmlns:v="urn:schemas-microsoft-com:vml" Requires="v">
                <p:oleObj spid="_x0000_s48144" r:id="rId5" imgW="8316595" imgH="1242060" progId="Word.Document.8">
                  <p:embed/>
                </p:oleObj>
              </mc:Choice>
              <mc:Fallback>
                <p:oleObj r:id="rId5" imgW="8316595" imgH="1242060" progId="Word.Document.8">
                  <p:embed/>
                  <p:pic>
                    <p:nvPicPr>
                      <p:cNvPr id="0" name="对象 10885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63" y="4149725"/>
                        <a:ext cx="81962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8516" name="对象 1088515"/>
          <p:cNvGraphicFramePr/>
          <p:nvPr/>
        </p:nvGraphicFramePr>
        <p:xfrm>
          <a:off x="419100" y="5245100"/>
          <a:ext cx="8451850" cy="1195388"/>
        </p:xfrm>
        <a:graphic>
          <a:graphicData uri="http://schemas.openxmlformats.org/presentationml/2006/ole">
            <mc:AlternateContent xmlns:mc="http://schemas.openxmlformats.org/markup-compatibility/2006">
              <mc:Choice xmlns:v="urn:schemas-microsoft-com:vml" Requires="v">
                <p:oleObj spid="_x0000_s48145" r:id="rId7" imgW="8693150" imgH="1226820" progId="Word.Document.8">
                  <p:embed/>
                </p:oleObj>
              </mc:Choice>
              <mc:Fallback>
                <p:oleObj r:id="rId7" imgW="8693150" imgH="1226820" progId="Word.Document.8">
                  <p:embed/>
                  <p:pic>
                    <p:nvPicPr>
                      <p:cNvPr id="0" name="对象 10885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 y="5245100"/>
                        <a:ext cx="845185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88515"/>
                                        </p:tgtEl>
                                        <p:attrNameLst>
                                          <p:attrName>style.visibility</p:attrName>
                                        </p:attrNameLst>
                                      </p:cBhvr>
                                      <p:to>
                                        <p:strVal val="visible"/>
                                      </p:to>
                                    </p:set>
                                    <p:animEffect transition="in" filter="fade">
                                      <p:cBhvr>
                                        <p:cTn id="7" dur="1000"/>
                                        <p:tgtEl>
                                          <p:spTgt spid="1088515"/>
                                        </p:tgtEl>
                                      </p:cBhvr>
                                    </p:animEffect>
                                    <p:anim calcmode="lin" valueType="num">
                                      <p:cBhvr>
                                        <p:cTn id="8" dur="1000" fill="hold"/>
                                        <p:tgtEl>
                                          <p:spTgt spid="1088515"/>
                                        </p:tgtEl>
                                        <p:attrNameLst>
                                          <p:attrName>ppt_x</p:attrName>
                                        </p:attrNameLst>
                                      </p:cBhvr>
                                      <p:tavLst>
                                        <p:tav tm="0">
                                          <p:val>
                                            <p:strVal val="#ppt_x"/>
                                          </p:val>
                                        </p:tav>
                                        <p:tav tm="100000">
                                          <p:val>
                                            <p:strVal val="#ppt_x"/>
                                          </p:val>
                                        </p:tav>
                                      </p:tavLst>
                                    </p:anim>
                                    <p:anim calcmode="lin" valueType="num">
                                      <p:cBhvr>
                                        <p:cTn id="9" dur="1000" fill="hold"/>
                                        <p:tgtEl>
                                          <p:spTgt spid="10885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88516"/>
                                        </p:tgtEl>
                                        <p:attrNameLst>
                                          <p:attrName>style.visibility</p:attrName>
                                        </p:attrNameLst>
                                      </p:cBhvr>
                                      <p:to>
                                        <p:strVal val="visible"/>
                                      </p:to>
                                    </p:set>
                                    <p:animEffect transition="in" filter="fade">
                                      <p:cBhvr>
                                        <p:cTn id="14" dur="1000"/>
                                        <p:tgtEl>
                                          <p:spTgt spid="1088516"/>
                                        </p:tgtEl>
                                      </p:cBhvr>
                                    </p:animEffect>
                                    <p:anim calcmode="lin" valueType="num">
                                      <p:cBhvr>
                                        <p:cTn id="15" dur="1000" fill="hold"/>
                                        <p:tgtEl>
                                          <p:spTgt spid="1088516"/>
                                        </p:tgtEl>
                                        <p:attrNameLst>
                                          <p:attrName>ppt_x</p:attrName>
                                        </p:attrNameLst>
                                      </p:cBhvr>
                                      <p:tavLst>
                                        <p:tav tm="0">
                                          <p:val>
                                            <p:strVal val="#ppt_x"/>
                                          </p:val>
                                        </p:tav>
                                        <p:tav tm="100000">
                                          <p:val>
                                            <p:strVal val="#ppt_x"/>
                                          </p:val>
                                        </p:tav>
                                      </p:tavLst>
                                    </p:anim>
                                    <p:anim calcmode="lin" valueType="num">
                                      <p:cBhvr>
                                        <p:cTn id="16" dur="1000" fill="hold"/>
                                        <p:tgtEl>
                                          <p:spTgt spid="10885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 name="对象 1087489"/>
          <p:cNvGraphicFramePr/>
          <p:nvPr/>
        </p:nvGraphicFramePr>
        <p:xfrm>
          <a:off x="588963" y="488950"/>
          <a:ext cx="7942262" cy="1630363"/>
        </p:xfrm>
        <a:graphic>
          <a:graphicData uri="http://schemas.openxmlformats.org/presentationml/2006/ole">
            <mc:AlternateContent xmlns:mc="http://schemas.openxmlformats.org/markup-compatibility/2006">
              <mc:Choice xmlns:v="urn:schemas-microsoft-com:vml" Requires="v">
                <p:oleObj spid="_x0000_s49191" r:id="rId3" imgW="8167370" imgH="1684020" progId="Word.Document.8">
                  <p:embed/>
                </p:oleObj>
              </mc:Choice>
              <mc:Fallback>
                <p:oleObj r:id="rId3" imgW="8167370" imgH="1684020" progId="Word.Document.8">
                  <p:embed/>
                  <p:pic>
                    <p:nvPicPr>
                      <p:cNvPr id="0" name="对象 108748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3" y="488950"/>
                        <a:ext cx="794226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7491" name="对象 1087490"/>
          <p:cNvGraphicFramePr/>
          <p:nvPr/>
        </p:nvGraphicFramePr>
        <p:xfrm>
          <a:off x="534988" y="1962150"/>
          <a:ext cx="7940675" cy="1630363"/>
        </p:xfrm>
        <a:graphic>
          <a:graphicData uri="http://schemas.openxmlformats.org/presentationml/2006/ole">
            <mc:AlternateContent xmlns:mc="http://schemas.openxmlformats.org/markup-compatibility/2006">
              <mc:Choice xmlns:v="urn:schemas-microsoft-com:vml" Requires="v">
                <p:oleObj spid="_x0000_s49192" r:id="rId5" imgW="8208010" imgH="1688465" progId="Word.Document.8">
                  <p:embed/>
                </p:oleObj>
              </mc:Choice>
              <mc:Fallback>
                <p:oleObj r:id="rId5" imgW="8208010" imgH="1688465" progId="Word.Document.8">
                  <p:embed/>
                  <p:pic>
                    <p:nvPicPr>
                      <p:cNvPr id="0" name="对象 108749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88" y="1962150"/>
                        <a:ext cx="79406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7492" name="对象 1087491"/>
          <p:cNvGraphicFramePr/>
          <p:nvPr/>
        </p:nvGraphicFramePr>
        <p:xfrm>
          <a:off x="519113" y="3509963"/>
          <a:ext cx="7908925" cy="1095375"/>
        </p:xfrm>
        <a:graphic>
          <a:graphicData uri="http://schemas.openxmlformats.org/presentationml/2006/ole">
            <mc:AlternateContent xmlns:mc="http://schemas.openxmlformats.org/markup-compatibility/2006">
              <mc:Choice xmlns:v="urn:schemas-microsoft-com:vml" Requires="v">
                <p:oleObj spid="_x0000_s49193" r:id="rId7" imgW="8168640" imgH="1139825" progId="Word.Document.8">
                  <p:embed/>
                </p:oleObj>
              </mc:Choice>
              <mc:Fallback>
                <p:oleObj r:id="rId7" imgW="8168640" imgH="1139825" progId="Word.Document.8">
                  <p:embed/>
                  <p:pic>
                    <p:nvPicPr>
                      <p:cNvPr id="0" name="对象 108749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113" y="3509963"/>
                        <a:ext cx="79089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7493" name="对象 1087492"/>
          <p:cNvGraphicFramePr/>
          <p:nvPr/>
        </p:nvGraphicFramePr>
        <p:xfrm>
          <a:off x="565150" y="4421188"/>
          <a:ext cx="6870700" cy="1095375"/>
        </p:xfrm>
        <a:graphic>
          <a:graphicData uri="http://schemas.openxmlformats.org/presentationml/2006/ole">
            <mc:AlternateContent xmlns:mc="http://schemas.openxmlformats.org/markup-compatibility/2006">
              <mc:Choice xmlns:v="urn:schemas-microsoft-com:vml" Requires="v">
                <p:oleObj spid="_x0000_s49194" r:id="rId9" imgW="7065010" imgH="1132205" progId="Word.Document.8">
                  <p:embed/>
                </p:oleObj>
              </mc:Choice>
              <mc:Fallback>
                <p:oleObj r:id="rId9" imgW="7065010" imgH="1132205" progId="Word.Document.8">
                  <p:embed/>
                  <p:pic>
                    <p:nvPicPr>
                      <p:cNvPr id="0" name="对象 108749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150" y="4421188"/>
                        <a:ext cx="68707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7494" name="对象 1087493"/>
          <p:cNvGraphicFramePr/>
          <p:nvPr/>
        </p:nvGraphicFramePr>
        <p:xfrm>
          <a:off x="531813" y="5429250"/>
          <a:ext cx="7908925" cy="1095375"/>
        </p:xfrm>
        <a:graphic>
          <a:graphicData uri="http://schemas.openxmlformats.org/presentationml/2006/ole">
            <mc:AlternateContent xmlns:mc="http://schemas.openxmlformats.org/markup-compatibility/2006">
              <mc:Choice xmlns:v="urn:schemas-microsoft-com:vml" Requires="v">
                <p:oleObj spid="_x0000_s49195" r:id="rId11" imgW="8168640" imgH="1139825" progId="Word.Document.8">
                  <p:embed/>
                </p:oleObj>
              </mc:Choice>
              <mc:Fallback>
                <p:oleObj r:id="rId11" imgW="8168640" imgH="1139825" progId="Word.Document.8">
                  <p:embed/>
                  <p:pic>
                    <p:nvPicPr>
                      <p:cNvPr id="0" name="对象 108749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813" y="5429250"/>
                        <a:ext cx="79089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7495" name="对象 1087494"/>
          <p:cNvGraphicFramePr/>
          <p:nvPr/>
        </p:nvGraphicFramePr>
        <p:xfrm>
          <a:off x="7256463" y="2465388"/>
          <a:ext cx="1484312" cy="387350"/>
        </p:xfrm>
        <a:graphic>
          <a:graphicData uri="http://schemas.openxmlformats.org/presentationml/2006/ole">
            <mc:AlternateContent xmlns:mc="http://schemas.openxmlformats.org/markup-compatibility/2006">
              <mc:Choice xmlns:v="urn:schemas-microsoft-com:vml" Requires="v">
                <p:oleObj spid="_x0000_s49196" r:id="rId13" imgW="1504315" imgH="397510" progId="Word.Document.8">
                  <p:embed/>
                </p:oleObj>
              </mc:Choice>
              <mc:Fallback>
                <p:oleObj r:id="rId13" imgW="1504315" imgH="397510" progId="Word.Document.8">
                  <p:embed/>
                  <p:pic>
                    <p:nvPicPr>
                      <p:cNvPr id="0" name="对象 108749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6463" y="2465388"/>
                        <a:ext cx="14843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7496" name="对象 1087495"/>
          <p:cNvGraphicFramePr/>
          <p:nvPr/>
        </p:nvGraphicFramePr>
        <p:xfrm>
          <a:off x="6643688" y="3489325"/>
          <a:ext cx="1484312" cy="387350"/>
        </p:xfrm>
        <a:graphic>
          <a:graphicData uri="http://schemas.openxmlformats.org/presentationml/2006/ole">
            <mc:AlternateContent xmlns:mc="http://schemas.openxmlformats.org/markup-compatibility/2006">
              <mc:Choice xmlns:v="urn:schemas-microsoft-com:vml" Requires="v">
                <p:oleObj spid="_x0000_s49197" r:id="rId15" imgW="1504315" imgH="397510" progId="Word.Document.8">
                  <p:embed/>
                </p:oleObj>
              </mc:Choice>
              <mc:Fallback>
                <p:oleObj r:id="rId15" imgW="1504315" imgH="397510" progId="Word.Document.8">
                  <p:embed/>
                  <p:pic>
                    <p:nvPicPr>
                      <p:cNvPr id="0" name="对象 108749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3688" y="3489325"/>
                        <a:ext cx="14843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7497" name="对象 1087496"/>
          <p:cNvGraphicFramePr/>
          <p:nvPr/>
        </p:nvGraphicFramePr>
        <p:xfrm>
          <a:off x="866775" y="4932363"/>
          <a:ext cx="1878013" cy="501650"/>
        </p:xfrm>
        <a:graphic>
          <a:graphicData uri="http://schemas.openxmlformats.org/presentationml/2006/ole">
            <mc:AlternateContent xmlns:mc="http://schemas.openxmlformats.org/markup-compatibility/2006">
              <mc:Choice xmlns:v="urn:schemas-microsoft-com:vml" Requires="v">
                <p:oleObj spid="_x0000_s49198" r:id="rId17" imgW="1920240" imgH="510540" progId="Word.Document.8">
                  <p:embed/>
                </p:oleObj>
              </mc:Choice>
              <mc:Fallback>
                <p:oleObj r:id="rId17" imgW="1920240" imgH="510540" progId="Word.Document.8">
                  <p:embed/>
                  <p:pic>
                    <p:nvPicPr>
                      <p:cNvPr id="0" name="对象 1087496"/>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6775" y="4932363"/>
                        <a:ext cx="18780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7498" name="对象 1087497"/>
          <p:cNvGraphicFramePr/>
          <p:nvPr/>
        </p:nvGraphicFramePr>
        <p:xfrm>
          <a:off x="1392238" y="5378450"/>
          <a:ext cx="5462587" cy="495300"/>
        </p:xfrm>
        <a:graphic>
          <a:graphicData uri="http://schemas.openxmlformats.org/presentationml/2006/ole">
            <mc:AlternateContent xmlns:mc="http://schemas.openxmlformats.org/markup-compatibility/2006">
              <mc:Choice xmlns:v="urn:schemas-microsoft-com:vml" Requires="v">
                <p:oleObj spid="_x0000_s49199" r:id="rId19" imgW="5593080" imgH="514985" progId="Word.Document.8">
                  <p:embed/>
                </p:oleObj>
              </mc:Choice>
              <mc:Fallback>
                <p:oleObj r:id="rId19" imgW="5593080" imgH="514985" progId="Word.Document.8">
                  <p:embed/>
                  <p:pic>
                    <p:nvPicPr>
                      <p:cNvPr id="0" name="对象 1087497"/>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92238" y="5378450"/>
                        <a:ext cx="5462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87491"/>
                                        </p:tgtEl>
                                        <p:attrNameLst>
                                          <p:attrName>style.visibility</p:attrName>
                                        </p:attrNameLst>
                                      </p:cBhvr>
                                      <p:to>
                                        <p:strVal val="visible"/>
                                      </p:to>
                                    </p:set>
                                    <p:anim calcmode="lin" valueType="num">
                                      <p:cBhvr>
                                        <p:cTn id="7" dur="1000" fill="hold"/>
                                        <p:tgtEl>
                                          <p:spTgt spid="1087491"/>
                                        </p:tgtEl>
                                        <p:attrNameLst>
                                          <p:attrName>ppt_x</p:attrName>
                                        </p:attrNameLst>
                                      </p:cBhvr>
                                      <p:tavLst>
                                        <p:tav tm="0">
                                          <p:val>
                                            <p:strVal val="#ppt_x-.2"/>
                                          </p:val>
                                        </p:tav>
                                        <p:tav tm="100000">
                                          <p:val>
                                            <p:strVal val="#ppt_x"/>
                                          </p:val>
                                        </p:tav>
                                      </p:tavLst>
                                    </p:anim>
                                    <p:anim calcmode="lin" valueType="num">
                                      <p:cBhvr>
                                        <p:cTn id="8" dur="1000" fill="hold"/>
                                        <p:tgtEl>
                                          <p:spTgt spid="10874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8749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87495"/>
                                        </p:tgtEl>
                                        <p:attrNameLst>
                                          <p:attrName>style.visibility</p:attrName>
                                        </p:attrNameLst>
                                      </p:cBhvr>
                                      <p:to>
                                        <p:strVal val="visible"/>
                                      </p:to>
                                    </p:set>
                                    <p:anim calcmode="lin" valueType="num">
                                      <p:cBhvr>
                                        <p:cTn id="14" dur="1000" fill="hold"/>
                                        <p:tgtEl>
                                          <p:spTgt spid="1087495"/>
                                        </p:tgtEl>
                                        <p:attrNameLst>
                                          <p:attrName>ppt_x</p:attrName>
                                        </p:attrNameLst>
                                      </p:cBhvr>
                                      <p:tavLst>
                                        <p:tav tm="0">
                                          <p:val>
                                            <p:strVal val="#ppt_x-.2"/>
                                          </p:val>
                                        </p:tav>
                                        <p:tav tm="100000">
                                          <p:val>
                                            <p:strVal val="#ppt_x"/>
                                          </p:val>
                                        </p:tav>
                                      </p:tavLst>
                                    </p:anim>
                                    <p:anim calcmode="lin" valueType="num">
                                      <p:cBhvr>
                                        <p:cTn id="15" dur="1000" fill="hold"/>
                                        <p:tgtEl>
                                          <p:spTgt spid="108749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8749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87492"/>
                                        </p:tgtEl>
                                        <p:attrNameLst>
                                          <p:attrName>style.visibility</p:attrName>
                                        </p:attrNameLst>
                                      </p:cBhvr>
                                      <p:to>
                                        <p:strVal val="visible"/>
                                      </p:to>
                                    </p:set>
                                    <p:anim calcmode="lin" valueType="num">
                                      <p:cBhvr>
                                        <p:cTn id="21" dur="1000" fill="hold"/>
                                        <p:tgtEl>
                                          <p:spTgt spid="1087492"/>
                                        </p:tgtEl>
                                        <p:attrNameLst>
                                          <p:attrName>ppt_x</p:attrName>
                                        </p:attrNameLst>
                                      </p:cBhvr>
                                      <p:tavLst>
                                        <p:tav tm="0">
                                          <p:val>
                                            <p:strVal val="#ppt_x-.2"/>
                                          </p:val>
                                        </p:tav>
                                        <p:tav tm="100000">
                                          <p:val>
                                            <p:strVal val="#ppt_x"/>
                                          </p:val>
                                        </p:tav>
                                      </p:tavLst>
                                    </p:anim>
                                    <p:anim calcmode="lin" valueType="num">
                                      <p:cBhvr>
                                        <p:cTn id="22" dur="1000" fill="hold"/>
                                        <p:tgtEl>
                                          <p:spTgt spid="10874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8749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087496"/>
                                        </p:tgtEl>
                                        <p:attrNameLst>
                                          <p:attrName>style.visibility</p:attrName>
                                        </p:attrNameLst>
                                      </p:cBhvr>
                                      <p:to>
                                        <p:strVal val="visible"/>
                                      </p:to>
                                    </p:set>
                                    <p:anim calcmode="lin" valueType="num">
                                      <p:cBhvr>
                                        <p:cTn id="28" dur="1000" fill="hold"/>
                                        <p:tgtEl>
                                          <p:spTgt spid="1087496"/>
                                        </p:tgtEl>
                                        <p:attrNameLst>
                                          <p:attrName>ppt_x</p:attrName>
                                        </p:attrNameLst>
                                      </p:cBhvr>
                                      <p:tavLst>
                                        <p:tav tm="0">
                                          <p:val>
                                            <p:strVal val="#ppt_x-.2"/>
                                          </p:val>
                                        </p:tav>
                                        <p:tav tm="100000">
                                          <p:val>
                                            <p:strVal val="#ppt_x"/>
                                          </p:val>
                                        </p:tav>
                                      </p:tavLst>
                                    </p:anim>
                                    <p:anim calcmode="lin" valueType="num">
                                      <p:cBhvr>
                                        <p:cTn id="29" dur="1000" fill="hold"/>
                                        <p:tgtEl>
                                          <p:spTgt spid="108749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87496"/>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87493"/>
                                        </p:tgtEl>
                                        <p:attrNameLst>
                                          <p:attrName>style.visibility</p:attrName>
                                        </p:attrNameLst>
                                      </p:cBhvr>
                                      <p:to>
                                        <p:strVal val="visible"/>
                                      </p:to>
                                    </p:set>
                                    <p:anim calcmode="lin" valueType="num">
                                      <p:cBhvr>
                                        <p:cTn id="35" dur="1000" fill="hold"/>
                                        <p:tgtEl>
                                          <p:spTgt spid="1087493"/>
                                        </p:tgtEl>
                                        <p:attrNameLst>
                                          <p:attrName>ppt_x</p:attrName>
                                        </p:attrNameLst>
                                      </p:cBhvr>
                                      <p:tavLst>
                                        <p:tav tm="0">
                                          <p:val>
                                            <p:strVal val="#ppt_x-.2"/>
                                          </p:val>
                                        </p:tav>
                                        <p:tav tm="100000">
                                          <p:val>
                                            <p:strVal val="#ppt_x"/>
                                          </p:val>
                                        </p:tav>
                                      </p:tavLst>
                                    </p:anim>
                                    <p:anim calcmode="lin" valueType="num">
                                      <p:cBhvr>
                                        <p:cTn id="36" dur="1000" fill="hold"/>
                                        <p:tgtEl>
                                          <p:spTgt spid="108749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87493"/>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087497"/>
                                        </p:tgtEl>
                                        <p:attrNameLst>
                                          <p:attrName>style.visibility</p:attrName>
                                        </p:attrNameLst>
                                      </p:cBhvr>
                                      <p:to>
                                        <p:strVal val="visible"/>
                                      </p:to>
                                    </p:set>
                                    <p:anim calcmode="lin" valueType="num">
                                      <p:cBhvr>
                                        <p:cTn id="42" dur="1000" fill="hold"/>
                                        <p:tgtEl>
                                          <p:spTgt spid="1087497"/>
                                        </p:tgtEl>
                                        <p:attrNameLst>
                                          <p:attrName>ppt_x</p:attrName>
                                        </p:attrNameLst>
                                      </p:cBhvr>
                                      <p:tavLst>
                                        <p:tav tm="0">
                                          <p:val>
                                            <p:strVal val="#ppt_x-.2"/>
                                          </p:val>
                                        </p:tav>
                                        <p:tav tm="100000">
                                          <p:val>
                                            <p:strVal val="#ppt_x"/>
                                          </p:val>
                                        </p:tav>
                                      </p:tavLst>
                                    </p:anim>
                                    <p:anim calcmode="lin" valueType="num">
                                      <p:cBhvr>
                                        <p:cTn id="43" dur="1000" fill="hold"/>
                                        <p:tgtEl>
                                          <p:spTgt spid="108749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87497"/>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087494"/>
                                        </p:tgtEl>
                                        <p:attrNameLst>
                                          <p:attrName>style.visibility</p:attrName>
                                        </p:attrNameLst>
                                      </p:cBhvr>
                                      <p:to>
                                        <p:strVal val="visible"/>
                                      </p:to>
                                    </p:set>
                                    <p:anim calcmode="lin" valueType="num">
                                      <p:cBhvr>
                                        <p:cTn id="49" dur="1000" fill="hold"/>
                                        <p:tgtEl>
                                          <p:spTgt spid="1087494"/>
                                        </p:tgtEl>
                                        <p:attrNameLst>
                                          <p:attrName>ppt_x</p:attrName>
                                        </p:attrNameLst>
                                      </p:cBhvr>
                                      <p:tavLst>
                                        <p:tav tm="0">
                                          <p:val>
                                            <p:strVal val="#ppt_x-.2"/>
                                          </p:val>
                                        </p:tav>
                                        <p:tav tm="100000">
                                          <p:val>
                                            <p:strVal val="#ppt_x"/>
                                          </p:val>
                                        </p:tav>
                                      </p:tavLst>
                                    </p:anim>
                                    <p:anim calcmode="lin" valueType="num">
                                      <p:cBhvr>
                                        <p:cTn id="50" dur="1000" fill="hold"/>
                                        <p:tgtEl>
                                          <p:spTgt spid="108749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87494"/>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087498"/>
                                        </p:tgtEl>
                                        <p:attrNameLst>
                                          <p:attrName>style.visibility</p:attrName>
                                        </p:attrNameLst>
                                      </p:cBhvr>
                                      <p:to>
                                        <p:strVal val="visible"/>
                                      </p:to>
                                    </p:set>
                                    <p:anim calcmode="lin" valueType="num">
                                      <p:cBhvr>
                                        <p:cTn id="56" dur="1000" fill="hold"/>
                                        <p:tgtEl>
                                          <p:spTgt spid="1087498"/>
                                        </p:tgtEl>
                                        <p:attrNameLst>
                                          <p:attrName>ppt_x</p:attrName>
                                        </p:attrNameLst>
                                      </p:cBhvr>
                                      <p:tavLst>
                                        <p:tav tm="0">
                                          <p:val>
                                            <p:strVal val="#ppt_x-.2"/>
                                          </p:val>
                                        </p:tav>
                                        <p:tav tm="100000">
                                          <p:val>
                                            <p:strVal val="#ppt_x"/>
                                          </p:val>
                                        </p:tav>
                                      </p:tavLst>
                                    </p:anim>
                                    <p:anim calcmode="lin" valueType="num">
                                      <p:cBhvr>
                                        <p:cTn id="57" dur="1000" fill="hold"/>
                                        <p:tgtEl>
                                          <p:spTgt spid="1087498"/>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87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7" name="对象 1086465"/>
          <p:cNvGraphicFramePr/>
          <p:nvPr/>
        </p:nvGraphicFramePr>
        <p:xfrm>
          <a:off x="547688" y="528638"/>
          <a:ext cx="8056562" cy="5708650"/>
        </p:xfrm>
        <a:graphic>
          <a:graphicData uri="http://schemas.openxmlformats.org/presentationml/2006/ole">
            <mc:AlternateContent xmlns:mc="http://schemas.openxmlformats.org/markup-compatibility/2006">
              <mc:Choice xmlns:v="urn:schemas-microsoft-com:vml" Requires="v">
                <p:oleObj spid="_x0000_s50183" r:id="rId3" imgW="8319770" imgH="5901055" progId="Word.Document.8">
                  <p:embed/>
                </p:oleObj>
              </mc:Choice>
              <mc:Fallback>
                <p:oleObj r:id="rId3" imgW="8319770" imgH="5901055" progId="Word.Document.8">
                  <p:embed/>
                  <p:pic>
                    <p:nvPicPr>
                      <p:cNvPr id="0" name="对象 108646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528638"/>
                        <a:ext cx="8056562"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1" name="对象 1085441"/>
          <p:cNvGraphicFramePr/>
          <p:nvPr/>
        </p:nvGraphicFramePr>
        <p:xfrm>
          <a:off x="542925" y="931863"/>
          <a:ext cx="7908925" cy="1704975"/>
        </p:xfrm>
        <a:graphic>
          <a:graphicData uri="http://schemas.openxmlformats.org/presentationml/2006/ole">
            <mc:AlternateContent xmlns:mc="http://schemas.openxmlformats.org/markup-compatibility/2006">
              <mc:Choice xmlns:v="urn:schemas-microsoft-com:vml" Requires="v">
                <p:oleObj spid="_x0000_s51215" r:id="rId3" imgW="8131810" imgH="1760220" progId="Word.Document.8">
                  <p:embed/>
                </p:oleObj>
              </mc:Choice>
              <mc:Fallback>
                <p:oleObj r:id="rId3" imgW="8131810" imgH="1760220" progId="Word.Document.8">
                  <p:embed/>
                  <p:pic>
                    <p:nvPicPr>
                      <p:cNvPr id="0" name="对象 108544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931863"/>
                        <a:ext cx="79089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5443" name="对象 1085442"/>
          <p:cNvGraphicFramePr/>
          <p:nvPr/>
        </p:nvGraphicFramePr>
        <p:xfrm>
          <a:off x="547688" y="2516188"/>
          <a:ext cx="7907337" cy="1244600"/>
        </p:xfrm>
        <a:graphic>
          <a:graphicData uri="http://schemas.openxmlformats.org/presentationml/2006/ole">
            <mc:AlternateContent xmlns:mc="http://schemas.openxmlformats.org/markup-compatibility/2006">
              <mc:Choice xmlns:v="urn:schemas-microsoft-com:vml" Requires="v">
                <p:oleObj spid="_x0000_s51216" r:id="rId5" imgW="8131810" imgH="1283335" progId="Word.Document.8">
                  <p:embed/>
                </p:oleObj>
              </mc:Choice>
              <mc:Fallback>
                <p:oleObj r:id="rId5" imgW="8131810" imgH="1283335" progId="Word.Document.8">
                  <p:embed/>
                  <p:pic>
                    <p:nvPicPr>
                      <p:cNvPr id="0" name="对象 108544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688" y="2516188"/>
                        <a:ext cx="79073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5444" name="对象 1085443"/>
          <p:cNvGraphicFramePr/>
          <p:nvPr/>
        </p:nvGraphicFramePr>
        <p:xfrm>
          <a:off x="508000" y="3651250"/>
          <a:ext cx="7875588" cy="2225675"/>
        </p:xfrm>
        <a:graphic>
          <a:graphicData uri="http://schemas.openxmlformats.org/presentationml/2006/ole">
            <mc:AlternateContent xmlns:mc="http://schemas.openxmlformats.org/markup-compatibility/2006">
              <mc:Choice xmlns:v="urn:schemas-microsoft-com:vml" Requires="v">
                <p:oleObj spid="_x0000_s51217" r:id="rId7" imgW="8131810" imgH="2305685" progId="Word.Document.8">
                  <p:embed/>
                </p:oleObj>
              </mc:Choice>
              <mc:Fallback>
                <p:oleObj r:id="rId7" imgW="8131810" imgH="2305685" progId="Word.Document.8">
                  <p:embed/>
                  <p:pic>
                    <p:nvPicPr>
                      <p:cNvPr id="0" name="对象 108544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0" y="3651250"/>
                        <a:ext cx="78755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5443"/>
                                        </p:tgtEl>
                                        <p:attrNameLst>
                                          <p:attrName>style.visibility</p:attrName>
                                        </p:attrNameLst>
                                      </p:cBhvr>
                                      <p:to>
                                        <p:strVal val="visible"/>
                                      </p:to>
                                    </p:set>
                                    <p:animEffect transition="in" filter="blinds(horizontal)">
                                      <p:cBhvr>
                                        <p:cTn id="7" dur="500"/>
                                        <p:tgtEl>
                                          <p:spTgt spid="10854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85444"/>
                                        </p:tgtEl>
                                        <p:attrNameLst>
                                          <p:attrName>style.visibility</p:attrName>
                                        </p:attrNameLst>
                                      </p:cBhvr>
                                      <p:to>
                                        <p:strVal val="visible"/>
                                      </p:to>
                                    </p:set>
                                    <p:animEffect transition="in" filter="blinds(horizontal)">
                                      <p:cBhvr>
                                        <p:cTn id="12" dur="500"/>
                                        <p:tgtEl>
                                          <p:spTgt spid="1085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5" name="对象 1084417"/>
          <p:cNvGraphicFramePr/>
          <p:nvPr/>
        </p:nvGraphicFramePr>
        <p:xfrm>
          <a:off x="539750" y="620713"/>
          <a:ext cx="7875588" cy="1697037"/>
        </p:xfrm>
        <a:graphic>
          <a:graphicData uri="http://schemas.openxmlformats.org/presentationml/2006/ole">
            <mc:AlternateContent xmlns:mc="http://schemas.openxmlformats.org/markup-compatibility/2006">
              <mc:Choice xmlns:v="urn:schemas-microsoft-com:vml" Requires="v">
                <p:oleObj spid="_x0000_s52255" r:id="rId3" imgW="8131810" imgH="1760220" progId="Word.Document.8">
                  <p:embed/>
                </p:oleObj>
              </mc:Choice>
              <mc:Fallback>
                <p:oleObj r:id="rId3" imgW="8131810" imgH="1760220" progId="Word.Document.8">
                  <p:embed/>
                  <p:pic>
                    <p:nvPicPr>
                      <p:cNvPr id="0" name="对象 10844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20713"/>
                        <a:ext cx="787558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4419" name="对象 1084418"/>
          <p:cNvGraphicFramePr/>
          <p:nvPr/>
        </p:nvGraphicFramePr>
        <p:xfrm>
          <a:off x="7299325" y="1181100"/>
          <a:ext cx="1565275" cy="387350"/>
        </p:xfrm>
        <a:graphic>
          <a:graphicData uri="http://schemas.openxmlformats.org/presentationml/2006/ole">
            <mc:AlternateContent xmlns:mc="http://schemas.openxmlformats.org/markup-compatibility/2006">
              <mc:Choice xmlns:v="urn:schemas-microsoft-com:vml" Requires="v">
                <p:oleObj spid="_x0000_s52256" r:id="rId5" imgW="1588135" imgH="397510" progId="Word.Document.8">
                  <p:embed/>
                </p:oleObj>
              </mc:Choice>
              <mc:Fallback>
                <p:oleObj r:id="rId5" imgW="1588135" imgH="397510" progId="Word.Document.8">
                  <p:embed/>
                  <p:pic>
                    <p:nvPicPr>
                      <p:cNvPr id="0" name="对象 108441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9325" y="1181100"/>
                        <a:ext cx="1565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4420" name="对象 1084419"/>
          <p:cNvGraphicFramePr/>
          <p:nvPr/>
        </p:nvGraphicFramePr>
        <p:xfrm>
          <a:off x="542925" y="2273300"/>
          <a:ext cx="8156575" cy="1154113"/>
        </p:xfrm>
        <a:graphic>
          <a:graphicData uri="http://schemas.openxmlformats.org/presentationml/2006/ole">
            <mc:AlternateContent xmlns:mc="http://schemas.openxmlformats.org/markup-compatibility/2006">
              <mc:Choice xmlns:v="urn:schemas-microsoft-com:vml" Requires="v">
                <p:oleObj spid="_x0000_s52257" r:id="rId7" imgW="8389620" imgH="1191895" progId="Word.Document.8">
                  <p:embed/>
                </p:oleObj>
              </mc:Choice>
              <mc:Fallback>
                <p:oleObj r:id="rId7" imgW="8389620" imgH="1191895" progId="Word.Document.8">
                  <p:embed/>
                  <p:pic>
                    <p:nvPicPr>
                      <p:cNvPr id="0" name="对象 108441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 y="2273300"/>
                        <a:ext cx="815657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4421" name="对象 1084420"/>
          <p:cNvGraphicFramePr/>
          <p:nvPr/>
        </p:nvGraphicFramePr>
        <p:xfrm>
          <a:off x="550863" y="3228975"/>
          <a:ext cx="7843837" cy="674688"/>
        </p:xfrm>
        <a:graphic>
          <a:graphicData uri="http://schemas.openxmlformats.org/presentationml/2006/ole">
            <mc:AlternateContent xmlns:mc="http://schemas.openxmlformats.org/markup-compatibility/2006">
              <mc:Choice xmlns:v="urn:schemas-microsoft-com:vml" Requires="v">
                <p:oleObj spid="_x0000_s52258" r:id="rId9" imgW="8068310" imgH="697865" progId="Word.Document.8">
                  <p:embed/>
                </p:oleObj>
              </mc:Choice>
              <mc:Fallback>
                <p:oleObj r:id="rId9" imgW="8068310" imgH="697865" progId="Word.Document.8">
                  <p:embed/>
                  <p:pic>
                    <p:nvPicPr>
                      <p:cNvPr id="0" name="对象 108442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63" y="3228975"/>
                        <a:ext cx="78438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4422" name="对象 1084421"/>
          <p:cNvGraphicFramePr/>
          <p:nvPr/>
        </p:nvGraphicFramePr>
        <p:xfrm>
          <a:off x="5510213" y="2276475"/>
          <a:ext cx="1565275" cy="387350"/>
        </p:xfrm>
        <a:graphic>
          <a:graphicData uri="http://schemas.openxmlformats.org/presentationml/2006/ole">
            <mc:AlternateContent xmlns:mc="http://schemas.openxmlformats.org/markup-compatibility/2006">
              <mc:Choice xmlns:v="urn:schemas-microsoft-com:vml" Requires="v">
                <p:oleObj spid="_x0000_s52259" r:id="rId11" imgW="1588135" imgH="397510" progId="Word.Document.8">
                  <p:embed/>
                </p:oleObj>
              </mc:Choice>
              <mc:Fallback>
                <p:oleObj r:id="rId11" imgW="1588135" imgH="397510" progId="Word.Document.8">
                  <p:embed/>
                  <p:pic>
                    <p:nvPicPr>
                      <p:cNvPr id="0" name="对象 108442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0213" y="2276475"/>
                        <a:ext cx="1565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4423" name="对象 1084422"/>
          <p:cNvGraphicFramePr/>
          <p:nvPr/>
        </p:nvGraphicFramePr>
        <p:xfrm>
          <a:off x="4068763" y="3213100"/>
          <a:ext cx="1557337" cy="387350"/>
        </p:xfrm>
        <a:graphic>
          <a:graphicData uri="http://schemas.openxmlformats.org/presentationml/2006/ole">
            <mc:AlternateContent xmlns:mc="http://schemas.openxmlformats.org/markup-compatibility/2006">
              <mc:Choice xmlns:v="urn:schemas-microsoft-com:vml" Requires="v">
                <p:oleObj spid="_x0000_s52260" r:id="rId13" imgW="1588135" imgH="397510" progId="Word.Document.8">
                  <p:embed/>
                </p:oleObj>
              </mc:Choice>
              <mc:Fallback>
                <p:oleObj r:id="rId13" imgW="1588135" imgH="397510" progId="Word.Document.8">
                  <p:embed/>
                  <p:pic>
                    <p:nvPicPr>
                      <p:cNvPr id="0" name="对象 108442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8763" y="3213100"/>
                        <a:ext cx="15573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4424" name="对象 1084423"/>
          <p:cNvGraphicFramePr/>
          <p:nvPr/>
        </p:nvGraphicFramePr>
        <p:xfrm>
          <a:off x="609600" y="3863975"/>
          <a:ext cx="7875588" cy="2800350"/>
        </p:xfrm>
        <a:graphic>
          <a:graphicData uri="http://schemas.openxmlformats.org/presentationml/2006/ole">
            <mc:AlternateContent xmlns:mc="http://schemas.openxmlformats.org/markup-compatibility/2006">
              <mc:Choice xmlns:v="urn:schemas-microsoft-com:vml" Requires="v">
                <p:oleObj spid="_x0000_s52261" r:id="rId15" imgW="8131810" imgH="2898775" progId="Word.Document.8">
                  <p:embed/>
                </p:oleObj>
              </mc:Choice>
              <mc:Fallback>
                <p:oleObj r:id="rId15" imgW="8131810" imgH="2898775" progId="Word.Document.8">
                  <p:embed/>
                  <p:pic>
                    <p:nvPicPr>
                      <p:cNvPr id="0" name="对象 108442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 y="3863975"/>
                        <a:ext cx="78755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4419"/>
                                        </p:tgtEl>
                                        <p:attrNameLst>
                                          <p:attrName>style.visibility</p:attrName>
                                        </p:attrNameLst>
                                      </p:cBhvr>
                                      <p:to>
                                        <p:strVal val="visible"/>
                                      </p:to>
                                    </p:set>
                                    <p:anim calcmode="lin" valueType="num">
                                      <p:cBhvr additive="base">
                                        <p:cTn id="7" dur="500" fill="hold"/>
                                        <p:tgtEl>
                                          <p:spTgt spid="1084419"/>
                                        </p:tgtEl>
                                        <p:attrNameLst>
                                          <p:attrName>ppt_x</p:attrName>
                                        </p:attrNameLst>
                                      </p:cBhvr>
                                      <p:tavLst>
                                        <p:tav tm="0">
                                          <p:val>
                                            <p:strVal val="#ppt_x"/>
                                          </p:val>
                                        </p:tav>
                                        <p:tav tm="100000">
                                          <p:val>
                                            <p:strVal val="#ppt_x"/>
                                          </p:val>
                                        </p:tav>
                                      </p:tavLst>
                                    </p:anim>
                                    <p:anim calcmode="lin" valueType="num">
                                      <p:cBhvr additive="base">
                                        <p:cTn id="8" dur="500" fill="hold"/>
                                        <p:tgtEl>
                                          <p:spTgt spid="10844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4420"/>
                                        </p:tgtEl>
                                        <p:attrNameLst>
                                          <p:attrName>style.visibility</p:attrName>
                                        </p:attrNameLst>
                                      </p:cBhvr>
                                      <p:to>
                                        <p:strVal val="visible"/>
                                      </p:to>
                                    </p:set>
                                    <p:anim calcmode="lin" valueType="num">
                                      <p:cBhvr additive="base">
                                        <p:cTn id="13" dur="500" fill="hold"/>
                                        <p:tgtEl>
                                          <p:spTgt spid="1084420"/>
                                        </p:tgtEl>
                                        <p:attrNameLst>
                                          <p:attrName>ppt_x</p:attrName>
                                        </p:attrNameLst>
                                      </p:cBhvr>
                                      <p:tavLst>
                                        <p:tav tm="0">
                                          <p:val>
                                            <p:strVal val="#ppt_x"/>
                                          </p:val>
                                        </p:tav>
                                        <p:tav tm="100000">
                                          <p:val>
                                            <p:strVal val="#ppt_x"/>
                                          </p:val>
                                        </p:tav>
                                      </p:tavLst>
                                    </p:anim>
                                    <p:anim calcmode="lin" valueType="num">
                                      <p:cBhvr additive="base">
                                        <p:cTn id="14" dur="500" fill="hold"/>
                                        <p:tgtEl>
                                          <p:spTgt spid="10844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4422"/>
                                        </p:tgtEl>
                                        <p:attrNameLst>
                                          <p:attrName>style.visibility</p:attrName>
                                        </p:attrNameLst>
                                      </p:cBhvr>
                                      <p:to>
                                        <p:strVal val="visible"/>
                                      </p:to>
                                    </p:set>
                                    <p:anim calcmode="lin" valueType="num">
                                      <p:cBhvr additive="base">
                                        <p:cTn id="19" dur="500" fill="hold"/>
                                        <p:tgtEl>
                                          <p:spTgt spid="1084422"/>
                                        </p:tgtEl>
                                        <p:attrNameLst>
                                          <p:attrName>ppt_x</p:attrName>
                                        </p:attrNameLst>
                                      </p:cBhvr>
                                      <p:tavLst>
                                        <p:tav tm="0">
                                          <p:val>
                                            <p:strVal val="#ppt_x"/>
                                          </p:val>
                                        </p:tav>
                                        <p:tav tm="100000">
                                          <p:val>
                                            <p:strVal val="#ppt_x"/>
                                          </p:val>
                                        </p:tav>
                                      </p:tavLst>
                                    </p:anim>
                                    <p:anim calcmode="lin" valueType="num">
                                      <p:cBhvr additive="base">
                                        <p:cTn id="20" dur="500" fill="hold"/>
                                        <p:tgtEl>
                                          <p:spTgt spid="10844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4421"/>
                                        </p:tgtEl>
                                        <p:attrNameLst>
                                          <p:attrName>style.visibility</p:attrName>
                                        </p:attrNameLst>
                                      </p:cBhvr>
                                      <p:to>
                                        <p:strVal val="visible"/>
                                      </p:to>
                                    </p:set>
                                    <p:anim calcmode="lin" valueType="num">
                                      <p:cBhvr additive="base">
                                        <p:cTn id="25" dur="500" fill="hold"/>
                                        <p:tgtEl>
                                          <p:spTgt spid="1084421"/>
                                        </p:tgtEl>
                                        <p:attrNameLst>
                                          <p:attrName>ppt_x</p:attrName>
                                        </p:attrNameLst>
                                      </p:cBhvr>
                                      <p:tavLst>
                                        <p:tav tm="0">
                                          <p:val>
                                            <p:strVal val="#ppt_x"/>
                                          </p:val>
                                        </p:tav>
                                        <p:tav tm="100000">
                                          <p:val>
                                            <p:strVal val="#ppt_x"/>
                                          </p:val>
                                        </p:tav>
                                      </p:tavLst>
                                    </p:anim>
                                    <p:anim calcmode="lin" valueType="num">
                                      <p:cBhvr additive="base">
                                        <p:cTn id="26" dur="500" fill="hold"/>
                                        <p:tgtEl>
                                          <p:spTgt spid="10844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4423"/>
                                        </p:tgtEl>
                                        <p:attrNameLst>
                                          <p:attrName>style.visibility</p:attrName>
                                        </p:attrNameLst>
                                      </p:cBhvr>
                                      <p:to>
                                        <p:strVal val="visible"/>
                                      </p:to>
                                    </p:set>
                                    <p:anim calcmode="lin" valueType="num">
                                      <p:cBhvr additive="base">
                                        <p:cTn id="31" dur="500" fill="hold"/>
                                        <p:tgtEl>
                                          <p:spTgt spid="1084423"/>
                                        </p:tgtEl>
                                        <p:attrNameLst>
                                          <p:attrName>ppt_x</p:attrName>
                                        </p:attrNameLst>
                                      </p:cBhvr>
                                      <p:tavLst>
                                        <p:tav tm="0">
                                          <p:val>
                                            <p:strVal val="#ppt_x"/>
                                          </p:val>
                                        </p:tav>
                                        <p:tav tm="100000">
                                          <p:val>
                                            <p:strVal val="#ppt_x"/>
                                          </p:val>
                                        </p:tav>
                                      </p:tavLst>
                                    </p:anim>
                                    <p:anim calcmode="lin" valueType="num">
                                      <p:cBhvr additive="base">
                                        <p:cTn id="32" dur="500" fill="hold"/>
                                        <p:tgtEl>
                                          <p:spTgt spid="10844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84424"/>
                                        </p:tgtEl>
                                        <p:attrNameLst>
                                          <p:attrName>style.visibility</p:attrName>
                                        </p:attrNameLst>
                                      </p:cBhvr>
                                      <p:to>
                                        <p:strVal val="visible"/>
                                      </p:to>
                                    </p:set>
                                    <p:anim calcmode="lin" valueType="num">
                                      <p:cBhvr additive="base">
                                        <p:cTn id="37" dur="500" fill="hold"/>
                                        <p:tgtEl>
                                          <p:spTgt spid="1084424"/>
                                        </p:tgtEl>
                                        <p:attrNameLst>
                                          <p:attrName>ppt_x</p:attrName>
                                        </p:attrNameLst>
                                      </p:cBhvr>
                                      <p:tavLst>
                                        <p:tav tm="0">
                                          <p:val>
                                            <p:strVal val="#ppt_x"/>
                                          </p:val>
                                        </p:tav>
                                        <p:tav tm="100000">
                                          <p:val>
                                            <p:strVal val="#ppt_x"/>
                                          </p:val>
                                        </p:tav>
                                      </p:tavLst>
                                    </p:anim>
                                    <p:anim calcmode="lin" valueType="num">
                                      <p:cBhvr additive="base">
                                        <p:cTn id="38" dur="500" fill="hold"/>
                                        <p:tgtEl>
                                          <p:spTgt spid="1084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49" name="对象 1083393"/>
          <p:cNvGraphicFramePr/>
          <p:nvPr/>
        </p:nvGraphicFramePr>
        <p:xfrm>
          <a:off x="620713" y="1079500"/>
          <a:ext cx="7718425" cy="1360488"/>
        </p:xfrm>
        <a:graphic>
          <a:graphicData uri="http://schemas.openxmlformats.org/presentationml/2006/ole">
            <mc:AlternateContent xmlns:mc="http://schemas.openxmlformats.org/markup-compatibility/2006">
              <mc:Choice xmlns:v="urn:schemas-microsoft-com:vml" Requires="v">
                <p:oleObj spid="_x0000_s53267" r:id="rId3" imgW="7870190" imgH="1379220" progId="Word.Document.8">
                  <p:embed/>
                </p:oleObj>
              </mc:Choice>
              <mc:Fallback>
                <p:oleObj r:id="rId3" imgW="7870190" imgH="1379220" progId="Word.Document.8">
                  <p:embed/>
                  <p:pic>
                    <p:nvPicPr>
                      <p:cNvPr id="0" name="对象 108339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1079500"/>
                        <a:ext cx="771842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3395" name="对象 1083394"/>
          <p:cNvGraphicFramePr/>
          <p:nvPr/>
        </p:nvGraphicFramePr>
        <p:xfrm>
          <a:off x="619125" y="2444750"/>
          <a:ext cx="8345488" cy="1343025"/>
        </p:xfrm>
        <a:graphic>
          <a:graphicData uri="http://schemas.openxmlformats.org/presentationml/2006/ole">
            <mc:AlternateContent xmlns:mc="http://schemas.openxmlformats.org/markup-compatibility/2006">
              <mc:Choice xmlns:v="urn:schemas-microsoft-com:vml" Requires="v">
                <p:oleObj spid="_x0000_s53268" r:id="rId5" imgW="8459470" imgH="1365250" progId="Word.Document.8">
                  <p:embed/>
                </p:oleObj>
              </mc:Choice>
              <mc:Fallback>
                <p:oleObj r:id="rId5" imgW="8459470" imgH="1365250" progId="Word.Document.8">
                  <p:embed/>
                  <p:pic>
                    <p:nvPicPr>
                      <p:cNvPr id="0" name="对象 108339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25" y="2444750"/>
                        <a:ext cx="834548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3396" name="对象 1083395"/>
          <p:cNvGraphicFramePr/>
          <p:nvPr/>
        </p:nvGraphicFramePr>
        <p:xfrm>
          <a:off x="619125" y="3524250"/>
          <a:ext cx="8345488" cy="1343025"/>
        </p:xfrm>
        <a:graphic>
          <a:graphicData uri="http://schemas.openxmlformats.org/presentationml/2006/ole">
            <mc:AlternateContent xmlns:mc="http://schemas.openxmlformats.org/markup-compatibility/2006">
              <mc:Choice xmlns:v="urn:schemas-microsoft-com:vml" Requires="v">
                <p:oleObj spid="_x0000_s53269" r:id="rId7" imgW="8459470" imgH="1365250" progId="Word.Document.8">
                  <p:embed/>
                </p:oleObj>
              </mc:Choice>
              <mc:Fallback>
                <p:oleObj r:id="rId7" imgW="8459470" imgH="1365250" progId="Word.Document.8">
                  <p:embed/>
                  <p:pic>
                    <p:nvPicPr>
                      <p:cNvPr id="0" name="对象 108339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25" y="3524250"/>
                        <a:ext cx="834548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3397" name="对象 1083396"/>
          <p:cNvGraphicFramePr/>
          <p:nvPr/>
        </p:nvGraphicFramePr>
        <p:xfrm>
          <a:off x="615950" y="4605338"/>
          <a:ext cx="8337550" cy="1343025"/>
        </p:xfrm>
        <a:graphic>
          <a:graphicData uri="http://schemas.openxmlformats.org/presentationml/2006/ole">
            <mc:AlternateContent xmlns:mc="http://schemas.openxmlformats.org/markup-compatibility/2006">
              <mc:Choice xmlns:v="urn:schemas-microsoft-com:vml" Requires="v">
                <p:oleObj spid="_x0000_s53270" r:id="rId9" imgW="8459470" imgH="1365250" progId="Word.Document.8">
                  <p:embed/>
                </p:oleObj>
              </mc:Choice>
              <mc:Fallback>
                <p:oleObj r:id="rId9" imgW="8459470" imgH="1365250" progId="Word.Document.8">
                  <p:embed/>
                  <p:pic>
                    <p:nvPicPr>
                      <p:cNvPr id="0" name="对象 108339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50" y="4605338"/>
                        <a:ext cx="83375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83395"/>
                                        </p:tgtEl>
                                        <p:attrNameLst>
                                          <p:attrName>style.visibility</p:attrName>
                                        </p:attrNameLst>
                                      </p:cBhvr>
                                      <p:to>
                                        <p:strVal val="visible"/>
                                      </p:to>
                                    </p:set>
                                    <p:anim calcmode="lin" valueType="num">
                                      <p:cBhvr>
                                        <p:cTn id="7" dur="500" fill="hold"/>
                                        <p:tgtEl>
                                          <p:spTgt spid="1083395"/>
                                        </p:tgtEl>
                                        <p:attrNameLst>
                                          <p:attrName>ppt_w</p:attrName>
                                        </p:attrNameLst>
                                      </p:cBhvr>
                                      <p:tavLst>
                                        <p:tav tm="0">
                                          <p:val>
                                            <p:fltVal val="0"/>
                                          </p:val>
                                        </p:tav>
                                        <p:tav tm="100000">
                                          <p:val>
                                            <p:strVal val="#ppt_w"/>
                                          </p:val>
                                        </p:tav>
                                      </p:tavLst>
                                    </p:anim>
                                    <p:anim calcmode="lin" valueType="num">
                                      <p:cBhvr>
                                        <p:cTn id="8" dur="500" fill="hold"/>
                                        <p:tgtEl>
                                          <p:spTgt spid="108339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83396"/>
                                        </p:tgtEl>
                                        <p:attrNameLst>
                                          <p:attrName>style.visibility</p:attrName>
                                        </p:attrNameLst>
                                      </p:cBhvr>
                                      <p:to>
                                        <p:strVal val="visible"/>
                                      </p:to>
                                    </p:set>
                                    <p:anim calcmode="lin" valueType="num">
                                      <p:cBhvr>
                                        <p:cTn id="13" dur="500" fill="hold"/>
                                        <p:tgtEl>
                                          <p:spTgt spid="1083396"/>
                                        </p:tgtEl>
                                        <p:attrNameLst>
                                          <p:attrName>ppt_w</p:attrName>
                                        </p:attrNameLst>
                                      </p:cBhvr>
                                      <p:tavLst>
                                        <p:tav tm="0">
                                          <p:val>
                                            <p:fltVal val="0"/>
                                          </p:val>
                                        </p:tav>
                                        <p:tav tm="100000">
                                          <p:val>
                                            <p:strVal val="#ppt_w"/>
                                          </p:val>
                                        </p:tav>
                                      </p:tavLst>
                                    </p:anim>
                                    <p:anim calcmode="lin" valueType="num">
                                      <p:cBhvr>
                                        <p:cTn id="14" dur="500" fill="hold"/>
                                        <p:tgtEl>
                                          <p:spTgt spid="108339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083397"/>
                                        </p:tgtEl>
                                        <p:attrNameLst>
                                          <p:attrName>style.visibility</p:attrName>
                                        </p:attrNameLst>
                                      </p:cBhvr>
                                      <p:to>
                                        <p:strVal val="visible"/>
                                      </p:to>
                                    </p:set>
                                    <p:anim calcmode="lin" valueType="num">
                                      <p:cBhvr>
                                        <p:cTn id="19" dur="500" fill="hold"/>
                                        <p:tgtEl>
                                          <p:spTgt spid="1083397"/>
                                        </p:tgtEl>
                                        <p:attrNameLst>
                                          <p:attrName>ppt_w</p:attrName>
                                        </p:attrNameLst>
                                      </p:cBhvr>
                                      <p:tavLst>
                                        <p:tav tm="0">
                                          <p:val>
                                            <p:fltVal val="0"/>
                                          </p:val>
                                        </p:tav>
                                        <p:tav tm="100000">
                                          <p:val>
                                            <p:strVal val="#ppt_w"/>
                                          </p:val>
                                        </p:tav>
                                      </p:tavLst>
                                    </p:anim>
                                    <p:anim calcmode="lin" valueType="num">
                                      <p:cBhvr>
                                        <p:cTn id="20" dur="500" fill="hold"/>
                                        <p:tgtEl>
                                          <p:spTgt spid="10833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3" name="对象 1082369"/>
          <p:cNvGraphicFramePr/>
          <p:nvPr/>
        </p:nvGraphicFramePr>
        <p:xfrm>
          <a:off x="338138" y="815975"/>
          <a:ext cx="8410575" cy="2257425"/>
        </p:xfrm>
        <a:graphic>
          <a:graphicData uri="http://schemas.openxmlformats.org/presentationml/2006/ole">
            <mc:AlternateContent xmlns:mc="http://schemas.openxmlformats.org/markup-compatibility/2006">
              <mc:Choice xmlns:v="urn:schemas-microsoft-com:vml" Requires="v">
                <p:oleObj spid="_x0000_s54303" r:id="rId3" imgW="8489950" imgH="2305685" progId="Word.Document.8">
                  <p:embed/>
                </p:oleObj>
              </mc:Choice>
              <mc:Fallback>
                <p:oleObj r:id="rId3" imgW="8489950" imgH="2305685" progId="Word.Document.8">
                  <p:embed/>
                  <p:pic>
                    <p:nvPicPr>
                      <p:cNvPr id="0" name="对象 108236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815975"/>
                        <a:ext cx="84105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2371" name="对象 1082370"/>
          <p:cNvGraphicFramePr/>
          <p:nvPr/>
        </p:nvGraphicFramePr>
        <p:xfrm>
          <a:off x="388938" y="3071813"/>
          <a:ext cx="8337550" cy="1244600"/>
        </p:xfrm>
        <a:graphic>
          <a:graphicData uri="http://schemas.openxmlformats.org/presentationml/2006/ole">
            <mc:AlternateContent xmlns:mc="http://schemas.openxmlformats.org/markup-compatibility/2006">
              <mc:Choice xmlns:v="urn:schemas-microsoft-com:vml" Requires="v">
                <p:oleObj spid="_x0000_s54304" r:id="rId5" imgW="8573770" imgH="1273810" progId="Word.Document.8">
                  <p:embed/>
                </p:oleObj>
              </mc:Choice>
              <mc:Fallback>
                <p:oleObj r:id="rId5" imgW="8573770" imgH="1273810" progId="Word.Document.8">
                  <p:embed/>
                  <p:pic>
                    <p:nvPicPr>
                      <p:cNvPr id="0" name="对象 108237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938" y="3071813"/>
                        <a:ext cx="83375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2372" name="对象 1082371"/>
          <p:cNvGraphicFramePr/>
          <p:nvPr/>
        </p:nvGraphicFramePr>
        <p:xfrm>
          <a:off x="373063" y="4127500"/>
          <a:ext cx="8262937" cy="1177925"/>
        </p:xfrm>
        <a:graphic>
          <a:graphicData uri="http://schemas.openxmlformats.org/presentationml/2006/ole">
            <mc:AlternateContent xmlns:mc="http://schemas.openxmlformats.org/markup-compatibility/2006">
              <mc:Choice xmlns:v="urn:schemas-microsoft-com:vml" Requires="v">
                <p:oleObj spid="_x0000_s54305" r:id="rId7" imgW="8459470" imgH="1214755" progId="Word.Document.8">
                  <p:embed/>
                </p:oleObj>
              </mc:Choice>
              <mc:Fallback>
                <p:oleObj r:id="rId7" imgW="8459470" imgH="1214755" progId="Word.Document.8">
                  <p:embed/>
                  <p:pic>
                    <p:nvPicPr>
                      <p:cNvPr id="0" name="对象 108237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063" y="4127500"/>
                        <a:ext cx="826293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2373" name="对象 1082372"/>
          <p:cNvGraphicFramePr/>
          <p:nvPr/>
        </p:nvGraphicFramePr>
        <p:xfrm>
          <a:off x="403225" y="5140325"/>
          <a:ext cx="8188325" cy="635000"/>
        </p:xfrm>
        <a:graphic>
          <a:graphicData uri="http://schemas.openxmlformats.org/presentationml/2006/ole">
            <mc:AlternateContent xmlns:mc="http://schemas.openxmlformats.org/markup-compatibility/2006">
              <mc:Choice xmlns:v="urn:schemas-microsoft-com:vml" Requires="v">
                <p:oleObj spid="_x0000_s54306" r:id="rId9" imgW="8423275" imgH="655320" progId="Word.Document.8">
                  <p:embed/>
                </p:oleObj>
              </mc:Choice>
              <mc:Fallback>
                <p:oleObj r:id="rId9" imgW="8423275" imgH="655320" progId="Word.Document.8">
                  <p:embed/>
                  <p:pic>
                    <p:nvPicPr>
                      <p:cNvPr id="0" name="对象 108237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 y="5140325"/>
                        <a:ext cx="81883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2374" name="对象 1082373"/>
          <p:cNvGraphicFramePr/>
          <p:nvPr/>
        </p:nvGraphicFramePr>
        <p:xfrm>
          <a:off x="6148388" y="3689350"/>
          <a:ext cx="800100" cy="387350"/>
        </p:xfrm>
        <a:graphic>
          <a:graphicData uri="http://schemas.openxmlformats.org/presentationml/2006/ole">
            <mc:AlternateContent xmlns:mc="http://schemas.openxmlformats.org/markup-compatibility/2006">
              <mc:Choice xmlns:v="urn:schemas-microsoft-com:vml" Requires="v">
                <p:oleObj spid="_x0000_s54307" r:id="rId11" imgW="815340" imgH="397510" progId="Word.Document.8">
                  <p:embed/>
                </p:oleObj>
              </mc:Choice>
              <mc:Fallback>
                <p:oleObj r:id="rId11" imgW="815340" imgH="397510" progId="Word.Document.8">
                  <p:embed/>
                  <p:pic>
                    <p:nvPicPr>
                      <p:cNvPr id="0" name="对象 108237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48388" y="3689350"/>
                        <a:ext cx="8001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2375" name="对象 1082374"/>
          <p:cNvGraphicFramePr/>
          <p:nvPr/>
        </p:nvGraphicFramePr>
        <p:xfrm>
          <a:off x="5338763" y="4127500"/>
          <a:ext cx="1211262" cy="493713"/>
        </p:xfrm>
        <a:graphic>
          <a:graphicData uri="http://schemas.openxmlformats.org/presentationml/2006/ole">
            <mc:AlternateContent xmlns:mc="http://schemas.openxmlformats.org/markup-compatibility/2006">
              <mc:Choice xmlns:v="urn:schemas-microsoft-com:vml" Requires="v">
                <p:oleObj spid="_x0000_s54308" r:id="rId13" imgW="1238885" imgH="502920" progId="Word.Document.8">
                  <p:embed/>
                </p:oleObj>
              </mc:Choice>
              <mc:Fallback>
                <p:oleObj r:id="rId13" imgW="1238885" imgH="502920" progId="Word.Document.8">
                  <p:embed/>
                  <p:pic>
                    <p:nvPicPr>
                      <p:cNvPr id="0" name="对象 108237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8763" y="4127500"/>
                        <a:ext cx="12112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2376" name="对象 1082375"/>
          <p:cNvGraphicFramePr/>
          <p:nvPr/>
        </p:nvGraphicFramePr>
        <p:xfrm>
          <a:off x="5472113" y="5129213"/>
          <a:ext cx="395287" cy="387350"/>
        </p:xfrm>
        <a:graphic>
          <a:graphicData uri="http://schemas.openxmlformats.org/presentationml/2006/ole">
            <mc:AlternateContent xmlns:mc="http://schemas.openxmlformats.org/markup-compatibility/2006">
              <mc:Choice xmlns:v="urn:schemas-microsoft-com:vml" Requires="v">
                <p:oleObj spid="_x0000_s54309" r:id="rId15" imgW="411480" imgH="397510" progId="Word.Document.8">
                  <p:embed/>
                </p:oleObj>
              </mc:Choice>
              <mc:Fallback>
                <p:oleObj r:id="rId15" imgW="411480" imgH="397510" progId="Word.Document.8">
                  <p:embed/>
                  <p:pic>
                    <p:nvPicPr>
                      <p:cNvPr id="0" name="对象 108237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72113" y="5129213"/>
                        <a:ext cx="3952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82371"/>
                                        </p:tgtEl>
                                        <p:attrNameLst>
                                          <p:attrName>style.visibility</p:attrName>
                                        </p:attrNameLst>
                                      </p:cBhvr>
                                      <p:to>
                                        <p:strVal val="visible"/>
                                      </p:to>
                                    </p:set>
                                    <p:animEffect transition="in" filter="diamond(in)">
                                      <p:cBhvr>
                                        <p:cTn id="7" dur="2000"/>
                                        <p:tgtEl>
                                          <p:spTgt spid="108237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82374"/>
                                        </p:tgtEl>
                                        <p:attrNameLst>
                                          <p:attrName>style.visibility</p:attrName>
                                        </p:attrNameLst>
                                      </p:cBhvr>
                                      <p:to>
                                        <p:strVal val="visible"/>
                                      </p:to>
                                    </p:set>
                                    <p:animEffect transition="in" filter="diamond(in)">
                                      <p:cBhvr>
                                        <p:cTn id="12" dur="2000"/>
                                        <p:tgtEl>
                                          <p:spTgt spid="108237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82372"/>
                                        </p:tgtEl>
                                        <p:attrNameLst>
                                          <p:attrName>style.visibility</p:attrName>
                                        </p:attrNameLst>
                                      </p:cBhvr>
                                      <p:to>
                                        <p:strVal val="visible"/>
                                      </p:to>
                                    </p:set>
                                    <p:animEffect transition="in" filter="diamond(in)">
                                      <p:cBhvr>
                                        <p:cTn id="17" dur="2000"/>
                                        <p:tgtEl>
                                          <p:spTgt spid="108237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82375"/>
                                        </p:tgtEl>
                                        <p:attrNameLst>
                                          <p:attrName>style.visibility</p:attrName>
                                        </p:attrNameLst>
                                      </p:cBhvr>
                                      <p:to>
                                        <p:strVal val="visible"/>
                                      </p:to>
                                    </p:set>
                                    <p:animEffect transition="in" filter="diamond(in)">
                                      <p:cBhvr>
                                        <p:cTn id="22" dur="2000"/>
                                        <p:tgtEl>
                                          <p:spTgt spid="108237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82373"/>
                                        </p:tgtEl>
                                        <p:attrNameLst>
                                          <p:attrName>style.visibility</p:attrName>
                                        </p:attrNameLst>
                                      </p:cBhvr>
                                      <p:to>
                                        <p:strVal val="visible"/>
                                      </p:to>
                                    </p:set>
                                    <p:animEffect transition="in" filter="diamond(in)">
                                      <p:cBhvr>
                                        <p:cTn id="27" dur="2000"/>
                                        <p:tgtEl>
                                          <p:spTgt spid="108237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82376"/>
                                        </p:tgtEl>
                                        <p:attrNameLst>
                                          <p:attrName>style.visibility</p:attrName>
                                        </p:attrNameLst>
                                      </p:cBhvr>
                                      <p:to>
                                        <p:strVal val="visible"/>
                                      </p:to>
                                    </p:set>
                                    <p:animEffect transition="in" filter="diamond(in)">
                                      <p:cBhvr>
                                        <p:cTn id="32" dur="2000"/>
                                        <p:tgtEl>
                                          <p:spTgt spid="1082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7" name="对象 1081345"/>
          <p:cNvGraphicFramePr/>
          <p:nvPr/>
        </p:nvGraphicFramePr>
        <p:xfrm>
          <a:off x="395288" y="1125538"/>
          <a:ext cx="8410575" cy="4513262"/>
        </p:xfrm>
        <a:graphic>
          <a:graphicData uri="http://schemas.openxmlformats.org/presentationml/2006/ole">
            <mc:AlternateContent xmlns:mc="http://schemas.openxmlformats.org/markup-compatibility/2006">
              <mc:Choice xmlns:v="urn:schemas-microsoft-com:vml" Requires="v">
                <p:oleObj spid="_x0000_s55303" r:id="rId3" imgW="8459470" imgH="4542790" progId="Word.Document.8">
                  <p:embed/>
                </p:oleObj>
              </mc:Choice>
              <mc:Fallback>
                <p:oleObj r:id="rId3" imgW="8459470" imgH="4542790" progId="Word.Document.8">
                  <p:embed/>
                  <p:pic>
                    <p:nvPicPr>
                      <p:cNvPr id="0" name="对象 108134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25538"/>
                        <a:ext cx="8410575"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1" name="对象 1080321"/>
          <p:cNvGraphicFramePr/>
          <p:nvPr/>
        </p:nvGraphicFramePr>
        <p:xfrm>
          <a:off x="263525" y="477838"/>
          <a:ext cx="8567738" cy="3179762"/>
        </p:xfrm>
        <a:graphic>
          <a:graphicData uri="http://schemas.openxmlformats.org/presentationml/2006/ole">
            <mc:AlternateContent xmlns:mc="http://schemas.openxmlformats.org/markup-compatibility/2006">
              <mc:Choice xmlns:v="urn:schemas-microsoft-com:vml" Requires="v">
                <p:oleObj spid="_x0000_s56335" r:id="rId3" imgW="8647430" imgH="3197225" progId="Word.Document.8">
                  <p:embed/>
                </p:oleObj>
              </mc:Choice>
              <mc:Fallback>
                <p:oleObj r:id="rId3" imgW="8647430" imgH="3197225" progId="Word.Document.8">
                  <p:embed/>
                  <p:pic>
                    <p:nvPicPr>
                      <p:cNvPr id="0" name="对象 10803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477838"/>
                        <a:ext cx="8567738"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0323" name="对象 1080322"/>
          <p:cNvGraphicFramePr/>
          <p:nvPr/>
        </p:nvGraphicFramePr>
        <p:xfrm>
          <a:off x="395288" y="3579813"/>
          <a:ext cx="8345487" cy="1144587"/>
        </p:xfrm>
        <a:graphic>
          <a:graphicData uri="http://schemas.openxmlformats.org/presentationml/2006/ole">
            <mc:AlternateContent xmlns:mc="http://schemas.openxmlformats.org/markup-compatibility/2006">
              <mc:Choice xmlns:v="urn:schemas-microsoft-com:vml" Requires="v">
                <p:oleObj spid="_x0000_s56336" r:id="rId5" imgW="8500745" imgH="1187450" progId="Word.Document.8">
                  <p:embed/>
                </p:oleObj>
              </mc:Choice>
              <mc:Fallback>
                <p:oleObj r:id="rId5" imgW="8500745" imgH="1187450" progId="Word.Document.8">
                  <p:embed/>
                  <p:pic>
                    <p:nvPicPr>
                      <p:cNvPr id="0" name="对象 108032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579813"/>
                        <a:ext cx="8345487"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80324" name="对象 1080323"/>
          <p:cNvGraphicFramePr/>
          <p:nvPr/>
        </p:nvGraphicFramePr>
        <p:xfrm>
          <a:off x="398463" y="4579938"/>
          <a:ext cx="8270875" cy="1673225"/>
        </p:xfrm>
        <a:graphic>
          <a:graphicData uri="http://schemas.openxmlformats.org/presentationml/2006/ole">
            <mc:AlternateContent xmlns:mc="http://schemas.openxmlformats.org/markup-compatibility/2006">
              <mc:Choice xmlns:v="urn:schemas-microsoft-com:vml" Requires="v">
                <p:oleObj spid="_x0000_s56337" r:id="rId7" imgW="8459470" imgH="1713230" progId="Word.Document.8">
                  <p:embed/>
                </p:oleObj>
              </mc:Choice>
              <mc:Fallback>
                <p:oleObj r:id="rId7" imgW="8459470" imgH="1713230" progId="Word.Document.8">
                  <p:embed/>
                  <p:pic>
                    <p:nvPicPr>
                      <p:cNvPr id="0" name="对象 10803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63" y="4579938"/>
                        <a:ext cx="82708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80323"/>
                                        </p:tgtEl>
                                        <p:attrNameLst>
                                          <p:attrName>style.visibility</p:attrName>
                                        </p:attrNameLst>
                                      </p:cBhvr>
                                      <p:to>
                                        <p:strVal val="visible"/>
                                      </p:to>
                                    </p:set>
                                    <p:animEffect transition="in" filter="blinds(horizontal)">
                                      <p:cBhvr>
                                        <p:cTn id="7" dur="500"/>
                                        <p:tgtEl>
                                          <p:spTgt spid="10803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80324"/>
                                        </p:tgtEl>
                                        <p:attrNameLst>
                                          <p:attrName>style.visibility</p:attrName>
                                        </p:attrNameLst>
                                      </p:cBhvr>
                                      <p:to>
                                        <p:strVal val="visible"/>
                                      </p:to>
                                    </p:set>
                                    <p:animEffect transition="in" filter="blinds(horizontal)">
                                      <p:cBhvr>
                                        <p:cTn id="12" dur="500"/>
                                        <p:tgtEl>
                                          <p:spTgt spid="1080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5" name="对象 1106946"/>
          <p:cNvGraphicFramePr/>
          <p:nvPr/>
        </p:nvGraphicFramePr>
        <p:xfrm>
          <a:off x="711200" y="909638"/>
          <a:ext cx="7604125" cy="5370512"/>
        </p:xfrm>
        <a:graphic>
          <a:graphicData uri="http://schemas.openxmlformats.org/presentationml/2006/ole">
            <mc:AlternateContent xmlns:mc="http://schemas.openxmlformats.org/markup-compatibility/2006">
              <mc:Choice xmlns:v="urn:schemas-microsoft-com:vml" Requires="v">
                <p:oleObj spid="_x0000_s11271" r:id="rId3" imgW="7822565" imgH="5546090" progId="Word.Document.8">
                  <p:embed/>
                </p:oleObj>
              </mc:Choice>
              <mc:Fallback>
                <p:oleObj r:id="rId3" imgW="7822565" imgH="5546090" progId="Word.Document.8">
                  <p:embed/>
                  <p:pic>
                    <p:nvPicPr>
                      <p:cNvPr id="0" name="对象 110694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909638"/>
                        <a:ext cx="7604125"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5" name="对象 1079297"/>
          <p:cNvGraphicFramePr/>
          <p:nvPr/>
        </p:nvGraphicFramePr>
        <p:xfrm>
          <a:off x="479425" y="550863"/>
          <a:ext cx="8412163" cy="1276350"/>
        </p:xfrm>
        <a:graphic>
          <a:graphicData uri="http://schemas.openxmlformats.org/presentationml/2006/ole">
            <mc:AlternateContent xmlns:mc="http://schemas.openxmlformats.org/markup-compatibility/2006">
              <mc:Choice xmlns:v="urn:schemas-microsoft-com:vml" Requires="v">
                <p:oleObj spid="_x0000_s57387" r:id="rId3" imgW="8568055" imgH="1295400" progId="Word.Document.8">
                  <p:embed/>
                </p:oleObj>
              </mc:Choice>
              <mc:Fallback>
                <p:oleObj r:id="rId3" imgW="8568055" imgH="1295400" progId="Word.Document.8">
                  <p:embed/>
                  <p:pic>
                    <p:nvPicPr>
                      <p:cNvPr id="0" name="对象 107929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550863"/>
                        <a:ext cx="84121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9299" name="对象 1079298"/>
          <p:cNvGraphicFramePr/>
          <p:nvPr/>
        </p:nvGraphicFramePr>
        <p:xfrm>
          <a:off x="479425" y="2782888"/>
          <a:ext cx="8337550" cy="1128712"/>
        </p:xfrm>
        <a:graphic>
          <a:graphicData uri="http://schemas.openxmlformats.org/presentationml/2006/ole">
            <mc:AlternateContent xmlns:mc="http://schemas.openxmlformats.org/markup-compatibility/2006">
              <mc:Choice xmlns:v="urn:schemas-microsoft-com:vml" Requires="v">
                <p:oleObj spid="_x0000_s57388" r:id="rId5" imgW="8491855" imgH="1214755" progId="Word.Document.8">
                  <p:embed/>
                </p:oleObj>
              </mc:Choice>
              <mc:Fallback>
                <p:oleObj r:id="rId5" imgW="8491855" imgH="1214755" progId="Word.Document.8">
                  <p:embed/>
                  <p:pic>
                    <p:nvPicPr>
                      <p:cNvPr id="0" name="对象 107929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2782888"/>
                        <a:ext cx="833755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9300" name="对象 1079299"/>
          <p:cNvGraphicFramePr/>
          <p:nvPr/>
        </p:nvGraphicFramePr>
        <p:xfrm>
          <a:off x="479425" y="1701800"/>
          <a:ext cx="8262938" cy="1258888"/>
        </p:xfrm>
        <a:graphic>
          <a:graphicData uri="http://schemas.openxmlformats.org/presentationml/2006/ole">
            <mc:AlternateContent xmlns:mc="http://schemas.openxmlformats.org/markup-compatibility/2006">
              <mc:Choice xmlns:v="urn:schemas-microsoft-com:vml" Requires="v">
                <p:oleObj spid="_x0000_s57389" r:id="rId7" imgW="8459470" imgH="1295400" progId="Word.Document.8">
                  <p:embed/>
                </p:oleObj>
              </mc:Choice>
              <mc:Fallback>
                <p:oleObj r:id="rId7" imgW="8459470" imgH="1295400" progId="Word.Document.8">
                  <p:embed/>
                  <p:pic>
                    <p:nvPicPr>
                      <p:cNvPr id="0" name="对象 107929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25" y="1701800"/>
                        <a:ext cx="826293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9301" name="对象 1079300"/>
          <p:cNvGraphicFramePr/>
          <p:nvPr/>
        </p:nvGraphicFramePr>
        <p:xfrm>
          <a:off x="485775" y="3814763"/>
          <a:ext cx="8229600" cy="1119187"/>
        </p:xfrm>
        <a:graphic>
          <a:graphicData uri="http://schemas.openxmlformats.org/presentationml/2006/ole">
            <mc:AlternateContent xmlns:mc="http://schemas.openxmlformats.org/markup-compatibility/2006">
              <mc:Choice xmlns:v="urn:schemas-microsoft-com:vml" Requires="v">
                <p:oleObj spid="_x0000_s57390" r:id="rId9" imgW="8499475" imgH="1164590" progId="Word.Document.8">
                  <p:embed/>
                </p:oleObj>
              </mc:Choice>
              <mc:Fallback>
                <p:oleObj r:id="rId9" imgW="8499475" imgH="1164590" progId="Word.Document.8">
                  <p:embed/>
                  <p:pic>
                    <p:nvPicPr>
                      <p:cNvPr id="0" name="对象 107930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775" y="3814763"/>
                        <a:ext cx="82296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9302" name="对象 1079301"/>
          <p:cNvGraphicFramePr/>
          <p:nvPr/>
        </p:nvGraphicFramePr>
        <p:xfrm>
          <a:off x="479425" y="4859338"/>
          <a:ext cx="8188325" cy="658812"/>
        </p:xfrm>
        <a:graphic>
          <a:graphicData uri="http://schemas.openxmlformats.org/presentationml/2006/ole">
            <mc:AlternateContent xmlns:mc="http://schemas.openxmlformats.org/markup-compatibility/2006">
              <mc:Choice xmlns:v="urn:schemas-microsoft-com:vml" Requires="v">
                <p:oleObj spid="_x0000_s57391" r:id="rId11" imgW="8418830" imgH="681355" progId="Word.Document.8">
                  <p:embed/>
                </p:oleObj>
              </mc:Choice>
              <mc:Fallback>
                <p:oleObj r:id="rId11" imgW="8418830" imgH="681355" progId="Word.Document.8">
                  <p:embed/>
                  <p:pic>
                    <p:nvPicPr>
                      <p:cNvPr id="0" name="对象 107930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425" y="4859338"/>
                        <a:ext cx="81883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9303" name="对象 1079302"/>
          <p:cNvGraphicFramePr/>
          <p:nvPr/>
        </p:nvGraphicFramePr>
        <p:xfrm>
          <a:off x="482600" y="5370513"/>
          <a:ext cx="8147050" cy="650875"/>
        </p:xfrm>
        <a:graphic>
          <a:graphicData uri="http://schemas.openxmlformats.org/presentationml/2006/ole">
            <mc:AlternateContent xmlns:mc="http://schemas.openxmlformats.org/markup-compatibility/2006">
              <mc:Choice xmlns:v="urn:schemas-microsoft-com:vml" Requires="v">
                <p:oleObj spid="_x0000_s57392" r:id="rId13" imgW="8418830" imgH="681355" progId="Word.Document.8">
                  <p:embed/>
                </p:oleObj>
              </mc:Choice>
              <mc:Fallback>
                <p:oleObj r:id="rId13" imgW="8418830" imgH="681355" progId="Word.Document.8">
                  <p:embed/>
                  <p:pic>
                    <p:nvPicPr>
                      <p:cNvPr id="0" name="对象 107930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600" y="5370513"/>
                        <a:ext cx="81470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9305" name="对象 1079304"/>
          <p:cNvGraphicFramePr/>
          <p:nvPr/>
        </p:nvGraphicFramePr>
        <p:xfrm>
          <a:off x="4324350" y="3352800"/>
          <a:ext cx="1103313" cy="387350"/>
        </p:xfrm>
        <a:graphic>
          <a:graphicData uri="http://schemas.openxmlformats.org/presentationml/2006/ole">
            <mc:AlternateContent xmlns:mc="http://schemas.openxmlformats.org/markup-compatibility/2006">
              <mc:Choice xmlns:v="urn:schemas-microsoft-com:vml" Requires="v">
                <p:oleObj spid="_x0000_s57393" r:id="rId15" imgW="1121410" imgH="397510" progId="Word.Document.8">
                  <p:embed/>
                </p:oleObj>
              </mc:Choice>
              <mc:Fallback>
                <p:oleObj r:id="rId15" imgW="1121410" imgH="397510" progId="Word.Document.8">
                  <p:embed/>
                  <p:pic>
                    <p:nvPicPr>
                      <p:cNvPr id="0" name="对象 1079304"/>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24350" y="3352800"/>
                        <a:ext cx="11033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9306" name="对象 1079305"/>
          <p:cNvGraphicFramePr/>
          <p:nvPr/>
        </p:nvGraphicFramePr>
        <p:xfrm>
          <a:off x="5651500" y="3825875"/>
          <a:ext cx="1103313" cy="387350"/>
        </p:xfrm>
        <a:graphic>
          <a:graphicData uri="http://schemas.openxmlformats.org/presentationml/2006/ole">
            <mc:AlternateContent xmlns:mc="http://schemas.openxmlformats.org/markup-compatibility/2006">
              <mc:Choice xmlns:v="urn:schemas-microsoft-com:vml" Requires="v">
                <p:oleObj spid="_x0000_s57394" r:id="rId17" imgW="1121410" imgH="397510" progId="Word.Document.8">
                  <p:embed/>
                </p:oleObj>
              </mc:Choice>
              <mc:Fallback>
                <p:oleObj r:id="rId17" imgW="1121410" imgH="397510" progId="Word.Document.8">
                  <p:embed/>
                  <p:pic>
                    <p:nvPicPr>
                      <p:cNvPr id="0" name="对象 1079305"/>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1500" y="3825875"/>
                        <a:ext cx="11033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9309" name="对象 1079308"/>
          <p:cNvGraphicFramePr/>
          <p:nvPr/>
        </p:nvGraphicFramePr>
        <p:xfrm>
          <a:off x="4140200" y="4829175"/>
          <a:ext cx="1103313" cy="387350"/>
        </p:xfrm>
        <a:graphic>
          <a:graphicData uri="http://schemas.openxmlformats.org/presentationml/2006/ole">
            <mc:AlternateContent xmlns:mc="http://schemas.openxmlformats.org/markup-compatibility/2006">
              <mc:Choice xmlns:v="urn:schemas-microsoft-com:vml" Requires="v">
                <p:oleObj spid="_x0000_s57395" r:id="rId19" imgW="1121410" imgH="397510" progId="Word.Document.8">
                  <p:embed/>
                </p:oleObj>
              </mc:Choice>
              <mc:Fallback>
                <p:oleObj r:id="rId19" imgW="1121410" imgH="397510" progId="Word.Document.8">
                  <p:embed/>
                  <p:pic>
                    <p:nvPicPr>
                      <p:cNvPr id="0" name="对象 1079308"/>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40200" y="4829175"/>
                        <a:ext cx="11033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9310" name="对象 1079309"/>
          <p:cNvGraphicFramePr/>
          <p:nvPr/>
        </p:nvGraphicFramePr>
        <p:xfrm>
          <a:off x="4237038" y="5370513"/>
          <a:ext cx="1103312" cy="387350"/>
        </p:xfrm>
        <a:graphic>
          <a:graphicData uri="http://schemas.openxmlformats.org/presentationml/2006/ole">
            <mc:AlternateContent xmlns:mc="http://schemas.openxmlformats.org/markup-compatibility/2006">
              <mc:Choice xmlns:v="urn:schemas-microsoft-com:vml" Requires="v">
                <p:oleObj spid="_x0000_s57396" r:id="rId21" imgW="1121410" imgH="397510" progId="Word.Document.8">
                  <p:embed/>
                </p:oleObj>
              </mc:Choice>
              <mc:Fallback>
                <p:oleObj r:id="rId21" imgW="1121410" imgH="397510" progId="Word.Document.8">
                  <p:embed/>
                  <p:pic>
                    <p:nvPicPr>
                      <p:cNvPr id="0" name="对象 1079309"/>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37038" y="5370513"/>
                        <a:ext cx="11033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79300"/>
                                        </p:tgtEl>
                                        <p:attrNameLst>
                                          <p:attrName>style.visibility</p:attrName>
                                        </p:attrNameLst>
                                      </p:cBhvr>
                                      <p:to>
                                        <p:strVal val="visible"/>
                                      </p:to>
                                    </p:set>
                                    <p:animEffect transition="in" filter="strips(downLeft)">
                                      <p:cBhvr>
                                        <p:cTn id="7" dur="500"/>
                                        <p:tgtEl>
                                          <p:spTgt spid="10793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79299"/>
                                        </p:tgtEl>
                                        <p:attrNameLst>
                                          <p:attrName>style.visibility</p:attrName>
                                        </p:attrNameLst>
                                      </p:cBhvr>
                                      <p:to>
                                        <p:strVal val="visible"/>
                                      </p:to>
                                    </p:set>
                                    <p:animEffect transition="in" filter="strips(downLeft)">
                                      <p:cBhvr>
                                        <p:cTn id="12" dur="500"/>
                                        <p:tgtEl>
                                          <p:spTgt spid="107929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79305"/>
                                        </p:tgtEl>
                                        <p:attrNameLst>
                                          <p:attrName>style.visibility</p:attrName>
                                        </p:attrNameLst>
                                      </p:cBhvr>
                                      <p:to>
                                        <p:strVal val="visible"/>
                                      </p:to>
                                    </p:set>
                                    <p:animEffect transition="in" filter="strips(downLeft)">
                                      <p:cBhvr>
                                        <p:cTn id="17" dur="500"/>
                                        <p:tgtEl>
                                          <p:spTgt spid="107930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79301"/>
                                        </p:tgtEl>
                                        <p:attrNameLst>
                                          <p:attrName>style.visibility</p:attrName>
                                        </p:attrNameLst>
                                      </p:cBhvr>
                                      <p:to>
                                        <p:strVal val="visible"/>
                                      </p:to>
                                    </p:set>
                                    <p:animEffect transition="in" filter="strips(downLeft)">
                                      <p:cBhvr>
                                        <p:cTn id="22" dur="500"/>
                                        <p:tgtEl>
                                          <p:spTgt spid="107930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79306"/>
                                        </p:tgtEl>
                                        <p:attrNameLst>
                                          <p:attrName>style.visibility</p:attrName>
                                        </p:attrNameLst>
                                      </p:cBhvr>
                                      <p:to>
                                        <p:strVal val="visible"/>
                                      </p:to>
                                    </p:set>
                                    <p:animEffect transition="in" filter="strips(downLeft)">
                                      <p:cBhvr>
                                        <p:cTn id="27" dur="500"/>
                                        <p:tgtEl>
                                          <p:spTgt spid="107930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079302"/>
                                        </p:tgtEl>
                                        <p:attrNameLst>
                                          <p:attrName>style.visibility</p:attrName>
                                        </p:attrNameLst>
                                      </p:cBhvr>
                                      <p:to>
                                        <p:strVal val="visible"/>
                                      </p:to>
                                    </p:set>
                                    <p:animEffect transition="in" filter="strips(downLeft)">
                                      <p:cBhvr>
                                        <p:cTn id="32" dur="500"/>
                                        <p:tgtEl>
                                          <p:spTgt spid="107930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079309"/>
                                        </p:tgtEl>
                                        <p:attrNameLst>
                                          <p:attrName>style.visibility</p:attrName>
                                        </p:attrNameLst>
                                      </p:cBhvr>
                                      <p:to>
                                        <p:strVal val="visible"/>
                                      </p:to>
                                    </p:set>
                                    <p:animEffect transition="in" filter="strips(downLeft)">
                                      <p:cBhvr>
                                        <p:cTn id="37" dur="500"/>
                                        <p:tgtEl>
                                          <p:spTgt spid="107930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79303"/>
                                        </p:tgtEl>
                                        <p:attrNameLst>
                                          <p:attrName>style.visibility</p:attrName>
                                        </p:attrNameLst>
                                      </p:cBhvr>
                                      <p:to>
                                        <p:strVal val="visible"/>
                                      </p:to>
                                    </p:set>
                                    <p:animEffect transition="in" filter="strips(downLeft)">
                                      <p:cBhvr>
                                        <p:cTn id="42" dur="500"/>
                                        <p:tgtEl>
                                          <p:spTgt spid="107930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079310"/>
                                        </p:tgtEl>
                                        <p:attrNameLst>
                                          <p:attrName>style.visibility</p:attrName>
                                        </p:attrNameLst>
                                      </p:cBhvr>
                                      <p:to>
                                        <p:strVal val="visible"/>
                                      </p:to>
                                    </p:set>
                                    <p:animEffect transition="in" filter="strips(downLeft)">
                                      <p:cBhvr>
                                        <p:cTn id="47" dur="500"/>
                                        <p:tgtEl>
                                          <p:spTgt spid="1079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 name="对象 1078274"/>
          <p:cNvGraphicFramePr/>
          <p:nvPr/>
        </p:nvGraphicFramePr>
        <p:xfrm>
          <a:off x="827088" y="1568450"/>
          <a:ext cx="7488237" cy="3516313"/>
        </p:xfrm>
        <a:graphic>
          <a:graphicData uri="http://schemas.openxmlformats.org/presentationml/2006/ole">
            <mc:AlternateContent xmlns:mc="http://schemas.openxmlformats.org/markup-compatibility/2006">
              <mc:Choice xmlns:v="urn:schemas-microsoft-com:vml" Requires="v">
                <p:oleObj spid="_x0000_s58375" r:id="rId3" imgW="7630795" imgH="3567430" progId="Word.Document.8">
                  <p:embed/>
                </p:oleObj>
              </mc:Choice>
              <mc:Fallback>
                <p:oleObj r:id="rId3" imgW="7630795" imgH="3567430" progId="Word.Document.8">
                  <p:embed/>
                  <p:pic>
                    <p:nvPicPr>
                      <p:cNvPr id="0" name="对象 107827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568450"/>
                        <a:ext cx="7488237"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3" name="对象 1077249"/>
          <p:cNvGraphicFramePr/>
          <p:nvPr/>
        </p:nvGraphicFramePr>
        <p:xfrm>
          <a:off x="468313" y="1214438"/>
          <a:ext cx="8123237" cy="4159250"/>
        </p:xfrm>
        <a:graphic>
          <a:graphicData uri="http://schemas.openxmlformats.org/presentationml/2006/ole">
            <mc:AlternateContent xmlns:mc="http://schemas.openxmlformats.org/markup-compatibility/2006">
              <mc:Choice xmlns:v="urn:schemas-microsoft-com:vml" Requires="v">
                <p:oleObj spid="_x0000_s59399" r:id="rId3" imgW="8199120" imgH="4189730" progId="Word.Document.8">
                  <p:embed/>
                </p:oleObj>
              </mc:Choice>
              <mc:Fallback>
                <p:oleObj r:id="rId3" imgW="8199120" imgH="4189730" progId="Word.Document.8">
                  <p:embed/>
                  <p:pic>
                    <p:nvPicPr>
                      <p:cNvPr id="0" name="对象 107724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14438"/>
                        <a:ext cx="8123237"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7" name="对象 1076225"/>
          <p:cNvGraphicFramePr/>
          <p:nvPr/>
        </p:nvGraphicFramePr>
        <p:xfrm>
          <a:off x="539750" y="1100138"/>
          <a:ext cx="8335963" cy="1681162"/>
        </p:xfrm>
        <a:graphic>
          <a:graphicData uri="http://schemas.openxmlformats.org/presentationml/2006/ole">
            <mc:AlternateContent xmlns:mc="http://schemas.openxmlformats.org/markup-compatibility/2006">
              <mc:Choice xmlns:v="urn:schemas-microsoft-com:vml" Requires="v">
                <p:oleObj spid="_x0000_s60431" r:id="rId3" imgW="8459470" imgH="1713230" progId="Word.Document.8">
                  <p:embed/>
                </p:oleObj>
              </mc:Choice>
              <mc:Fallback>
                <p:oleObj r:id="rId3" imgW="8459470" imgH="1713230" progId="Word.Document.8">
                  <p:embed/>
                  <p:pic>
                    <p:nvPicPr>
                      <p:cNvPr id="0" name="对象 10762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00138"/>
                        <a:ext cx="8335963"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6228" name="对象 1076227"/>
          <p:cNvGraphicFramePr/>
          <p:nvPr/>
        </p:nvGraphicFramePr>
        <p:xfrm>
          <a:off x="485775" y="2698750"/>
          <a:ext cx="8262938" cy="1162050"/>
        </p:xfrm>
        <a:graphic>
          <a:graphicData uri="http://schemas.openxmlformats.org/presentationml/2006/ole">
            <mc:AlternateContent xmlns:mc="http://schemas.openxmlformats.org/markup-compatibility/2006">
              <mc:Choice xmlns:v="urn:schemas-microsoft-com:vml" Requires="v">
                <p:oleObj spid="_x0000_s60432" r:id="rId5" imgW="8493125" imgH="1188720" progId="Word.Document.8">
                  <p:embed/>
                </p:oleObj>
              </mc:Choice>
              <mc:Fallback>
                <p:oleObj r:id="rId5" imgW="8493125" imgH="1188720" progId="Word.Document.8">
                  <p:embed/>
                  <p:pic>
                    <p:nvPicPr>
                      <p:cNvPr id="0" name="对象 107622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 y="2698750"/>
                        <a:ext cx="82629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6229" name="对象 1076228"/>
          <p:cNvGraphicFramePr/>
          <p:nvPr/>
        </p:nvGraphicFramePr>
        <p:xfrm>
          <a:off x="454025" y="3724275"/>
          <a:ext cx="8221663" cy="2224088"/>
        </p:xfrm>
        <a:graphic>
          <a:graphicData uri="http://schemas.openxmlformats.org/presentationml/2006/ole">
            <mc:AlternateContent xmlns:mc="http://schemas.openxmlformats.org/markup-compatibility/2006">
              <mc:Choice xmlns:v="urn:schemas-microsoft-com:vml" Requires="v">
                <p:oleObj spid="_x0000_s60433" r:id="rId7" imgW="8493125" imgH="2305685" progId="Word.Document.8">
                  <p:embed/>
                </p:oleObj>
              </mc:Choice>
              <mc:Fallback>
                <p:oleObj r:id="rId7" imgW="8493125" imgH="2305685" progId="Word.Document.8">
                  <p:embed/>
                  <p:pic>
                    <p:nvPicPr>
                      <p:cNvPr id="0" name="对象 107622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025" y="3724275"/>
                        <a:ext cx="8221663"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76228"/>
                                        </p:tgtEl>
                                        <p:attrNameLst>
                                          <p:attrName>style.visibility</p:attrName>
                                        </p:attrNameLst>
                                      </p:cBhvr>
                                      <p:to>
                                        <p:strVal val="visible"/>
                                      </p:to>
                                    </p:set>
                                    <p:animEffect transition="in" filter="blinds(horizontal)">
                                      <p:cBhvr>
                                        <p:cTn id="7" dur="500"/>
                                        <p:tgtEl>
                                          <p:spTgt spid="10762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76229"/>
                                        </p:tgtEl>
                                        <p:attrNameLst>
                                          <p:attrName>style.visibility</p:attrName>
                                        </p:attrNameLst>
                                      </p:cBhvr>
                                      <p:to>
                                        <p:strVal val="visible"/>
                                      </p:to>
                                    </p:set>
                                    <p:animEffect transition="in" filter="blinds(horizontal)">
                                      <p:cBhvr>
                                        <p:cTn id="12" dur="500"/>
                                        <p:tgtEl>
                                          <p:spTgt spid="1076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1" name="对象 1075201"/>
          <p:cNvGraphicFramePr/>
          <p:nvPr/>
        </p:nvGraphicFramePr>
        <p:xfrm>
          <a:off x="409575" y="952500"/>
          <a:ext cx="8410575" cy="1260475"/>
        </p:xfrm>
        <a:graphic>
          <a:graphicData uri="http://schemas.openxmlformats.org/presentationml/2006/ole">
            <mc:AlternateContent xmlns:mc="http://schemas.openxmlformats.org/markup-compatibility/2006">
              <mc:Choice xmlns:v="urn:schemas-microsoft-com:vml" Requires="v">
                <p:oleObj spid="_x0000_s61471" r:id="rId3" imgW="8568055" imgH="1278890" progId="Word.Document.8">
                  <p:embed/>
                </p:oleObj>
              </mc:Choice>
              <mc:Fallback>
                <p:oleObj r:id="rId3" imgW="8568055" imgH="1278890" progId="Word.Document.8">
                  <p:embed/>
                  <p:pic>
                    <p:nvPicPr>
                      <p:cNvPr id="0" name="对象 107520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952500"/>
                        <a:ext cx="84105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5203" name="对象 1075202"/>
          <p:cNvGraphicFramePr/>
          <p:nvPr/>
        </p:nvGraphicFramePr>
        <p:xfrm>
          <a:off x="412750" y="2066925"/>
          <a:ext cx="8335963" cy="1712913"/>
        </p:xfrm>
        <a:graphic>
          <a:graphicData uri="http://schemas.openxmlformats.org/presentationml/2006/ole">
            <mc:AlternateContent xmlns:mc="http://schemas.openxmlformats.org/markup-compatibility/2006">
              <mc:Choice xmlns:v="urn:schemas-microsoft-com:vml" Requires="v">
                <p:oleObj spid="_x0000_s61472" r:id="rId5" imgW="8459470" imgH="1738630" progId="Word.Document.8">
                  <p:embed/>
                </p:oleObj>
              </mc:Choice>
              <mc:Fallback>
                <p:oleObj r:id="rId5" imgW="8459470" imgH="1738630" progId="Word.Document.8">
                  <p:embed/>
                  <p:pic>
                    <p:nvPicPr>
                      <p:cNvPr id="0" name="对象 107520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50" y="2066925"/>
                        <a:ext cx="833596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5204" name="对象 1075203"/>
          <p:cNvGraphicFramePr/>
          <p:nvPr/>
        </p:nvGraphicFramePr>
        <p:xfrm>
          <a:off x="341313" y="3644900"/>
          <a:ext cx="8262937" cy="1087438"/>
        </p:xfrm>
        <a:graphic>
          <a:graphicData uri="http://schemas.openxmlformats.org/presentationml/2006/ole">
            <mc:AlternateContent xmlns:mc="http://schemas.openxmlformats.org/markup-compatibility/2006">
              <mc:Choice xmlns:v="urn:schemas-microsoft-com:vml" Requires="v">
                <p:oleObj spid="_x0000_s61473" r:id="rId7" imgW="8493125" imgH="1120140" progId="Word.Document.8">
                  <p:embed/>
                </p:oleObj>
              </mc:Choice>
              <mc:Fallback>
                <p:oleObj r:id="rId7" imgW="8493125" imgH="1120140" progId="Word.Document.8">
                  <p:embed/>
                  <p:pic>
                    <p:nvPicPr>
                      <p:cNvPr id="0" name="对象 107520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13" y="3644900"/>
                        <a:ext cx="8262937"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5205" name="对象 1075204"/>
          <p:cNvGraphicFramePr/>
          <p:nvPr/>
        </p:nvGraphicFramePr>
        <p:xfrm>
          <a:off x="309563" y="4660900"/>
          <a:ext cx="8221662" cy="1144588"/>
        </p:xfrm>
        <a:graphic>
          <a:graphicData uri="http://schemas.openxmlformats.org/presentationml/2006/ole">
            <mc:AlternateContent xmlns:mc="http://schemas.openxmlformats.org/markup-compatibility/2006">
              <mc:Choice xmlns:v="urn:schemas-microsoft-com:vml" Requires="v">
                <p:oleObj spid="_x0000_s61474" r:id="rId9" imgW="8493125" imgH="1187450" progId="Word.Document.8">
                  <p:embed/>
                </p:oleObj>
              </mc:Choice>
              <mc:Fallback>
                <p:oleObj r:id="rId9" imgW="8493125" imgH="1187450" progId="Word.Document.8">
                  <p:embed/>
                  <p:pic>
                    <p:nvPicPr>
                      <p:cNvPr id="0" name="对象 107520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563" y="4660900"/>
                        <a:ext cx="822166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5206" name="对象 1075205"/>
          <p:cNvGraphicFramePr/>
          <p:nvPr/>
        </p:nvGraphicFramePr>
        <p:xfrm>
          <a:off x="8004175" y="2689225"/>
          <a:ext cx="823913" cy="387350"/>
        </p:xfrm>
        <a:graphic>
          <a:graphicData uri="http://schemas.openxmlformats.org/presentationml/2006/ole">
            <mc:AlternateContent xmlns:mc="http://schemas.openxmlformats.org/markup-compatibility/2006">
              <mc:Choice xmlns:v="urn:schemas-microsoft-com:vml" Requires="v">
                <p:oleObj spid="_x0000_s61475" r:id="rId11" imgW="839470" imgH="397510" progId="Word.Document.8">
                  <p:embed/>
                </p:oleObj>
              </mc:Choice>
              <mc:Fallback>
                <p:oleObj r:id="rId11" imgW="839470" imgH="397510" progId="Word.Document.8">
                  <p:embed/>
                  <p:pic>
                    <p:nvPicPr>
                      <p:cNvPr id="0" name="对象 107520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4175" y="2689225"/>
                        <a:ext cx="823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5207" name="对象 1075206"/>
          <p:cNvGraphicFramePr/>
          <p:nvPr/>
        </p:nvGraphicFramePr>
        <p:xfrm>
          <a:off x="4381500" y="3652838"/>
          <a:ext cx="1054100" cy="387350"/>
        </p:xfrm>
        <a:graphic>
          <a:graphicData uri="http://schemas.openxmlformats.org/presentationml/2006/ole">
            <mc:AlternateContent xmlns:mc="http://schemas.openxmlformats.org/markup-compatibility/2006">
              <mc:Choice xmlns:v="urn:schemas-microsoft-com:vml" Requires="v">
                <p:oleObj spid="_x0000_s61476" r:id="rId13" imgW="1075690" imgH="397510" progId="Word.Document.8">
                  <p:embed/>
                </p:oleObj>
              </mc:Choice>
              <mc:Fallback>
                <p:oleObj r:id="rId13" imgW="1075690" imgH="397510" progId="Word.Document.8">
                  <p:embed/>
                  <p:pic>
                    <p:nvPicPr>
                      <p:cNvPr id="0" name="对象 107520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81500" y="3652838"/>
                        <a:ext cx="10541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5208" name="对象 1075207"/>
          <p:cNvGraphicFramePr/>
          <p:nvPr/>
        </p:nvGraphicFramePr>
        <p:xfrm>
          <a:off x="5949950" y="4632325"/>
          <a:ext cx="2678113" cy="387350"/>
        </p:xfrm>
        <a:graphic>
          <a:graphicData uri="http://schemas.openxmlformats.org/presentationml/2006/ole">
            <mc:AlternateContent xmlns:mc="http://schemas.openxmlformats.org/markup-compatibility/2006">
              <mc:Choice xmlns:v="urn:schemas-microsoft-com:vml" Requires="v">
                <p:oleObj spid="_x0000_s61477" r:id="rId15" imgW="2719070" imgH="397510" progId="Word.Document.8">
                  <p:embed/>
                </p:oleObj>
              </mc:Choice>
              <mc:Fallback>
                <p:oleObj r:id="rId15" imgW="2719070" imgH="397510" progId="Word.Document.8">
                  <p:embed/>
                  <p:pic>
                    <p:nvPicPr>
                      <p:cNvPr id="0" name="对象 107520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9950" y="4632325"/>
                        <a:ext cx="26781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75203"/>
                                        </p:tgtEl>
                                        <p:attrNameLst>
                                          <p:attrName>style.visibility</p:attrName>
                                        </p:attrNameLst>
                                      </p:cBhvr>
                                      <p:to>
                                        <p:strVal val="visible"/>
                                      </p:to>
                                    </p:set>
                                    <p:animEffect transition="in" filter="fade">
                                      <p:cBhvr>
                                        <p:cTn id="7" dur="1000"/>
                                        <p:tgtEl>
                                          <p:spTgt spid="1075203"/>
                                        </p:tgtEl>
                                      </p:cBhvr>
                                    </p:animEffect>
                                    <p:anim calcmode="lin" valueType="num">
                                      <p:cBhvr>
                                        <p:cTn id="8" dur="1000" fill="hold"/>
                                        <p:tgtEl>
                                          <p:spTgt spid="1075203"/>
                                        </p:tgtEl>
                                        <p:attrNameLst>
                                          <p:attrName>ppt_x</p:attrName>
                                        </p:attrNameLst>
                                      </p:cBhvr>
                                      <p:tavLst>
                                        <p:tav tm="0">
                                          <p:val>
                                            <p:strVal val="#ppt_x"/>
                                          </p:val>
                                        </p:tav>
                                        <p:tav tm="100000">
                                          <p:val>
                                            <p:strVal val="#ppt_x"/>
                                          </p:val>
                                        </p:tav>
                                      </p:tavLst>
                                    </p:anim>
                                    <p:anim calcmode="lin" valueType="num">
                                      <p:cBhvr>
                                        <p:cTn id="9" dur="1000" fill="hold"/>
                                        <p:tgtEl>
                                          <p:spTgt spid="10752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75206"/>
                                        </p:tgtEl>
                                        <p:attrNameLst>
                                          <p:attrName>style.visibility</p:attrName>
                                        </p:attrNameLst>
                                      </p:cBhvr>
                                      <p:to>
                                        <p:strVal val="visible"/>
                                      </p:to>
                                    </p:set>
                                    <p:animEffect transition="in" filter="fade">
                                      <p:cBhvr>
                                        <p:cTn id="14" dur="1000"/>
                                        <p:tgtEl>
                                          <p:spTgt spid="1075206"/>
                                        </p:tgtEl>
                                      </p:cBhvr>
                                    </p:animEffect>
                                    <p:anim calcmode="lin" valueType="num">
                                      <p:cBhvr>
                                        <p:cTn id="15" dur="1000" fill="hold"/>
                                        <p:tgtEl>
                                          <p:spTgt spid="1075206"/>
                                        </p:tgtEl>
                                        <p:attrNameLst>
                                          <p:attrName>ppt_x</p:attrName>
                                        </p:attrNameLst>
                                      </p:cBhvr>
                                      <p:tavLst>
                                        <p:tav tm="0">
                                          <p:val>
                                            <p:strVal val="#ppt_x"/>
                                          </p:val>
                                        </p:tav>
                                        <p:tav tm="100000">
                                          <p:val>
                                            <p:strVal val="#ppt_x"/>
                                          </p:val>
                                        </p:tav>
                                      </p:tavLst>
                                    </p:anim>
                                    <p:anim calcmode="lin" valueType="num">
                                      <p:cBhvr>
                                        <p:cTn id="16" dur="1000" fill="hold"/>
                                        <p:tgtEl>
                                          <p:spTgt spid="107520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75204"/>
                                        </p:tgtEl>
                                        <p:attrNameLst>
                                          <p:attrName>style.visibility</p:attrName>
                                        </p:attrNameLst>
                                      </p:cBhvr>
                                      <p:to>
                                        <p:strVal val="visible"/>
                                      </p:to>
                                    </p:set>
                                    <p:animEffect transition="in" filter="fade">
                                      <p:cBhvr>
                                        <p:cTn id="21" dur="1000"/>
                                        <p:tgtEl>
                                          <p:spTgt spid="1075204"/>
                                        </p:tgtEl>
                                      </p:cBhvr>
                                    </p:animEffect>
                                    <p:anim calcmode="lin" valueType="num">
                                      <p:cBhvr>
                                        <p:cTn id="22" dur="1000" fill="hold"/>
                                        <p:tgtEl>
                                          <p:spTgt spid="1075204"/>
                                        </p:tgtEl>
                                        <p:attrNameLst>
                                          <p:attrName>ppt_x</p:attrName>
                                        </p:attrNameLst>
                                      </p:cBhvr>
                                      <p:tavLst>
                                        <p:tav tm="0">
                                          <p:val>
                                            <p:strVal val="#ppt_x"/>
                                          </p:val>
                                        </p:tav>
                                        <p:tav tm="100000">
                                          <p:val>
                                            <p:strVal val="#ppt_x"/>
                                          </p:val>
                                        </p:tav>
                                      </p:tavLst>
                                    </p:anim>
                                    <p:anim calcmode="lin" valueType="num">
                                      <p:cBhvr>
                                        <p:cTn id="23" dur="1000" fill="hold"/>
                                        <p:tgtEl>
                                          <p:spTgt spid="107520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75207"/>
                                        </p:tgtEl>
                                        <p:attrNameLst>
                                          <p:attrName>style.visibility</p:attrName>
                                        </p:attrNameLst>
                                      </p:cBhvr>
                                      <p:to>
                                        <p:strVal val="visible"/>
                                      </p:to>
                                    </p:set>
                                    <p:animEffect transition="in" filter="fade">
                                      <p:cBhvr>
                                        <p:cTn id="28" dur="1000"/>
                                        <p:tgtEl>
                                          <p:spTgt spid="1075207"/>
                                        </p:tgtEl>
                                      </p:cBhvr>
                                    </p:animEffect>
                                    <p:anim calcmode="lin" valueType="num">
                                      <p:cBhvr>
                                        <p:cTn id="29" dur="1000" fill="hold"/>
                                        <p:tgtEl>
                                          <p:spTgt spid="1075207"/>
                                        </p:tgtEl>
                                        <p:attrNameLst>
                                          <p:attrName>ppt_x</p:attrName>
                                        </p:attrNameLst>
                                      </p:cBhvr>
                                      <p:tavLst>
                                        <p:tav tm="0">
                                          <p:val>
                                            <p:strVal val="#ppt_x"/>
                                          </p:val>
                                        </p:tav>
                                        <p:tav tm="100000">
                                          <p:val>
                                            <p:strVal val="#ppt_x"/>
                                          </p:val>
                                        </p:tav>
                                      </p:tavLst>
                                    </p:anim>
                                    <p:anim calcmode="lin" valueType="num">
                                      <p:cBhvr>
                                        <p:cTn id="30" dur="1000" fill="hold"/>
                                        <p:tgtEl>
                                          <p:spTgt spid="107520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75205"/>
                                        </p:tgtEl>
                                        <p:attrNameLst>
                                          <p:attrName>style.visibility</p:attrName>
                                        </p:attrNameLst>
                                      </p:cBhvr>
                                      <p:to>
                                        <p:strVal val="visible"/>
                                      </p:to>
                                    </p:set>
                                    <p:animEffect transition="in" filter="fade">
                                      <p:cBhvr>
                                        <p:cTn id="35" dur="1000"/>
                                        <p:tgtEl>
                                          <p:spTgt spid="1075205"/>
                                        </p:tgtEl>
                                      </p:cBhvr>
                                    </p:animEffect>
                                    <p:anim calcmode="lin" valueType="num">
                                      <p:cBhvr>
                                        <p:cTn id="36" dur="1000" fill="hold"/>
                                        <p:tgtEl>
                                          <p:spTgt spid="1075205"/>
                                        </p:tgtEl>
                                        <p:attrNameLst>
                                          <p:attrName>ppt_x</p:attrName>
                                        </p:attrNameLst>
                                      </p:cBhvr>
                                      <p:tavLst>
                                        <p:tav tm="0">
                                          <p:val>
                                            <p:strVal val="#ppt_x"/>
                                          </p:val>
                                        </p:tav>
                                        <p:tav tm="100000">
                                          <p:val>
                                            <p:strVal val="#ppt_x"/>
                                          </p:val>
                                        </p:tav>
                                      </p:tavLst>
                                    </p:anim>
                                    <p:anim calcmode="lin" valueType="num">
                                      <p:cBhvr>
                                        <p:cTn id="37" dur="1000" fill="hold"/>
                                        <p:tgtEl>
                                          <p:spTgt spid="107520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75208"/>
                                        </p:tgtEl>
                                        <p:attrNameLst>
                                          <p:attrName>style.visibility</p:attrName>
                                        </p:attrNameLst>
                                      </p:cBhvr>
                                      <p:to>
                                        <p:strVal val="visible"/>
                                      </p:to>
                                    </p:set>
                                    <p:animEffect transition="in" filter="fade">
                                      <p:cBhvr>
                                        <p:cTn id="42" dur="1000"/>
                                        <p:tgtEl>
                                          <p:spTgt spid="1075208"/>
                                        </p:tgtEl>
                                      </p:cBhvr>
                                    </p:animEffect>
                                    <p:anim calcmode="lin" valueType="num">
                                      <p:cBhvr>
                                        <p:cTn id="43" dur="1000" fill="hold"/>
                                        <p:tgtEl>
                                          <p:spTgt spid="1075208"/>
                                        </p:tgtEl>
                                        <p:attrNameLst>
                                          <p:attrName>ppt_x</p:attrName>
                                        </p:attrNameLst>
                                      </p:cBhvr>
                                      <p:tavLst>
                                        <p:tav tm="0">
                                          <p:val>
                                            <p:strVal val="#ppt_x"/>
                                          </p:val>
                                        </p:tav>
                                        <p:tav tm="100000">
                                          <p:val>
                                            <p:strVal val="#ppt_x"/>
                                          </p:val>
                                        </p:tav>
                                      </p:tavLst>
                                    </p:anim>
                                    <p:anim calcmode="lin" valueType="num">
                                      <p:cBhvr>
                                        <p:cTn id="44" dur="1000" fill="hold"/>
                                        <p:tgtEl>
                                          <p:spTgt spid="1075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5" name="对象 1074177"/>
          <p:cNvGraphicFramePr/>
          <p:nvPr/>
        </p:nvGraphicFramePr>
        <p:xfrm>
          <a:off x="250825" y="477838"/>
          <a:ext cx="8415338" cy="2921000"/>
        </p:xfrm>
        <a:graphic>
          <a:graphicData uri="http://schemas.openxmlformats.org/presentationml/2006/ole">
            <mc:AlternateContent xmlns:mc="http://schemas.openxmlformats.org/markup-compatibility/2006">
              <mc:Choice xmlns:v="urn:schemas-microsoft-com:vml" Requires="v">
                <p:oleObj spid="_x0000_s62475" r:id="rId3" imgW="8493125" imgH="2940050" progId="Word.Document.8">
                  <p:embed/>
                </p:oleObj>
              </mc:Choice>
              <mc:Fallback>
                <p:oleObj r:id="rId3" imgW="8493125" imgH="2940050" progId="Word.Document.8">
                  <p:embed/>
                  <p:pic>
                    <p:nvPicPr>
                      <p:cNvPr id="0" name="对象 107417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77838"/>
                        <a:ext cx="8415338"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2466" name="对象 1074178"/>
          <p:cNvGraphicFramePr/>
          <p:nvPr/>
        </p:nvGraphicFramePr>
        <p:xfrm>
          <a:off x="263525" y="3573463"/>
          <a:ext cx="8567738" cy="2100262"/>
        </p:xfrm>
        <a:graphic>
          <a:graphicData uri="http://schemas.openxmlformats.org/presentationml/2006/ole">
            <mc:AlternateContent xmlns:mc="http://schemas.openxmlformats.org/markup-compatibility/2006">
              <mc:Choice xmlns:v="urn:schemas-microsoft-com:vml" Requires="v">
                <p:oleObj spid="_x0000_s62476" r:id="rId5" imgW="8647430" imgH="2112010" progId="Word.Document.8">
                  <p:embed/>
                </p:oleObj>
              </mc:Choice>
              <mc:Fallback>
                <p:oleObj r:id="rId5" imgW="8647430" imgH="2112010" progId="Word.Document.8">
                  <p:embed/>
                  <p:pic>
                    <p:nvPicPr>
                      <p:cNvPr id="0" name="对象 107417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3573463"/>
                        <a:ext cx="8567738"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89" name="对象 1133570"/>
          <p:cNvGraphicFramePr/>
          <p:nvPr/>
        </p:nvGraphicFramePr>
        <p:xfrm>
          <a:off x="320675" y="357188"/>
          <a:ext cx="8412163" cy="1236662"/>
        </p:xfrm>
        <a:graphic>
          <a:graphicData uri="http://schemas.openxmlformats.org/presentationml/2006/ole">
            <mc:AlternateContent xmlns:mc="http://schemas.openxmlformats.org/markup-compatibility/2006">
              <mc:Choice xmlns:v="urn:schemas-microsoft-com:vml" Requires="v">
                <p:oleObj spid="_x0000_s63519" r:id="rId3" imgW="8489950" imgH="1242060" progId="Word.Document.8">
                  <p:embed/>
                </p:oleObj>
              </mc:Choice>
              <mc:Fallback>
                <p:oleObj r:id="rId3" imgW="8489950" imgH="1242060" progId="Word.Document.8">
                  <p:embed/>
                  <p:pic>
                    <p:nvPicPr>
                      <p:cNvPr id="0" name="对象 113357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357188"/>
                        <a:ext cx="8412163"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3572" name="对象 1133571"/>
          <p:cNvGraphicFramePr/>
          <p:nvPr/>
        </p:nvGraphicFramePr>
        <p:xfrm>
          <a:off x="320675" y="1576388"/>
          <a:ext cx="8337550" cy="1219200"/>
        </p:xfrm>
        <a:graphic>
          <a:graphicData uri="http://schemas.openxmlformats.org/presentationml/2006/ole">
            <mc:AlternateContent xmlns:mc="http://schemas.openxmlformats.org/markup-compatibility/2006">
              <mc:Choice xmlns:v="urn:schemas-microsoft-com:vml" Requires="v">
                <p:oleObj spid="_x0000_s63520" r:id="rId5" imgW="8459470" imgH="1242060" progId="Word.Document.8">
                  <p:embed/>
                </p:oleObj>
              </mc:Choice>
              <mc:Fallback>
                <p:oleObj r:id="rId5" imgW="8459470" imgH="1242060" progId="Word.Document.8">
                  <p:embed/>
                  <p:pic>
                    <p:nvPicPr>
                      <p:cNvPr id="0" name="对象 113357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75" y="1576388"/>
                        <a:ext cx="83375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3573" name="对象 1133572"/>
          <p:cNvGraphicFramePr/>
          <p:nvPr/>
        </p:nvGraphicFramePr>
        <p:xfrm>
          <a:off x="338138" y="2700338"/>
          <a:ext cx="8410575" cy="1236662"/>
        </p:xfrm>
        <a:graphic>
          <a:graphicData uri="http://schemas.openxmlformats.org/presentationml/2006/ole">
            <mc:AlternateContent xmlns:mc="http://schemas.openxmlformats.org/markup-compatibility/2006">
              <mc:Choice xmlns:v="urn:schemas-microsoft-com:vml" Requires="v">
                <p:oleObj spid="_x0000_s63521" r:id="rId7" imgW="8489950" imgH="1243330" progId="Word.Document.8">
                  <p:embed/>
                </p:oleObj>
              </mc:Choice>
              <mc:Fallback>
                <p:oleObj r:id="rId7" imgW="8489950" imgH="1243330" progId="Word.Document.8">
                  <p:embed/>
                  <p:pic>
                    <p:nvPicPr>
                      <p:cNvPr id="0" name="对象 113357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138" y="2700338"/>
                        <a:ext cx="84105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3574" name="对象 1133573"/>
          <p:cNvGraphicFramePr/>
          <p:nvPr/>
        </p:nvGraphicFramePr>
        <p:xfrm>
          <a:off x="339725" y="3932238"/>
          <a:ext cx="8261350" cy="1731962"/>
        </p:xfrm>
        <a:graphic>
          <a:graphicData uri="http://schemas.openxmlformats.org/presentationml/2006/ole">
            <mc:AlternateContent xmlns:mc="http://schemas.openxmlformats.org/markup-compatibility/2006">
              <mc:Choice xmlns:v="urn:schemas-microsoft-com:vml" Requires="v">
                <p:oleObj spid="_x0000_s63522" r:id="rId9" imgW="8459470" imgH="1779905" progId="Word.Document.8">
                  <p:embed/>
                </p:oleObj>
              </mc:Choice>
              <mc:Fallback>
                <p:oleObj r:id="rId9" imgW="8459470" imgH="1779905" progId="Word.Document.8">
                  <p:embed/>
                  <p:pic>
                    <p:nvPicPr>
                      <p:cNvPr id="0" name="对象 113357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725" y="3932238"/>
                        <a:ext cx="826135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3575" name="对象 1133574"/>
          <p:cNvGraphicFramePr/>
          <p:nvPr/>
        </p:nvGraphicFramePr>
        <p:xfrm>
          <a:off x="341313" y="5586413"/>
          <a:ext cx="8262937" cy="1243012"/>
        </p:xfrm>
        <a:graphic>
          <a:graphicData uri="http://schemas.openxmlformats.org/presentationml/2006/ole">
            <mc:AlternateContent xmlns:mc="http://schemas.openxmlformats.org/markup-compatibility/2006">
              <mc:Choice xmlns:v="urn:schemas-microsoft-com:vml" Requires="v">
                <p:oleObj spid="_x0000_s63523" r:id="rId11" imgW="8493125" imgH="1272540" progId="Word.Document.8">
                  <p:embed/>
                </p:oleObj>
              </mc:Choice>
              <mc:Fallback>
                <p:oleObj r:id="rId11" imgW="8493125" imgH="1272540" progId="Word.Document.8">
                  <p:embed/>
                  <p:pic>
                    <p:nvPicPr>
                      <p:cNvPr id="0" name="对象 113357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313" y="5586413"/>
                        <a:ext cx="82629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3576" name="对象 1133575"/>
          <p:cNvGraphicFramePr/>
          <p:nvPr/>
        </p:nvGraphicFramePr>
        <p:xfrm>
          <a:off x="3163888" y="4518025"/>
          <a:ext cx="1804987" cy="387350"/>
        </p:xfrm>
        <a:graphic>
          <a:graphicData uri="http://schemas.openxmlformats.org/presentationml/2006/ole">
            <mc:AlternateContent xmlns:mc="http://schemas.openxmlformats.org/markup-compatibility/2006">
              <mc:Choice xmlns:v="urn:schemas-microsoft-com:vml" Requires="v">
                <p:oleObj spid="_x0000_s63524" r:id="rId13" imgW="1828800" imgH="397510" progId="Word.Document.8">
                  <p:embed/>
                </p:oleObj>
              </mc:Choice>
              <mc:Fallback>
                <p:oleObj r:id="rId13" imgW="1828800" imgH="397510" progId="Word.Document.8">
                  <p:embed/>
                  <p:pic>
                    <p:nvPicPr>
                      <p:cNvPr id="0" name="对象 113357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63888" y="4518025"/>
                        <a:ext cx="18049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3577" name="对象 1133576"/>
          <p:cNvGraphicFramePr/>
          <p:nvPr/>
        </p:nvGraphicFramePr>
        <p:xfrm>
          <a:off x="915988" y="5534025"/>
          <a:ext cx="2216150" cy="519113"/>
        </p:xfrm>
        <a:graphic>
          <a:graphicData uri="http://schemas.openxmlformats.org/presentationml/2006/ole">
            <mc:AlternateContent xmlns:mc="http://schemas.openxmlformats.org/markup-compatibility/2006">
              <mc:Choice xmlns:v="urn:schemas-microsoft-com:vml" Requires="v">
                <p:oleObj spid="_x0000_s63525" r:id="rId15" imgW="2267585" imgH="527050" progId="Word.Document.8">
                  <p:embed/>
                </p:oleObj>
              </mc:Choice>
              <mc:Fallback>
                <p:oleObj r:id="rId15" imgW="2267585" imgH="527050" progId="Word.Document.8">
                  <p:embed/>
                  <p:pic>
                    <p:nvPicPr>
                      <p:cNvPr id="0" name="对象 113357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5988" y="5534025"/>
                        <a:ext cx="2216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3572"/>
                                        </p:tgtEl>
                                        <p:attrNameLst>
                                          <p:attrName>style.visibility</p:attrName>
                                        </p:attrNameLst>
                                      </p:cBhvr>
                                      <p:to>
                                        <p:strVal val="visible"/>
                                      </p:to>
                                    </p:set>
                                    <p:anim calcmode="lin" valueType="num">
                                      <p:cBhvr additive="base">
                                        <p:cTn id="7" dur="500" fill="hold"/>
                                        <p:tgtEl>
                                          <p:spTgt spid="1133572"/>
                                        </p:tgtEl>
                                        <p:attrNameLst>
                                          <p:attrName>ppt_x</p:attrName>
                                        </p:attrNameLst>
                                      </p:cBhvr>
                                      <p:tavLst>
                                        <p:tav tm="0">
                                          <p:val>
                                            <p:strVal val="#ppt_x"/>
                                          </p:val>
                                        </p:tav>
                                        <p:tav tm="100000">
                                          <p:val>
                                            <p:strVal val="#ppt_x"/>
                                          </p:val>
                                        </p:tav>
                                      </p:tavLst>
                                    </p:anim>
                                    <p:anim calcmode="lin" valueType="num">
                                      <p:cBhvr additive="base">
                                        <p:cTn id="8" dur="500" fill="hold"/>
                                        <p:tgtEl>
                                          <p:spTgt spid="11335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3573"/>
                                        </p:tgtEl>
                                        <p:attrNameLst>
                                          <p:attrName>style.visibility</p:attrName>
                                        </p:attrNameLst>
                                      </p:cBhvr>
                                      <p:to>
                                        <p:strVal val="visible"/>
                                      </p:to>
                                    </p:set>
                                    <p:anim calcmode="lin" valueType="num">
                                      <p:cBhvr additive="base">
                                        <p:cTn id="13" dur="500" fill="hold"/>
                                        <p:tgtEl>
                                          <p:spTgt spid="1133573"/>
                                        </p:tgtEl>
                                        <p:attrNameLst>
                                          <p:attrName>ppt_x</p:attrName>
                                        </p:attrNameLst>
                                      </p:cBhvr>
                                      <p:tavLst>
                                        <p:tav tm="0">
                                          <p:val>
                                            <p:strVal val="#ppt_x"/>
                                          </p:val>
                                        </p:tav>
                                        <p:tav tm="100000">
                                          <p:val>
                                            <p:strVal val="#ppt_x"/>
                                          </p:val>
                                        </p:tav>
                                      </p:tavLst>
                                    </p:anim>
                                    <p:anim calcmode="lin" valueType="num">
                                      <p:cBhvr additive="base">
                                        <p:cTn id="14" dur="500" fill="hold"/>
                                        <p:tgtEl>
                                          <p:spTgt spid="11335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3574"/>
                                        </p:tgtEl>
                                        <p:attrNameLst>
                                          <p:attrName>style.visibility</p:attrName>
                                        </p:attrNameLst>
                                      </p:cBhvr>
                                      <p:to>
                                        <p:strVal val="visible"/>
                                      </p:to>
                                    </p:set>
                                    <p:anim calcmode="lin" valueType="num">
                                      <p:cBhvr additive="base">
                                        <p:cTn id="19" dur="500" fill="hold"/>
                                        <p:tgtEl>
                                          <p:spTgt spid="1133574"/>
                                        </p:tgtEl>
                                        <p:attrNameLst>
                                          <p:attrName>ppt_x</p:attrName>
                                        </p:attrNameLst>
                                      </p:cBhvr>
                                      <p:tavLst>
                                        <p:tav tm="0">
                                          <p:val>
                                            <p:strVal val="#ppt_x"/>
                                          </p:val>
                                        </p:tav>
                                        <p:tav tm="100000">
                                          <p:val>
                                            <p:strVal val="#ppt_x"/>
                                          </p:val>
                                        </p:tav>
                                      </p:tavLst>
                                    </p:anim>
                                    <p:anim calcmode="lin" valueType="num">
                                      <p:cBhvr additive="base">
                                        <p:cTn id="20" dur="500" fill="hold"/>
                                        <p:tgtEl>
                                          <p:spTgt spid="11335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33576"/>
                                        </p:tgtEl>
                                        <p:attrNameLst>
                                          <p:attrName>style.visibility</p:attrName>
                                        </p:attrNameLst>
                                      </p:cBhvr>
                                      <p:to>
                                        <p:strVal val="visible"/>
                                      </p:to>
                                    </p:set>
                                    <p:anim calcmode="lin" valueType="num">
                                      <p:cBhvr additive="base">
                                        <p:cTn id="25" dur="500" fill="hold"/>
                                        <p:tgtEl>
                                          <p:spTgt spid="1133576"/>
                                        </p:tgtEl>
                                        <p:attrNameLst>
                                          <p:attrName>ppt_x</p:attrName>
                                        </p:attrNameLst>
                                      </p:cBhvr>
                                      <p:tavLst>
                                        <p:tav tm="0">
                                          <p:val>
                                            <p:strVal val="#ppt_x"/>
                                          </p:val>
                                        </p:tav>
                                        <p:tav tm="100000">
                                          <p:val>
                                            <p:strVal val="#ppt_x"/>
                                          </p:val>
                                        </p:tav>
                                      </p:tavLst>
                                    </p:anim>
                                    <p:anim calcmode="lin" valueType="num">
                                      <p:cBhvr additive="base">
                                        <p:cTn id="26" dur="500" fill="hold"/>
                                        <p:tgtEl>
                                          <p:spTgt spid="11335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33575"/>
                                        </p:tgtEl>
                                        <p:attrNameLst>
                                          <p:attrName>style.visibility</p:attrName>
                                        </p:attrNameLst>
                                      </p:cBhvr>
                                      <p:to>
                                        <p:strVal val="visible"/>
                                      </p:to>
                                    </p:set>
                                    <p:anim calcmode="lin" valueType="num">
                                      <p:cBhvr additive="base">
                                        <p:cTn id="31" dur="500" fill="hold"/>
                                        <p:tgtEl>
                                          <p:spTgt spid="1133575"/>
                                        </p:tgtEl>
                                        <p:attrNameLst>
                                          <p:attrName>ppt_x</p:attrName>
                                        </p:attrNameLst>
                                      </p:cBhvr>
                                      <p:tavLst>
                                        <p:tav tm="0">
                                          <p:val>
                                            <p:strVal val="#ppt_x"/>
                                          </p:val>
                                        </p:tav>
                                        <p:tav tm="100000">
                                          <p:val>
                                            <p:strVal val="#ppt_x"/>
                                          </p:val>
                                        </p:tav>
                                      </p:tavLst>
                                    </p:anim>
                                    <p:anim calcmode="lin" valueType="num">
                                      <p:cBhvr additive="base">
                                        <p:cTn id="32" dur="500" fill="hold"/>
                                        <p:tgtEl>
                                          <p:spTgt spid="113357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33577"/>
                                        </p:tgtEl>
                                        <p:attrNameLst>
                                          <p:attrName>style.visibility</p:attrName>
                                        </p:attrNameLst>
                                      </p:cBhvr>
                                      <p:to>
                                        <p:strVal val="visible"/>
                                      </p:to>
                                    </p:set>
                                    <p:anim calcmode="lin" valueType="num">
                                      <p:cBhvr additive="base">
                                        <p:cTn id="37" dur="500" fill="hold"/>
                                        <p:tgtEl>
                                          <p:spTgt spid="1133577"/>
                                        </p:tgtEl>
                                        <p:attrNameLst>
                                          <p:attrName>ppt_x</p:attrName>
                                        </p:attrNameLst>
                                      </p:cBhvr>
                                      <p:tavLst>
                                        <p:tav tm="0">
                                          <p:val>
                                            <p:strVal val="#ppt_x"/>
                                          </p:val>
                                        </p:tav>
                                        <p:tav tm="100000">
                                          <p:val>
                                            <p:strVal val="#ppt_x"/>
                                          </p:val>
                                        </p:tav>
                                      </p:tavLst>
                                    </p:anim>
                                    <p:anim calcmode="lin" valueType="num">
                                      <p:cBhvr additive="base">
                                        <p:cTn id="38" dur="500" fill="hold"/>
                                        <p:tgtEl>
                                          <p:spTgt spid="1133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3" name="对象 1131524"/>
          <p:cNvGraphicFramePr/>
          <p:nvPr/>
        </p:nvGraphicFramePr>
        <p:xfrm>
          <a:off x="252413" y="401638"/>
          <a:ext cx="8718550" cy="6211887"/>
        </p:xfrm>
        <a:graphic>
          <a:graphicData uri="http://schemas.openxmlformats.org/presentationml/2006/ole">
            <mc:AlternateContent xmlns:mc="http://schemas.openxmlformats.org/markup-compatibility/2006">
              <mc:Choice xmlns:v="urn:schemas-microsoft-com:vml" Requires="v">
                <p:oleObj spid="_x0000_s64519" r:id="rId3" imgW="8851265" imgH="6323330" progId="Word.Document.8">
                  <p:embed/>
                </p:oleObj>
              </mc:Choice>
              <mc:Fallback>
                <p:oleObj r:id="rId3" imgW="8851265" imgH="6323330" progId="Word.Document.8">
                  <p:embed/>
                  <p:pic>
                    <p:nvPicPr>
                      <p:cNvPr id="0" name="对象 11315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401638"/>
                        <a:ext cx="8718550" cy="621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7" name="对象 1130498"/>
          <p:cNvGraphicFramePr/>
          <p:nvPr/>
        </p:nvGraphicFramePr>
        <p:xfrm>
          <a:off x="315913" y="403225"/>
          <a:ext cx="8575675" cy="1087438"/>
        </p:xfrm>
        <a:graphic>
          <a:graphicData uri="http://schemas.openxmlformats.org/presentationml/2006/ole">
            <mc:AlternateContent xmlns:mc="http://schemas.openxmlformats.org/markup-compatibility/2006">
              <mc:Choice xmlns:v="urn:schemas-microsoft-com:vml" Requires="v">
                <p:oleObj spid="_x0000_s65555" r:id="rId3" imgW="8735695" imgH="1188720" progId="Word.Document.8">
                  <p:embed/>
                </p:oleObj>
              </mc:Choice>
              <mc:Fallback>
                <p:oleObj r:id="rId3" imgW="8735695" imgH="1188720" progId="Word.Document.8">
                  <p:embed/>
                  <p:pic>
                    <p:nvPicPr>
                      <p:cNvPr id="0" name="对象 113049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403225"/>
                        <a:ext cx="85756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0500" name="对象 1130499"/>
          <p:cNvGraphicFramePr/>
          <p:nvPr/>
        </p:nvGraphicFramePr>
        <p:xfrm>
          <a:off x="320675" y="1417638"/>
          <a:ext cx="8502650" cy="1152525"/>
        </p:xfrm>
        <a:graphic>
          <a:graphicData uri="http://schemas.openxmlformats.org/presentationml/2006/ole">
            <mc:AlternateContent xmlns:mc="http://schemas.openxmlformats.org/markup-compatibility/2006">
              <mc:Choice xmlns:v="urn:schemas-microsoft-com:vml" Requires="v">
                <p:oleObj spid="_x0000_s65556" r:id="rId5" imgW="8698865" imgH="1189990" progId="Word.Document.8">
                  <p:embed/>
                </p:oleObj>
              </mc:Choice>
              <mc:Fallback>
                <p:oleObj r:id="rId5" imgW="8698865" imgH="1189990" progId="Word.Document.8">
                  <p:embed/>
                  <p:pic>
                    <p:nvPicPr>
                      <p:cNvPr id="0" name="对象 113049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75" y="1417638"/>
                        <a:ext cx="85026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0501" name="对象 1130500"/>
          <p:cNvGraphicFramePr/>
          <p:nvPr/>
        </p:nvGraphicFramePr>
        <p:xfrm>
          <a:off x="319088" y="2422525"/>
          <a:ext cx="8501062" cy="1160463"/>
        </p:xfrm>
        <a:graphic>
          <a:graphicData uri="http://schemas.openxmlformats.org/presentationml/2006/ole">
            <mc:AlternateContent xmlns:mc="http://schemas.openxmlformats.org/markup-compatibility/2006">
              <mc:Choice xmlns:v="urn:schemas-microsoft-com:vml" Requires="v">
                <p:oleObj spid="_x0000_s65557" r:id="rId7" imgW="8698865" imgH="1191895" progId="Word.Document.8">
                  <p:embed/>
                </p:oleObj>
              </mc:Choice>
              <mc:Fallback>
                <p:oleObj r:id="rId7" imgW="8698865" imgH="1191895" progId="Word.Document.8">
                  <p:embed/>
                  <p:pic>
                    <p:nvPicPr>
                      <p:cNvPr id="0" name="对象 113050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088" y="2422525"/>
                        <a:ext cx="8501062"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0502" name="对象 1130501"/>
          <p:cNvGraphicFramePr/>
          <p:nvPr/>
        </p:nvGraphicFramePr>
        <p:xfrm>
          <a:off x="320675" y="3427413"/>
          <a:ext cx="8502650" cy="2759075"/>
        </p:xfrm>
        <a:graphic>
          <a:graphicData uri="http://schemas.openxmlformats.org/presentationml/2006/ole">
            <mc:AlternateContent xmlns:mc="http://schemas.openxmlformats.org/markup-compatibility/2006">
              <mc:Choice xmlns:v="urn:schemas-microsoft-com:vml" Requires="v">
                <p:oleObj spid="_x0000_s65558" r:id="rId9" imgW="8698865" imgH="2835910" progId="Word.Document.8">
                  <p:embed/>
                </p:oleObj>
              </mc:Choice>
              <mc:Fallback>
                <p:oleObj r:id="rId9" imgW="8698865" imgH="2835910" progId="Word.Document.8">
                  <p:embed/>
                  <p:pic>
                    <p:nvPicPr>
                      <p:cNvPr id="0" name="对象 113050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 y="3427413"/>
                        <a:ext cx="850265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30500"/>
                                        </p:tgtEl>
                                        <p:attrNameLst>
                                          <p:attrName>style.visibility</p:attrName>
                                        </p:attrNameLst>
                                      </p:cBhvr>
                                      <p:to>
                                        <p:strVal val="visible"/>
                                      </p:to>
                                    </p:set>
                                    <p:animEffect transition="in" filter="checkerboard(across)">
                                      <p:cBhvr>
                                        <p:cTn id="7" dur="500"/>
                                        <p:tgtEl>
                                          <p:spTgt spid="11305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30501"/>
                                        </p:tgtEl>
                                        <p:attrNameLst>
                                          <p:attrName>style.visibility</p:attrName>
                                        </p:attrNameLst>
                                      </p:cBhvr>
                                      <p:to>
                                        <p:strVal val="visible"/>
                                      </p:to>
                                    </p:set>
                                    <p:animEffect transition="in" filter="checkerboard(across)">
                                      <p:cBhvr>
                                        <p:cTn id="12" dur="500"/>
                                        <p:tgtEl>
                                          <p:spTgt spid="113050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30502"/>
                                        </p:tgtEl>
                                        <p:attrNameLst>
                                          <p:attrName>style.visibility</p:attrName>
                                        </p:attrNameLst>
                                      </p:cBhvr>
                                      <p:to>
                                        <p:strVal val="visible"/>
                                      </p:to>
                                    </p:set>
                                    <p:animEffect transition="in" filter="checkerboard(across)">
                                      <p:cBhvr>
                                        <p:cTn id="17" dur="500"/>
                                        <p:tgtEl>
                                          <p:spTgt spid="1130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1" name="对象 1129473"/>
          <p:cNvGraphicFramePr/>
          <p:nvPr/>
        </p:nvGraphicFramePr>
        <p:xfrm>
          <a:off x="312738" y="403225"/>
          <a:ext cx="8526462" cy="1154113"/>
        </p:xfrm>
        <a:graphic>
          <a:graphicData uri="http://schemas.openxmlformats.org/presentationml/2006/ole">
            <mc:AlternateContent xmlns:mc="http://schemas.openxmlformats.org/markup-compatibility/2006">
              <mc:Choice xmlns:v="urn:schemas-microsoft-com:vml" Requires="v">
                <p:oleObj spid="_x0000_s66599" r:id="rId3" imgW="8726170" imgH="1189990" progId="Word.Document.8">
                  <p:embed/>
                </p:oleObj>
              </mc:Choice>
              <mc:Fallback>
                <p:oleObj r:id="rId3" imgW="8726170" imgH="1189990" progId="Word.Document.8">
                  <p:embed/>
                  <p:pic>
                    <p:nvPicPr>
                      <p:cNvPr id="0" name="对象 11294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8" y="403225"/>
                        <a:ext cx="852646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9475" name="对象 1129474"/>
          <p:cNvGraphicFramePr/>
          <p:nvPr/>
        </p:nvGraphicFramePr>
        <p:xfrm>
          <a:off x="395288" y="1482725"/>
          <a:ext cx="8451850" cy="1655763"/>
        </p:xfrm>
        <a:graphic>
          <a:graphicData uri="http://schemas.openxmlformats.org/presentationml/2006/ole">
            <mc:AlternateContent xmlns:mc="http://schemas.openxmlformats.org/markup-compatibility/2006">
              <mc:Choice xmlns:v="urn:schemas-microsoft-com:vml" Requires="v">
                <p:oleObj spid="_x0000_s66600" r:id="rId5" imgW="8726170" imgH="1714500" progId="Word.Document.8">
                  <p:embed/>
                </p:oleObj>
              </mc:Choice>
              <mc:Fallback>
                <p:oleObj r:id="rId5" imgW="8726170" imgH="1714500" progId="Word.Document.8">
                  <p:embed/>
                  <p:pic>
                    <p:nvPicPr>
                      <p:cNvPr id="0" name="对象 112947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482725"/>
                        <a:ext cx="84518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9476" name="对象 1129475"/>
          <p:cNvGraphicFramePr/>
          <p:nvPr/>
        </p:nvGraphicFramePr>
        <p:xfrm>
          <a:off x="395288" y="3068638"/>
          <a:ext cx="8451850" cy="1168400"/>
        </p:xfrm>
        <a:graphic>
          <a:graphicData uri="http://schemas.openxmlformats.org/presentationml/2006/ole">
            <mc:AlternateContent xmlns:mc="http://schemas.openxmlformats.org/markup-compatibility/2006">
              <mc:Choice xmlns:v="urn:schemas-microsoft-com:vml" Requires="v">
                <p:oleObj spid="_x0000_s66601" r:id="rId7" imgW="8688070" imgH="1210310" progId="Word.Document.8">
                  <p:embed/>
                </p:oleObj>
              </mc:Choice>
              <mc:Fallback>
                <p:oleObj r:id="rId7" imgW="8688070" imgH="1210310" progId="Word.Document.8">
                  <p:embed/>
                  <p:pic>
                    <p:nvPicPr>
                      <p:cNvPr id="0" name="对象 112947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068638"/>
                        <a:ext cx="84518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9477" name="对象 1129476"/>
          <p:cNvGraphicFramePr/>
          <p:nvPr/>
        </p:nvGraphicFramePr>
        <p:xfrm>
          <a:off x="371475" y="4094163"/>
          <a:ext cx="8467725" cy="1162050"/>
        </p:xfrm>
        <a:graphic>
          <a:graphicData uri="http://schemas.openxmlformats.org/presentationml/2006/ole">
            <mc:AlternateContent xmlns:mc="http://schemas.openxmlformats.org/markup-compatibility/2006">
              <mc:Choice xmlns:v="urn:schemas-microsoft-com:vml" Requires="v">
                <p:oleObj spid="_x0000_s66602" r:id="rId9" imgW="8746490" imgH="1210310" progId="Word.Document.8">
                  <p:embed/>
                </p:oleObj>
              </mc:Choice>
              <mc:Fallback>
                <p:oleObj r:id="rId9" imgW="8746490" imgH="1210310" progId="Word.Document.8">
                  <p:embed/>
                  <p:pic>
                    <p:nvPicPr>
                      <p:cNvPr id="0" name="对象 112947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475" y="4094163"/>
                        <a:ext cx="8467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9478" name="对象 1129477"/>
          <p:cNvGraphicFramePr/>
          <p:nvPr/>
        </p:nvGraphicFramePr>
        <p:xfrm>
          <a:off x="387350" y="5132388"/>
          <a:ext cx="8337550" cy="585787"/>
        </p:xfrm>
        <a:graphic>
          <a:graphicData uri="http://schemas.openxmlformats.org/presentationml/2006/ole">
            <mc:AlternateContent xmlns:mc="http://schemas.openxmlformats.org/markup-compatibility/2006">
              <mc:Choice xmlns:v="urn:schemas-microsoft-com:vml" Requires="v">
                <p:oleObj spid="_x0000_s66603" r:id="rId11" imgW="8648700" imgH="610870" progId="Word.Document.8">
                  <p:embed/>
                </p:oleObj>
              </mc:Choice>
              <mc:Fallback>
                <p:oleObj r:id="rId11" imgW="8648700" imgH="610870" progId="Word.Document.8">
                  <p:embed/>
                  <p:pic>
                    <p:nvPicPr>
                      <p:cNvPr id="0" name="对象 112947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7350" y="5132388"/>
                        <a:ext cx="8337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9479" name="对象 1129478"/>
          <p:cNvGraphicFramePr/>
          <p:nvPr/>
        </p:nvGraphicFramePr>
        <p:xfrm>
          <a:off x="4143375" y="2033588"/>
          <a:ext cx="1417638" cy="387350"/>
        </p:xfrm>
        <a:graphic>
          <a:graphicData uri="http://schemas.openxmlformats.org/presentationml/2006/ole">
            <mc:AlternateContent xmlns:mc="http://schemas.openxmlformats.org/markup-compatibility/2006">
              <mc:Choice xmlns:v="urn:schemas-microsoft-com:vml" Requires="v">
                <p:oleObj spid="_x0000_s66604" r:id="rId13" imgW="1429385" imgH="397510" progId="Word.Document.8">
                  <p:embed/>
                </p:oleObj>
              </mc:Choice>
              <mc:Fallback>
                <p:oleObj r:id="rId13" imgW="1429385" imgH="397510" progId="Word.Document.8">
                  <p:embed/>
                  <p:pic>
                    <p:nvPicPr>
                      <p:cNvPr id="0" name="对象 112947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3375" y="2033588"/>
                        <a:ext cx="14176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9480" name="对象 1129479"/>
          <p:cNvGraphicFramePr/>
          <p:nvPr/>
        </p:nvGraphicFramePr>
        <p:xfrm>
          <a:off x="7331075" y="3041650"/>
          <a:ext cx="1417638" cy="387350"/>
        </p:xfrm>
        <a:graphic>
          <a:graphicData uri="http://schemas.openxmlformats.org/presentationml/2006/ole">
            <mc:AlternateContent xmlns:mc="http://schemas.openxmlformats.org/markup-compatibility/2006">
              <mc:Choice xmlns:v="urn:schemas-microsoft-com:vml" Requires="v">
                <p:oleObj spid="_x0000_s66605" r:id="rId15" imgW="1429385" imgH="397510" progId="Word.Document.8">
                  <p:embed/>
                </p:oleObj>
              </mc:Choice>
              <mc:Fallback>
                <p:oleObj r:id="rId15" imgW="1429385" imgH="397510" progId="Word.Document.8">
                  <p:embed/>
                  <p:pic>
                    <p:nvPicPr>
                      <p:cNvPr id="0" name="对象 112947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31075" y="3041650"/>
                        <a:ext cx="14176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9481" name="对象 1129480"/>
          <p:cNvGraphicFramePr/>
          <p:nvPr/>
        </p:nvGraphicFramePr>
        <p:xfrm>
          <a:off x="5100638" y="4089400"/>
          <a:ext cx="1400175" cy="387350"/>
        </p:xfrm>
        <a:graphic>
          <a:graphicData uri="http://schemas.openxmlformats.org/presentationml/2006/ole">
            <mc:AlternateContent xmlns:mc="http://schemas.openxmlformats.org/markup-compatibility/2006">
              <mc:Choice xmlns:v="urn:schemas-microsoft-com:vml" Requires="v">
                <p:oleObj spid="_x0000_s66606" r:id="rId17" imgW="1429385" imgH="397510" progId="Word.Document.8">
                  <p:embed/>
                </p:oleObj>
              </mc:Choice>
              <mc:Fallback>
                <p:oleObj r:id="rId17" imgW="1429385" imgH="397510" progId="Word.Document.8">
                  <p:embed/>
                  <p:pic>
                    <p:nvPicPr>
                      <p:cNvPr id="0" name="对象 1129480"/>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00638" y="4089400"/>
                        <a:ext cx="14001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29482" name="对象 1129481"/>
          <p:cNvGraphicFramePr/>
          <p:nvPr/>
        </p:nvGraphicFramePr>
        <p:xfrm>
          <a:off x="4643438" y="5129213"/>
          <a:ext cx="1400175" cy="387350"/>
        </p:xfrm>
        <a:graphic>
          <a:graphicData uri="http://schemas.openxmlformats.org/presentationml/2006/ole">
            <mc:AlternateContent xmlns:mc="http://schemas.openxmlformats.org/markup-compatibility/2006">
              <mc:Choice xmlns:v="urn:schemas-microsoft-com:vml" Requires="v">
                <p:oleObj spid="_x0000_s66607" r:id="rId19" imgW="1429385" imgH="397510" progId="Word.Document.8">
                  <p:embed/>
                </p:oleObj>
              </mc:Choice>
              <mc:Fallback>
                <p:oleObj r:id="rId19" imgW="1429385" imgH="397510" progId="Word.Document.8">
                  <p:embed/>
                  <p:pic>
                    <p:nvPicPr>
                      <p:cNvPr id="0" name="对象 1129481"/>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3438" y="5129213"/>
                        <a:ext cx="14001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29475"/>
                                        </p:tgtEl>
                                        <p:attrNameLst>
                                          <p:attrName>style.visibility</p:attrName>
                                        </p:attrNameLst>
                                      </p:cBhvr>
                                      <p:to>
                                        <p:strVal val="visible"/>
                                      </p:to>
                                    </p:set>
                                    <p:anim calcmode="lin" valueType="num">
                                      <p:cBhvr>
                                        <p:cTn id="7" dur="500" fill="hold"/>
                                        <p:tgtEl>
                                          <p:spTgt spid="1129475"/>
                                        </p:tgtEl>
                                        <p:attrNameLst>
                                          <p:attrName>ppt_w</p:attrName>
                                        </p:attrNameLst>
                                      </p:cBhvr>
                                      <p:tavLst>
                                        <p:tav tm="0">
                                          <p:val>
                                            <p:fltVal val="0"/>
                                          </p:val>
                                        </p:tav>
                                        <p:tav tm="100000">
                                          <p:val>
                                            <p:strVal val="#ppt_w"/>
                                          </p:val>
                                        </p:tav>
                                      </p:tavLst>
                                    </p:anim>
                                    <p:anim calcmode="lin" valueType="num">
                                      <p:cBhvr>
                                        <p:cTn id="8" dur="500" fill="hold"/>
                                        <p:tgtEl>
                                          <p:spTgt spid="11294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129479"/>
                                        </p:tgtEl>
                                        <p:attrNameLst>
                                          <p:attrName>style.visibility</p:attrName>
                                        </p:attrNameLst>
                                      </p:cBhvr>
                                      <p:to>
                                        <p:strVal val="visible"/>
                                      </p:to>
                                    </p:set>
                                    <p:anim calcmode="lin" valueType="num">
                                      <p:cBhvr>
                                        <p:cTn id="13" dur="500" fill="hold"/>
                                        <p:tgtEl>
                                          <p:spTgt spid="1129479"/>
                                        </p:tgtEl>
                                        <p:attrNameLst>
                                          <p:attrName>ppt_w</p:attrName>
                                        </p:attrNameLst>
                                      </p:cBhvr>
                                      <p:tavLst>
                                        <p:tav tm="0">
                                          <p:val>
                                            <p:fltVal val="0"/>
                                          </p:val>
                                        </p:tav>
                                        <p:tav tm="100000">
                                          <p:val>
                                            <p:strVal val="#ppt_w"/>
                                          </p:val>
                                        </p:tav>
                                      </p:tavLst>
                                    </p:anim>
                                    <p:anim calcmode="lin" valueType="num">
                                      <p:cBhvr>
                                        <p:cTn id="14" dur="500" fill="hold"/>
                                        <p:tgtEl>
                                          <p:spTgt spid="112947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129476"/>
                                        </p:tgtEl>
                                        <p:attrNameLst>
                                          <p:attrName>style.visibility</p:attrName>
                                        </p:attrNameLst>
                                      </p:cBhvr>
                                      <p:to>
                                        <p:strVal val="visible"/>
                                      </p:to>
                                    </p:set>
                                    <p:anim calcmode="lin" valueType="num">
                                      <p:cBhvr>
                                        <p:cTn id="19" dur="500" fill="hold"/>
                                        <p:tgtEl>
                                          <p:spTgt spid="1129476"/>
                                        </p:tgtEl>
                                        <p:attrNameLst>
                                          <p:attrName>ppt_w</p:attrName>
                                        </p:attrNameLst>
                                      </p:cBhvr>
                                      <p:tavLst>
                                        <p:tav tm="0">
                                          <p:val>
                                            <p:fltVal val="0"/>
                                          </p:val>
                                        </p:tav>
                                        <p:tav tm="100000">
                                          <p:val>
                                            <p:strVal val="#ppt_w"/>
                                          </p:val>
                                        </p:tav>
                                      </p:tavLst>
                                    </p:anim>
                                    <p:anim calcmode="lin" valueType="num">
                                      <p:cBhvr>
                                        <p:cTn id="20" dur="500" fill="hold"/>
                                        <p:tgtEl>
                                          <p:spTgt spid="112947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29480"/>
                                        </p:tgtEl>
                                        <p:attrNameLst>
                                          <p:attrName>style.visibility</p:attrName>
                                        </p:attrNameLst>
                                      </p:cBhvr>
                                      <p:to>
                                        <p:strVal val="visible"/>
                                      </p:to>
                                    </p:set>
                                    <p:anim calcmode="lin" valueType="num">
                                      <p:cBhvr>
                                        <p:cTn id="25" dur="500" fill="hold"/>
                                        <p:tgtEl>
                                          <p:spTgt spid="1129480"/>
                                        </p:tgtEl>
                                        <p:attrNameLst>
                                          <p:attrName>ppt_w</p:attrName>
                                        </p:attrNameLst>
                                      </p:cBhvr>
                                      <p:tavLst>
                                        <p:tav tm="0">
                                          <p:val>
                                            <p:fltVal val="0"/>
                                          </p:val>
                                        </p:tav>
                                        <p:tav tm="100000">
                                          <p:val>
                                            <p:strVal val="#ppt_w"/>
                                          </p:val>
                                        </p:tav>
                                      </p:tavLst>
                                    </p:anim>
                                    <p:anim calcmode="lin" valueType="num">
                                      <p:cBhvr>
                                        <p:cTn id="26" dur="500" fill="hold"/>
                                        <p:tgtEl>
                                          <p:spTgt spid="112948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29477"/>
                                        </p:tgtEl>
                                        <p:attrNameLst>
                                          <p:attrName>style.visibility</p:attrName>
                                        </p:attrNameLst>
                                      </p:cBhvr>
                                      <p:to>
                                        <p:strVal val="visible"/>
                                      </p:to>
                                    </p:set>
                                    <p:anim calcmode="lin" valueType="num">
                                      <p:cBhvr>
                                        <p:cTn id="31" dur="500" fill="hold"/>
                                        <p:tgtEl>
                                          <p:spTgt spid="1129477"/>
                                        </p:tgtEl>
                                        <p:attrNameLst>
                                          <p:attrName>ppt_w</p:attrName>
                                        </p:attrNameLst>
                                      </p:cBhvr>
                                      <p:tavLst>
                                        <p:tav tm="0">
                                          <p:val>
                                            <p:fltVal val="0"/>
                                          </p:val>
                                        </p:tav>
                                        <p:tav tm="100000">
                                          <p:val>
                                            <p:strVal val="#ppt_w"/>
                                          </p:val>
                                        </p:tav>
                                      </p:tavLst>
                                    </p:anim>
                                    <p:anim calcmode="lin" valueType="num">
                                      <p:cBhvr>
                                        <p:cTn id="32" dur="500" fill="hold"/>
                                        <p:tgtEl>
                                          <p:spTgt spid="112947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129481"/>
                                        </p:tgtEl>
                                        <p:attrNameLst>
                                          <p:attrName>style.visibility</p:attrName>
                                        </p:attrNameLst>
                                      </p:cBhvr>
                                      <p:to>
                                        <p:strVal val="visible"/>
                                      </p:to>
                                    </p:set>
                                    <p:anim calcmode="lin" valueType="num">
                                      <p:cBhvr>
                                        <p:cTn id="37" dur="500" fill="hold"/>
                                        <p:tgtEl>
                                          <p:spTgt spid="1129481"/>
                                        </p:tgtEl>
                                        <p:attrNameLst>
                                          <p:attrName>ppt_w</p:attrName>
                                        </p:attrNameLst>
                                      </p:cBhvr>
                                      <p:tavLst>
                                        <p:tav tm="0">
                                          <p:val>
                                            <p:fltVal val="0"/>
                                          </p:val>
                                        </p:tav>
                                        <p:tav tm="100000">
                                          <p:val>
                                            <p:strVal val="#ppt_w"/>
                                          </p:val>
                                        </p:tav>
                                      </p:tavLst>
                                    </p:anim>
                                    <p:anim calcmode="lin" valueType="num">
                                      <p:cBhvr>
                                        <p:cTn id="38" dur="500" fill="hold"/>
                                        <p:tgtEl>
                                          <p:spTgt spid="112948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1129478"/>
                                        </p:tgtEl>
                                        <p:attrNameLst>
                                          <p:attrName>style.visibility</p:attrName>
                                        </p:attrNameLst>
                                      </p:cBhvr>
                                      <p:to>
                                        <p:strVal val="visible"/>
                                      </p:to>
                                    </p:set>
                                    <p:anim calcmode="lin" valueType="num">
                                      <p:cBhvr>
                                        <p:cTn id="43" dur="500" fill="hold"/>
                                        <p:tgtEl>
                                          <p:spTgt spid="1129478"/>
                                        </p:tgtEl>
                                        <p:attrNameLst>
                                          <p:attrName>ppt_w</p:attrName>
                                        </p:attrNameLst>
                                      </p:cBhvr>
                                      <p:tavLst>
                                        <p:tav tm="0">
                                          <p:val>
                                            <p:fltVal val="0"/>
                                          </p:val>
                                        </p:tav>
                                        <p:tav tm="100000">
                                          <p:val>
                                            <p:strVal val="#ppt_w"/>
                                          </p:val>
                                        </p:tav>
                                      </p:tavLst>
                                    </p:anim>
                                    <p:anim calcmode="lin" valueType="num">
                                      <p:cBhvr>
                                        <p:cTn id="44" dur="500" fill="hold"/>
                                        <p:tgtEl>
                                          <p:spTgt spid="112947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129482"/>
                                        </p:tgtEl>
                                        <p:attrNameLst>
                                          <p:attrName>style.visibility</p:attrName>
                                        </p:attrNameLst>
                                      </p:cBhvr>
                                      <p:to>
                                        <p:strVal val="visible"/>
                                      </p:to>
                                    </p:set>
                                    <p:anim calcmode="lin" valueType="num">
                                      <p:cBhvr>
                                        <p:cTn id="49" dur="500" fill="hold"/>
                                        <p:tgtEl>
                                          <p:spTgt spid="1129482"/>
                                        </p:tgtEl>
                                        <p:attrNameLst>
                                          <p:attrName>ppt_w</p:attrName>
                                        </p:attrNameLst>
                                      </p:cBhvr>
                                      <p:tavLst>
                                        <p:tav tm="0">
                                          <p:val>
                                            <p:fltVal val="0"/>
                                          </p:val>
                                        </p:tav>
                                        <p:tav tm="100000">
                                          <p:val>
                                            <p:strVal val="#ppt_w"/>
                                          </p:val>
                                        </p:tav>
                                      </p:tavLst>
                                    </p:anim>
                                    <p:anim calcmode="lin" valueType="num">
                                      <p:cBhvr>
                                        <p:cTn id="50" dur="500" fill="hold"/>
                                        <p:tgtEl>
                                          <p:spTgt spid="11294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9" name="对象 1105921"/>
          <p:cNvGraphicFramePr/>
          <p:nvPr/>
        </p:nvGraphicFramePr>
        <p:xfrm>
          <a:off x="1100138" y="1023938"/>
          <a:ext cx="6953250" cy="4908550"/>
        </p:xfrm>
        <a:graphic>
          <a:graphicData uri="http://schemas.openxmlformats.org/presentationml/2006/ole">
            <mc:AlternateContent xmlns:mc="http://schemas.openxmlformats.org/markup-compatibility/2006">
              <mc:Choice xmlns:v="urn:schemas-microsoft-com:vml" Requires="v">
                <p:oleObj spid="_x0000_s12295" r:id="rId3" imgW="7148830" imgH="5068570" progId="Word.Document.8">
                  <p:embed/>
                </p:oleObj>
              </mc:Choice>
              <mc:Fallback>
                <p:oleObj r:id="rId3" imgW="7148830" imgH="5068570" progId="Word.Document.8">
                  <p:embed/>
                  <p:pic>
                    <p:nvPicPr>
                      <p:cNvPr id="0" name="对象 11059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8" y="1023938"/>
                        <a:ext cx="695325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5" name="对象 1128449"/>
          <p:cNvGraphicFramePr/>
          <p:nvPr/>
        </p:nvGraphicFramePr>
        <p:xfrm>
          <a:off x="263525" y="1335088"/>
          <a:ext cx="8493125" cy="4125912"/>
        </p:xfrm>
        <a:graphic>
          <a:graphicData uri="http://schemas.openxmlformats.org/presentationml/2006/ole">
            <mc:AlternateContent xmlns:mc="http://schemas.openxmlformats.org/markup-compatibility/2006">
              <mc:Choice xmlns:v="urn:schemas-microsoft-com:vml" Requires="v">
                <p:oleObj spid="_x0000_s67591" r:id="rId3" imgW="8622665" imgH="4189730" progId="Word.Document.8">
                  <p:embed/>
                </p:oleObj>
              </mc:Choice>
              <mc:Fallback>
                <p:oleObj r:id="rId3" imgW="8622665" imgH="4189730" progId="Word.Document.8">
                  <p:embed/>
                  <p:pic>
                    <p:nvPicPr>
                      <p:cNvPr id="0" name="对象 112844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1335088"/>
                        <a:ext cx="8493125"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09" name="对象 1134593"/>
          <p:cNvGraphicFramePr/>
          <p:nvPr/>
        </p:nvGraphicFramePr>
        <p:xfrm>
          <a:off x="395288" y="444500"/>
          <a:ext cx="8361362" cy="1582738"/>
        </p:xfrm>
        <a:graphic>
          <a:graphicData uri="http://schemas.openxmlformats.org/presentationml/2006/ole">
            <mc:AlternateContent xmlns:mc="http://schemas.openxmlformats.org/markup-compatibility/2006">
              <mc:Choice xmlns:v="urn:schemas-microsoft-com:vml" Requires="v">
                <p:oleObj spid="_x0000_s68647" r:id="rId3" imgW="8602980" imgH="1618615" progId="Word.Document.8">
                  <p:embed/>
                </p:oleObj>
              </mc:Choice>
              <mc:Fallback>
                <p:oleObj r:id="rId3" imgW="8602980" imgH="1618615" progId="Word.Document.8">
                  <p:embed/>
                  <p:pic>
                    <p:nvPicPr>
                      <p:cNvPr id="0" name="对象 113459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44500"/>
                        <a:ext cx="836136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4595" name="对象 1134594"/>
          <p:cNvGraphicFramePr/>
          <p:nvPr/>
        </p:nvGraphicFramePr>
        <p:xfrm>
          <a:off x="395288" y="1844675"/>
          <a:ext cx="8245475" cy="1022350"/>
        </p:xfrm>
        <a:graphic>
          <a:graphicData uri="http://schemas.openxmlformats.org/presentationml/2006/ole">
            <mc:AlternateContent xmlns:mc="http://schemas.openxmlformats.org/markup-compatibility/2006">
              <mc:Choice xmlns:v="urn:schemas-microsoft-com:vml" Requires="v">
                <p:oleObj spid="_x0000_s68648" r:id="rId5" imgW="8485505" imgH="1054735" progId="Word.Document.8">
                  <p:embed/>
                </p:oleObj>
              </mc:Choice>
              <mc:Fallback>
                <p:oleObj r:id="rId5" imgW="8485505" imgH="1054735" progId="Word.Document.8">
                  <p:embed/>
                  <p:pic>
                    <p:nvPicPr>
                      <p:cNvPr id="0" name="对象 113459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844675"/>
                        <a:ext cx="82454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4596" name="对象 1134595"/>
          <p:cNvGraphicFramePr/>
          <p:nvPr/>
        </p:nvGraphicFramePr>
        <p:xfrm>
          <a:off x="395288" y="2784475"/>
          <a:ext cx="8213725" cy="1012825"/>
        </p:xfrm>
        <a:graphic>
          <a:graphicData uri="http://schemas.openxmlformats.org/presentationml/2006/ole">
            <mc:AlternateContent xmlns:mc="http://schemas.openxmlformats.org/markup-compatibility/2006">
              <mc:Choice xmlns:v="urn:schemas-microsoft-com:vml" Requires="v">
                <p:oleObj spid="_x0000_s68649" r:id="rId7" imgW="8485505" imgH="1054735" progId="Word.Document.8">
                  <p:embed/>
                </p:oleObj>
              </mc:Choice>
              <mc:Fallback>
                <p:oleObj r:id="rId7" imgW="8485505" imgH="1054735" progId="Word.Document.8">
                  <p:embed/>
                  <p:pic>
                    <p:nvPicPr>
                      <p:cNvPr id="0" name="对象 113459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784475"/>
                        <a:ext cx="82137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4597" name="对象 1134596"/>
          <p:cNvGraphicFramePr/>
          <p:nvPr/>
        </p:nvGraphicFramePr>
        <p:xfrm>
          <a:off x="395288" y="3902075"/>
          <a:ext cx="8213725" cy="1490663"/>
        </p:xfrm>
        <a:graphic>
          <a:graphicData uri="http://schemas.openxmlformats.org/presentationml/2006/ole">
            <mc:AlternateContent xmlns:mc="http://schemas.openxmlformats.org/markup-compatibility/2006">
              <mc:Choice xmlns:v="urn:schemas-microsoft-com:vml" Requires="v">
                <p:oleObj spid="_x0000_s68650" r:id="rId9" imgW="8485505" imgH="1542415" progId="Word.Document.8">
                  <p:embed/>
                </p:oleObj>
              </mc:Choice>
              <mc:Fallback>
                <p:oleObj r:id="rId9" imgW="8485505" imgH="1542415" progId="Word.Document.8">
                  <p:embed/>
                  <p:pic>
                    <p:nvPicPr>
                      <p:cNvPr id="0" name="对象 113459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3902075"/>
                        <a:ext cx="8213725"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4598" name="对象 1134597"/>
          <p:cNvGraphicFramePr/>
          <p:nvPr/>
        </p:nvGraphicFramePr>
        <p:xfrm>
          <a:off x="346075" y="5373688"/>
          <a:ext cx="8213725" cy="1046162"/>
        </p:xfrm>
        <a:graphic>
          <a:graphicData uri="http://schemas.openxmlformats.org/presentationml/2006/ole">
            <mc:AlternateContent xmlns:mc="http://schemas.openxmlformats.org/markup-compatibility/2006">
              <mc:Choice xmlns:v="urn:schemas-microsoft-com:vml" Requires="v">
                <p:oleObj spid="_x0000_s68651" r:id="rId11" imgW="8451850" imgH="1080770" progId="Word.Document.8">
                  <p:embed/>
                </p:oleObj>
              </mc:Choice>
              <mc:Fallback>
                <p:oleObj r:id="rId11" imgW="8451850" imgH="1080770" progId="Word.Document.8">
                  <p:embed/>
                  <p:pic>
                    <p:nvPicPr>
                      <p:cNvPr id="0" name="对象 113459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075" y="5373688"/>
                        <a:ext cx="82137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4599" name="对象 1134598"/>
          <p:cNvGraphicFramePr/>
          <p:nvPr/>
        </p:nvGraphicFramePr>
        <p:xfrm>
          <a:off x="676275" y="4360863"/>
          <a:ext cx="1681163" cy="387350"/>
        </p:xfrm>
        <a:graphic>
          <a:graphicData uri="http://schemas.openxmlformats.org/presentationml/2006/ole">
            <mc:AlternateContent xmlns:mc="http://schemas.openxmlformats.org/markup-compatibility/2006">
              <mc:Choice xmlns:v="urn:schemas-microsoft-com:vml" Requires="v">
                <p:oleObj spid="_x0000_s68652" r:id="rId13" imgW="1703705" imgH="397510" progId="Word.Document.8">
                  <p:embed/>
                </p:oleObj>
              </mc:Choice>
              <mc:Fallback>
                <p:oleObj r:id="rId13" imgW="1703705" imgH="397510" progId="Word.Document.8">
                  <p:embed/>
                  <p:pic>
                    <p:nvPicPr>
                      <p:cNvPr id="0" name="对象 113459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6275" y="4360863"/>
                        <a:ext cx="16811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4600" name="对象 1134599"/>
          <p:cNvGraphicFramePr/>
          <p:nvPr/>
        </p:nvGraphicFramePr>
        <p:xfrm>
          <a:off x="4371975" y="4389438"/>
          <a:ext cx="1671638" cy="387350"/>
        </p:xfrm>
        <a:graphic>
          <a:graphicData uri="http://schemas.openxmlformats.org/presentationml/2006/ole">
            <mc:AlternateContent xmlns:mc="http://schemas.openxmlformats.org/markup-compatibility/2006">
              <mc:Choice xmlns:v="urn:schemas-microsoft-com:vml" Requires="v">
                <p:oleObj spid="_x0000_s68653" r:id="rId15" imgW="1703705" imgH="397510" progId="Word.Document.8">
                  <p:embed/>
                </p:oleObj>
              </mc:Choice>
              <mc:Fallback>
                <p:oleObj r:id="rId15" imgW="1703705" imgH="397510" progId="Word.Document.8">
                  <p:embed/>
                  <p:pic>
                    <p:nvPicPr>
                      <p:cNvPr id="0" name="对象 113459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1975" y="4389438"/>
                        <a:ext cx="16716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4601" name="对象 1134600"/>
          <p:cNvGraphicFramePr/>
          <p:nvPr/>
        </p:nvGraphicFramePr>
        <p:xfrm>
          <a:off x="658813" y="5345113"/>
          <a:ext cx="1681162" cy="387350"/>
        </p:xfrm>
        <a:graphic>
          <a:graphicData uri="http://schemas.openxmlformats.org/presentationml/2006/ole">
            <mc:AlternateContent xmlns:mc="http://schemas.openxmlformats.org/markup-compatibility/2006">
              <mc:Choice xmlns:v="urn:schemas-microsoft-com:vml" Requires="v">
                <p:oleObj spid="_x0000_s68654" r:id="rId17" imgW="1703705" imgH="397510" progId="Word.Document.8">
                  <p:embed/>
                </p:oleObj>
              </mc:Choice>
              <mc:Fallback>
                <p:oleObj r:id="rId17" imgW="1703705" imgH="397510" progId="Word.Document.8">
                  <p:embed/>
                  <p:pic>
                    <p:nvPicPr>
                      <p:cNvPr id="0" name="对象 1134600"/>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8813" y="5345113"/>
                        <a:ext cx="16811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134602" name="对象 1134601"/>
          <p:cNvGraphicFramePr/>
          <p:nvPr/>
        </p:nvGraphicFramePr>
        <p:xfrm>
          <a:off x="3687763" y="5310188"/>
          <a:ext cx="2908300" cy="387350"/>
        </p:xfrm>
        <a:graphic>
          <a:graphicData uri="http://schemas.openxmlformats.org/presentationml/2006/ole">
            <mc:AlternateContent xmlns:mc="http://schemas.openxmlformats.org/markup-compatibility/2006">
              <mc:Choice xmlns:v="urn:schemas-microsoft-com:vml" Requires="v">
                <p:oleObj spid="_x0000_s68655" r:id="rId19" imgW="2953385" imgH="397510" progId="Word.Document.8">
                  <p:embed/>
                </p:oleObj>
              </mc:Choice>
              <mc:Fallback>
                <p:oleObj r:id="rId19" imgW="2953385" imgH="397510" progId="Word.Document.8">
                  <p:embed/>
                  <p:pic>
                    <p:nvPicPr>
                      <p:cNvPr id="0" name="对象 1134601"/>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87763" y="5310188"/>
                        <a:ext cx="29083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34595"/>
                                        </p:tgtEl>
                                        <p:attrNameLst>
                                          <p:attrName>style.visibility</p:attrName>
                                        </p:attrNameLst>
                                      </p:cBhvr>
                                      <p:to>
                                        <p:strVal val="visible"/>
                                      </p:to>
                                    </p:set>
                                    <p:anim calcmode="lin" valueType="num">
                                      <p:cBhvr>
                                        <p:cTn id="7" dur="1000" fill="hold"/>
                                        <p:tgtEl>
                                          <p:spTgt spid="1134595"/>
                                        </p:tgtEl>
                                        <p:attrNameLst>
                                          <p:attrName>ppt_x</p:attrName>
                                        </p:attrNameLst>
                                      </p:cBhvr>
                                      <p:tavLst>
                                        <p:tav tm="0">
                                          <p:val>
                                            <p:strVal val="#ppt_x-.2"/>
                                          </p:val>
                                        </p:tav>
                                        <p:tav tm="100000">
                                          <p:val>
                                            <p:strVal val="#ppt_x"/>
                                          </p:val>
                                        </p:tav>
                                      </p:tavLst>
                                    </p:anim>
                                    <p:anim calcmode="lin" valueType="num">
                                      <p:cBhvr>
                                        <p:cTn id="8" dur="1000" fill="hold"/>
                                        <p:tgtEl>
                                          <p:spTgt spid="11345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459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34596"/>
                                        </p:tgtEl>
                                        <p:attrNameLst>
                                          <p:attrName>style.visibility</p:attrName>
                                        </p:attrNameLst>
                                      </p:cBhvr>
                                      <p:to>
                                        <p:strVal val="visible"/>
                                      </p:to>
                                    </p:set>
                                    <p:anim calcmode="lin" valueType="num">
                                      <p:cBhvr>
                                        <p:cTn id="14" dur="1000" fill="hold"/>
                                        <p:tgtEl>
                                          <p:spTgt spid="1134596"/>
                                        </p:tgtEl>
                                        <p:attrNameLst>
                                          <p:attrName>ppt_x</p:attrName>
                                        </p:attrNameLst>
                                      </p:cBhvr>
                                      <p:tavLst>
                                        <p:tav tm="0">
                                          <p:val>
                                            <p:strVal val="#ppt_x-.2"/>
                                          </p:val>
                                        </p:tav>
                                        <p:tav tm="100000">
                                          <p:val>
                                            <p:strVal val="#ppt_x"/>
                                          </p:val>
                                        </p:tav>
                                      </p:tavLst>
                                    </p:anim>
                                    <p:anim calcmode="lin" valueType="num">
                                      <p:cBhvr>
                                        <p:cTn id="15" dur="1000" fill="hold"/>
                                        <p:tgtEl>
                                          <p:spTgt spid="113459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3459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134597"/>
                                        </p:tgtEl>
                                        <p:attrNameLst>
                                          <p:attrName>style.visibility</p:attrName>
                                        </p:attrNameLst>
                                      </p:cBhvr>
                                      <p:to>
                                        <p:strVal val="visible"/>
                                      </p:to>
                                    </p:set>
                                    <p:anim calcmode="lin" valueType="num">
                                      <p:cBhvr>
                                        <p:cTn id="21" dur="1000" fill="hold"/>
                                        <p:tgtEl>
                                          <p:spTgt spid="1134597"/>
                                        </p:tgtEl>
                                        <p:attrNameLst>
                                          <p:attrName>ppt_x</p:attrName>
                                        </p:attrNameLst>
                                      </p:cBhvr>
                                      <p:tavLst>
                                        <p:tav tm="0">
                                          <p:val>
                                            <p:strVal val="#ppt_x-.2"/>
                                          </p:val>
                                        </p:tav>
                                        <p:tav tm="100000">
                                          <p:val>
                                            <p:strVal val="#ppt_x"/>
                                          </p:val>
                                        </p:tav>
                                      </p:tavLst>
                                    </p:anim>
                                    <p:anim calcmode="lin" valueType="num">
                                      <p:cBhvr>
                                        <p:cTn id="22" dur="1000" fill="hold"/>
                                        <p:tgtEl>
                                          <p:spTgt spid="113459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3459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34599"/>
                                        </p:tgtEl>
                                        <p:attrNameLst>
                                          <p:attrName>style.visibility</p:attrName>
                                        </p:attrNameLst>
                                      </p:cBhvr>
                                      <p:to>
                                        <p:strVal val="visible"/>
                                      </p:to>
                                    </p:set>
                                    <p:anim calcmode="lin" valueType="num">
                                      <p:cBhvr>
                                        <p:cTn id="28" dur="1000" fill="hold"/>
                                        <p:tgtEl>
                                          <p:spTgt spid="1134599"/>
                                        </p:tgtEl>
                                        <p:attrNameLst>
                                          <p:attrName>ppt_x</p:attrName>
                                        </p:attrNameLst>
                                      </p:cBhvr>
                                      <p:tavLst>
                                        <p:tav tm="0">
                                          <p:val>
                                            <p:strVal val="#ppt_x-.2"/>
                                          </p:val>
                                        </p:tav>
                                        <p:tav tm="100000">
                                          <p:val>
                                            <p:strVal val="#ppt_x"/>
                                          </p:val>
                                        </p:tav>
                                      </p:tavLst>
                                    </p:anim>
                                    <p:anim calcmode="lin" valueType="num">
                                      <p:cBhvr>
                                        <p:cTn id="29" dur="1000" fill="hold"/>
                                        <p:tgtEl>
                                          <p:spTgt spid="113459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3459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134600"/>
                                        </p:tgtEl>
                                        <p:attrNameLst>
                                          <p:attrName>style.visibility</p:attrName>
                                        </p:attrNameLst>
                                      </p:cBhvr>
                                      <p:to>
                                        <p:strVal val="visible"/>
                                      </p:to>
                                    </p:set>
                                    <p:anim calcmode="lin" valueType="num">
                                      <p:cBhvr>
                                        <p:cTn id="35" dur="1000" fill="hold"/>
                                        <p:tgtEl>
                                          <p:spTgt spid="1134600"/>
                                        </p:tgtEl>
                                        <p:attrNameLst>
                                          <p:attrName>ppt_x</p:attrName>
                                        </p:attrNameLst>
                                      </p:cBhvr>
                                      <p:tavLst>
                                        <p:tav tm="0">
                                          <p:val>
                                            <p:strVal val="#ppt_x-.2"/>
                                          </p:val>
                                        </p:tav>
                                        <p:tav tm="100000">
                                          <p:val>
                                            <p:strVal val="#ppt_x"/>
                                          </p:val>
                                        </p:tav>
                                      </p:tavLst>
                                    </p:anim>
                                    <p:anim calcmode="lin" valueType="num">
                                      <p:cBhvr>
                                        <p:cTn id="36" dur="1000" fill="hold"/>
                                        <p:tgtEl>
                                          <p:spTgt spid="113460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34600"/>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134598"/>
                                        </p:tgtEl>
                                        <p:attrNameLst>
                                          <p:attrName>style.visibility</p:attrName>
                                        </p:attrNameLst>
                                      </p:cBhvr>
                                      <p:to>
                                        <p:strVal val="visible"/>
                                      </p:to>
                                    </p:set>
                                    <p:anim calcmode="lin" valueType="num">
                                      <p:cBhvr>
                                        <p:cTn id="42" dur="1000" fill="hold"/>
                                        <p:tgtEl>
                                          <p:spTgt spid="1134598"/>
                                        </p:tgtEl>
                                        <p:attrNameLst>
                                          <p:attrName>ppt_x</p:attrName>
                                        </p:attrNameLst>
                                      </p:cBhvr>
                                      <p:tavLst>
                                        <p:tav tm="0">
                                          <p:val>
                                            <p:strVal val="#ppt_x-.2"/>
                                          </p:val>
                                        </p:tav>
                                        <p:tav tm="100000">
                                          <p:val>
                                            <p:strVal val="#ppt_x"/>
                                          </p:val>
                                        </p:tav>
                                      </p:tavLst>
                                    </p:anim>
                                    <p:anim calcmode="lin" valueType="num">
                                      <p:cBhvr>
                                        <p:cTn id="43" dur="1000" fill="hold"/>
                                        <p:tgtEl>
                                          <p:spTgt spid="113459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3459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134601"/>
                                        </p:tgtEl>
                                        <p:attrNameLst>
                                          <p:attrName>style.visibility</p:attrName>
                                        </p:attrNameLst>
                                      </p:cBhvr>
                                      <p:to>
                                        <p:strVal val="visible"/>
                                      </p:to>
                                    </p:set>
                                    <p:anim calcmode="lin" valueType="num">
                                      <p:cBhvr>
                                        <p:cTn id="49" dur="1000" fill="hold"/>
                                        <p:tgtEl>
                                          <p:spTgt spid="1134601"/>
                                        </p:tgtEl>
                                        <p:attrNameLst>
                                          <p:attrName>ppt_x</p:attrName>
                                        </p:attrNameLst>
                                      </p:cBhvr>
                                      <p:tavLst>
                                        <p:tav tm="0">
                                          <p:val>
                                            <p:strVal val="#ppt_x-.2"/>
                                          </p:val>
                                        </p:tav>
                                        <p:tav tm="100000">
                                          <p:val>
                                            <p:strVal val="#ppt_x"/>
                                          </p:val>
                                        </p:tav>
                                      </p:tavLst>
                                    </p:anim>
                                    <p:anim calcmode="lin" valueType="num">
                                      <p:cBhvr>
                                        <p:cTn id="50" dur="1000" fill="hold"/>
                                        <p:tgtEl>
                                          <p:spTgt spid="113460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134601"/>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134602"/>
                                        </p:tgtEl>
                                        <p:attrNameLst>
                                          <p:attrName>style.visibility</p:attrName>
                                        </p:attrNameLst>
                                      </p:cBhvr>
                                      <p:to>
                                        <p:strVal val="visible"/>
                                      </p:to>
                                    </p:set>
                                    <p:anim calcmode="lin" valueType="num">
                                      <p:cBhvr>
                                        <p:cTn id="56" dur="1000" fill="hold"/>
                                        <p:tgtEl>
                                          <p:spTgt spid="1134602"/>
                                        </p:tgtEl>
                                        <p:attrNameLst>
                                          <p:attrName>ppt_x</p:attrName>
                                        </p:attrNameLst>
                                      </p:cBhvr>
                                      <p:tavLst>
                                        <p:tav tm="0">
                                          <p:val>
                                            <p:strVal val="#ppt_x-.2"/>
                                          </p:val>
                                        </p:tav>
                                        <p:tav tm="100000">
                                          <p:val>
                                            <p:strVal val="#ppt_x"/>
                                          </p:val>
                                        </p:tav>
                                      </p:tavLst>
                                    </p:anim>
                                    <p:anim calcmode="lin" valueType="num">
                                      <p:cBhvr>
                                        <p:cTn id="57" dur="1000" fill="hold"/>
                                        <p:tgtEl>
                                          <p:spTgt spid="113460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134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3" name="对象 993281"/>
          <p:cNvGraphicFramePr/>
          <p:nvPr/>
        </p:nvGraphicFramePr>
        <p:xfrm>
          <a:off x="412750" y="260350"/>
          <a:ext cx="8415338" cy="661988"/>
        </p:xfrm>
        <a:graphic>
          <a:graphicData uri="http://schemas.openxmlformats.org/presentationml/2006/ole">
            <mc:AlternateContent xmlns:mc="http://schemas.openxmlformats.org/markup-compatibility/2006">
              <mc:Choice xmlns:v="urn:schemas-microsoft-com:vml" Requires="v">
                <p:oleObj spid="_x0000_s69660" name="Document" r:id="rId3" imgW="11290300" imgH="1079500" progId="Word.Document.8">
                  <p:embed/>
                </p:oleObj>
              </mc:Choice>
              <mc:Fallback>
                <p:oleObj name="Document" r:id="rId3" imgW="11290300" imgH="1079500" progId="Word.Document.8">
                  <p:embed/>
                  <p:pic>
                    <p:nvPicPr>
                      <p:cNvPr id="0" name="对象 993281"/>
                      <p:cNvPicPr>
                        <a:picLocks noChangeArrowheads="1"/>
                      </p:cNvPicPr>
                      <p:nvPr/>
                    </p:nvPicPr>
                    <p:blipFill>
                      <a:blip r:embed="rId4"/>
                      <a:srcRect/>
                      <a:stretch>
                        <a:fillRect/>
                      </a:stretch>
                    </p:blipFill>
                    <p:spPr bwMode="auto">
                      <a:xfrm>
                        <a:off x="412750" y="260350"/>
                        <a:ext cx="84153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69634" name="图片 993283" descr="E:/课件/新教材外研英语必修1/PPT可自主编辑课件/Unit 5 Into the wild/学语言.TIF"/>
          <p:cNvPicPr>
            <a:picLocks noChangeAspect="1" noChangeArrowheads="1"/>
          </p:cNvPicPr>
          <p:nvPr/>
        </p:nvPicPr>
        <p:blipFill>
          <a:blip r:embed="rId5" r:link="rId6" cstate="email"/>
          <a:srcRect/>
          <a:stretch>
            <a:fillRect/>
          </a:stretch>
        </p:blipFill>
        <p:spPr bwMode="auto">
          <a:xfrm>
            <a:off x="2844800" y="750888"/>
            <a:ext cx="31130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9635" name="对象 993288"/>
          <p:cNvGraphicFramePr/>
          <p:nvPr/>
        </p:nvGraphicFramePr>
        <p:xfrm>
          <a:off x="395288" y="1196975"/>
          <a:ext cx="8356600" cy="3200400"/>
        </p:xfrm>
        <a:graphic>
          <a:graphicData uri="http://schemas.openxmlformats.org/presentationml/2006/ole">
            <mc:AlternateContent xmlns:mc="http://schemas.openxmlformats.org/markup-compatibility/2006">
              <mc:Choice xmlns:v="urn:schemas-microsoft-com:vml" Requires="v">
                <p:oleObj spid="_x0000_s69661" name="Document" r:id="rId7" imgW="11328400" imgH="4356100" progId="Word.Document.8">
                  <p:embed/>
                </p:oleObj>
              </mc:Choice>
              <mc:Fallback>
                <p:oleObj name="Document" r:id="rId7" imgW="11328400" imgH="4356100" progId="Word.Document.8">
                  <p:embed/>
                  <p:pic>
                    <p:nvPicPr>
                      <p:cNvPr id="0" name="对象 993288"/>
                      <p:cNvPicPr>
                        <a:picLocks noChangeArrowheads="1"/>
                      </p:cNvPicPr>
                      <p:nvPr/>
                    </p:nvPicPr>
                    <p:blipFill>
                      <a:blip r:embed="rId8"/>
                      <a:srcRect/>
                      <a:stretch>
                        <a:fillRect/>
                      </a:stretch>
                    </p:blipFill>
                    <p:spPr bwMode="auto">
                      <a:xfrm>
                        <a:off x="395288" y="1196975"/>
                        <a:ext cx="8356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0" name="对象 993289"/>
          <p:cNvGraphicFramePr/>
          <p:nvPr/>
        </p:nvGraphicFramePr>
        <p:xfrm>
          <a:off x="403225" y="4367213"/>
          <a:ext cx="8337550" cy="2124075"/>
        </p:xfrm>
        <a:graphic>
          <a:graphicData uri="http://schemas.openxmlformats.org/presentationml/2006/ole">
            <mc:AlternateContent xmlns:mc="http://schemas.openxmlformats.org/markup-compatibility/2006">
              <mc:Choice xmlns:v="urn:schemas-microsoft-com:vml" Requires="v">
                <p:oleObj spid="_x0000_s69662" name="Document" r:id="rId9" imgW="11328400" imgH="2959100" progId="Word.Document.8">
                  <p:embed/>
                </p:oleObj>
              </mc:Choice>
              <mc:Fallback>
                <p:oleObj name="Document" r:id="rId9" imgW="11328400" imgH="2959100" progId="Word.Document.8">
                  <p:embed/>
                  <p:pic>
                    <p:nvPicPr>
                      <p:cNvPr id="0" name="对象 993289"/>
                      <p:cNvPicPr>
                        <a:picLocks noChangeArrowheads="1"/>
                      </p:cNvPicPr>
                      <p:nvPr/>
                    </p:nvPicPr>
                    <p:blipFill>
                      <a:blip r:embed="rId10"/>
                      <a:srcRect/>
                      <a:stretch>
                        <a:fillRect/>
                      </a:stretch>
                    </p:blipFill>
                    <p:spPr bwMode="auto">
                      <a:xfrm>
                        <a:off x="403225" y="4367213"/>
                        <a:ext cx="83375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1" name="对象 993290"/>
          <p:cNvGraphicFramePr/>
          <p:nvPr/>
        </p:nvGraphicFramePr>
        <p:xfrm>
          <a:off x="1214438" y="3789363"/>
          <a:ext cx="1270000" cy="387350"/>
        </p:xfrm>
        <a:graphic>
          <a:graphicData uri="http://schemas.openxmlformats.org/presentationml/2006/ole">
            <mc:AlternateContent xmlns:mc="http://schemas.openxmlformats.org/markup-compatibility/2006">
              <mc:Choice xmlns:v="urn:schemas-microsoft-com:vml" Requires="v">
                <p:oleObj spid="_x0000_s69663" r:id="rId11" imgW="1287780" imgH="397510" progId="Word.Document.8">
                  <p:embed/>
                </p:oleObj>
              </mc:Choice>
              <mc:Fallback>
                <p:oleObj r:id="rId11" imgW="1287780" imgH="397510" progId="Word.Document.8">
                  <p:embed/>
                  <p:pic>
                    <p:nvPicPr>
                      <p:cNvPr id="0" name="对象 993290"/>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4438" y="3789363"/>
                        <a:ext cx="1270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2" name="对象 993291"/>
          <p:cNvGraphicFramePr/>
          <p:nvPr/>
        </p:nvGraphicFramePr>
        <p:xfrm>
          <a:off x="5075238" y="3833813"/>
          <a:ext cx="1270000" cy="387350"/>
        </p:xfrm>
        <a:graphic>
          <a:graphicData uri="http://schemas.openxmlformats.org/presentationml/2006/ole">
            <mc:AlternateContent xmlns:mc="http://schemas.openxmlformats.org/markup-compatibility/2006">
              <mc:Choice xmlns:v="urn:schemas-microsoft-com:vml" Requires="v">
                <p:oleObj spid="_x0000_s69664" r:id="rId13" imgW="1287780" imgH="397510" progId="Word.Document.8">
                  <p:embed/>
                </p:oleObj>
              </mc:Choice>
              <mc:Fallback>
                <p:oleObj r:id="rId13" imgW="1287780" imgH="397510" progId="Word.Document.8">
                  <p:embed/>
                  <p:pic>
                    <p:nvPicPr>
                      <p:cNvPr id="0" name="对象 99329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5238" y="3833813"/>
                        <a:ext cx="12700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3293" name="对象 993292"/>
          <p:cNvGraphicFramePr/>
          <p:nvPr/>
        </p:nvGraphicFramePr>
        <p:xfrm>
          <a:off x="1193800" y="5892800"/>
          <a:ext cx="1663700" cy="444500"/>
        </p:xfrm>
        <a:graphic>
          <a:graphicData uri="http://schemas.openxmlformats.org/presentationml/2006/ole">
            <mc:AlternateContent xmlns:mc="http://schemas.openxmlformats.org/markup-compatibility/2006">
              <mc:Choice xmlns:v="urn:schemas-microsoft-com:vml" Requires="v">
                <p:oleObj spid="_x0000_s69665" r:id="rId15" imgW="1696085" imgH="452755" progId="Word.Document.8">
                  <p:embed/>
                </p:oleObj>
              </mc:Choice>
              <mc:Fallback>
                <p:oleObj r:id="rId15" imgW="1696085" imgH="452755" progId="Word.Document.8">
                  <p:embed/>
                  <p:pic>
                    <p:nvPicPr>
                      <p:cNvPr id="0" name="对象 99329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93800" y="5892800"/>
                        <a:ext cx="1663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93291"/>
                                        </p:tgtEl>
                                        <p:attrNameLst>
                                          <p:attrName>style.visibility</p:attrName>
                                        </p:attrNameLst>
                                      </p:cBhvr>
                                      <p:to>
                                        <p:strVal val="visible"/>
                                      </p:to>
                                    </p:set>
                                    <p:animEffect transition="in" filter="fade">
                                      <p:cBhvr>
                                        <p:cTn id="7" dur="1000"/>
                                        <p:tgtEl>
                                          <p:spTgt spid="993291"/>
                                        </p:tgtEl>
                                      </p:cBhvr>
                                    </p:animEffect>
                                    <p:anim calcmode="lin" valueType="num">
                                      <p:cBhvr>
                                        <p:cTn id="8" dur="1000" fill="hold"/>
                                        <p:tgtEl>
                                          <p:spTgt spid="993291"/>
                                        </p:tgtEl>
                                        <p:attrNameLst>
                                          <p:attrName>ppt_x</p:attrName>
                                        </p:attrNameLst>
                                      </p:cBhvr>
                                      <p:tavLst>
                                        <p:tav tm="0">
                                          <p:val>
                                            <p:strVal val="#ppt_x"/>
                                          </p:val>
                                        </p:tav>
                                        <p:tav tm="100000">
                                          <p:val>
                                            <p:strVal val="#ppt_x"/>
                                          </p:val>
                                        </p:tav>
                                      </p:tavLst>
                                    </p:anim>
                                    <p:anim calcmode="lin" valueType="num">
                                      <p:cBhvr>
                                        <p:cTn id="9" dur="1000" fill="hold"/>
                                        <p:tgtEl>
                                          <p:spTgt spid="9932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3292"/>
                                        </p:tgtEl>
                                        <p:attrNameLst>
                                          <p:attrName>style.visibility</p:attrName>
                                        </p:attrNameLst>
                                      </p:cBhvr>
                                      <p:to>
                                        <p:strVal val="visible"/>
                                      </p:to>
                                    </p:set>
                                    <p:animEffect transition="in" filter="fade">
                                      <p:cBhvr>
                                        <p:cTn id="14" dur="1000"/>
                                        <p:tgtEl>
                                          <p:spTgt spid="993292"/>
                                        </p:tgtEl>
                                      </p:cBhvr>
                                    </p:animEffect>
                                    <p:anim calcmode="lin" valueType="num">
                                      <p:cBhvr>
                                        <p:cTn id="15" dur="1000" fill="hold"/>
                                        <p:tgtEl>
                                          <p:spTgt spid="993292"/>
                                        </p:tgtEl>
                                        <p:attrNameLst>
                                          <p:attrName>ppt_x</p:attrName>
                                        </p:attrNameLst>
                                      </p:cBhvr>
                                      <p:tavLst>
                                        <p:tav tm="0">
                                          <p:val>
                                            <p:strVal val="#ppt_x"/>
                                          </p:val>
                                        </p:tav>
                                        <p:tav tm="100000">
                                          <p:val>
                                            <p:strVal val="#ppt_x"/>
                                          </p:val>
                                        </p:tav>
                                      </p:tavLst>
                                    </p:anim>
                                    <p:anim calcmode="lin" valueType="num">
                                      <p:cBhvr>
                                        <p:cTn id="16" dur="1000" fill="hold"/>
                                        <p:tgtEl>
                                          <p:spTgt spid="99329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3290"/>
                                        </p:tgtEl>
                                        <p:attrNameLst>
                                          <p:attrName>style.visibility</p:attrName>
                                        </p:attrNameLst>
                                      </p:cBhvr>
                                      <p:to>
                                        <p:strVal val="visible"/>
                                      </p:to>
                                    </p:set>
                                    <p:animEffect transition="in" filter="fade">
                                      <p:cBhvr>
                                        <p:cTn id="21" dur="1000"/>
                                        <p:tgtEl>
                                          <p:spTgt spid="993290"/>
                                        </p:tgtEl>
                                      </p:cBhvr>
                                    </p:animEffect>
                                    <p:anim calcmode="lin" valueType="num">
                                      <p:cBhvr>
                                        <p:cTn id="22" dur="1000" fill="hold"/>
                                        <p:tgtEl>
                                          <p:spTgt spid="993290"/>
                                        </p:tgtEl>
                                        <p:attrNameLst>
                                          <p:attrName>ppt_x</p:attrName>
                                        </p:attrNameLst>
                                      </p:cBhvr>
                                      <p:tavLst>
                                        <p:tav tm="0">
                                          <p:val>
                                            <p:strVal val="#ppt_x"/>
                                          </p:val>
                                        </p:tav>
                                        <p:tav tm="100000">
                                          <p:val>
                                            <p:strVal val="#ppt_x"/>
                                          </p:val>
                                        </p:tav>
                                      </p:tavLst>
                                    </p:anim>
                                    <p:anim calcmode="lin" valueType="num">
                                      <p:cBhvr>
                                        <p:cTn id="23" dur="1000" fill="hold"/>
                                        <p:tgtEl>
                                          <p:spTgt spid="99329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3293"/>
                                        </p:tgtEl>
                                        <p:attrNameLst>
                                          <p:attrName>style.visibility</p:attrName>
                                        </p:attrNameLst>
                                      </p:cBhvr>
                                      <p:to>
                                        <p:strVal val="visible"/>
                                      </p:to>
                                    </p:set>
                                    <p:animEffect transition="in" filter="fade">
                                      <p:cBhvr>
                                        <p:cTn id="28" dur="1000"/>
                                        <p:tgtEl>
                                          <p:spTgt spid="993293"/>
                                        </p:tgtEl>
                                      </p:cBhvr>
                                    </p:animEffect>
                                    <p:anim calcmode="lin" valueType="num">
                                      <p:cBhvr>
                                        <p:cTn id="29" dur="1000" fill="hold"/>
                                        <p:tgtEl>
                                          <p:spTgt spid="993293"/>
                                        </p:tgtEl>
                                        <p:attrNameLst>
                                          <p:attrName>ppt_x</p:attrName>
                                        </p:attrNameLst>
                                      </p:cBhvr>
                                      <p:tavLst>
                                        <p:tav tm="0">
                                          <p:val>
                                            <p:strVal val="#ppt_x"/>
                                          </p:val>
                                        </p:tav>
                                        <p:tav tm="100000">
                                          <p:val>
                                            <p:strVal val="#ppt_x"/>
                                          </p:val>
                                        </p:tav>
                                      </p:tavLst>
                                    </p:anim>
                                    <p:anim calcmode="lin" valueType="num">
                                      <p:cBhvr>
                                        <p:cTn id="30" dur="1000" fill="hold"/>
                                        <p:tgtEl>
                                          <p:spTgt spid="993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7" name="对象 1073153"/>
          <p:cNvGraphicFramePr/>
          <p:nvPr/>
        </p:nvGraphicFramePr>
        <p:xfrm>
          <a:off x="395288" y="379413"/>
          <a:ext cx="8361362" cy="2660650"/>
        </p:xfrm>
        <a:graphic>
          <a:graphicData uri="http://schemas.openxmlformats.org/presentationml/2006/ole">
            <mc:AlternateContent xmlns:mc="http://schemas.openxmlformats.org/markup-compatibility/2006">
              <mc:Choice xmlns:v="urn:schemas-microsoft-com:vml" Requires="v">
                <p:oleObj spid="_x0000_s70683" name="Document" r:id="rId3" imgW="11328400" imgH="3619500" progId="Word.Document.8">
                  <p:embed/>
                </p:oleObj>
              </mc:Choice>
              <mc:Fallback>
                <p:oleObj name="Document" r:id="rId3" imgW="11328400" imgH="3619500" progId="Word.Document.8">
                  <p:embed/>
                  <p:pic>
                    <p:nvPicPr>
                      <p:cNvPr id="0" name="对象 1073153"/>
                      <p:cNvPicPr>
                        <a:picLocks noChangeArrowheads="1"/>
                      </p:cNvPicPr>
                      <p:nvPr/>
                    </p:nvPicPr>
                    <p:blipFill>
                      <a:blip r:embed="rId4"/>
                      <a:srcRect/>
                      <a:stretch>
                        <a:fillRect/>
                      </a:stretch>
                    </p:blipFill>
                    <p:spPr bwMode="auto">
                      <a:xfrm>
                        <a:off x="395288" y="379413"/>
                        <a:ext cx="836136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3155" name="对象 1073154"/>
          <p:cNvGraphicFramePr/>
          <p:nvPr/>
        </p:nvGraphicFramePr>
        <p:xfrm>
          <a:off x="338138" y="2924175"/>
          <a:ext cx="8294687" cy="2001838"/>
        </p:xfrm>
        <a:graphic>
          <a:graphicData uri="http://schemas.openxmlformats.org/presentationml/2006/ole">
            <mc:AlternateContent xmlns:mc="http://schemas.openxmlformats.org/markup-compatibility/2006">
              <mc:Choice xmlns:v="urn:schemas-microsoft-com:vml" Requires="v">
                <p:oleObj spid="_x0000_s70684" r:id="rId5" imgW="8491855" imgH="2056130" progId="Word.Document.8">
                  <p:embed/>
                </p:oleObj>
              </mc:Choice>
              <mc:Fallback>
                <p:oleObj r:id="rId5" imgW="8491855" imgH="2056130" progId="Word.Document.8">
                  <p:embed/>
                  <p:pic>
                    <p:nvPicPr>
                      <p:cNvPr id="0" name="对象 107315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2924175"/>
                        <a:ext cx="829468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3156" name="对象 1073155"/>
          <p:cNvGraphicFramePr/>
          <p:nvPr/>
        </p:nvGraphicFramePr>
        <p:xfrm>
          <a:off x="320675" y="4868863"/>
          <a:ext cx="8255000" cy="1539875"/>
        </p:xfrm>
        <a:graphic>
          <a:graphicData uri="http://schemas.openxmlformats.org/presentationml/2006/ole">
            <mc:AlternateContent xmlns:mc="http://schemas.openxmlformats.org/markup-compatibility/2006">
              <mc:Choice xmlns:v="urn:schemas-microsoft-com:vml" Requires="v">
                <p:oleObj spid="_x0000_s70685" r:id="rId7" imgW="8531225" imgH="1593850" progId="Word.Document.8">
                  <p:embed/>
                </p:oleObj>
              </mc:Choice>
              <mc:Fallback>
                <p:oleObj r:id="rId7" imgW="8531225" imgH="1593850" progId="Word.Document.8">
                  <p:embed/>
                  <p:pic>
                    <p:nvPicPr>
                      <p:cNvPr id="0" name="对象 107315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675" y="4868863"/>
                        <a:ext cx="8255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3157" name="对象 1073156"/>
          <p:cNvGraphicFramePr/>
          <p:nvPr/>
        </p:nvGraphicFramePr>
        <p:xfrm>
          <a:off x="3724275" y="2378075"/>
          <a:ext cx="1301750" cy="387350"/>
        </p:xfrm>
        <a:graphic>
          <a:graphicData uri="http://schemas.openxmlformats.org/presentationml/2006/ole">
            <mc:AlternateContent xmlns:mc="http://schemas.openxmlformats.org/markup-compatibility/2006">
              <mc:Choice xmlns:v="urn:schemas-microsoft-com:vml" Requires="v">
                <p:oleObj spid="_x0000_s70686" r:id="rId9" imgW="1321435" imgH="397510" progId="Word.Document.8">
                  <p:embed/>
                </p:oleObj>
              </mc:Choice>
              <mc:Fallback>
                <p:oleObj r:id="rId9" imgW="1321435" imgH="397510" progId="Word.Document.8">
                  <p:embed/>
                  <p:pic>
                    <p:nvPicPr>
                      <p:cNvPr id="0" name="对象 107315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4275" y="2378075"/>
                        <a:ext cx="13017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3158" name="对象 1073157"/>
          <p:cNvGraphicFramePr/>
          <p:nvPr/>
        </p:nvGraphicFramePr>
        <p:xfrm>
          <a:off x="5365750" y="3929063"/>
          <a:ext cx="1293813" cy="387350"/>
        </p:xfrm>
        <a:graphic>
          <a:graphicData uri="http://schemas.openxmlformats.org/presentationml/2006/ole">
            <mc:AlternateContent xmlns:mc="http://schemas.openxmlformats.org/markup-compatibility/2006">
              <mc:Choice xmlns:v="urn:schemas-microsoft-com:vml" Requires="v">
                <p:oleObj spid="_x0000_s70687" r:id="rId11" imgW="1321435" imgH="397510" progId="Word.Document.8">
                  <p:embed/>
                </p:oleObj>
              </mc:Choice>
              <mc:Fallback>
                <p:oleObj r:id="rId11" imgW="1321435" imgH="397510" progId="Word.Document.8">
                  <p:embed/>
                  <p:pic>
                    <p:nvPicPr>
                      <p:cNvPr id="0" name="对象 107315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5750" y="3929063"/>
                        <a:ext cx="12938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3159" name="对象 1073158"/>
          <p:cNvGraphicFramePr/>
          <p:nvPr/>
        </p:nvGraphicFramePr>
        <p:xfrm>
          <a:off x="4373563" y="5837238"/>
          <a:ext cx="3006725" cy="511175"/>
        </p:xfrm>
        <a:graphic>
          <a:graphicData uri="http://schemas.openxmlformats.org/presentationml/2006/ole">
            <mc:AlternateContent xmlns:mc="http://schemas.openxmlformats.org/markup-compatibility/2006">
              <mc:Choice xmlns:v="urn:schemas-microsoft-com:vml" Requires="v">
                <p:oleObj spid="_x0000_s70688" r:id="rId13" imgW="3098165" imgH="524510" progId="Word.Document.8">
                  <p:embed/>
                </p:oleObj>
              </mc:Choice>
              <mc:Fallback>
                <p:oleObj r:id="rId13" imgW="3098165" imgH="524510" progId="Word.Document.8">
                  <p:embed/>
                  <p:pic>
                    <p:nvPicPr>
                      <p:cNvPr id="0" name="对象 107315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73563" y="5837238"/>
                        <a:ext cx="3006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73157"/>
                                        </p:tgtEl>
                                        <p:attrNameLst>
                                          <p:attrName>style.visibility</p:attrName>
                                        </p:attrNameLst>
                                      </p:cBhvr>
                                      <p:to>
                                        <p:strVal val="visible"/>
                                      </p:to>
                                    </p:set>
                                    <p:anim calcmode="lin" valueType="num">
                                      <p:cBhvr>
                                        <p:cTn id="7" dur="1000" fill="hold"/>
                                        <p:tgtEl>
                                          <p:spTgt spid="1073157"/>
                                        </p:tgtEl>
                                        <p:attrNameLst>
                                          <p:attrName>ppt_x</p:attrName>
                                        </p:attrNameLst>
                                      </p:cBhvr>
                                      <p:tavLst>
                                        <p:tav tm="0">
                                          <p:val>
                                            <p:strVal val="#ppt_x-.2"/>
                                          </p:val>
                                        </p:tav>
                                        <p:tav tm="100000">
                                          <p:val>
                                            <p:strVal val="#ppt_x"/>
                                          </p:val>
                                        </p:tav>
                                      </p:tavLst>
                                    </p:anim>
                                    <p:anim calcmode="lin" valueType="num">
                                      <p:cBhvr>
                                        <p:cTn id="8" dur="1000" fill="hold"/>
                                        <p:tgtEl>
                                          <p:spTgt spid="107315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7315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73155"/>
                                        </p:tgtEl>
                                        <p:attrNameLst>
                                          <p:attrName>style.visibility</p:attrName>
                                        </p:attrNameLst>
                                      </p:cBhvr>
                                      <p:to>
                                        <p:strVal val="visible"/>
                                      </p:to>
                                    </p:set>
                                    <p:anim calcmode="lin" valueType="num">
                                      <p:cBhvr>
                                        <p:cTn id="14" dur="1000" fill="hold"/>
                                        <p:tgtEl>
                                          <p:spTgt spid="1073155"/>
                                        </p:tgtEl>
                                        <p:attrNameLst>
                                          <p:attrName>ppt_x</p:attrName>
                                        </p:attrNameLst>
                                      </p:cBhvr>
                                      <p:tavLst>
                                        <p:tav tm="0">
                                          <p:val>
                                            <p:strVal val="#ppt_x-.2"/>
                                          </p:val>
                                        </p:tav>
                                        <p:tav tm="100000">
                                          <p:val>
                                            <p:strVal val="#ppt_x"/>
                                          </p:val>
                                        </p:tav>
                                      </p:tavLst>
                                    </p:anim>
                                    <p:anim calcmode="lin" valueType="num">
                                      <p:cBhvr>
                                        <p:cTn id="15" dur="1000" fill="hold"/>
                                        <p:tgtEl>
                                          <p:spTgt spid="107315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7315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73158"/>
                                        </p:tgtEl>
                                        <p:attrNameLst>
                                          <p:attrName>style.visibility</p:attrName>
                                        </p:attrNameLst>
                                      </p:cBhvr>
                                      <p:to>
                                        <p:strVal val="visible"/>
                                      </p:to>
                                    </p:set>
                                    <p:anim calcmode="lin" valueType="num">
                                      <p:cBhvr>
                                        <p:cTn id="21" dur="1000" fill="hold"/>
                                        <p:tgtEl>
                                          <p:spTgt spid="1073158"/>
                                        </p:tgtEl>
                                        <p:attrNameLst>
                                          <p:attrName>ppt_x</p:attrName>
                                        </p:attrNameLst>
                                      </p:cBhvr>
                                      <p:tavLst>
                                        <p:tav tm="0">
                                          <p:val>
                                            <p:strVal val="#ppt_x-.2"/>
                                          </p:val>
                                        </p:tav>
                                        <p:tav tm="100000">
                                          <p:val>
                                            <p:strVal val="#ppt_x"/>
                                          </p:val>
                                        </p:tav>
                                      </p:tavLst>
                                    </p:anim>
                                    <p:anim calcmode="lin" valueType="num">
                                      <p:cBhvr>
                                        <p:cTn id="22" dur="1000" fill="hold"/>
                                        <p:tgtEl>
                                          <p:spTgt spid="107315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7315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073156"/>
                                        </p:tgtEl>
                                        <p:attrNameLst>
                                          <p:attrName>style.visibility</p:attrName>
                                        </p:attrNameLst>
                                      </p:cBhvr>
                                      <p:to>
                                        <p:strVal val="visible"/>
                                      </p:to>
                                    </p:set>
                                    <p:anim calcmode="lin" valueType="num">
                                      <p:cBhvr>
                                        <p:cTn id="28" dur="1000" fill="hold"/>
                                        <p:tgtEl>
                                          <p:spTgt spid="1073156"/>
                                        </p:tgtEl>
                                        <p:attrNameLst>
                                          <p:attrName>ppt_x</p:attrName>
                                        </p:attrNameLst>
                                      </p:cBhvr>
                                      <p:tavLst>
                                        <p:tav tm="0">
                                          <p:val>
                                            <p:strVal val="#ppt_x-.2"/>
                                          </p:val>
                                        </p:tav>
                                        <p:tav tm="100000">
                                          <p:val>
                                            <p:strVal val="#ppt_x"/>
                                          </p:val>
                                        </p:tav>
                                      </p:tavLst>
                                    </p:anim>
                                    <p:anim calcmode="lin" valueType="num">
                                      <p:cBhvr>
                                        <p:cTn id="29" dur="1000" fill="hold"/>
                                        <p:tgtEl>
                                          <p:spTgt spid="107315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73156"/>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73159"/>
                                        </p:tgtEl>
                                        <p:attrNameLst>
                                          <p:attrName>style.visibility</p:attrName>
                                        </p:attrNameLst>
                                      </p:cBhvr>
                                      <p:to>
                                        <p:strVal val="visible"/>
                                      </p:to>
                                    </p:set>
                                    <p:anim calcmode="lin" valueType="num">
                                      <p:cBhvr>
                                        <p:cTn id="35" dur="1000" fill="hold"/>
                                        <p:tgtEl>
                                          <p:spTgt spid="1073159"/>
                                        </p:tgtEl>
                                        <p:attrNameLst>
                                          <p:attrName>ppt_x</p:attrName>
                                        </p:attrNameLst>
                                      </p:cBhvr>
                                      <p:tavLst>
                                        <p:tav tm="0">
                                          <p:val>
                                            <p:strVal val="#ppt_x-.2"/>
                                          </p:val>
                                        </p:tav>
                                        <p:tav tm="100000">
                                          <p:val>
                                            <p:strVal val="#ppt_x"/>
                                          </p:val>
                                        </p:tav>
                                      </p:tavLst>
                                    </p:anim>
                                    <p:anim calcmode="lin" valueType="num">
                                      <p:cBhvr>
                                        <p:cTn id="36" dur="1000" fill="hold"/>
                                        <p:tgtEl>
                                          <p:spTgt spid="107315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73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图片 990209" descr="E:/课件/新教材外研英语必修1/PPT可自主编辑课件/Unit 5 Into the wild/学写法.TIF"/>
          <p:cNvPicPr>
            <a:picLocks noChangeAspect="1" noChangeArrowheads="1"/>
          </p:cNvPicPr>
          <p:nvPr/>
        </p:nvPicPr>
        <p:blipFill>
          <a:blip r:embed="rId3" r:link="rId4" cstate="email"/>
          <a:srcRect/>
          <a:stretch>
            <a:fillRect/>
          </a:stretch>
        </p:blipFill>
        <p:spPr bwMode="auto">
          <a:xfrm>
            <a:off x="2844800" y="571500"/>
            <a:ext cx="3232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682" name="对象 990215"/>
          <p:cNvGraphicFramePr/>
          <p:nvPr/>
        </p:nvGraphicFramePr>
        <p:xfrm>
          <a:off x="395288" y="1227138"/>
          <a:ext cx="8410575" cy="1681162"/>
        </p:xfrm>
        <a:graphic>
          <a:graphicData uri="http://schemas.openxmlformats.org/presentationml/2006/ole">
            <mc:AlternateContent xmlns:mc="http://schemas.openxmlformats.org/markup-compatibility/2006">
              <mc:Choice xmlns:v="urn:schemas-microsoft-com:vml" Requires="v">
                <p:oleObj spid="_x0000_s71696" r:id="rId5" imgW="8489950" imgH="1779905" progId="Word.Document.8">
                  <p:embed/>
                </p:oleObj>
              </mc:Choice>
              <mc:Fallback>
                <p:oleObj r:id="rId5" imgW="8489950" imgH="1779905" progId="Word.Document.8">
                  <p:embed/>
                  <p:pic>
                    <p:nvPicPr>
                      <p:cNvPr id="0" name="对象 9902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227138"/>
                        <a:ext cx="8410575"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0217" name="对象 990216"/>
          <p:cNvGraphicFramePr/>
          <p:nvPr/>
        </p:nvGraphicFramePr>
        <p:xfrm>
          <a:off x="395288" y="2832100"/>
          <a:ext cx="8337550" cy="1244600"/>
        </p:xfrm>
        <a:graphic>
          <a:graphicData uri="http://schemas.openxmlformats.org/presentationml/2006/ole">
            <mc:AlternateContent xmlns:mc="http://schemas.openxmlformats.org/markup-compatibility/2006">
              <mc:Choice xmlns:v="urn:schemas-microsoft-com:vml" Requires="v">
                <p:oleObj spid="_x0000_s71697" r:id="rId7" imgW="8491855" imgH="1261745" progId="Word.Document.8">
                  <p:embed/>
                </p:oleObj>
              </mc:Choice>
              <mc:Fallback>
                <p:oleObj r:id="rId7" imgW="8491855" imgH="1261745" progId="Word.Document.8">
                  <p:embed/>
                  <p:pic>
                    <p:nvPicPr>
                      <p:cNvPr id="0" name="对象 99021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832100"/>
                        <a:ext cx="83375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90218" name="对象 990217"/>
          <p:cNvGraphicFramePr/>
          <p:nvPr/>
        </p:nvGraphicFramePr>
        <p:xfrm>
          <a:off x="379413" y="3932238"/>
          <a:ext cx="8296275" cy="2025650"/>
        </p:xfrm>
        <a:graphic>
          <a:graphicData uri="http://schemas.openxmlformats.org/presentationml/2006/ole">
            <mc:AlternateContent xmlns:mc="http://schemas.openxmlformats.org/markup-compatibility/2006">
              <mc:Choice xmlns:v="urn:schemas-microsoft-com:vml" Requires="v">
                <p:oleObj spid="_x0000_s71698" r:id="rId9" imgW="8491855" imgH="2080260" progId="Word.Document.8">
                  <p:embed/>
                </p:oleObj>
              </mc:Choice>
              <mc:Fallback>
                <p:oleObj r:id="rId9" imgW="8491855" imgH="2080260" progId="Word.Document.8">
                  <p:embed/>
                  <p:pic>
                    <p:nvPicPr>
                      <p:cNvPr id="0" name="对象 99021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413" y="3932238"/>
                        <a:ext cx="829627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90217"/>
                                        </p:tgtEl>
                                        <p:attrNameLst>
                                          <p:attrName>style.visibility</p:attrName>
                                        </p:attrNameLst>
                                      </p:cBhvr>
                                      <p:to>
                                        <p:strVal val="visible"/>
                                      </p:to>
                                    </p:set>
                                    <p:animEffect transition="in" filter="blinds(horizontal)">
                                      <p:cBhvr>
                                        <p:cTn id="7" dur="500"/>
                                        <p:tgtEl>
                                          <p:spTgt spid="9902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90218"/>
                                        </p:tgtEl>
                                        <p:attrNameLst>
                                          <p:attrName>style.visibility</p:attrName>
                                        </p:attrNameLst>
                                      </p:cBhvr>
                                      <p:to>
                                        <p:strVal val="visible"/>
                                      </p:to>
                                    </p:set>
                                    <p:animEffect transition="in" filter="blinds(horizontal)">
                                      <p:cBhvr>
                                        <p:cTn id="12" dur="500"/>
                                        <p:tgtEl>
                                          <p:spTgt spid="990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5" name="对象 1070081"/>
          <p:cNvGraphicFramePr/>
          <p:nvPr/>
        </p:nvGraphicFramePr>
        <p:xfrm>
          <a:off x="338138" y="930275"/>
          <a:ext cx="8410575" cy="4333875"/>
        </p:xfrm>
        <a:graphic>
          <a:graphicData uri="http://schemas.openxmlformats.org/presentationml/2006/ole">
            <mc:AlternateContent xmlns:mc="http://schemas.openxmlformats.org/markup-compatibility/2006">
              <mc:Choice xmlns:v="urn:schemas-microsoft-com:vml" Requires="v">
                <p:oleObj spid="_x0000_s72715" r:id="rId3" imgW="8489950" imgH="4408805" progId="Word.Document.8">
                  <p:embed/>
                </p:oleObj>
              </mc:Choice>
              <mc:Fallback>
                <p:oleObj r:id="rId3" imgW="8489950" imgH="4408805" progId="Word.Document.8">
                  <p:embed/>
                  <p:pic>
                    <p:nvPicPr>
                      <p:cNvPr id="0" name="对象 107008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930275"/>
                        <a:ext cx="84105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70083" name="对象 1070082"/>
          <p:cNvGraphicFramePr/>
          <p:nvPr/>
        </p:nvGraphicFramePr>
        <p:xfrm>
          <a:off x="384175" y="5230813"/>
          <a:ext cx="1524000" cy="585787"/>
        </p:xfrm>
        <a:graphic>
          <a:graphicData uri="http://schemas.openxmlformats.org/presentationml/2006/ole">
            <mc:AlternateContent xmlns:mc="http://schemas.openxmlformats.org/markup-compatibility/2006">
              <mc:Choice xmlns:v="urn:schemas-microsoft-com:vml" Requires="v">
                <p:oleObj spid="_x0000_s72716" r:id="rId5" imgW="1539240" imgH="594360" progId="Word.Document.8">
                  <p:embed/>
                </p:oleObj>
              </mc:Choice>
              <mc:Fallback>
                <p:oleObj r:id="rId5" imgW="1539240" imgH="594360" progId="Word.Document.8">
                  <p:embed/>
                  <p:pic>
                    <p:nvPicPr>
                      <p:cNvPr id="0" name="对象 107008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175" y="5230813"/>
                        <a:ext cx="152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0083"/>
                                        </p:tgtEl>
                                        <p:attrNameLst>
                                          <p:attrName>style.visibility</p:attrName>
                                        </p:attrNameLst>
                                      </p:cBhvr>
                                      <p:to>
                                        <p:strVal val="visible"/>
                                      </p:to>
                                    </p:set>
                                    <p:anim calcmode="lin" valueType="num">
                                      <p:cBhvr additive="base">
                                        <p:cTn id="7" dur="500" fill="hold"/>
                                        <p:tgtEl>
                                          <p:spTgt spid="1070083"/>
                                        </p:tgtEl>
                                        <p:attrNameLst>
                                          <p:attrName>ppt_x</p:attrName>
                                        </p:attrNameLst>
                                      </p:cBhvr>
                                      <p:tavLst>
                                        <p:tav tm="0">
                                          <p:val>
                                            <p:strVal val="#ppt_x"/>
                                          </p:val>
                                        </p:tav>
                                        <p:tav tm="100000">
                                          <p:val>
                                            <p:strVal val="#ppt_x"/>
                                          </p:val>
                                        </p:tav>
                                      </p:tavLst>
                                    </p:anim>
                                    <p:anim calcmode="lin" valueType="num">
                                      <p:cBhvr additive="base">
                                        <p:cTn id="8" dur="500" fill="hold"/>
                                        <p:tgtEl>
                                          <p:spTgt spid="1070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29" name="对象 1069057"/>
          <p:cNvGraphicFramePr/>
          <p:nvPr/>
        </p:nvGraphicFramePr>
        <p:xfrm>
          <a:off x="684213" y="1484313"/>
          <a:ext cx="7488237" cy="3838575"/>
        </p:xfrm>
        <a:graphic>
          <a:graphicData uri="http://schemas.openxmlformats.org/presentationml/2006/ole">
            <mc:AlternateContent xmlns:mc="http://schemas.openxmlformats.org/markup-compatibility/2006">
              <mc:Choice xmlns:v="urn:schemas-microsoft-com:vml" Requires="v">
                <p:oleObj spid="_x0000_s73735" r:id="rId3" imgW="7668895" imgH="3936365" progId="Word.Document.8">
                  <p:embed/>
                </p:oleObj>
              </mc:Choice>
              <mc:Fallback>
                <p:oleObj r:id="rId3" imgW="7668895" imgH="3936365" progId="Word.Document.8">
                  <p:embed/>
                  <p:pic>
                    <p:nvPicPr>
                      <p:cNvPr id="0" name="对象 106905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84313"/>
                        <a:ext cx="7488237"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图片 988161" descr="E:/课件/新教材外研英语必修1/PPT可自主编辑课件/Unit 5 Into the wild/知文化.TIF"/>
          <p:cNvPicPr>
            <a:picLocks noChangeAspect="1" noChangeArrowheads="1"/>
          </p:cNvPicPr>
          <p:nvPr/>
        </p:nvPicPr>
        <p:blipFill>
          <a:blip r:embed="rId3" r:link="rId4" cstate="email"/>
          <a:srcRect/>
          <a:stretch>
            <a:fillRect/>
          </a:stretch>
        </p:blipFill>
        <p:spPr bwMode="auto">
          <a:xfrm>
            <a:off x="2916238" y="333375"/>
            <a:ext cx="3228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754" name="对象 988163"/>
          <p:cNvGraphicFramePr/>
          <p:nvPr/>
        </p:nvGraphicFramePr>
        <p:xfrm>
          <a:off x="323850" y="981075"/>
          <a:ext cx="8410575" cy="2505075"/>
        </p:xfrm>
        <a:graphic>
          <a:graphicData uri="http://schemas.openxmlformats.org/presentationml/2006/ole">
            <mc:AlternateContent xmlns:mc="http://schemas.openxmlformats.org/markup-compatibility/2006">
              <mc:Choice xmlns:v="urn:schemas-microsoft-com:vml" Requires="v">
                <p:oleObj spid="_x0000_s74765" r:id="rId5" imgW="8489950" imgH="2519045" progId="Word.Document.8">
                  <p:embed/>
                </p:oleObj>
              </mc:Choice>
              <mc:Fallback>
                <p:oleObj r:id="rId5" imgW="8489950" imgH="2519045" progId="Word.Document.8">
                  <p:embed/>
                  <p:pic>
                    <p:nvPicPr>
                      <p:cNvPr id="0" name="对象 98816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981075"/>
                        <a:ext cx="84105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74755" name="图片 988164" descr="E:/课件/新教材外研英语必修1/PPT可自主编辑课件/Unit 5 Into the wild/黑脉金斑蝶.tif"/>
          <p:cNvPicPr>
            <a:picLocks noChangeAspect="1" noChangeArrowheads="1"/>
          </p:cNvPicPr>
          <p:nvPr/>
        </p:nvPicPr>
        <p:blipFill>
          <a:blip r:embed="rId7" r:link="rId4" cstate="email"/>
          <a:srcRect/>
          <a:stretch>
            <a:fillRect/>
          </a:stretch>
        </p:blipFill>
        <p:spPr bwMode="auto">
          <a:xfrm>
            <a:off x="6804025" y="3500438"/>
            <a:ext cx="20875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756" name="对象 988165"/>
          <p:cNvGraphicFramePr/>
          <p:nvPr/>
        </p:nvGraphicFramePr>
        <p:xfrm>
          <a:off x="409575" y="3240088"/>
          <a:ext cx="6178550" cy="3500437"/>
        </p:xfrm>
        <a:graphic>
          <a:graphicData uri="http://schemas.openxmlformats.org/presentationml/2006/ole">
            <mc:AlternateContent xmlns:mc="http://schemas.openxmlformats.org/markup-compatibility/2006">
              <mc:Choice xmlns:v="urn:schemas-microsoft-com:vml" Requires="v">
                <p:oleObj spid="_x0000_s74766" r:id="rId8" imgW="6243955" imgH="3558540" progId="Word.Document.8">
                  <p:embed/>
                </p:oleObj>
              </mc:Choice>
              <mc:Fallback>
                <p:oleObj r:id="rId8" imgW="6243955" imgH="3558540" progId="Word.Document.8">
                  <p:embed/>
                  <p:pic>
                    <p:nvPicPr>
                      <p:cNvPr id="0" name="对象 98816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575" y="3240088"/>
                        <a:ext cx="61785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7" name="对象 1065985"/>
          <p:cNvGraphicFramePr/>
          <p:nvPr/>
        </p:nvGraphicFramePr>
        <p:xfrm>
          <a:off x="395288" y="477838"/>
          <a:ext cx="8412162" cy="6129337"/>
        </p:xfrm>
        <a:graphic>
          <a:graphicData uri="http://schemas.openxmlformats.org/presentationml/2006/ole">
            <mc:AlternateContent xmlns:mc="http://schemas.openxmlformats.org/markup-compatibility/2006">
              <mc:Choice xmlns:v="urn:schemas-microsoft-com:vml" Requires="v">
                <p:oleObj spid="_x0000_s75783" r:id="rId3" imgW="8459470" imgH="6167755" progId="Word.Document.8">
                  <p:embed/>
                </p:oleObj>
              </mc:Choice>
              <mc:Fallback>
                <p:oleObj r:id="rId3" imgW="8459470" imgH="6167755" progId="Word.Document.8">
                  <p:embed/>
                  <p:pic>
                    <p:nvPicPr>
                      <p:cNvPr id="0" name="对象 106598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77838"/>
                        <a:ext cx="8412162"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图片 987137" descr="E:/课件/新教材外研英语必修1/PPT可自主编辑课件/Unit 5 Into the wild/重品读.TIF"/>
          <p:cNvPicPr>
            <a:picLocks noChangeAspect="1" noChangeArrowheads="1"/>
          </p:cNvPicPr>
          <p:nvPr/>
        </p:nvPicPr>
        <p:blipFill>
          <a:blip r:embed="rId3" r:link="rId4" cstate="email"/>
          <a:srcRect/>
          <a:stretch>
            <a:fillRect/>
          </a:stretch>
        </p:blipFill>
        <p:spPr bwMode="auto">
          <a:xfrm>
            <a:off x="2967038" y="739775"/>
            <a:ext cx="318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6802" name="对象 987140"/>
          <p:cNvGraphicFramePr/>
          <p:nvPr/>
        </p:nvGraphicFramePr>
        <p:xfrm>
          <a:off x="292100" y="1404938"/>
          <a:ext cx="6080125" cy="1663700"/>
        </p:xfrm>
        <a:graphic>
          <a:graphicData uri="http://schemas.openxmlformats.org/presentationml/2006/ole">
            <mc:AlternateContent xmlns:mc="http://schemas.openxmlformats.org/markup-compatibility/2006">
              <mc:Choice xmlns:v="urn:schemas-microsoft-com:vml" Requires="v">
                <p:oleObj spid="_x0000_s76813" r:id="rId5" imgW="6251575" imgH="1718945" progId="Word.Document.8">
                  <p:embed/>
                </p:oleObj>
              </mc:Choice>
              <mc:Fallback>
                <p:oleObj r:id="rId5" imgW="6251575" imgH="1718945" progId="Word.Document.8">
                  <p:embed/>
                  <p:pic>
                    <p:nvPicPr>
                      <p:cNvPr id="0" name="对象 98714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404938"/>
                        <a:ext cx="60801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6803" name="对象 987141"/>
          <p:cNvGraphicFramePr/>
          <p:nvPr/>
        </p:nvGraphicFramePr>
        <p:xfrm>
          <a:off x="323850" y="2924175"/>
          <a:ext cx="8315325" cy="3327400"/>
        </p:xfrm>
        <a:graphic>
          <a:graphicData uri="http://schemas.openxmlformats.org/presentationml/2006/ole">
            <mc:AlternateContent xmlns:mc="http://schemas.openxmlformats.org/markup-compatibility/2006">
              <mc:Choice xmlns:v="urn:schemas-microsoft-com:vml" Requires="v">
                <p:oleObj spid="_x0000_s76814" r:id="rId7" imgW="8523605" imgH="3409315" progId="Word.Document.8">
                  <p:embed/>
                </p:oleObj>
              </mc:Choice>
              <mc:Fallback>
                <p:oleObj r:id="rId7" imgW="8523605" imgH="3409315" progId="Word.Document.8">
                  <p:embed/>
                  <p:pic>
                    <p:nvPicPr>
                      <p:cNvPr id="0" name="对象 98714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2924175"/>
                        <a:ext cx="831532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76804" name="图片 987142" descr="E:/课件/新教材外研英语必修1/PPT可自主编辑课件/Unit 5 Into the wild/19PTW1.TIF"/>
          <p:cNvPicPr>
            <a:picLocks noChangeAspect="1" noChangeArrowheads="1"/>
          </p:cNvPicPr>
          <p:nvPr/>
        </p:nvPicPr>
        <p:blipFill>
          <a:blip r:embed="rId9" r:link="rId4" cstate="email"/>
          <a:srcRect/>
          <a:stretch>
            <a:fillRect/>
          </a:stretch>
        </p:blipFill>
        <p:spPr bwMode="auto">
          <a:xfrm>
            <a:off x="6516688" y="1333500"/>
            <a:ext cx="223202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 name="对象 928774"/>
          <p:cNvGraphicFramePr/>
          <p:nvPr/>
        </p:nvGraphicFramePr>
        <p:xfrm>
          <a:off x="684213" y="838200"/>
          <a:ext cx="8347075" cy="890588"/>
        </p:xfrm>
        <a:graphic>
          <a:graphicData uri="http://schemas.openxmlformats.org/presentationml/2006/ole">
            <mc:AlternateContent xmlns:mc="http://schemas.openxmlformats.org/markup-compatibility/2006">
              <mc:Choice xmlns:v="urn:schemas-microsoft-com:vml" Requires="v">
                <p:oleObj spid="_x0000_s13324" name="Document" r:id="rId3" imgW="11252200" imgH="1206500" progId="Word.Document.8">
                  <p:embed/>
                </p:oleObj>
              </mc:Choice>
              <mc:Fallback>
                <p:oleObj name="Document" r:id="rId3" imgW="11252200" imgH="1206500" progId="Word.Document.8">
                  <p:embed/>
                  <p:pic>
                    <p:nvPicPr>
                      <p:cNvPr id="0" name="对象 928774"/>
                      <p:cNvPicPr>
                        <a:picLocks noChangeArrowheads="1"/>
                      </p:cNvPicPr>
                      <p:nvPr/>
                    </p:nvPicPr>
                    <p:blipFill>
                      <a:blip r:embed="rId4"/>
                      <a:srcRect/>
                      <a:stretch>
                        <a:fillRect/>
                      </a:stretch>
                    </p:blipFill>
                    <p:spPr bwMode="auto">
                      <a:xfrm>
                        <a:off x="684213" y="838200"/>
                        <a:ext cx="83470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13314" name="图片 928777" descr="E:/课件/新教材外研英语必修1/PPT可自主编辑课件/Unit 5 Into the wild/每日一语1.TIF"/>
          <p:cNvPicPr>
            <a:picLocks noChangeAspect="1" noChangeArrowheads="1"/>
          </p:cNvPicPr>
          <p:nvPr/>
        </p:nvPicPr>
        <p:blipFill>
          <a:blip r:embed="rId5" r:link="rId6" cstate="email"/>
          <a:srcRect/>
          <a:stretch>
            <a:fillRect/>
          </a:stretch>
        </p:blipFill>
        <p:spPr bwMode="auto">
          <a:xfrm>
            <a:off x="323850" y="2060575"/>
            <a:ext cx="85677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8780" name="对象 928779"/>
          <p:cNvGraphicFramePr/>
          <p:nvPr/>
        </p:nvGraphicFramePr>
        <p:xfrm>
          <a:off x="1096963" y="2276475"/>
          <a:ext cx="7002462" cy="2141538"/>
        </p:xfrm>
        <a:graphic>
          <a:graphicData uri="http://schemas.openxmlformats.org/presentationml/2006/ole">
            <mc:AlternateContent xmlns:mc="http://schemas.openxmlformats.org/markup-compatibility/2006">
              <mc:Choice xmlns:v="urn:schemas-microsoft-com:vml" Requires="v">
                <p:oleObj spid="_x0000_s13325" r:id="rId7" imgW="7200900" imgH="2211070" progId="Word.Document.8">
                  <p:embed/>
                </p:oleObj>
              </mc:Choice>
              <mc:Fallback>
                <p:oleObj r:id="rId7" imgW="7200900" imgH="2211070" progId="Word.Document.8">
                  <p:embed/>
                  <p:pic>
                    <p:nvPicPr>
                      <p:cNvPr id="0" name="对象 92877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963" y="2276475"/>
                        <a:ext cx="7002462"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8780"/>
                                        </p:tgtEl>
                                        <p:attrNameLst>
                                          <p:attrName>style.visibility</p:attrName>
                                        </p:attrNameLst>
                                      </p:cBhvr>
                                      <p:to>
                                        <p:strVal val="visible"/>
                                      </p:to>
                                    </p:set>
                                    <p:animEffect transition="in" filter="blinds(horizontal)">
                                      <p:cBhvr>
                                        <p:cTn id="7" dur="500"/>
                                        <p:tgtEl>
                                          <p:spTgt spid="928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5" name="对象 1062913"/>
          <p:cNvGraphicFramePr/>
          <p:nvPr/>
        </p:nvGraphicFramePr>
        <p:xfrm>
          <a:off x="395288" y="549275"/>
          <a:ext cx="5834062" cy="1725613"/>
        </p:xfrm>
        <a:graphic>
          <a:graphicData uri="http://schemas.openxmlformats.org/presentationml/2006/ole">
            <mc:AlternateContent xmlns:mc="http://schemas.openxmlformats.org/markup-compatibility/2006">
              <mc:Choice xmlns:v="urn:schemas-microsoft-com:vml" Requires="v">
                <p:oleObj spid="_x0000_s77836" r:id="rId3" imgW="5928360" imgH="1757045" progId="Word.Document.8">
                  <p:embed/>
                </p:oleObj>
              </mc:Choice>
              <mc:Fallback>
                <p:oleObj r:id="rId3" imgW="5928360" imgH="1757045" progId="Word.Document.8">
                  <p:embed/>
                  <p:pic>
                    <p:nvPicPr>
                      <p:cNvPr id="0" name="对象 10629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549275"/>
                        <a:ext cx="5834062"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77826" name="图片 1062914" descr="E:/课件/新教材外研英语必修1/PPT可自主编辑课件/Unit 5 Into the wild/19PTW2.TIF"/>
          <p:cNvPicPr>
            <a:picLocks noChangeAspect="1" noChangeArrowheads="1"/>
          </p:cNvPicPr>
          <p:nvPr/>
        </p:nvPicPr>
        <p:blipFill>
          <a:blip r:embed="rId5" r:link="rId6" cstate="email"/>
          <a:srcRect/>
          <a:stretch>
            <a:fillRect/>
          </a:stretch>
        </p:blipFill>
        <p:spPr bwMode="auto">
          <a:xfrm>
            <a:off x="6405563" y="404813"/>
            <a:ext cx="2376487"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7827" name="对象 1062915"/>
          <p:cNvGraphicFramePr/>
          <p:nvPr/>
        </p:nvGraphicFramePr>
        <p:xfrm>
          <a:off x="323850" y="2060575"/>
          <a:ext cx="8467725" cy="4271963"/>
        </p:xfrm>
        <a:graphic>
          <a:graphicData uri="http://schemas.openxmlformats.org/presentationml/2006/ole">
            <mc:AlternateContent xmlns:mc="http://schemas.openxmlformats.org/markup-compatibility/2006">
              <mc:Choice xmlns:v="urn:schemas-microsoft-com:vml" Requires="v">
                <p:oleObj spid="_x0000_s77837" r:id="rId7" imgW="8459470" imgH="4274820" progId="Word.Document.8">
                  <p:embed/>
                </p:oleObj>
              </mc:Choice>
              <mc:Fallback>
                <p:oleObj r:id="rId7" imgW="8459470" imgH="4274820" progId="Word.Document.8">
                  <p:embed/>
                  <p:pic>
                    <p:nvPicPr>
                      <p:cNvPr id="0" name="对象 10629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2060575"/>
                        <a:ext cx="8467725"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49" name="对象 1061889"/>
          <p:cNvGraphicFramePr/>
          <p:nvPr/>
        </p:nvGraphicFramePr>
        <p:xfrm>
          <a:off x="357188" y="933450"/>
          <a:ext cx="8443912" cy="1771650"/>
        </p:xfrm>
        <a:graphic>
          <a:graphicData uri="http://schemas.openxmlformats.org/presentationml/2006/ole">
            <mc:AlternateContent xmlns:mc="http://schemas.openxmlformats.org/markup-compatibility/2006">
              <mc:Choice xmlns:v="urn:schemas-microsoft-com:vml" Requires="v">
                <p:oleObj spid="_x0000_s78875" r:id="rId3" imgW="8609330" imgH="1797050" progId="Word.Document.8">
                  <p:embed/>
                </p:oleObj>
              </mc:Choice>
              <mc:Fallback>
                <p:oleObj r:id="rId3" imgW="8609330" imgH="1797050" progId="Word.Document.8">
                  <p:embed/>
                  <p:pic>
                    <p:nvPicPr>
                      <p:cNvPr id="0" name="对象 106188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933450"/>
                        <a:ext cx="844391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61891" name="对象 1061890"/>
          <p:cNvGraphicFramePr/>
          <p:nvPr/>
        </p:nvGraphicFramePr>
        <p:xfrm>
          <a:off x="323850" y="2636838"/>
          <a:ext cx="8370888" cy="1119187"/>
        </p:xfrm>
        <a:graphic>
          <a:graphicData uri="http://schemas.openxmlformats.org/presentationml/2006/ole">
            <mc:AlternateContent xmlns:mc="http://schemas.openxmlformats.org/markup-compatibility/2006">
              <mc:Choice xmlns:v="urn:schemas-microsoft-com:vml" Requires="v">
                <p:oleObj spid="_x0000_s78876" r:id="rId5" imgW="8611870" imgH="1147445" progId="Word.Document.8">
                  <p:embed/>
                </p:oleObj>
              </mc:Choice>
              <mc:Fallback>
                <p:oleObj r:id="rId5" imgW="8611870" imgH="1147445" progId="Word.Document.8">
                  <p:embed/>
                  <p:pic>
                    <p:nvPicPr>
                      <p:cNvPr id="0" name="对象 106189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636838"/>
                        <a:ext cx="8370888"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61892" name="对象 1061891"/>
          <p:cNvGraphicFramePr/>
          <p:nvPr/>
        </p:nvGraphicFramePr>
        <p:xfrm>
          <a:off x="323850" y="3789363"/>
          <a:ext cx="8458200" cy="1577975"/>
        </p:xfrm>
        <a:graphic>
          <a:graphicData uri="http://schemas.openxmlformats.org/presentationml/2006/ole">
            <mc:AlternateContent xmlns:mc="http://schemas.openxmlformats.org/markup-compatibility/2006">
              <mc:Choice xmlns:v="urn:schemas-microsoft-com:vml" Requires="v">
                <p:oleObj spid="_x0000_s78877" r:id="rId7" imgW="8811895" imgH="1650365" progId="Word.Document.8">
                  <p:embed/>
                </p:oleObj>
              </mc:Choice>
              <mc:Fallback>
                <p:oleObj r:id="rId7" imgW="8811895" imgH="1650365" progId="Word.Document.8">
                  <p:embed/>
                  <p:pic>
                    <p:nvPicPr>
                      <p:cNvPr id="0" name="对象 106189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3789363"/>
                        <a:ext cx="84582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61893" name="对象 1061892"/>
          <p:cNvGraphicFramePr/>
          <p:nvPr/>
        </p:nvGraphicFramePr>
        <p:xfrm>
          <a:off x="798513" y="2011363"/>
          <a:ext cx="6038850" cy="617537"/>
        </p:xfrm>
        <a:graphic>
          <a:graphicData uri="http://schemas.openxmlformats.org/presentationml/2006/ole">
            <mc:AlternateContent xmlns:mc="http://schemas.openxmlformats.org/markup-compatibility/2006">
              <mc:Choice xmlns:v="urn:schemas-microsoft-com:vml" Requires="v">
                <p:oleObj spid="_x0000_s78878" r:id="rId9" imgW="6099175" imgH="621665" progId="Word.Document.8">
                  <p:embed/>
                </p:oleObj>
              </mc:Choice>
              <mc:Fallback>
                <p:oleObj r:id="rId9" imgW="6099175" imgH="621665" progId="Word.Document.8">
                  <p:embed/>
                  <p:pic>
                    <p:nvPicPr>
                      <p:cNvPr id="0" name="对象 106189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513" y="2011363"/>
                        <a:ext cx="60388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61894" name="对象 1061893"/>
          <p:cNvGraphicFramePr/>
          <p:nvPr/>
        </p:nvGraphicFramePr>
        <p:xfrm>
          <a:off x="766763" y="3141663"/>
          <a:ext cx="7908925" cy="609600"/>
        </p:xfrm>
        <a:graphic>
          <a:graphicData uri="http://schemas.openxmlformats.org/presentationml/2006/ole">
            <mc:AlternateContent xmlns:mc="http://schemas.openxmlformats.org/markup-compatibility/2006">
              <mc:Choice xmlns:v="urn:schemas-microsoft-com:vml" Requires="v">
                <p:oleObj spid="_x0000_s78879" r:id="rId11" imgW="8098790" imgH="628015" progId="Word.Document.8">
                  <p:embed/>
                </p:oleObj>
              </mc:Choice>
              <mc:Fallback>
                <p:oleObj r:id="rId11" imgW="8098790" imgH="628015" progId="Word.Document.8">
                  <p:embed/>
                  <p:pic>
                    <p:nvPicPr>
                      <p:cNvPr id="0" name="对象 106189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6763" y="3141663"/>
                        <a:ext cx="7908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61895" name="对象 1061894"/>
          <p:cNvGraphicFramePr/>
          <p:nvPr/>
        </p:nvGraphicFramePr>
        <p:xfrm>
          <a:off x="777875" y="4344988"/>
          <a:ext cx="8040688" cy="1012825"/>
        </p:xfrm>
        <a:graphic>
          <a:graphicData uri="http://schemas.openxmlformats.org/presentationml/2006/ole">
            <mc:AlternateContent xmlns:mc="http://schemas.openxmlformats.org/markup-compatibility/2006">
              <mc:Choice xmlns:v="urn:schemas-microsoft-com:vml" Requires="v">
                <p:oleObj spid="_x0000_s78880" r:id="rId13" imgW="8270875" imgH="1052830" progId="Word.Document.8">
                  <p:embed/>
                </p:oleObj>
              </mc:Choice>
              <mc:Fallback>
                <p:oleObj r:id="rId13" imgW="8270875" imgH="1052830" progId="Word.Document.8">
                  <p:embed/>
                  <p:pic>
                    <p:nvPicPr>
                      <p:cNvPr id="0" name="对象 106189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875" y="4344988"/>
                        <a:ext cx="80406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61893"/>
                                        </p:tgtEl>
                                        <p:attrNameLst>
                                          <p:attrName>style.visibility</p:attrName>
                                        </p:attrNameLst>
                                      </p:cBhvr>
                                      <p:to>
                                        <p:strVal val="visible"/>
                                      </p:to>
                                    </p:set>
                                    <p:animEffect transition="in" filter="strips(downLeft)">
                                      <p:cBhvr>
                                        <p:cTn id="7" dur="500"/>
                                        <p:tgtEl>
                                          <p:spTgt spid="106189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61891"/>
                                        </p:tgtEl>
                                        <p:attrNameLst>
                                          <p:attrName>style.visibility</p:attrName>
                                        </p:attrNameLst>
                                      </p:cBhvr>
                                      <p:to>
                                        <p:strVal val="visible"/>
                                      </p:to>
                                    </p:set>
                                    <p:animEffect transition="in" filter="strips(downLeft)">
                                      <p:cBhvr>
                                        <p:cTn id="12" dur="500"/>
                                        <p:tgtEl>
                                          <p:spTgt spid="106189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61894"/>
                                        </p:tgtEl>
                                        <p:attrNameLst>
                                          <p:attrName>style.visibility</p:attrName>
                                        </p:attrNameLst>
                                      </p:cBhvr>
                                      <p:to>
                                        <p:strVal val="visible"/>
                                      </p:to>
                                    </p:set>
                                    <p:animEffect transition="in" filter="strips(downLeft)">
                                      <p:cBhvr>
                                        <p:cTn id="17" dur="500"/>
                                        <p:tgtEl>
                                          <p:spTgt spid="106189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61892"/>
                                        </p:tgtEl>
                                        <p:attrNameLst>
                                          <p:attrName>style.visibility</p:attrName>
                                        </p:attrNameLst>
                                      </p:cBhvr>
                                      <p:to>
                                        <p:strVal val="visible"/>
                                      </p:to>
                                    </p:set>
                                    <p:animEffect transition="in" filter="strips(downLeft)">
                                      <p:cBhvr>
                                        <p:cTn id="22" dur="500"/>
                                        <p:tgtEl>
                                          <p:spTgt spid="106189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61895"/>
                                        </p:tgtEl>
                                        <p:attrNameLst>
                                          <p:attrName>style.visibility</p:attrName>
                                        </p:attrNameLst>
                                      </p:cBhvr>
                                      <p:to>
                                        <p:strVal val="visible"/>
                                      </p:to>
                                    </p:set>
                                    <p:animEffect transition="in" filter="strips(downLeft)">
                                      <p:cBhvr>
                                        <p:cTn id="27" dur="500"/>
                                        <p:tgtEl>
                                          <p:spTgt spid="1061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927751"/>
          <p:cNvPicPr>
            <a:picLocks noChangeAspect="1" noChangeArrowheads="1"/>
          </p:cNvPicPr>
          <p:nvPr/>
        </p:nvPicPr>
        <p:blipFill>
          <a:blip r:embed="rId3" cstate="email"/>
          <a:srcRect/>
          <a:stretch>
            <a:fillRect/>
          </a:stretch>
        </p:blipFill>
        <p:spPr bwMode="auto">
          <a:xfrm>
            <a:off x="1746250" y="396875"/>
            <a:ext cx="5815013"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38" name="对象 927762"/>
          <p:cNvGraphicFramePr/>
          <p:nvPr/>
        </p:nvGraphicFramePr>
        <p:xfrm>
          <a:off x="825500" y="1412875"/>
          <a:ext cx="7427913" cy="3625850"/>
        </p:xfrm>
        <a:graphic>
          <a:graphicData uri="http://schemas.openxmlformats.org/presentationml/2006/ole">
            <mc:AlternateContent xmlns:mc="http://schemas.openxmlformats.org/markup-compatibility/2006">
              <mc:Choice xmlns:v="urn:schemas-microsoft-com:vml" Requires="v">
                <p:oleObj spid="_x0000_s14376" name="Document" r:id="rId4" imgW="10096500" imgH="4914900" progId="Word.Document.8">
                  <p:embed/>
                </p:oleObj>
              </mc:Choice>
              <mc:Fallback>
                <p:oleObj name="Document" r:id="rId4" imgW="10096500" imgH="4914900" progId="Word.Document.8">
                  <p:embed/>
                  <p:pic>
                    <p:nvPicPr>
                      <p:cNvPr id="0" name="对象 927762"/>
                      <p:cNvPicPr>
                        <a:picLocks noChangeArrowheads="1"/>
                      </p:cNvPicPr>
                      <p:nvPr/>
                    </p:nvPicPr>
                    <p:blipFill>
                      <a:blip r:embed="rId5"/>
                      <a:srcRect/>
                      <a:stretch>
                        <a:fillRect/>
                      </a:stretch>
                    </p:blipFill>
                    <p:spPr bwMode="auto">
                      <a:xfrm>
                        <a:off x="825500" y="1412875"/>
                        <a:ext cx="7427913"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75" name="对象 927774"/>
          <p:cNvGraphicFramePr/>
          <p:nvPr/>
        </p:nvGraphicFramePr>
        <p:xfrm>
          <a:off x="1300163" y="1941513"/>
          <a:ext cx="2108200" cy="387350"/>
        </p:xfrm>
        <a:graphic>
          <a:graphicData uri="http://schemas.openxmlformats.org/presentationml/2006/ole">
            <mc:AlternateContent xmlns:mc="http://schemas.openxmlformats.org/markup-compatibility/2006">
              <mc:Choice xmlns:v="urn:schemas-microsoft-com:vml" Requires="v">
                <p:oleObj spid="_x0000_s14377" r:id="rId6" imgW="2127250" imgH="397510" progId="Word.Document.8">
                  <p:embed/>
                </p:oleObj>
              </mc:Choice>
              <mc:Fallback>
                <p:oleObj r:id="rId6" imgW="2127250" imgH="397510" progId="Word.Document.8">
                  <p:embed/>
                  <p:pic>
                    <p:nvPicPr>
                      <p:cNvPr id="0" name="对象 9277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0163" y="1941513"/>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76" name="对象 927775"/>
          <p:cNvGraphicFramePr/>
          <p:nvPr/>
        </p:nvGraphicFramePr>
        <p:xfrm>
          <a:off x="1327150" y="2578100"/>
          <a:ext cx="2092325" cy="387350"/>
        </p:xfrm>
        <a:graphic>
          <a:graphicData uri="http://schemas.openxmlformats.org/presentationml/2006/ole">
            <mc:AlternateContent xmlns:mc="http://schemas.openxmlformats.org/markup-compatibility/2006">
              <mc:Choice xmlns:v="urn:schemas-microsoft-com:vml" Requires="v">
                <p:oleObj spid="_x0000_s14378" r:id="rId8" imgW="2127250" imgH="397510" progId="Word.Document.8">
                  <p:embed/>
                </p:oleObj>
              </mc:Choice>
              <mc:Fallback>
                <p:oleObj r:id="rId8" imgW="2127250" imgH="397510" progId="Word.Document.8">
                  <p:embed/>
                  <p:pic>
                    <p:nvPicPr>
                      <p:cNvPr id="0" name="对象 92777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7150" y="2578100"/>
                        <a:ext cx="20923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77" name="对象 927776"/>
          <p:cNvGraphicFramePr/>
          <p:nvPr/>
        </p:nvGraphicFramePr>
        <p:xfrm>
          <a:off x="1308100" y="3108325"/>
          <a:ext cx="2092325" cy="387350"/>
        </p:xfrm>
        <a:graphic>
          <a:graphicData uri="http://schemas.openxmlformats.org/presentationml/2006/ole">
            <mc:AlternateContent xmlns:mc="http://schemas.openxmlformats.org/markup-compatibility/2006">
              <mc:Choice xmlns:v="urn:schemas-microsoft-com:vml" Requires="v">
                <p:oleObj spid="_x0000_s14379" r:id="rId10" imgW="2127250" imgH="397510" progId="Word.Document.8">
                  <p:embed/>
                </p:oleObj>
              </mc:Choice>
              <mc:Fallback>
                <p:oleObj r:id="rId10" imgW="2127250" imgH="397510" progId="Word.Document.8">
                  <p:embed/>
                  <p:pic>
                    <p:nvPicPr>
                      <p:cNvPr id="0" name="对象 92777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8100" y="3108325"/>
                        <a:ext cx="20923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78" name="对象 927777"/>
          <p:cNvGraphicFramePr/>
          <p:nvPr/>
        </p:nvGraphicFramePr>
        <p:xfrm>
          <a:off x="1268413" y="3697288"/>
          <a:ext cx="2092325" cy="387350"/>
        </p:xfrm>
        <a:graphic>
          <a:graphicData uri="http://schemas.openxmlformats.org/presentationml/2006/ole">
            <mc:AlternateContent xmlns:mc="http://schemas.openxmlformats.org/markup-compatibility/2006">
              <mc:Choice xmlns:v="urn:schemas-microsoft-com:vml" Requires="v">
                <p:oleObj spid="_x0000_s14380" r:id="rId12" imgW="2127250" imgH="397510" progId="Word.Document.8">
                  <p:embed/>
                </p:oleObj>
              </mc:Choice>
              <mc:Fallback>
                <p:oleObj r:id="rId12" imgW="2127250" imgH="397510" progId="Word.Document.8">
                  <p:embed/>
                  <p:pic>
                    <p:nvPicPr>
                      <p:cNvPr id="0" name="对象 92777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8413" y="3697288"/>
                        <a:ext cx="20923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79" name="对象 927778"/>
          <p:cNvGraphicFramePr/>
          <p:nvPr/>
        </p:nvGraphicFramePr>
        <p:xfrm>
          <a:off x="1260475" y="4337050"/>
          <a:ext cx="2076450" cy="387350"/>
        </p:xfrm>
        <a:graphic>
          <a:graphicData uri="http://schemas.openxmlformats.org/presentationml/2006/ole">
            <mc:AlternateContent xmlns:mc="http://schemas.openxmlformats.org/markup-compatibility/2006">
              <mc:Choice xmlns:v="urn:schemas-microsoft-com:vml" Requires="v">
                <p:oleObj spid="_x0000_s14381" r:id="rId14" imgW="2127250" imgH="397510" progId="Word.Document.8">
                  <p:embed/>
                </p:oleObj>
              </mc:Choice>
              <mc:Fallback>
                <p:oleObj r:id="rId14" imgW="2127250" imgH="397510" progId="Word.Document.8">
                  <p:embed/>
                  <p:pic>
                    <p:nvPicPr>
                      <p:cNvPr id="0" name="对象 92777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60475" y="4337050"/>
                        <a:ext cx="20764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4344" name="对象 927780"/>
          <p:cNvGraphicFramePr/>
          <p:nvPr/>
        </p:nvGraphicFramePr>
        <p:xfrm>
          <a:off x="817563" y="4903788"/>
          <a:ext cx="7080250" cy="1173162"/>
        </p:xfrm>
        <a:graphic>
          <a:graphicData uri="http://schemas.openxmlformats.org/presentationml/2006/ole">
            <mc:AlternateContent xmlns:mc="http://schemas.openxmlformats.org/markup-compatibility/2006">
              <mc:Choice xmlns:v="urn:schemas-microsoft-com:vml" Requires="v">
                <p:oleObj spid="_x0000_s14382" name="Document" r:id="rId16" imgW="9512300" imgH="1587500" progId="Word.Document.8">
                  <p:embed/>
                </p:oleObj>
              </mc:Choice>
              <mc:Fallback>
                <p:oleObj name="Document" r:id="rId16" imgW="9512300" imgH="1587500" progId="Word.Document.8">
                  <p:embed/>
                  <p:pic>
                    <p:nvPicPr>
                      <p:cNvPr id="0" name="对象 927780"/>
                      <p:cNvPicPr>
                        <a:picLocks noChangeArrowheads="1"/>
                      </p:cNvPicPr>
                      <p:nvPr/>
                    </p:nvPicPr>
                    <p:blipFill>
                      <a:blip r:embed="rId17"/>
                      <a:srcRect/>
                      <a:stretch>
                        <a:fillRect/>
                      </a:stretch>
                    </p:blipFill>
                    <p:spPr bwMode="auto">
                      <a:xfrm>
                        <a:off x="817563" y="4903788"/>
                        <a:ext cx="708025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82" name="对象 927781"/>
          <p:cNvGraphicFramePr/>
          <p:nvPr/>
        </p:nvGraphicFramePr>
        <p:xfrm>
          <a:off x="1301750" y="4902200"/>
          <a:ext cx="1870075" cy="387350"/>
        </p:xfrm>
        <a:graphic>
          <a:graphicData uri="http://schemas.openxmlformats.org/presentationml/2006/ole">
            <mc:AlternateContent xmlns:mc="http://schemas.openxmlformats.org/markup-compatibility/2006">
              <mc:Choice xmlns:v="urn:schemas-microsoft-com:vml" Requires="v">
                <p:oleObj spid="_x0000_s14383" r:id="rId18" imgW="1896110" imgH="397510" progId="Word.Document.8">
                  <p:embed/>
                </p:oleObj>
              </mc:Choice>
              <mc:Fallback>
                <p:oleObj r:id="rId18" imgW="1896110" imgH="397510" progId="Word.Document.8">
                  <p:embed/>
                  <p:pic>
                    <p:nvPicPr>
                      <p:cNvPr id="0" name="对象 927781"/>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01750" y="4902200"/>
                        <a:ext cx="187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927783" name="对象 927782"/>
          <p:cNvGraphicFramePr/>
          <p:nvPr/>
        </p:nvGraphicFramePr>
        <p:xfrm>
          <a:off x="1331913" y="5489575"/>
          <a:ext cx="1870075" cy="387350"/>
        </p:xfrm>
        <a:graphic>
          <a:graphicData uri="http://schemas.openxmlformats.org/presentationml/2006/ole">
            <mc:AlternateContent xmlns:mc="http://schemas.openxmlformats.org/markup-compatibility/2006">
              <mc:Choice xmlns:v="urn:schemas-microsoft-com:vml" Requires="v">
                <p:oleObj spid="_x0000_s14384" r:id="rId20" imgW="1896110" imgH="397510" progId="Word.Document.8">
                  <p:embed/>
                </p:oleObj>
              </mc:Choice>
              <mc:Fallback>
                <p:oleObj r:id="rId20" imgW="1896110" imgH="397510" progId="Word.Document.8">
                  <p:embed/>
                  <p:pic>
                    <p:nvPicPr>
                      <p:cNvPr id="0" name="对象 927782"/>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31913" y="5489575"/>
                        <a:ext cx="187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7775"/>
                                        </p:tgtEl>
                                        <p:attrNameLst>
                                          <p:attrName>style.visibility</p:attrName>
                                        </p:attrNameLst>
                                      </p:cBhvr>
                                      <p:to>
                                        <p:strVal val="visible"/>
                                      </p:to>
                                    </p:set>
                                    <p:anim calcmode="lin" valueType="num">
                                      <p:cBhvr additive="base">
                                        <p:cTn id="7" dur="500" fill="hold"/>
                                        <p:tgtEl>
                                          <p:spTgt spid="927775"/>
                                        </p:tgtEl>
                                        <p:attrNameLst>
                                          <p:attrName>ppt_x</p:attrName>
                                        </p:attrNameLst>
                                      </p:cBhvr>
                                      <p:tavLst>
                                        <p:tav tm="0">
                                          <p:val>
                                            <p:strVal val="#ppt_x"/>
                                          </p:val>
                                        </p:tav>
                                        <p:tav tm="100000">
                                          <p:val>
                                            <p:strVal val="#ppt_x"/>
                                          </p:val>
                                        </p:tav>
                                      </p:tavLst>
                                    </p:anim>
                                    <p:anim calcmode="lin" valueType="num">
                                      <p:cBhvr additive="base">
                                        <p:cTn id="8" dur="500" fill="hold"/>
                                        <p:tgtEl>
                                          <p:spTgt spid="9277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7776"/>
                                        </p:tgtEl>
                                        <p:attrNameLst>
                                          <p:attrName>style.visibility</p:attrName>
                                        </p:attrNameLst>
                                      </p:cBhvr>
                                      <p:to>
                                        <p:strVal val="visible"/>
                                      </p:to>
                                    </p:set>
                                    <p:anim calcmode="lin" valueType="num">
                                      <p:cBhvr additive="base">
                                        <p:cTn id="13" dur="500" fill="hold"/>
                                        <p:tgtEl>
                                          <p:spTgt spid="927776"/>
                                        </p:tgtEl>
                                        <p:attrNameLst>
                                          <p:attrName>ppt_x</p:attrName>
                                        </p:attrNameLst>
                                      </p:cBhvr>
                                      <p:tavLst>
                                        <p:tav tm="0">
                                          <p:val>
                                            <p:strVal val="#ppt_x"/>
                                          </p:val>
                                        </p:tav>
                                        <p:tav tm="100000">
                                          <p:val>
                                            <p:strVal val="#ppt_x"/>
                                          </p:val>
                                        </p:tav>
                                      </p:tavLst>
                                    </p:anim>
                                    <p:anim calcmode="lin" valueType="num">
                                      <p:cBhvr additive="base">
                                        <p:cTn id="14" dur="500" fill="hold"/>
                                        <p:tgtEl>
                                          <p:spTgt spid="9277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7777"/>
                                        </p:tgtEl>
                                        <p:attrNameLst>
                                          <p:attrName>style.visibility</p:attrName>
                                        </p:attrNameLst>
                                      </p:cBhvr>
                                      <p:to>
                                        <p:strVal val="visible"/>
                                      </p:to>
                                    </p:set>
                                    <p:anim calcmode="lin" valueType="num">
                                      <p:cBhvr additive="base">
                                        <p:cTn id="19" dur="500" fill="hold"/>
                                        <p:tgtEl>
                                          <p:spTgt spid="927777"/>
                                        </p:tgtEl>
                                        <p:attrNameLst>
                                          <p:attrName>ppt_x</p:attrName>
                                        </p:attrNameLst>
                                      </p:cBhvr>
                                      <p:tavLst>
                                        <p:tav tm="0">
                                          <p:val>
                                            <p:strVal val="#ppt_x"/>
                                          </p:val>
                                        </p:tav>
                                        <p:tav tm="100000">
                                          <p:val>
                                            <p:strVal val="#ppt_x"/>
                                          </p:val>
                                        </p:tav>
                                      </p:tavLst>
                                    </p:anim>
                                    <p:anim calcmode="lin" valueType="num">
                                      <p:cBhvr additive="base">
                                        <p:cTn id="20" dur="500" fill="hold"/>
                                        <p:tgtEl>
                                          <p:spTgt spid="9277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7778"/>
                                        </p:tgtEl>
                                        <p:attrNameLst>
                                          <p:attrName>style.visibility</p:attrName>
                                        </p:attrNameLst>
                                      </p:cBhvr>
                                      <p:to>
                                        <p:strVal val="visible"/>
                                      </p:to>
                                    </p:set>
                                    <p:anim calcmode="lin" valueType="num">
                                      <p:cBhvr additive="base">
                                        <p:cTn id="25" dur="500" fill="hold"/>
                                        <p:tgtEl>
                                          <p:spTgt spid="927778"/>
                                        </p:tgtEl>
                                        <p:attrNameLst>
                                          <p:attrName>ppt_x</p:attrName>
                                        </p:attrNameLst>
                                      </p:cBhvr>
                                      <p:tavLst>
                                        <p:tav tm="0">
                                          <p:val>
                                            <p:strVal val="#ppt_x"/>
                                          </p:val>
                                        </p:tav>
                                        <p:tav tm="100000">
                                          <p:val>
                                            <p:strVal val="#ppt_x"/>
                                          </p:val>
                                        </p:tav>
                                      </p:tavLst>
                                    </p:anim>
                                    <p:anim calcmode="lin" valueType="num">
                                      <p:cBhvr additive="base">
                                        <p:cTn id="26" dur="500" fill="hold"/>
                                        <p:tgtEl>
                                          <p:spTgt spid="9277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7779"/>
                                        </p:tgtEl>
                                        <p:attrNameLst>
                                          <p:attrName>style.visibility</p:attrName>
                                        </p:attrNameLst>
                                      </p:cBhvr>
                                      <p:to>
                                        <p:strVal val="visible"/>
                                      </p:to>
                                    </p:set>
                                    <p:anim calcmode="lin" valueType="num">
                                      <p:cBhvr additive="base">
                                        <p:cTn id="31" dur="500" fill="hold"/>
                                        <p:tgtEl>
                                          <p:spTgt spid="927779"/>
                                        </p:tgtEl>
                                        <p:attrNameLst>
                                          <p:attrName>ppt_x</p:attrName>
                                        </p:attrNameLst>
                                      </p:cBhvr>
                                      <p:tavLst>
                                        <p:tav tm="0">
                                          <p:val>
                                            <p:strVal val="#ppt_x"/>
                                          </p:val>
                                        </p:tav>
                                        <p:tav tm="100000">
                                          <p:val>
                                            <p:strVal val="#ppt_x"/>
                                          </p:val>
                                        </p:tav>
                                      </p:tavLst>
                                    </p:anim>
                                    <p:anim calcmode="lin" valueType="num">
                                      <p:cBhvr additive="base">
                                        <p:cTn id="32" dur="500" fill="hold"/>
                                        <p:tgtEl>
                                          <p:spTgt spid="92777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7782"/>
                                        </p:tgtEl>
                                        <p:attrNameLst>
                                          <p:attrName>style.visibility</p:attrName>
                                        </p:attrNameLst>
                                      </p:cBhvr>
                                      <p:to>
                                        <p:strVal val="visible"/>
                                      </p:to>
                                    </p:set>
                                    <p:anim calcmode="lin" valueType="num">
                                      <p:cBhvr additive="base">
                                        <p:cTn id="37" dur="500" fill="hold"/>
                                        <p:tgtEl>
                                          <p:spTgt spid="927782"/>
                                        </p:tgtEl>
                                        <p:attrNameLst>
                                          <p:attrName>ppt_x</p:attrName>
                                        </p:attrNameLst>
                                      </p:cBhvr>
                                      <p:tavLst>
                                        <p:tav tm="0">
                                          <p:val>
                                            <p:strVal val="#ppt_x"/>
                                          </p:val>
                                        </p:tav>
                                        <p:tav tm="100000">
                                          <p:val>
                                            <p:strVal val="#ppt_x"/>
                                          </p:val>
                                        </p:tav>
                                      </p:tavLst>
                                    </p:anim>
                                    <p:anim calcmode="lin" valueType="num">
                                      <p:cBhvr additive="base">
                                        <p:cTn id="38" dur="500" fill="hold"/>
                                        <p:tgtEl>
                                          <p:spTgt spid="92778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7783"/>
                                        </p:tgtEl>
                                        <p:attrNameLst>
                                          <p:attrName>style.visibility</p:attrName>
                                        </p:attrNameLst>
                                      </p:cBhvr>
                                      <p:to>
                                        <p:strVal val="visible"/>
                                      </p:to>
                                    </p:set>
                                    <p:anim calcmode="lin" valueType="num">
                                      <p:cBhvr additive="base">
                                        <p:cTn id="43" dur="500" fill="hold"/>
                                        <p:tgtEl>
                                          <p:spTgt spid="927783"/>
                                        </p:tgtEl>
                                        <p:attrNameLst>
                                          <p:attrName>ppt_x</p:attrName>
                                        </p:attrNameLst>
                                      </p:cBhvr>
                                      <p:tavLst>
                                        <p:tav tm="0">
                                          <p:val>
                                            <p:strVal val="#ppt_x"/>
                                          </p:val>
                                        </p:tav>
                                        <p:tav tm="100000">
                                          <p:val>
                                            <p:strVal val="#ppt_x"/>
                                          </p:val>
                                        </p:tav>
                                      </p:tavLst>
                                    </p:anim>
                                    <p:anim calcmode="lin" valueType="num">
                                      <p:cBhvr additive="base">
                                        <p:cTn id="44" dur="500" fill="hold"/>
                                        <p:tgtEl>
                                          <p:spTgt spid="9277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1" name="对象 1035265"/>
          <p:cNvGraphicFramePr/>
          <p:nvPr/>
        </p:nvGraphicFramePr>
        <p:xfrm>
          <a:off x="684213" y="828675"/>
          <a:ext cx="7981950" cy="5791200"/>
        </p:xfrm>
        <a:graphic>
          <a:graphicData uri="http://schemas.openxmlformats.org/presentationml/2006/ole">
            <mc:AlternateContent xmlns:mc="http://schemas.openxmlformats.org/markup-compatibility/2006">
              <mc:Choice xmlns:v="urn:schemas-microsoft-com:vml" Requires="v">
                <p:oleObj spid="_x0000_s15399" name="Document" r:id="rId3" imgW="10909300" imgH="7912100" progId="Word.Document.8">
                  <p:embed/>
                </p:oleObj>
              </mc:Choice>
              <mc:Fallback>
                <p:oleObj name="Document" r:id="rId3" imgW="10909300" imgH="7912100" progId="Word.Document.8">
                  <p:embed/>
                  <p:pic>
                    <p:nvPicPr>
                      <p:cNvPr id="0" name="对象 1035265"/>
                      <p:cNvPicPr>
                        <a:picLocks noChangeArrowheads="1"/>
                      </p:cNvPicPr>
                      <p:nvPr/>
                    </p:nvPicPr>
                    <p:blipFill>
                      <a:blip r:embed="rId4"/>
                      <a:srcRect/>
                      <a:stretch>
                        <a:fillRect/>
                      </a:stretch>
                    </p:blipFill>
                    <p:spPr bwMode="auto">
                      <a:xfrm>
                        <a:off x="684213" y="828675"/>
                        <a:ext cx="79819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1" name="对象 1035270"/>
          <p:cNvGraphicFramePr/>
          <p:nvPr/>
        </p:nvGraphicFramePr>
        <p:xfrm>
          <a:off x="1155700" y="765175"/>
          <a:ext cx="1870075" cy="387350"/>
        </p:xfrm>
        <a:graphic>
          <a:graphicData uri="http://schemas.openxmlformats.org/presentationml/2006/ole">
            <mc:AlternateContent xmlns:mc="http://schemas.openxmlformats.org/markup-compatibility/2006">
              <mc:Choice xmlns:v="urn:schemas-microsoft-com:vml" Requires="v">
                <p:oleObj spid="_x0000_s15400" r:id="rId5" imgW="1896110" imgH="397510" progId="Word.Document.8">
                  <p:embed/>
                </p:oleObj>
              </mc:Choice>
              <mc:Fallback>
                <p:oleObj r:id="rId5" imgW="1896110" imgH="397510" progId="Word.Document.8">
                  <p:embed/>
                  <p:pic>
                    <p:nvPicPr>
                      <p:cNvPr id="0" name="对象 103527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700" y="765175"/>
                        <a:ext cx="187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3" name="对象 1035272"/>
          <p:cNvGraphicFramePr/>
          <p:nvPr/>
        </p:nvGraphicFramePr>
        <p:xfrm>
          <a:off x="1141413" y="1393825"/>
          <a:ext cx="1870075" cy="387350"/>
        </p:xfrm>
        <a:graphic>
          <a:graphicData uri="http://schemas.openxmlformats.org/presentationml/2006/ole">
            <mc:AlternateContent xmlns:mc="http://schemas.openxmlformats.org/markup-compatibility/2006">
              <mc:Choice xmlns:v="urn:schemas-microsoft-com:vml" Requires="v">
                <p:oleObj spid="_x0000_s15401" r:id="rId7" imgW="1896110" imgH="397510" progId="Word.Document.8">
                  <p:embed/>
                </p:oleObj>
              </mc:Choice>
              <mc:Fallback>
                <p:oleObj r:id="rId7" imgW="1896110" imgH="397510" progId="Word.Document.8">
                  <p:embed/>
                  <p:pic>
                    <p:nvPicPr>
                      <p:cNvPr id="0" name="对象 103527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1413" y="1393825"/>
                        <a:ext cx="187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4" name="对象 1035273"/>
          <p:cNvGraphicFramePr/>
          <p:nvPr/>
        </p:nvGraphicFramePr>
        <p:xfrm>
          <a:off x="1270000" y="1925638"/>
          <a:ext cx="1870075" cy="387350"/>
        </p:xfrm>
        <a:graphic>
          <a:graphicData uri="http://schemas.openxmlformats.org/presentationml/2006/ole">
            <mc:AlternateContent xmlns:mc="http://schemas.openxmlformats.org/markup-compatibility/2006">
              <mc:Choice xmlns:v="urn:schemas-microsoft-com:vml" Requires="v">
                <p:oleObj spid="_x0000_s15402" r:id="rId9" imgW="1896110" imgH="397510" progId="Word.Document.8">
                  <p:embed/>
                </p:oleObj>
              </mc:Choice>
              <mc:Fallback>
                <p:oleObj r:id="rId9" imgW="1896110" imgH="397510" progId="Word.Document.8">
                  <p:embed/>
                  <p:pic>
                    <p:nvPicPr>
                      <p:cNvPr id="0" name="对象 103527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0000" y="1925638"/>
                        <a:ext cx="187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5" name="对象 1035274"/>
          <p:cNvGraphicFramePr/>
          <p:nvPr/>
        </p:nvGraphicFramePr>
        <p:xfrm>
          <a:off x="1300163" y="2533650"/>
          <a:ext cx="1870075" cy="387350"/>
        </p:xfrm>
        <a:graphic>
          <a:graphicData uri="http://schemas.openxmlformats.org/presentationml/2006/ole">
            <mc:AlternateContent xmlns:mc="http://schemas.openxmlformats.org/markup-compatibility/2006">
              <mc:Choice xmlns:v="urn:schemas-microsoft-com:vml" Requires="v">
                <p:oleObj spid="_x0000_s15403" r:id="rId11" imgW="1896110" imgH="397510" progId="Word.Document.8">
                  <p:embed/>
                </p:oleObj>
              </mc:Choice>
              <mc:Fallback>
                <p:oleObj r:id="rId11" imgW="1896110" imgH="397510" progId="Word.Document.8">
                  <p:embed/>
                  <p:pic>
                    <p:nvPicPr>
                      <p:cNvPr id="0" name="对象 103527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0163" y="2533650"/>
                        <a:ext cx="187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6" name="对象 1035275"/>
          <p:cNvGraphicFramePr/>
          <p:nvPr/>
        </p:nvGraphicFramePr>
        <p:xfrm>
          <a:off x="1277938" y="3070225"/>
          <a:ext cx="1870075" cy="387350"/>
        </p:xfrm>
        <a:graphic>
          <a:graphicData uri="http://schemas.openxmlformats.org/presentationml/2006/ole">
            <mc:AlternateContent xmlns:mc="http://schemas.openxmlformats.org/markup-compatibility/2006">
              <mc:Choice xmlns:v="urn:schemas-microsoft-com:vml" Requires="v">
                <p:oleObj spid="_x0000_s15404" r:id="rId13" imgW="1896110" imgH="397510" progId="Word.Document.8">
                  <p:embed/>
                </p:oleObj>
              </mc:Choice>
              <mc:Fallback>
                <p:oleObj r:id="rId13" imgW="1896110" imgH="397510" progId="Word.Document.8">
                  <p:embed/>
                  <p:pic>
                    <p:nvPicPr>
                      <p:cNvPr id="0" name="对象 103527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7938" y="3070225"/>
                        <a:ext cx="1870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5367" name="对象 1035276"/>
          <p:cNvGraphicFramePr/>
          <p:nvPr/>
        </p:nvGraphicFramePr>
        <p:xfrm>
          <a:off x="687388" y="4375150"/>
          <a:ext cx="7881937" cy="1214438"/>
        </p:xfrm>
        <a:graphic>
          <a:graphicData uri="http://schemas.openxmlformats.org/presentationml/2006/ole">
            <mc:AlternateContent xmlns:mc="http://schemas.openxmlformats.org/markup-compatibility/2006">
              <mc:Choice xmlns:v="urn:schemas-microsoft-com:vml" Requires="v">
                <p:oleObj spid="_x0000_s15405" r:id="rId15" imgW="8258810" imgH="1264920" progId="Word.Document.8">
                  <p:embed/>
                </p:oleObj>
              </mc:Choice>
              <mc:Fallback>
                <p:oleObj r:id="rId15" imgW="8258810" imgH="1264920" progId="Word.Document.8">
                  <p:embed/>
                  <p:pic>
                    <p:nvPicPr>
                      <p:cNvPr id="0" name="对象 103527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7388" y="4375150"/>
                        <a:ext cx="78819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8" name="对象 1035277"/>
          <p:cNvGraphicFramePr/>
          <p:nvPr/>
        </p:nvGraphicFramePr>
        <p:xfrm>
          <a:off x="1327150" y="4318000"/>
          <a:ext cx="1754188" cy="387350"/>
        </p:xfrm>
        <a:graphic>
          <a:graphicData uri="http://schemas.openxmlformats.org/presentationml/2006/ole">
            <mc:AlternateContent xmlns:mc="http://schemas.openxmlformats.org/markup-compatibility/2006">
              <mc:Choice xmlns:v="urn:schemas-microsoft-com:vml" Requires="v">
                <p:oleObj spid="_x0000_s15406" r:id="rId17" imgW="1778635" imgH="397510" progId="Word.Document.8">
                  <p:embed/>
                </p:oleObj>
              </mc:Choice>
              <mc:Fallback>
                <p:oleObj r:id="rId17" imgW="1778635" imgH="397510" progId="Word.Document.8">
                  <p:embed/>
                  <p:pic>
                    <p:nvPicPr>
                      <p:cNvPr id="0" name="对象 1035277"/>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27150" y="4318000"/>
                        <a:ext cx="17541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35279" name="对象 1035278"/>
          <p:cNvGraphicFramePr/>
          <p:nvPr/>
        </p:nvGraphicFramePr>
        <p:xfrm>
          <a:off x="1316038" y="4929188"/>
          <a:ext cx="1746250" cy="387350"/>
        </p:xfrm>
        <a:graphic>
          <a:graphicData uri="http://schemas.openxmlformats.org/presentationml/2006/ole">
            <mc:AlternateContent xmlns:mc="http://schemas.openxmlformats.org/markup-compatibility/2006">
              <mc:Choice xmlns:v="urn:schemas-microsoft-com:vml" Requires="v">
                <p:oleObj spid="_x0000_s15407" r:id="rId19" imgW="1793875" imgH="397510" progId="Word.Document.8">
                  <p:embed/>
                </p:oleObj>
              </mc:Choice>
              <mc:Fallback>
                <p:oleObj r:id="rId19" imgW="1793875" imgH="397510" progId="Word.Document.8">
                  <p:embed/>
                  <p:pic>
                    <p:nvPicPr>
                      <p:cNvPr id="0" name="对象 1035278"/>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16038" y="4929188"/>
                        <a:ext cx="17462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5271"/>
                                        </p:tgtEl>
                                        <p:attrNameLst>
                                          <p:attrName>style.visibility</p:attrName>
                                        </p:attrNameLst>
                                      </p:cBhvr>
                                      <p:to>
                                        <p:strVal val="visible"/>
                                      </p:to>
                                    </p:set>
                                    <p:anim calcmode="lin" valueType="num">
                                      <p:cBhvr additive="base">
                                        <p:cTn id="7" dur="500" fill="hold"/>
                                        <p:tgtEl>
                                          <p:spTgt spid="1035271"/>
                                        </p:tgtEl>
                                        <p:attrNameLst>
                                          <p:attrName>ppt_x</p:attrName>
                                        </p:attrNameLst>
                                      </p:cBhvr>
                                      <p:tavLst>
                                        <p:tav tm="0">
                                          <p:val>
                                            <p:strVal val="#ppt_x"/>
                                          </p:val>
                                        </p:tav>
                                        <p:tav tm="100000">
                                          <p:val>
                                            <p:strVal val="#ppt_x"/>
                                          </p:val>
                                        </p:tav>
                                      </p:tavLst>
                                    </p:anim>
                                    <p:anim calcmode="lin" valueType="num">
                                      <p:cBhvr additive="base">
                                        <p:cTn id="8" dur="500" fill="hold"/>
                                        <p:tgtEl>
                                          <p:spTgt spid="10352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5273"/>
                                        </p:tgtEl>
                                        <p:attrNameLst>
                                          <p:attrName>style.visibility</p:attrName>
                                        </p:attrNameLst>
                                      </p:cBhvr>
                                      <p:to>
                                        <p:strVal val="visible"/>
                                      </p:to>
                                    </p:set>
                                    <p:anim calcmode="lin" valueType="num">
                                      <p:cBhvr additive="base">
                                        <p:cTn id="13" dur="500" fill="hold"/>
                                        <p:tgtEl>
                                          <p:spTgt spid="1035273"/>
                                        </p:tgtEl>
                                        <p:attrNameLst>
                                          <p:attrName>ppt_x</p:attrName>
                                        </p:attrNameLst>
                                      </p:cBhvr>
                                      <p:tavLst>
                                        <p:tav tm="0">
                                          <p:val>
                                            <p:strVal val="#ppt_x"/>
                                          </p:val>
                                        </p:tav>
                                        <p:tav tm="100000">
                                          <p:val>
                                            <p:strVal val="#ppt_x"/>
                                          </p:val>
                                        </p:tav>
                                      </p:tavLst>
                                    </p:anim>
                                    <p:anim calcmode="lin" valueType="num">
                                      <p:cBhvr additive="base">
                                        <p:cTn id="14" dur="500" fill="hold"/>
                                        <p:tgtEl>
                                          <p:spTgt spid="10352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5274"/>
                                        </p:tgtEl>
                                        <p:attrNameLst>
                                          <p:attrName>style.visibility</p:attrName>
                                        </p:attrNameLst>
                                      </p:cBhvr>
                                      <p:to>
                                        <p:strVal val="visible"/>
                                      </p:to>
                                    </p:set>
                                    <p:anim calcmode="lin" valueType="num">
                                      <p:cBhvr additive="base">
                                        <p:cTn id="19" dur="500" fill="hold"/>
                                        <p:tgtEl>
                                          <p:spTgt spid="1035274"/>
                                        </p:tgtEl>
                                        <p:attrNameLst>
                                          <p:attrName>ppt_x</p:attrName>
                                        </p:attrNameLst>
                                      </p:cBhvr>
                                      <p:tavLst>
                                        <p:tav tm="0">
                                          <p:val>
                                            <p:strVal val="#ppt_x"/>
                                          </p:val>
                                        </p:tav>
                                        <p:tav tm="100000">
                                          <p:val>
                                            <p:strVal val="#ppt_x"/>
                                          </p:val>
                                        </p:tav>
                                      </p:tavLst>
                                    </p:anim>
                                    <p:anim calcmode="lin" valueType="num">
                                      <p:cBhvr additive="base">
                                        <p:cTn id="20" dur="500" fill="hold"/>
                                        <p:tgtEl>
                                          <p:spTgt spid="10352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5275"/>
                                        </p:tgtEl>
                                        <p:attrNameLst>
                                          <p:attrName>style.visibility</p:attrName>
                                        </p:attrNameLst>
                                      </p:cBhvr>
                                      <p:to>
                                        <p:strVal val="visible"/>
                                      </p:to>
                                    </p:set>
                                    <p:anim calcmode="lin" valueType="num">
                                      <p:cBhvr additive="base">
                                        <p:cTn id="25" dur="500" fill="hold"/>
                                        <p:tgtEl>
                                          <p:spTgt spid="1035275"/>
                                        </p:tgtEl>
                                        <p:attrNameLst>
                                          <p:attrName>ppt_x</p:attrName>
                                        </p:attrNameLst>
                                      </p:cBhvr>
                                      <p:tavLst>
                                        <p:tav tm="0">
                                          <p:val>
                                            <p:strVal val="#ppt_x"/>
                                          </p:val>
                                        </p:tav>
                                        <p:tav tm="100000">
                                          <p:val>
                                            <p:strVal val="#ppt_x"/>
                                          </p:val>
                                        </p:tav>
                                      </p:tavLst>
                                    </p:anim>
                                    <p:anim calcmode="lin" valueType="num">
                                      <p:cBhvr additive="base">
                                        <p:cTn id="26" dur="500" fill="hold"/>
                                        <p:tgtEl>
                                          <p:spTgt spid="10352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5276"/>
                                        </p:tgtEl>
                                        <p:attrNameLst>
                                          <p:attrName>style.visibility</p:attrName>
                                        </p:attrNameLst>
                                      </p:cBhvr>
                                      <p:to>
                                        <p:strVal val="visible"/>
                                      </p:to>
                                    </p:set>
                                    <p:anim calcmode="lin" valueType="num">
                                      <p:cBhvr additive="base">
                                        <p:cTn id="31" dur="500" fill="hold"/>
                                        <p:tgtEl>
                                          <p:spTgt spid="1035276"/>
                                        </p:tgtEl>
                                        <p:attrNameLst>
                                          <p:attrName>ppt_x</p:attrName>
                                        </p:attrNameLst>
                                      </p:cBhvr>
                                      <p:tavLst>
                                        <p:tav tm="0">
                                          <p:val>
                                            <p:strVal val="#ppt_x"/>
                                          </p:val>
                                        </p:tav>
                                        <p:tav tm="100000">
                                          <p:val>
                                            <p:strVal val="#ppt_x"/>
                                          </p:val>
                                        </p:tav>
                                      </p:tavLst>
                                    </p:anim>
                                    <p:anim calcmode="lin" valueType="num">
                                      <p:cBhvr additive="base">
                                        <p:cTn id="32" dur="500" fill="hold"/>
                                        <p:tgtEl>
                                          <p:spTgt spid="103527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5278"/>
                                        </p:tgtEl>
                                        <p:attrNameLst>
                                          <p:attrName>style.visibility</p:attrName>
                                        </p:attrNameLst>
                                      </p:cBhvr>
                                      <p:to>
                                        <p:strVal val="visible"/>
                                      </p:to>
                                    </p:set>
                                    <p:anim calcmode="lin" valueType="num">
                                      <p:cBhvr additive="base">
                                        <p:cTn id="37" dur="500" fill="hold"/>
                                        <p:tgtEl>
                                          <p:spTgt spid="1035278"/>
                                        </p:tgtEl>
                                        <p:attrNameLst>
                                          <p:attrName>ppt_x</p:attrName>
                                        </p:attrNameLst>
                                      </p:cBhvr>
                                      <p:tavLst>
                                        <p:tav tm="0">
                                          <p:val>
                                            <p:strVal val="#ppt_x"/>
                                          </p:val>
                                        </p:tav>
                                        <p:tav tm="100000">
                                          <p:val>
                                            <p:strVal val="#ppt_x"/>
                                          </p:val>
                                        </p:tav>
                                      </p:tavLst>
                                    </p:anim>
                                    <p:anim calcmode="lin" valueType="num">
                                      <p:cBhvr additive="base">
                                        <p:cTn id="38" dur="500" fill="hold"/>
                                        <p:tgtEl>
                                          <p:spTgt spid="103527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5279"/>
                                        </p:tgtEl>
                                        <p:attrNameLst>
                                          <p:attrName>style.visibility</p:attrName>
                                        </p:attrNameLst>
                                      </p:cBhvr>
                                      <p:to>
                                        <p:strVal val="visible"/>
                                      </p:to>
                                    </p:set>
                                    <p:anim calcmode="lin" valueType="num">
                                      <p:cBhvr additive="base">
                                        <p:cTn id="43" dur="500" fill="hold"/>
                                        <p:tgtEl>
                                          <p:spTgt spid="1035279"/>
                                        </p:tgtEl>
                                        <p:attrNameLst>
                                          <p:attrName>ppt_x</p:attrName>
                                        </p:attrNameLst>
                                      </p:cBhvr>
                                      <p:tavLst>
                                        <p:tav tm="0">
                                          <p:val>
                                            <p:strVal val="#ppt_x"/>
                                          </p:val>
                                        </p:tav>
                                        <p:tav tm="100000">
                                          <p:val>
                                            <p:strVal val="#ppt_x"/>
                                          </p:val>
                                        </p:tav>
                                      </p:tavLst>
                                    </p:anim>
                                    <p:anim calcmode="lin" valueType="num">
                                      <p:cBhvr additive="base">
                                        <p:cTn id="44" dur="500" fill="hold"/>
                                        <p:tgtEl>
                                          <p:spTgt spid="10352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10;">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模板网-WWW.1PPT.COM ">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Words>
  <Application>Microsoft Office PowerPoint</Application>
  <PresentationFormat>全屏显示(4:3)</PresentationFormat>
  <Paragraphs>78</Paragraphs>
  <Slides>71</Slides>
  <Notes>1</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2</vt:i4>
      </vt:variant>
      <vt:variant>
        <vt:lpstr>幻灯片标题</vt:lpstr>
      </vt:variant>
      <vt:variant>
        <vt:i4>71</vt:i4>
      </vt:variant>
    </vt:vector>
  </HeadingPairs>
  <TitlesOfParts>
    <vt:vector size="84" baseType="lpstr">
      <vt:lpstr>方正楷体简体</vt:lpstr>
      <vt:lpstr>楷体_GB2312</vt:lpstr>
      <vt:lpstr>宋体</vt:lpstr>
      <vt:lpstr>微软雅黑</vt:lpstr>
      <vt:lpstr>Arial</vt:lpstr>
      <vt:lpstr>Calibri</vt:lpstr>
      <vt:lpstr>Courier New</vt:lpstr>
      <vt:lpstr>Times New Roman</vt:lpstr>
      <vt:lpstr>Wingdings</vt:lpstr>
      <vt:lpstr>WWW.2PPT.COM
</vt:lpstr>
      <vt:lpstr>第一PPT模板网-WWW.1PPT.COM </vt:lpstr>
      <vt:lpstr>Document</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2017-10-27T00:13:00Z</dcterms:created>
  <dcterms:modified xsi:type="dcterms:W3CDTF">2023-01-16T23:23:06Z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E4DBBC0567B84203837371D45CAEB2C3</vt:lpwstr>
  </property>
  <property fmtid="{A09F084E-AD41-489F-8076-AA5BE3082BCA}" pid="100">
    <vt:ui4>5</vt:ui4>
  </property>
  <property fmtid="{64440492-4C8B-11D1-8B70-080036B11A03}" pid="11">
    <vt:lpwstr>www.2ppt.com-爱PPT提供资源下载</vt:lpwstr>
  </property>
</Properties>
</file>