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72" r:id="rId7"/>
    <p:sldId id="271" r:id="rId8"/>
    <p:sldId id="260" r:id="rId9"/>
    <p:sldId id="261" r:id="rId10"/>
    <p:sldId id="263" r:id="rId11"/>
    <p:sldId id="273" r:id="rId12"/>
    <p:sldId id="274" r:id="rId13"/>
    <p:sldId id="262" r:id="rId14"/>
    <p:sldId id="264" r:id="rId15"/>
    <p:sldId id="265" r:id="rId16"/>
    <p:sldId id="275" r:id="rId17"/>
    <p:sldId id="277" r:id="rId18"/>
    <p:sldId id="266" r:id="rId19"/>
    <p:sldId id="267" r:id="rId20"/>
    <p:sldId id="268" r:id="rId21"/>
    <p:sldId id="276" r:id="rId22"/>
    <p:sldId id="278" r:id="rId23"/>
    <p:sldId id="269" r:id="rId24"/>
    <p:sldId id="270" r:id="rId2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方正卡通简体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71F"/>
    <a:srgbClr val="DD6236"/>
    <a:srgbClr val="F8B95D"/>
    <a:srgbClr val="73455F"/>
    <a:srgbClr val="EB6883"/>
    <a:srgbClr val="A86C8F"/>
    <a:srgbClr val="C41A3E"/>
    <a:srgbClr val="E38C0B"/>
    <a:srgbClr val="5B9BD5"/>
    <a:srgbClr val="516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8452" y="3813271"/>
            <a:ext cx="1882598" cy="13420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" y="4412358"/>
            <a:ext cx="1719719" cy="7311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5705" y="0"/>
            <a:ext cx="2852389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58239" y="4439137"/>
            <a:ext cx="1793654" cy="716171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47299" y="-80411"/>
            <a:ext cx="60124" cy="707183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511715" y="-271931"/>
            <a:ext cx="36000" cy="548424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4611425"/>
            <a:ext cx="7191375" cy="5320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857999" y="4729323"/>
            <a:ext cx="1095375" cy="4373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881695" y="4210049"/>
            <a:ext cx="1262305" cy="956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19928532">
            <a:off x="-40446" y="286377"/>
            <a:ext cx="729378" cy="7132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 rot="19928532">
            <a:off x="427917" y="52768"/>
            <a:ext cx="429171" cy="419704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200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11" Type="http://schemas.microsoft.com/office/2007/relationships/hdphoto" Target="../media/hdphoto2.wdp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microsoft.com/office/2007/relationships/hdphoto" Target="../media/hdphoto3.wdp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1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43" y="-832933"/>
            <a:ext cx="2143021" cy="3770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t="16751"/>
          <a:stretch>
            <a:fillRect/>
          </a:stretch>
        </p:blipFill>
        <p:spPr>
          <a:xfrm>
            <a:off x="0" y="2105025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69182" y="1823060"/>
            <a:ext cx="5238985" cy="722173"/>
            <a:chOff x="1867422" y="2146314"/>
            <a:chExt cx="5238985" cy="722173"/>
          </a:xfrm>
        </p:grpSpPr>
        <p:sp>
          <p:nvSpPr>
            <p:cNvPr id="23" name="文本框 22"/>
            <p:cNvSpPr txBox="1"/>
            <p:nvPr/>
          </p:nvSpPr>
          <p:spPr>
            <a:xfrm>
              <a:off x="1896326" y="2148675"/>
              <a:ext cx="52100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欢乐童年卡通</a:t>
              </a:r>
              <a:r>
                <a:rPr lang="en-US" altLang="zh-CN" sz="4000" dirty="0" smtClean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lang="zh-CN" altLang="en-US" sz="4000" dirty="0" smtClean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课件</a:t>
              </a:r>
              <a:endParaRPr lang="zh-CN" altLang="en-US" sz="4000" dirty="0">
                <a:ln w="8572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86801" y="2146314"/>
              <a:ext cx="52100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欢乐童年卡通</a:t>
              </a:r>
              <a:r>
                <a:rPr lang="en-US" altLang="zh-CN" sz="4000" dirty="0" smtClean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4000" dirty="0" smtClean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课件</a:t>
              </a:r>
              <a:endParaRPr lang="zh-CN" altLang="en-US" sz="400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867422" y="2160601"/>
              <a:ext cx="52100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欢乐童年卡通</a:t>
              </a:r>
              <a:r>
                <a:rPr lang="en-US" altLang="zh-CN" sz="4000" dirty="0" smtClean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PPT</a:t>
              </a:r>
              <a:r>
                <a:rPr lang="zh-CN" altLang="en-US" sz="4000" dirty="0" smtClean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课件</a:t>
              </a:r>
              <a:endParaRPr lang="zh-CN" altLang="en-US" sz="4000" dirty="0">
                <a:blipFill>
                  <a:blip r:embed="rId7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12225" y="2712760"/>
            <a:ext cx="4240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rgbClr val="B7471F"/>
                </a:solidFill>
                <a:latin typeface="+mn-ea"/>
                <a:cs typeface="+mn-ea"/>
                <a:sym typeface="+mn-lt"/>
              </a:rPr>
              <a:t>汇报人：</a:t>
            </a:r>
            <a:r>
              <a:rPr lang="en-US" altLang="zh-CN" sz="1600" b="1" smtClean="0">
                <a:solidFill>
                  <a:srgbClr val="B7471F"/>
                </a:solidFill>
                <a:latin typeface="+mn-ea"/>
                <a:cs typeface="+mn-ea"/>
                <a:sym typeface="+mn-lt"/>
              </a:rPr>
              <a:t>PPT818    </a:t>
            </a:r>
            <a:r>
              <a:rPr lang="zh-CN" altLang="en-US" sz="1600" b="1" smtClean="0">
                <a:solidFill>
                  <a:srgbClr val="B7471F"/>
                </a:solidFill>
                <a:latin typeface="+mn-ea"/>
                <a:cs typeface="+mn-ea"/>
                <a:sym typeface="+mn-lt"/>
              </a:rPr>
              <a:t>时间：</a:t>
            </a:r>
            <a:r>
              <a:rPr lang="en-US" altLang="zh-CN" sz="1600" b="1" smtClean="0">
                <a:solidFill>
                  <a:srgbClr val="B7471F"/>
                </a:solidFill>
                <a:latin typeface="+mn-ea"/>
                <a:cs typeface="+mn-ea"/>
                <a:sym typeface="+mn-lt"/>
              </a:rPr>
              <a:t>20XX.XX</a:t>
            </a:r>
            <a:endParaRPr lang="en-US" altLang="zh-CN" sz="1600" b="1" dirty="0">
              <a:solidFill>
                <a:srgbClr val="B7471F"/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575899" y="2588935"/>
            <a:ext cx="4711744" cy="0"/>
          </a:xfrm>
          <a:prstGeom prst="line">
            <a:avLst/>
          </a:prstGeom>
          <a:ln w="19050">
            <a:solidFill>
              <a:srgbClr val="B7471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3767 0.10926 L -0.27552 -0.00185 L -0.40035 0.1 L -0.52031 0.00185 L -0.6526 0.1037 L -0.78594 0.00926 L -0.92465 0.10556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33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35569" y="1270109"/>
            <a:ext cx="1383021" cy="1349504"/>
            <a:chOff x="1619672" y="1131590"/>
            <a:chExt cx="1383021" cy="1349504"/>
          </a:xfrm>
        </p:grpSpPr>
        <p:grpSp>
          <p:nvGrpSpPr>
            <p:cNvPr id="5" name="Group 15"/>
            <p:cNvGrpSpPr/>
            <p:nvPr/>
          </p:nvGrpSpPr>
          <p:grpSpPr>
            <a:xfrm>
              <a:off x="1619672" y="1131590"/>
              <a:ext cx="1383021" cy="1349504"/>
              <a:chOff x="883578" y="924689"/>
              <a:chExt cx="2416287" cy="2357729"/>
            </a:xfrm>
          </p:grpSpPr>
          <p:sp>
            <p:nvSpPr>
              <p:cNvPr id="7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E2C17E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2"/>
              <p:cNvSpPr/>
              <p:nvPr/>
            </p:nvSpPr>
            <p:spPr bwMode="auto">
              <a:xfrm>
                <a:off x="1018112" y="1055836"/>
                <a:ext cx="2147219" cy="2095437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A87756">
                      <a:lumMod val="64000"/>
                      <a:lumOff val="36000"/>
                    </a:srgbClr>
                  </a:gs>
                  <a:gs pos="0">
                    <a:srgbClr val="A87756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4"/>
            <p:cNvSpPr txBox="1"/>
            <p:nvPr/>
          </p:nvSpPr>
          <p:spPr>
            <a:xfrm>
              <a:off x="1907704" y="1554927"/>
              <a:ext cx="1031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78530" y="2544549"/>
            <a:ext cx="1080120" cy="1053944"/>
            <a:chOff x="2462633" y="2406030"/>
            <a:chExt cx="1080120" cy="1053944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62633" y="2406030"/>
              <a:ext cx="1080120" cy="1053944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22772" y="2464655"/>
              <a:ext cx="959842" cy="936695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adFill>
              <a:gsLst>
                <a:gs pos="100000">
                  <a:srgbClr val="F57F1D">
                    <a:lumMod val="57000"/>
                    <a:lumOff val="43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735985" y="2732947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69872" y="3518448"/>
            <a:ext cx="899546" cy="877746"/>
            <a:chOff x="1853975" y="3379929"/>
            <a:chExt cx="899546" cy="877746"/>
          </a:xfrm>
        </p:grpSpPr>
        <p:grpSp>
          <p:nvGrpSpPr>
            <p:cNvPr id="16" name="Group 15"/>
            <p:cNvGrpSpPr/>
            <p:nvPr/>
          </p:nvGrpSpPr>
          <p:grpSpPr>
            <a:xfrm>
              <a:off x="1853975" y="3379929"/>
              <a:ext cx="899546" cy="877746"/>
              <a:chOff x="883578" y="924689"/>
              <a:chExt cx="2416287" cy="2357729"/>
            </a:xfrm>
          </p:grpSpPr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E2C17E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1018112" y="1055836"/>
                <a:ext cx="2147219" cy="2095437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6FCC2D">
                      <a:lumMod val="58000"/>
                      <a:lumOff val="42000"/>
                    </a:srgbClr>
                  </a:gs>
                  <a:gs pos="0">
                    <a:srgbClr val="6FCC2D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3"/>
            <p:cNvSpPr txBox="1"/>
            <p:nvPr/>
          </p:nvSpPr>
          <p:spPr>
            <a:xfrm>
              <a:off x="2017451" y="3618747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2369418" y="194486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24475" y="307152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05941" y="395732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 noChangeArrowheads="1"/>
          </p:cNvSpPr>
          <p:nvPr/>
        </p:nvSpPr>
        <p:spPr bwMode="auto">
          <a:xfrm>
            <a:off x="2931912" y="163708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b="1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4" name="Rectangle 22"/>
          <p:cNvSpPr>
            <a:spLocks noChangeAspect="1" noChangeArrowheads="1"/>
          </p:cNvSpPr>
          <p:nvPr/>
        </p:nvSpPr>
        <p:spPr bwMode="auto">
          <a:xfrm>
            <a:off x="3462465" y="276374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b="1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5" name="Rectangle 22"/>
          <p:cNvSpPr>
            <a:spLocks noChangeAspect="1" noChangeArrowheads="1"/>
          </p:cNvSpPr>
          <p:nvPr/>
        </p:nvSpPr>
        <p:spPr bwMode="auto">
          <a:xfrm>
            <a:off x="2743931" y="364954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b="1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79985" y="1443866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64919" y="2536760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4744500" y="3460090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pic>
        <p:nvPicPr>
          <p:cNvPr id="29" name="Picture 2" descr="C:\Users\ABC\Desktop\chahua169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64161" y="3518448"/>
            <a:ext cx="1499789" cy="13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07195" y="906774"/>
            <a:ext cx="1173892" cy="4038748"/>
            <a:chOff x="4007195" y="906774"/>
            <a:chExt cx="1173892" cy="4038748"/>
          </a:xfrm>
        </p:grpSpPr>
        <p:sp>
          <p:nvSpPr>
            <p:cNvPr id="5" name="Freeform 21"/>
            <p:cNvSpPr/>
            <p:nvPr/>
          </p:nvSpPr>
          <p:spPr bwMode="auto">
            <a:xfrm>
              <a:off x="4781638" y="2430621"/>
              <a:ext cx="115293" cy="2514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007195" y="906774"/>
              <a:ext cx="1173892" cy="1559367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gradFill>
              <a:gsLst>
                <a:gs pos="0">
                  <a:srgbClr val="4EA558">
                    <a:lumMod val="53000"/>
                    <a:lumOff val="47000"/>
                  </a:srgbClr>
                </a:gs>
                <a:gs pos="100000">
                  <a:srgbClr val="4EA558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82348" y="133912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3436" y="1195007"/>
            <a:ext cx="1272881" cy="3750515"/>
            <a:chOff x="4893436" y="1195007"/>
            <a:chExt cx="1272881" cy="3750515"/>
          </a:xfrm>
        </p:grpSpPr>
        <p:sp>
          <p:nvSpPr>
            <p:cNvPr id="11" name="Freeform 22"/>
            <p:cNvSpPr/>
            <p:nvPr/>
          </p:nvSpPr>
          <p:spPr bwMode="auto">
            <a:xfrm>
              <a:off x="4893436" y="2253023"/>
              <a:ext cx="308612" cy="2692499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5160123" y="1195007"/>
              <a:ext cx="1006194" cy="1095865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gradFill>
              <a:gsLst>
                <a:gs pos="0">
                  <a:srgbClr val="A87756">
                    <a:lumMod val="48000"/>
                    <a:lumOff val="52000"/>
                  </a:srgbClr>
                </a:gs>
                <a:gs pos="100000">
                  <a:srgbClr val="A87756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03039" y="14992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436" y="2318240"/>
            <a:ext cx="1218728" cy="2627282"/>
            <a:chOff x="4893436" y="2318240"/>
            <a:chExt cx="1218728" cy="2627282"/>
          </a:xfrm>
        </p:grpSpPr>
        <p:sp>
          <p:nvSpPr>
            <p:cNvPr id="15" name="Freeform 24"/>
            <p:cNvSpPr/>
            <p:nvPr/>
          </p:nvSpPr>
          <p:spPr bwMode="auto">
            <a:xfrm>
              <a:off x="4893436" y="3359370"/>
              <a:ext cx="388386" cy="1586152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5172352" y="2318240"/>
              <a:ext cx="939812" cy="1130220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rgbClr val="F57F1D">
                    <a:lumMod val="53000"/>
                    <a:lumOff val="47000"/>
                  </a:srgbClr>
                </a:gs>
                <a:gs pos="100000">
                  <a:srgbClr val="F57F1D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03038" y="257175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86629" y="2102211"/>
            <a:ext cx="1410301" cy="2843311"/>
            <a:chOff x="3486629" y="2102211"/>
            <a:chExt cx="1410301" cy="2843311"/>
          </a:xfrm>
        </p:grpSpPr>
        <p:sp>
          <p:nvSpPr>
            <p:cNvPr id="19" name="Freeform 23"/>
            <p:cNvSpPr/>
            <p:nvPr/>
          </p:nvSpPr>
          <p:spPr bwMode="auto">
            <a:xfrm>
              <a:off x="4375200" y="3337243"/>
              <a:ext cx="521730" cy="16082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3486629" y="2102211"/>
              <a:ext cx="1065005" cy="1321793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gradFill>
              <a:gsLst>
                <a:gs pos="0">
                  <a:srgbClr val="6FCC2D">
                    <a:lumMod val="37000"/>
                    <a:lumOff val="63000"/>
                  </a:srgbClr>
                </a:gs>
                <a:gs pos="100000">
                  <a:srgbClr val="6FCC2D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79912" y="247012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17644" y="3429245"/>
            <a:ext cx="1279286" cy="1516277"/>
            <a:chOff x="3617644" y="3429245"/>
            <a:chExt cx="1279286" cy="1516277"/>
          </a:xfrm>
        </p:grpSpPr>
        <p:sp>
          <p:nvSpPr>
            <p:cNvPr id="23" name="Freeform 25"/>
            <p:cNvSpPr/>
            <p:nvPr/>
          </p:nvSpPr>
          <p:spPr bwMode="auto">
            <a:xfrm>
              <a:off x="4446240" y="4146623"/>
              <a:ext cx="450690" cy="7988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45"/>
                </a:cxn>
                <a:cxn ang="0">
                  <a:pos x="86" y="95"/>
                </a:cxn>
                <a:cxn ang="0">
                  <a:pos x="138" y="154"/>
                </a:cxn>
                <a:cxn ang="0">
                  <a:pos x="193" y="219"/>
                </a:cxn>
                <a:cxn ang="0">
                  <a:pos x="254" y="293"/>
                </a:cxn>
                <a:cxn ang="0">
                  <a:pos x="315" y="373"/>
                </a:cxn>
                <a:cxn ang="0">
                  <a:pos x="378" y="461"/>
                </a:cxn>
                <a:cxn ang="0">
                  <a:pos x="441" y="554"/>
                </a:cxn>
                <a:cxn ang="0">
                  <a:pos x="503" y="655"/>
                </a:cxn>
                <a:cxn ang="0">
                  <a:pos x="561" y="760"/>
                </a:cxn>
                <a:cxn ang="0">
                  <a:pos x="618" y="871"/>
                </a:cxn>
                <a:cxn ang="0">
                  <a:pos x="667" y="989"/>
                </a:cxn>
                <a:cxn ang="0">
                  <a:pos x="711" y="1111"/>
                </a:cxn>
                <a:cxn ang="0">
                  <a:pos x="747" y="1239"/>
                </a:cxn>
                <a:cxn ang="0">
                  <a:pos x="774" y="1372"/>
                </a:cxn>
                <a:cxn ang="0">
                  <a:pos x="768" y="1372"/>
                </a:cxn>
                <a:cxn ang="0">
                  <a:pos x="740" y="1239"/>
                </a:cxn>
                <a:cxn ang="0">
                  <a:pos x="704" y="1113"/>
                </a:cxn>
                <a:cxn ang="0">
                  <a:pos x="660" y="989"/>
                </a:cxn>
                <a:cxn ang="0">
                  <a:pos x="612" y="873"/>
                </a:cxn>
                <a:cxn ang="0">
                  <a:pos x="557" y="762"/>
                </a:cxn>
                <a:cxn ang="0">
                  <a:pos x="498" y="657"/>
                </a:cxn>
                <a:cxn ang="0">
                  <a:pos x="435" y="556"/>
                </a:cxn>
                <a:cxn ang="0">
                  <a:pos x="374" y="463"/>
                </a:cxn>
                <a:cxn ang="0">
                  <a:pos x="311" y="377"/>
                </a:cxn>
                <a:cxn ang="0">
                  <a:pos x="248" y="297"/>
                </a:cxn>
                <a:cxn ang="0">
                  <a:pos x="189" y="223"/>
                </a:cxn>
                <a:cxn ang="0">
                  <a:pos x="134" y="158"/>
                </a:cxn>
                <a:cxn ang="0">
                  <a:pos x="82" y="99"/>
                </a:cxn>
                <a:cxn ang="0">
                  <a:pos x="37" y="49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3617644" y="3429245"/>
              <a:ext cx="906622" cy="814621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869" y="29"/>
                </a:cxn>
                <a:cxn ang="0">
                  <a:pos x="1019" y="99"/>
                </a:cxn>
                <a:cxn ang="0">
                  <a:pos x="1151" y="202"/>
                </a:cxn>
                <a:cxn ang="0">
                  <a:pos x="1256" y="334"/>
                </a:cxn>
                <a:cxn ang="0">
                  <a:pos x="1343" y="490"/>
                </a:cxn>
                <a:cxn ang="0">
                  <a:pos x="1410" y="660"/>
                </a:cxn>
                <a:cxn ang="0">
                  <a:pos x="1463" y="833"/>
                </a:cxn>
                <a:cxn ang="0">
                  <a:pos x="1503" y="997"/>
                </a:cxn>
                <a:cxn ang="0">
                  <a:pos x="1530" y="1142"/>
                </a:cxn>
                <a:cxn ang="0">
                  <a:pos x="1547" y="1260"/>
                </a:cxn>
                <a:cxn ang="0">
                  <a:pos x="1555" y="1338"/>
                </a:cxn>
                <a:cxn ang="0">
                  <a:pos x="1557" y="1365"/>
                </a:cxn>
                <a:cxn ang="0">
                  <a:pos x="1532" y="1369"/>
                </a:cxn>
                <a:cxn ang="0">
                  <a:pos x="1460" y="1378"/>
                </a:cxn>
                <a:cxn ang="0">
                  <a:pos x="1351" y="1388"/>
                </a:cxn>
                <a:cxn ang="0">
                  <a:pos x="1214" y="1397"/>
                </a:cxn>
                <a:cxn ang="0">
                  <a:pos x="1057" y="1399"/>
                </a:cxn>
                <a:cxn ang="0">
                  <a:pos x="888" y="1390"/>
                </a:cxn>
                <a:cxn ang="0">
                  <a:pos x="716" y="1371"/>
                </a:cxn>
                <a:cxn ang="0">
                  <a:pos x="547" y="1336"/>
                </a:cxn>
                <a:cxn ang="0">
                  <a:pos x="394" y="1279"/>
                </a:cxn>
                <a:cxn ang="0">
                  <a:pos x="263" y="1199"/>
                </a:cxn>
                <a:cxn ang="0">
                  <a:pos x="143" y="1079"/>
                </a:cxn>
                <a:cxn ang="0">
                  <a:pos x="59" y="940"/>
                </a:cxn>
                <a:cxn ang="0">
                  <a:pos x="11" y="789"/>
                </a:cxn>
                <a:cxn ang="0">
                  <a:pos x="0" y="629"/>
                </a:cxn>
                <a:cxn ang="0">
                  <a:pos x="28" y="471"/>
                </a:cxn>
                <a:cxn ang="0">
                  <a:pos x="93" y="322"/>
                </a:cxn>
                <a:cxn ang="0">
                  <a:pos x="198" y="189"/>
                </a:cxn>
                <a:cxn ang="0">
                  <a:pos x="326" y="90"/>
                </a:cxn>
                <a:cxn ang="0">
                  <a:pos x="474" y="27"/>
                </a:cxn>
                <a:cxn ang="0">
                  <a:pos x="629" y="0"/>
                </a:cxn>
              </a:cxnLst>
              <a:rect l="0" t="0" r="r" b="b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gradFill>
              <a:gsLst>
                <a:gs pos="0">
                  <a:srgbClr val="368DCC">
                    <a:lumMod val="56000"/>
                    <a:lumOff val="44000"/>
                  </a:srgbClr>
                </a:gs>
                <a:gs pos="100000">
                  <a:srgbClr val="368DCC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79912" y="362225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262896" y="1450551"/>
            <a:ext cx="1981512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6166317" y="2560185"/>
            <a:ext cx="1981512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1824446" y="1203598"/>
            <a:ext cx="1981512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1366352" y="2355281"/>
            <a:ext cx="1981512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1522679" y="3540163"/>
            <a:ext cx="1981512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pic>
        <p:nvPicPr>
          <p:cNvPr id="31" name="Picture 2" descr="C:\Users\ABC\Desktop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6200" y="3245456"/>
            <a:ext cx="1888168" cy="15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7459" y="1864530"/>
            <a:ext cx="2825643" cy="2520000"/>
            <a:chOff x="347069" y="812292"/>
            <a:chExt cx="2825643" cy="2520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069" y="812292"/>
              <a:ext cx="2825643" cy="2520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93114" y="1228203"/>
              <a:ext cx="1731794" cy="1688178"/>
            </a:xfrm>
            <a:prstGeom prst="ellipse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246336" y="1503746"/>
            <a:ext cx="2810072" cy="2520000"/>
            <a:chOff x="3170953" y="2072292"/>
            <a:chExt cx="2810072" cy="2520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170953" y="2072292"/>
              <a:ext cx="2810072" cy="252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18758" y="2484475"/>
              <a:ext cx="1712704" cy="1721777"/>
            </a:xfrm>
            <a:prstGeom prst="ellipse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019641" y="1864530"/>
            <a:ext cx="2818421" cy="2520000"/>
            <a:chOff x="5979265" y="812292"/>
            <a:chExt cx="2818421" cy="2520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9265" y="812292"/>
              <a:ext cx="2818421" cy="252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545313" y="1182601"/>
              <a:ext cx="1710945" cy="1743480"/>
            </a:xfrm>
            <a:prstGeom prst="ellipse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9641" y="139889"/>
            <a:ext cx="6263640" cy="20854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16" l="999" r="100000">
                        <a14:foregroundMark x1="21113" y1="26270" x2="51213" y2="41992"/>
                        <a14:foregroundMark x1="64622" y1="21094" x2="58060" y2="33789"/>
                        <a14:foregroundMark x1="37660" y1="23730" x2="42225" y2="23535"/>
                        <a14:foregroundMark x1="38516" y1="27734" x2="53780" y2="33984"/>
                        <a14:foregroundMark x1="24251" y1="45508" x2="48930" y2="51953"/>
                        <a14:foregroundMark x1="71755" y1="32910" x2="61626" y2="45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337" y="3124530"/>
            <a:ext cx="1335788" cy="1951279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20805" y="796157"/>
            <a:ext cx="2276242" cy="2512551"/>
            <a:chOff x="2920805" y="796157"/>
            <a:chExt cx="2276242" cy="2512551"/>
          </a:xfrm>
        </p:grpSpPr>
        <p:cxnSp>
          <p:nvCxnSpPr>
            <p:cNvPr id="13" name="直接连接符 12"/>
            <p:cNvCxnSpPr>
              <a:endCxn id="14" idx="4"/>
            </p:cNvCxnSpPr>
            <p:nvPr/>
          </p:nvCxnSpPr>
          <p:spPr>
            <a:xfrm flipH="1" flipV="1">
              <a:off x="4097965" y="2505229"/>
              <a:ext cx="416985" cy="80347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F8B95D">
                    <a:lumMod val="72000"/>
                    <a:lumOff val="28000"/>
                  </a:srgbClr>
                </a:gs>
                <a:gs pos="100000">
                  <a:srgbClr val="F8B95D">
                    <a:lumMod val="76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5983" y="879540"/>
              <a:ext cx="418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118357" y="1537621"/>
              <a:ext cx="13965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点击此处添加文本</a:t>
              </a:r>
            </a:p>
          </p:txBody>
        </p:sp>
        <p:cxnSp>
          <p:nvCxnSpPr>
            <p:cNvPr id="17" name="直接连接符 16"/>
            <p:cNvCxnSpPr>
              <a:endCxn id="18" idx="4"/>
            </p:cNvCxnSpPr>
            <p:nvPr/>
          </p:nvCxnSpPr>
          <p:spPr>
            <a:xfrm flipV="1">
              <a:off x="4514950" y="2769331"/>
              <a:ext cx="248137" cy="5393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 rot="1336369">
              <a:off x="4596785" y="2089486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F8B95D">
                    <a:lumMod val="72000"/>
                    <a:lumOff val="28000"/>
                  </a:srgbClr>
                </a:gs>
                <a:gs pos="100000">
                  <a:srgbClr val="F8B95D">
                    <a:lumMod val="76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94" y="3308708"/>
            <a:ext cx="1945343" cy="1211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26430" y="1175538"/>
            <a:ext cx="2092679" cy="3371850"/>
            <a:chOff x="5726430" y="1175538"/>
            <a:chExt cx="2092679" cy="3371850"/>
          </a:xfrm>
        </p:grpSpPr>
        <p:sp>
          <p:nvSpPr>
            <p:cNvPr id="8" name="椭圆 7"/>
            <p:cNvSpPr/>
            <p:nvPr/>
          </p:nvSpPr>
          <p:spPr>
            <a:xfrm rot="1285340">
              <a:off x="5861183" y="1529997"/>
              <a:ext cx="1740191" cy="1988202"/>
            </a:xfrm>
            <a:custGeom>
              <a:avLst/>
              <a:gdLst>
                <a:gd name="connsiteX0" fmla="*/ 0 w 1613067"/>
                <a:gd name="connsiteY0" fmla="*/ 986482 h 1972964"/>
                <a:gd name="connsiteX1" fmla="*/ 806534 w 1613067"/>
                <a:gd name="connsiteY1" fmla="*/ 0 h 1972964"/>
                <a:gd name="connsiteX2" fmla="*/ 1613068 w 1613067"/>
                <a:gd name="connsiteY2" fmla="*/ 986482 h 1972964"/>
                <a:gd name="connsiteX3" fmla="*/ 806534 w 1613067"/>
                <a:gd name="connsiteY3" fmla="*/ 1972964 h 1972964"/>
                <a:gd name="connsiteX4" fmla="*/ 0 w 1613067"/>
                <a:gd name="connsiteY4" fmla="*/ 986482 h 1972964"/>
                <a:gd name="connsiteX0-1" fmla="*/ 0 w 1699260"/>
                <a:gd name="connsiteY0-2" fmla="*/ 861607 h 1974574"/>
                <a:gd name="connsiteX1-3" fmla="*/ 892726 w 1699260"/>
                <a:gd name="connsiteY1-4" fmla="*/ 925 h 1974574"/>
                <a:gd name="connsiteX2-5" fmla="*/ 1699260 w 1699260"/>
                <a:gd name="connsiteY2-6" fmla="*/ 987407 h 1974574"/>
                <a:gd name="connsiteX3-7" fmla="*/ 892726 w 1699260"/>
                <a:gd name="connsiteY3-8" fmla="*/ 1973889 h 1974574"/>
                <a:gd name="connsiteX4-9" fmla="*/ 0 w 1699260"/>
                <a:gd name="connsiteY4-10" fmla="*/ 861607 h 1974574"/>
                <a:gd name="connsiteX0-11" fmla="*/ 0 w 1740191"/>
                <a:gd name="connsiteY0-12" fmla="*/ 861607 h 1974574"/>
                <a:gd name="connsiteX1-13" fmla="*/ 892726 w 1740191"/>
                <a:gd name="connsiteY1-14" fmla="*/ 925 h 1974574"/>
                <a:gd name="connsiteX2-15" fmla="*/ 1699260 w 1740191"/>
                <a:gd name="connsiteY2-16" fmla="*/ 987407 h 1974574"/>
                <a:gd name="connsiteX3-17" fmla="*/ 892726 w 1740191"/>
                <a:gd name="connsiteY3-18" fmla="*/ 1973889 h 1974574"/>
                <a:gd name="connsiteX4-19" fmla="*/ 0 w 1740191"/>
                <a:gd name="connsiteY4-20" fmla="*/ 861607 h 1974574"/>
                <a:gd name="connsiteX0-21" fmla="*/ 0 w 1740191"/>
                <a:gd name="connsiteY0-22" fmla="*/ 861607 h 1988202"/>
                <a:gd name="connsiteX1-23" fmla="*/ 892726 w 1740191"/>
                <a:gd name="connsiteY1-24" fmla="*/ 925 h 1988202"/>
                <a:gd name="connsiteX2-25" fmla="*/ 1699260 w 1740191"/>
                <a:gd name="connsiteY2-26" fmla="*/ 987407 h 1988202"/>
                <a:gd name="connsiteX3-27" fmla="*/ 892726 w 1740191"/>
                <a:gd name="connsiteY3-28" fmla="*/ 1973889 h 1988202"/>
                <a:gd name="connsiteX4-29" fmla="*/ 0 w 1740191"/>
                <a:gd name="connsiteY4-30" fmla="*/ 861607 h 19882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0191" h="1988202">
                  <a:moveTo>
                    <a:pt x="0" y="861607"/>
                  </a:moveTo>
                  <a:cubicBezTo>
                    <a:pt x="0" y="316788"/>
                    <a:pt x="609516" y="-20042"/>
                    <a:pt x="892726" y="925"/>
                  </a:cubicBezTo>
                  <a:cubicBezTo>
                    <a:pt x="1175936" y="21892"/>
                    <a:pt x="1922044" y="134171"/>
                    <a:pt x="1699260" y="987407"/>
                  </a:cubicBezTo>
                  <a:cubicBezTo>
                    <a:pt x="1699260" y="1532226"/>
                    <a:pt x="1291504" y="1851287"/>
                    <a:pt x="892726" y="1973889"/>
                  </a:cubicBezTo>
                  <a:cubicBezTo>
                    <a:pt x="493948" y="2096491"/>
                    <a:pt x="0" y="1406426"/>
                    <a:pt x="0" y="861607"/>
                  </a:cubicBez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26430" y="1175538"/>
              <a:ext cx="2092679" cy="337185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43872" y="676121"/>
            <a:ext cx="2808699" cy="3871267"/>
            <a:chOff x="1243872" y="676121"/>
            <a:chExt cx="2808699" cy="3871267"/>
          </a:xfrm>
        </p:grpSpPr>
        <p:sp>
          <p:nvSpPr>
            <p:cNvPr id="6" name="椭圆 5"/>
            <p:cNvSpPr/>
            <p:nvPr/>
          </p:nvSpPr>
          <p:spPr>
            <a:xfrm rot="20351871">
              <a:off x="1408007" y="859286"/>
              <a:ext cx="2340322" cy="1749247"/>
            </a:xfrm>
            <a:custGeom>
              <a:avLst/>
              <a:gdLst>
                <a:gd name="connsiteX0" fmla="*/ 0 w 2280921"/>
                <a:gd name="connsiteY0" fmla="*/ 828675 h 1657350"/>
                <a:gd name="connsiteX1" fmla="*/ 1140461 w 2280921"/>
                <a:gd name="connsiteY1" fmla="*/ 0 h 1657350"/>
                <a:gd name="connsiteX2" fmla="*/ 2280922 w 2280921"/>
                <a:gd name="connsiteY2" fmla="*/ 828675 h 1657350"/>
                <a:gd name="connsiteX3" fmla="*/ 1140461 w 2280921"/>
                <a:gd name="connsiteY3" fmla="*/ 1657350 h 1657350"/>
                <a:gd name="connsiteX4" fmla="*/ 0 w 2280921"/>
                <a:gd name="connsiteY4" fmla="*/ 828675 h 1657350"/>
                <a:gd name="connsiteX0-1" fmla="*/ 0 w 2323660"/>
                <a:gd name="connsiteY0-2" fmla="*/ 812453 h 1657379"/>
                <a:gd name="connsiteX1-3" fmla="*/ 1183199 w 2323660"/>
                <a:gd name="connsiteY1-4" fmla="*/ 15 h 1657379"/>
                <a:gd name="connsiteX2-5" fmla="*/ 2323660 w 2323660"/>
                <a:gd name="connsiteY2-6" fmla="*/ 828690 h 1657379"/>
                <a:gd name="connsiteX3-7" fmla="*/ 1183199 w 2323660"/>
                <a:gd name="connsiteY3-8" fmla="*/ 1657365 h 1657379"/>
                <a:gd name="connsiteX4-9" fmla="*/ 0 w 2323660"/>
                <a:gd name="connsiteY4-10" fmla="*/ 812453 h 1657379"/>
                <a:gd name="connsiteX0-11" fmla="*/ 473 w 2324133"/>
                <a:gd name="connsiteY0-12" fmla="*/ 897271 h 1742197"/>
                <a:gd name="connsiteX1-13" fmla="*/ 1056946 w 2324133"/>
                <a:gd name="connsiteY1-14" fmla="*/ 8 h 1742197"/>
                <a:gd name="connsiteX2-15" fmla="*/ 2324133 w 2324133"/>
                <a:gd name="connsiteY2-16" fmla="*/ 913508 h 1742197"/>
                <a:gd name="connsiteX3-17" fmla="*/ 1183672 w 2324133"/>
                <a:gd name="connsiteY3-18" fmla="*/ 1742183 h 1742197"/>
                <a:gd name="connsiteX4-19" fmla="*/ 473 w 2324133"/>
                <a:gd name="connsiteY4-20" fmla="*/ 897271 h 1742197"/>
                <a:gd name="connsiteX0-21" fmla="*/ 2514 w 2326174"/>
                <a:gd name="connsiteY0-22" fmla="*/ 897271 h 1723210"/>
                <a:gd name="connsiteX1-23" fmla="*/ 1058987 w 2326174"/>
                <a:gd name="connsiteY1-24" fmla="*/ 8 h 1723210"/>
                <a:gd name="connsiteX2-25" fmla="*/ 2326174 w 2326174"/>
                <a:gd name="connsiteY2-26" fmla="*/ 913508 h 1723210"/>
                <a:gd name="connsiteX3-27" fmla="*/ 813888 w 2326174"/>
                <a:gd name="connsiteY3-28" fmla="*/ 1723195 h 1723210"/>
                <a:gd name="connsiteX4-29" fmla="*/ 2514 w 2326174"/>
                <a:gd name="connsiteY4-30" fmla="*/ 897271 h 1723210"/>
                <a:gd name="connsiteX0-31" fmla="*/ 2527 w 2342844"/>
                <a:gd name="connsiteY0-32" fmla="*/ 898168 h 1724650"/>
                <a:gd name="connsiteX1-33" fmla="*/ 1059000 w 2342844"/>
                <a:gd name="connsiteY1-34" fmla="*/ 905 h 1724650"/>
                <a:gd name="connsiteX2-35" fmla="*/ 2342844 w 2342844"/>
                <a:gd name="connsiteY2-36" fmla="*/ 774008 h 1724650"/>
                <a:gd name="connsiteX3-37" fmla="*/ 813901 w 2342844"/>
                <a:gd name="connsiteY3-38" fmla="*/ 1724092 h 1724650"/>
                <a:gd name="connsiteX4-39" fmla="*/ 2527 w 2342844"/>
                <a:gd name="connsiteY4-40" fmla="*/ 898168 h 1724650"/>
                <a:gd name="connsiteX0-41" fmla="*/ 2527 w 2342844"/>
                <a:gd name="connsiteY0-42" fmla="*/ 897493 h 1723975"/>
                <a:gd name="connsiteX1-43" fmla="*/ 1059000 w 2342844"/>
                <a:gd name="connsiteY1-44" fmla="*/ 230 h 1723975"/>
                <a:gd name="connsiteX2-45" fmla="*/ 2342844 w 2342844"/>
                <a:gd name="connsiteY2-46" fmla="*/ 773333 h 1723975"/>
                <a:gd name="connsiteX3-47" fmla="*/ 813901 w 2342844"/>
                <a:gd name="connsiteY3-48" fmla="*/ 1723417 h 1723975"/>
                <a:gd name="connsiteX4-49" fmla="*/ 2527 w 2342844"/>
                <a:gd name="connsiteY4-50" fmla="*/ 897493 h 1723975"/>
                <a:gd name="connsiteX0-51" fmla="*/ 2311 w 2342628"/>
                <a:gd name="connsiteY0-52" fmla="*/ 897582 h 1724316"/>
                <a:gd name="connsiteX1-53" fmla="*/ 1058784 w 2342628"/>
                <a:gd name="connsiteY1-54" fmla="*/ 319 h 1724316"/>
                <a:gd name="connsiteX2-55" fmla="*/ 2342628 w 2342628"/>
                <a:gd name="connsiteY2-56" fmla="*/ 773422 h 1724316"/>
                <a:gd name="connsiteX3-57" fmla="*/ 813685 w 2342628"/>
                <a:gd name="connsiteY3-58" fmla="*/ 1723506 h 1724316"/>
                <a:gd name="connsiteX4-59" fmla="*/ 2311 w 2342628"/>
                <a:gd name="connsiteY4-60" fmla="*/ 897582 h 1724316"/>
                <a:gd name="connsiteX0-61" fmla="*/ 2311 w 2342628"/>
                <a:gd name="connsiteY0-62" fmla="*/ 897582 h 1732140"/>
                <a:gd name="connsiteX1-63" fmla="*/ 1058784 w 2342628"/>
                <a:gd name="connsiteY1-64" fmla="*/ 319 h 1732140"/>
                <a:gd name="connsiteX2-65" fmla="*/ 2342628 w 2342628"/>
                <a:gd name="connsiteY2-66" fmla="*/ 773422 h 1732140"/>
                <a:gd name="connsiteX3-67" fmla="*/ 813685 w 2342628"/>
                <a:gd name="connsiteY3-68" fmla="*/ 1723506 h 1732140"/>
                <a:gd name="connsiteX4-69" fmla="*/ 2311 w 2342628"/>
                <a:gd name="connsiteY4-70" fmla="*/ 897582 h 1732140"/>
                <a:gd name="connsiteX0-71" fmla="*/ 7580 w 2347897"/>
                <a:gd name="connsiteY0-72" fmla="*/ 897494 h 1749142"/>
                <a:gd name="connsiteX1-73" fmla="*/ 1064053 w 2347897"/>
                <a:gd name="connsiteY1-74" fmla="*/ 231 h 1749142"/>
                <a:gd name="connsiteX2-75" fmla="*/ 2347897 w 2347897"/>
                <a:gd name="connsiteY2-76" fmla="*/ 773334 h 1749142"/>
                <a:gd name="connsiteX3-77" fmla="*/ 800151 w 2347897"/>
                <a:gd name="connsiteY3-78" fmla="*/ 1740729 h 1749142"/>
                <a:gd name="connsiteX4-79" fmla="*/ 7580 w 2347897"/>
                <a:gd name="connsiteY4-80" fmla="*/ 897494 h 1749142"/>
                <a:gd name="connsiteX0-81" fmla="*/ 5 w 2340322"/>
                <a:gd name="connsiteY0-82" fmla="*/ 897599 h 1749247"/>
                <a:gd name="connsiteX1-83" fmla="*/ 1056478 w 2340322"/>
                <a:gd name="connsiteY1-84" fmla="*/ 336 h 1749247"/>
                <a:gd name="connsiteX2-85" fmla="*/ 2340322 w 2340322"/>
                <a:gd name="connsiteY2-86" fmla="*/ 773439 h 1749247"/>
                <a:gd name="connsiteX3-87" fmla="*/ 792576 w 2340322"/>
                <a:gd name="connsiteY3-88" fmla="*/ 1740834 h 1749247"/>
                <a:gd name="connsiteX4-89" fmla="*/ 5 w 2340322"/>
                <a:gd name="connsiteY4-90" fmla="*/ 897599 h 17492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40322" h="1749247">
                  <a:moveTo>
                    <a:pt x="5" y="897599"/>
                  </a:moveTo>
                  <a:cubicBezTo>
                    <a:pt x="-1971" y="406650"/>
                    <a:pt x="704032" y="-13592"/>
                    <a:pt x="1056478" y="336"/>
                  </a:cubicBezTo>
                  <a:cubicBezTo>
                    <a:pt x="1408924" y="14264"/>
                    <a:pt x="2340322" y="315774"/>
                    <a:pt x="2340322" y="773439"/>
                  </a:cubicBezTo>
                  <a:cubicBezTo>
                    <a:pt x="2340322" y="1231104"/>
                    <a:pt x="1496551" y="1827175"/>
                    <a:pt x="792576" y="1740834"/>
                  </a:cubicBezTo>
                  <a:cubicBezTo>
                    <a:pt x="88601" y="1654493"/>
                    <a:pt x="1981" y="1388548"/>
                    <a:pt x="5" y="897599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3872" y="676121"/>
              <a:ext cx="2808699" cy="387126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575703" y="1892937"/>
            <a:ext cx="2080821" cy="2654451"/>
            <a:chOff x="3575703" y="1892937"/>
            <a:chExt cx="2080821" cy="265445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575703" y="1892937"/>
              <a:ext cx="2080821" cy="265445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93352" y="3028650"/>
              <a:ext cx="16949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点击此处添加文本点击此处添加文本点击此处添加文本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63867" y="1840230"/>
            <a:ext cx="1589834" cy="2542804"/>
            <a:chOff x="3663867" y="1181074"/>
            <a:chExt cx="1589834" cy="2542804"/>
          </a:xfrm>
          <a:effectLst/>
        </p:grpSpPr>
        <p:sp>
          <p:nvSpPr>
            <p:cNvPr id="5" name="椭圆 1"/>
            <p:cNvSpPr/>
            <p:nvPr/>
          </p:nvSpPr>
          <p:spPr>
            <a:xfrm>
              <a:off x="3663867" y="1181074"/>
              <a:ext cx="1589834" cy="18437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gradFill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94546" y="3155943"/>
              <a:ext cx="742699" cy="153659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094546" y="3384232"/>
              <a:ext cx="742699" cy="153659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231881" y="3605775"/>
              <a:ext cx="468029" cy="118103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3897667" y="1671009"/>
              <a:ext cx="1107996" cy="64633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sz="1400" dirty="0">
                  <a:cs typeface="+mn-ea"/>
                  <a:sym typeface="+mn-lt"/>
                </a:rPr>
                <a:t>单击此处</a:t>
              </a:r>
              <a:endParaRPr lang="en-US" altLang="zh-CN" sz="1400" dirty="0">
                <a:cs typeface="+mn-ea"/>
                <a:sym typeface="+mn-lt"/>
              </a:endParaRPr>
            </a:p>
            <a:p>
              <a:r>
                <a:rPr lang="zh-CN" altLang="en-US" sz="1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88392" y="1926733"/>
            <a:ext cx="971439" cy="528587"/>
            <a:chOff x="2588392" y="1267577"/>
            <a:chExt cx="971439" cy="528587"/>
          </a:xfrm>
        </p:grpSpPr>
        <p:sp>
          <p:nvSpPr>
            <p:cNvPr id="13" name="椭圆 12"/>
            <p:cNvSpPr/>
            <p:nvPr/>
          </p:nvSpPr>
          <p:spPr>
            <a:xfrm>
              <a:off x="2588392" y="1267577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6FCC2D">
                    <a:alpha val="16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009230" y="1555152"/>
              <a:ext cx="550601" cy="241012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1"/>
            <p:cNvSpPr txBox="1"/>
            <p:nvPr/>
          </p:nvSpPr>
          <p:spPr>
            <a:xfrm>
              <a:off x="2618364" y="133815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52543" y="1604493"/>
            <a:ext cx="890694" cy="678055"/>
            <a:chOff x="5252543" y="945337"/>
            <a:chExt cx="890694" cy="678055"/>
          </a:xfrm>
        </p:grpSpPr>
        <p:sp>
          <p:nvSpPr>
            <p:cNvPr id="17" name="椭圆 16"/>
            <p:cNvSpPr/>
            <p:nvPr/>
          </p:nvSpPr>
          <p:spPr>
            <a:xfrm rot="8309691">
              <a:off x="5722399" y="945337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F57F1D">
                    <a:lumMod val="51000"/>
                    <a:lumOff val="49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252543" y="1251545"/>
              <a:ext cx="481286" cy="371847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/>
            <p:cNvSpPr txBox="1"/>
            <p:nvPr/>
          </p:nvSpPr>
          <p:spPr>
            <a:xfrm>
              <a:off x="5758051" y="978110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90243" y="3536296"/>
            <a:ext cx="986852" cy="557816"/>
            <a:chOff x="4890243" y="2877140"/>
            <a:chExt cx="986852" cy="557816"/>
          </a:xfrm>
        </p:grpSpPr>
        <p:sp>
          <p:nvSpPr>
            <p:cNvPr id="21" name="椭圆 20"/>
            <p:cNvSpPr/>
            <p:nvPr/>
          </p:nvSpPr>
          <p:spPr>
            <a:xfrm rot="12106883">
              <a:off x="5456257" y="3014118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58000"/>
                    <a:lumOff val="42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 flipV="1">
              <a:off x="4890243" y="2877140"/>
              <a:ext cx="521059" cy="233660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9"/>
            <p:cNvSpPr txBox="1"/>
            <p:nvPr/>
          </p:nvSpPr>
          <p:spPr>
            <a:xfrm>
              <a:off x="5484574" y="3077375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53205" y="3593610"/>
            <a:ext cx="729932" cy="791702"/>
            <a:chOff x="3053205" y="2934454"/>
            <a:chExt cx="729932" cy="791702"/>
          </a:xfrm>
        </p:grpSpPr>
        <p:sp>
          <p:nvSpPr>
            <p:cNvPr id="25" name="椭圆 24"/>
            <p:cNvSpPr/>
            <p:nvPr/>
          </p:nvSpPr>
          <p:spPr>
            <a:xfrm rot="17818244">
              <a:off x="3053205" y="3305318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A87756">
                    <a:lumMod val="46000"/>
                    <a:lumOff val="5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rot="17818244">
              <a:off x="3385679" y="3098113"/>
              <a:ext cx="561118" cy="233799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3"/>
            <p:cNvSpPr txBox="1"/>
            <p:nvPr/>
          </p:nvSpPr>
          <p:spPr>
            <a:xfrm>
              <a:off x="3081523" y="3365407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1195150" y="1637266"/>
            <a:ext cx="13004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100" dirty="0" smtClean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</a:t>
            </a:r>
            <a:endParaRPr lang="zh-CN" altLang="en-US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9" name="TextBox 36"/>
          <p:cNvSpPr txBox="1"/>
          <p:nvPr/>
        </p:nvSpPr>
        <p:spPr>
          <a:xfrm>
            <a:off x="1667478" y="3726033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100" dirty="0" smtClean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</a:t>
            </a:r>
            <a:endParaRPr lang="zh-CN" altLang="en-US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6229842" y="1387835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100" dirty="0" smtClean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</a:t>
            </a:r>
            <a:endParaRPr lang="zh-CN" altLang="en-US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1" name="TextBox 38"/>
          <p:cNvSpPr txBox="1"/>
          <p:nvPr/>
        </p:nvSpPr>
        <p:spPr>
          <a:xfrm>
            <a:off x="5954614" y="3429860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100" dirty="0" smtClean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</a:t>
            </a:r>
            <a:endParaRPr lang="zh-CN" altLang="en-US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3191558" y="1276904"/>
            <a:ext cx="3224348" cy="3224348"/>
          </a:xfrm>
          <a:prstGeom prst="ellipse">
            <a:avLst/>
          </a:prstGeom>
          <a:solidFill>
            <a:srgbClr val="E2C17E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677333" y="1765618"/>
            <a:ext cx="2252798" cy="2252798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KMA1D1FEAF"/>
          <p:cNvSpPr>
            <a:spLocks noChangeArrowheads="1"/>
          </p:cNvSpPr>
          <p:nvPr>
            <p:custDataLst>
              <p:tags r:id="rId1"/>
            </p:custDataLst>
          </p:nvPr>
        </p:nvSpPr>
        <p:spPr bwMode="ltGray">
          <a:xfrm rot="2700000">
            <a:off x="4525251" y="1696804"/>
            <a:ext cx="1470841" cy="14703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KMA1D1FEAF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 rot="18900000">
            <a:off x="3648329" y="1696536"/>
            <a:ext cx="1470305" cy="14708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KMA1D1FEAF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 rot="8100000">
            <a:off x="4525520" y="2610748"/>
            <a:ext cx="1470305" cy="14708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KMA1D1FEAF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 rot="13500000">
            <a:off x="3648062" y="2611016"/>
            <a:ext cx="1470841" cy="14703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KMA1D1FEAF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990489" y="2216691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KMA1D1FEAF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3998812" y="2216691"/>
            <a:ext cx="607559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KMA1D1FEAF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4990489" y="3122912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KMA1D1FEAF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3998813" y="3122912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501925" y="2892017"/>
            <a:ext cx="4536504" cy="0"/>
          </a:xfrm>
          <a:prstGeom prst="straightConnector1">
            <a:avLst/>
          </a:prstGeom>
          <a:ln>
            <a:solidFill>
              <a:srgbClr val="E2C17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803732" y="987574"/>
            <a:ext cx="0" cy="3888432"/>
          </a:xfrm>
          <a:prstGeom prst="straightConnector1">
            <a:avLst/>
          </a:prstGeom>
          <a:ln>
            <a:solidFill>
              <a:srgbClr val="E2C17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ABC\Desktop\chahua1699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3269878"/>
            <a:ext cx="2034381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50147" y="1076352"/>
            <a:ext cx="2728926" cy="2600673"/>
            <a:chOff x="477957" y="631184"/>
            <a:chExt cx="2728926" cy="26006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06612">
              <a:off x="477957" y="631184"/>
              <a:ext cx="2728926" cy="260067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1019074">
              <a:off x="797311" y="1537964"/>
              <a:ext cx="1930197" cy="135102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31449" y="739945"/>
            <a:ext cx="2728926" cy="2600673"/>
            <a:chOff x="3259259" y="294777"/>
            <a:chExt cx="2728926" cy="26006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00008">
              <a:off x="3259259" y="294777"/>
              <a:ext cx="2728926" cy="26006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645881">
              <a:off x="3466327" y="1144746"/>
              <a:ext cx="2003147" cy="133979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231734" y="1291381"/>
            <a:ext cx="2728926" cy="2600673"/>
            <a:chOff x="5906160" y="1012186"/>
            <a:chExt cx="2728926" cy="260067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1869">
              <a:off x="5906160" y="1012186"/>
              <a:ext cx="2728926" cy="260067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1493643">
              <a:off x="6083801" y="1844947"/>
              <a:ext cx="1887186" cy="133453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04753" y="4057614"/>
            <a:ext cx="240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07404" y="3532158"/>
            <a:ext cx="240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49160" y="4057614"/>
            <a:ext cx="240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94" y="3308708"/>
            <a:ext cx="1945343" cy="121185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0805" y="796157"/>
            <a:ext cx="2276242" cy="2512551"/>
            <a:chOff x="2920805" y="796157"/>
            <a:chExt cx="2276242" cy="2512551"/>
          </a:xfrm>
        </p:grpSpPr>
        <p:cxnSp>
          <p:nvCxnSpPr>
            <p:cNvPr id="10" name="直接连接符 9"/>
            <p:cNvCxnSpPr>
              <a:endCxn id="11" idx="4"/>
            </p:cNvCxnSpPr>
            <p:nvPr/>
          </p:nvCxnSpPr>
          <p:spPr>
            <a:xfrm flipH="1" flipV="1">
              <a:off x="4097965" y="2505229"/>
              <a:ext cx="416985" cy="80347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DD6236">
                    <a:lumMod val="75000"/>
                    <a:lumOff val="25000"/>
                  </a:srgbClr>
                </a:gs>
                <a:gs pos="100000">
                  <a:srgbClr val="DD62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D6236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65983" y="879540"/>
              <a:ext cx="423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18357" y="1537621"/>
              <a:ext cx="13965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点击此处添加文本</a:t>
              </a:r>
            </a:p>
          </p:txBody>
        </p:sp>
        <p:cxnSp>
          <p:nvCxnSpPr>
            <p:cNvPr id="14" name="直接连接符 13"/>
            <p:cNvCxnSpPr>
              <a:endCxn id="15" idx="4"/>
            </p:cNvCxnSpPr>
            <p:nvPr/>
          </p:nvCxnSpPr>
          <p:spPr>
            <a:xfrm flipV="1">
              <a:off x="4514950" y="2769331"/>
              <a:ext cx="248137" cy="5393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 rot="1336369">
              <a:off x="4596785" y="2089486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DD6236">
                    <a:lumMod val="75000"/>
                    <a:lumOff val="25000"/>
                  </a:srgbClr>
                </a:gs>
                <a:gs pos="100000">
                  <a:srgbClr val="DD62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D623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0653" y="1035348"/>
            <a:ext cx="4512738" cy="3503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4161" y="2168622"/>
            <a:ext cx="1703070" cy="25531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39532" y="2881882"/>
            <a:ext cx="2069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点击此处添加文本点击此处添加文本点击此处添加文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本点击此处添加文本点击此处添加文本</a:t>
            </a:r>
          </a:p>
        </p:txBody>
      </p:sp>
      <p:sp>
        <p:nvSpPr>
          <p:cNvPr id="6" name="云形 5"/>
          <p:cNvSpPr/>
          <p:nvPr/>
        </p:nvSpPr>
        <p:spPr>
          <a:xfrm>
            <a:off x="5138788" y="969435"/>
            <a:ext cx="2310558" cy="1549580"/>
          </a:xfrm>
          <a:prstGeom prst="cloud">
            <a:avLst/>
          </a:prstGeom>
          <a:blipFill>
            <a:blip r:embed="rId5" cstate="screen"/>
            <a:stretch>
              <a:fillRect/>
            </a:stretch>
          </a:blip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6152884" y="2258066"/>
            <a:ext cx="2475230" cy="1660017"/>
          </a:xfrm>
          <a:prstGeom prst="cloud">
            <a:avLst/>
          </a:prstGeom>
          <a:blipFill>
            <a:blip r:embed="rId6" cstate="screen"/>
            <a:stretch>
              <a:fillRect/>
            </a:stretch>
          </a:blip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038237" y="278096"/>
            <a:ext cx="2703636" cy="3771032"/>
            <a:chOff x="5139399" y="342220"/>
            <a:chExt cx="2703636" cy="377103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7715" y="3214480"/>
              <a:ext cx="1442765" cy="898772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139399" y="342220"/>
              <a:ext cx="1319699" cy="2872260"/>
              <a:chOff x="5139399" y="342220"/>
              <a:chExt cx="1319699" cy="2872260"/>
            </a:xfrm>
          </p:grpSpPr>
          <p:cxnSp>
            <p:nvCxnSpPr>
              <p:cNvPr id="17" name="直接连接符 16"/>
              <p:cNvCxnSpPr>
                <a:stCxn id="19" idx="0"/>
              </p:cNvCxnSpPr>
              <p:nvPr/>
            </p:nvCxnSpPr>
            <p:spPr>
              <a:xfrm flipH="1" flipV="1">
                <a:off x="5909310" y="1765086"/>
                <a:ext cx="549788" cy="1449394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5139399" y="342220"/>
                <a:ext cx="1270961" cy="1490108"/>
                <a:chOff x="5139399" y="342220"/>
                <a:chExt cx="1270961" cy="1490108"/>
              </a:xfrm>
            </p:grpSpPr>
            <p:sp>
              <p:nvSpPr>
                <p:cNvPr id="22" name="椭圆 21"/>
                <p:cNvSpPr/>
                <p:nvPr/>
              </p:nvSpPr>
              <p:spPr>
                <a:xfrm rot="20725388">
                  <a:off x="5139399" y="460728"/>
                  <a:ext cx="1165860" cy="1371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8B95D">
                        <a:lumMod val="72000"/>
                        <a:lumOff val="28000"/>
                      </a:srgbClr>
                    </a:gs>
                    <a:gs pos="100000">
                      <a:srgbClr val="F8B95D">
                        <a:lumMod val="76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5493465" y="342220"/>
                  <a:ext cx="4187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4000" b="1">
                      <a:ln w="12700">
                        <a:solidFill>
                          <a:srgbClr val="C41A3E"/>
                        </a:solidFill>
                        <a:prstDash val="solid"/>
                      </a:ln>
                      <a:pattFill prst="ltDnDiag">
                        <a:fgClr>
                          <a:srgbClr val="EB6883"/>
                        </a:fgClr>
                        <a:bgClr>
                          <a:schemeClr val="bg1"/>
                        </a:bgClr>
                      </a:pattFill>
                      <a:latin typeface="+mj-ea"/>
                      <a:ea typeface="+mj-ea"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3</a:t>
                  </a:r>
                  <a:endParaRPr lang="zh-CN" altLang="en-US" dirty="0"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240885" y="965449"/>
                  <a:ext cx="11694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点击此处添加文本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6459098" y="869867"/>
              <a:ext cx="1383937" cy="2344613"/>
              <a:chOff x="6459098" y="869867"/>
              <a:chExt cx="1383937" cy="2344613"/>
            </a:xfrm>
          </p:grpSpPr>
          <p:cxnSp>
            <p:nvCxnSpPr>
              <p:cNvPr id="21" name="直接连接符 20"/>
              <p:cNvCxnSpPr>
                <a:stCxn id="19" idx="0"/>
              </p:cNvCxnSpPr>
              <p:nvPr/>
            </p:nvCxnSpPr>
            <p:spPr>
              <a:xfrm flipV="1">
                <a:off x="6459098" y="2148840"/>
                <a:ext cx="456052" cy="1065640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 rot="944197">
                <a:off x="6563891" y="924601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DD6236">
                      <a:lumMod val="75000"/>
                      <a:lumOff val="25000"/>
                    </a:srgbClr>
                  </a:gs>
                  <a:gs pos="100000">
                    <a:srgbClr val="DD62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D623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945190" y="869867"/>
                <a:ext cx="4235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4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673560" y="1464521"/>
                <a:ext cx="11694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点击此处添加文本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484023" y="331044"/>
            <a:ext cx="2890860" cy="3782208"/>
            <a:chOff x="1500832" y="266374"/>
            <a:chExt cx="2890860" cy="37822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11796">
              <a:off x="2807876" y="3113456"/>
              <a:ext cx="1583816" cy="93512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500832" y="1025272"/>
              <a:ext cx="1430481" cy="2188576"/>
              <a:chOff x="1500832" y="1025272"/>
              <a:chExt cx="1430481" cy="2188576"/>
            </a:xfrm>
          </p:grpSpPr>
          <p:cxnSp>
            <p:nvCxnSpPr>
              <p:cNvPr id="3" name="直接连接符 2"/>
              <p:cNvCxnSpPr>
                <a:endCxn id="4" idx="4"/>
              </p:cNvCxnSpPr>
              <p:nvPr/>
            </p:nvCxnSpPr>
            <p:spPr>
              <a:xfrm flipH="1" flipV="1">
                <a:off x="2442787" y="2349400"/>
                <a:ext cx="488526" cy="864448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 rot="19705909">
                <a:off x="1500832" y="1079286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26034" y="1025272"/>
                <a:ext cx="4154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1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602029" y="1610401"/>
                <a:ext cx="11694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821720" y="266374"/>
              <a:ext cx="1271655" cy="2947474"/>
              <a:chOff x="2821720" y="266374"/>
              <a:chExt cx="1271655" cy="2947474"/>
            </a:xfrm>
          </p:grpSpPr>
          <p:cxnSp>
            <p:nvCxnSpPr>
              <p:cNvPr id="9" name="直接连接符 8"/>
              <p:cNvCxnSpPr>
                <a:endCxn id="10" idx="4"/>
              </p:cNvCxnSpPr>
              <p:nvPr/>
            </p:nvCxnSpPr>
            <p:spPr>
              <a:xfrm flipV="1">
                <a:off x="2939454" y="1685445"/>
                <a:ext cx="352473" cy="1528403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 rot="567628">
                <a:off x="2821720" y="323172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A86C8F">
                      <a:lumMod val="70000"/>
                      <a:lumOff val="30000"/>
                    </a:srgbClr>
                  </a:gs>
                  <a:gs pos="100000">
                    <a:srgbClr val="A86C8F">
                      <a:lumMod val="89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186005" y="266374"/>
                <a:ext cx="4235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2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923900" y="861028"/>
                <a:ext cx="11694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点击此处添加文本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47018" y="1599047"/>
            <a:ext cx="2416310" cy="2417572"/>
          </a:xfrm>
          <a:prstGeom prst="ellipse">
            <a:avLst/>
          </a:prstGeom>
          <a:noFill/>
          <a:ln w="19050">
            <a:solidFill>
              <a:srgbClr val="E2C17E"/>
            </a:solidFill>
            <a:round/>
            <a:headEnd type="none" w="sm" len="sm"/>
            <a:tailEnd type="none" w="sm" len="sm"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119804" y="3620767"/>
            <a:ext cx="870738" cy="862328"/>
          </a:xfrm>
          <a:prstGeom prst="ellipse">
            <a:avLst/>
          </a:prstGeom>
          <a:gradFill flip="none" rotWithShape="1">
            <a:gsLst>
              <a:gs pos="100000">
                <a:srgbClr val="6FCC2D">
                  <a:lumMod val="49000"/>
                  <a:lumOff val="51000"/>
                </a:srgbClr>
              </a:gs>
              <a:gs pos="0">
                <a:srgbClr val="6FCC2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007495" y="3019002"/>
            <a:ext cx="870738" cy="860222"/>
          </a:xfrm>
          <a:prstGeom prst="ellipse">
            <a:avLst/>
          </a:prstGeom>
          <a:gradFill flip="none" rotWithShape="1">
            <a:gsLst>
              <a:gs pos="100000">
                <a:srgbClr val="368DCC">
                  <a:lumMod val="56000"/>
                  <a:lumOff val="44000"/>
                </a:srgbClr>
              </a:gs>
              <a:gs pos="0">
                <a:srgbClr val="368DCC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232115" y="3027934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A87756">
                  <a:lumMod val="56000"/>
                  <a:lumOff val="44000"/>
                </a:srgbClr>
              </a:gs>
              <a:gs pos="0">
                <a:srgbClr val="A87756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007495" y="1727717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228332" y="1726456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47000"/>
                  <a:lumOff val="53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119804" y="1132572"/>
            <a:ext cx="870738" cy="862328"/>
          </a:xfrm>
          <a:prstGeom prst="ellipse">
            <a:avLst/>
          </a:prstGeom>
          <a:gradFill flip="none" rotWithShape="1">
            <a:gsLst>
              <a:gs pos="100000">
                <a:srgbClr val="F57F1D">
                  <a:lumMod val="40000"/>
                  <a:lumOff val="60000"/>
                </a:srgbClr>
              </a:gs>
              <a:gs pos="0">
                <a:srgbClr val="F57F1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KMA1D1FEAF"/>
          <p:cNvSpPr>
            <a:spLocks noChangeArrowheads="1"/>
          </p:cNvSpPr>
          <p:nvPr>
            <p:custDataLst>
              <p:tags r:id="rId1"/>
            </p:custDataLst>
          </p:nvPr>
        </p:nvSpPr>
        <p:spPr bwMode="ltGray">
          <a:xfrm>
            <a:off x="3943841" y="2524479"/>
            <a:ext cx="1223111" cy="5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2000" b="1" dirty="0" smtClean="0">
                <a:solidFill>
                  <a:srgbClr val="A87756"/>
                </a:solidFill>
                <a:cs typeface="+mn-ea"/>
                <a:sym typeface="+mn-lt"/>
              </a:rPr>
              <a:t>添加标题</a:t>
            </a:r>
            <a:endParaRPr lang="ko-KR" altLang="ko-KR" sz="2000" b="1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14770" y="1974852"/>
            <a:ext cx="1405448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252066" y="3297635"/>
            <a:ext cx="1440160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2794220" y="4309233"/>
            <a:ext cx="1498918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5062642" y="1065387"/>
            <a:ext cx="1477456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1355521" y="1932703"/>
            <a:ext cx="1438699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1427530" y="3351368"/>
            <a:ext cx="1440160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sp>
        <p:nvSpPr>
          <p:cNvPr id="4" name="椭圆 34"/>
          <p:cNvSpPr/>
          <p:nvPr/>
        </p:nvSpPr>
        <p:spPr>
          <a:xfrm>
            <a:off x="3338597" y="761537"/>
            <a:ext cx="4248472" cy="4011184"/>
          </a:xfrm>
          <a:custGeom>
            <a:avLst/>
            <a:gdLst/>
            <a:ahLst/>
            <a:cxnLst/>
            <a:rect l="l" t="t" r="r" b="b"/>
            <a:pathLst>
              <a:path w="6524693" h="6160271">
                <a:moveTo>
                  <a:pt x="2583019" y="0"/>
                </a:moveTo>
                <a:cubicBezTo>
                  <a:pt x="3106385" y="1"/>
                  <a:pt x="3530652" y="424268"/>
                  <a:pt x="3530652" y="947631"/>
                </a:cubicBezTo>
                <a:cubicBezTo>
                  <a:pt x="3530652" y="1019557"/>
                  <a:pt x="3522639" y="1089613"/>
                  <a:pt x="3506728" y="1156787"/>
                </a:cubicBezTo>
                <a:cubicBezTo>
                  <a:pt x="3569674" y="1285464"/>
                  <a:pt x="3669183" y="1409073"/>
                  <a:pt x="3810037" y="1478448"/>
                </a:cubicBezTo>
                <a:cubicBezTo>
                  <a:pt x="3944462" y="1544657"/>
                  <a:pt x="4191837" y="1591981"/>
                  <a:pt x="4365472" y="1589701"/>
                </a:cubicBezTo>
                <a:cubicBezTo>
                  <a:pt x="4506899" y="1371887"/>
                  <a:pt x="4752387" y="1228101"/>
                  <a:pt x="5031458" y="1228101"/>
                </a:cubicBezTo>
                <a:cubicBezTo>
                  <a:pt x="5470547" y="1228101"/>
                  <a:pt x="5826499" y="1584052"/>
                  <a:pt x="5826498" y="2023140"/>
                </a:cubicBezTo>
                <a:cubicBezTo>
                  <a:pt x="5826499" y="2462229"/>
                  <a:pt x="5470547" y="2818180"/>
                  <a:pt x="5031458" y="2818181"/>
                </a:cubicBezTo>
                <a:cubicBezTo>
                  <a:pt x="4947807" y="2818180"/>
                  <a:pt x="4867174" y="2805261"/>
                  <a:pt x="4791499" y="2781141"/>
                </a:cubicBezTo>
                <a:cubicBezTo>
                  <a:pt x="4638764" y="2793146"/>
                  <a:pt x="4468545" y="3019672"/>
                  <a:pt x="4378772" y="3141392"/>
                </a:cubicBezTo>
                <a:cubicBezTo>
                  <a:pt x="4303026" y="3244096"/>
                  <a:pt x="4273102" y="3378657"/>
                  <a:pt x="4258470" y="3473431"/>
                </a:cubicBezTo>
                <a:cubicBezTo>
                  <a:pt x="4388808" y="3618491"/>
                  <a:pt x="4466002" y="3810745"/>
                  <a:pt x="4466002" y="4021028"/>
                </a:cubicBezTo>
                <a:cubicBezTo>
                  <a:pt x="4466002" y="4137257"/>
                  <a:pt x="4442419" y="4247978"/>
                  <a:pt x="4399742" y="4348651"/>
                </a:cubicBezTo>
                <a:cubicBezTo>
                  <a:pt x="4430446" y="4465137"/>
                  <a:pt x="4488231" y="4573446"/>
                  <a:pt x="4585593" y="4636768"/>
                </a:cubicBezTo>
                <a:cubicBezTo>
                  <a:pt x="4693364" y="4706861"/>
                  <a:pt x="4913667" y="4755109"/>
                  <a:pt x="5070341" y="4747920"/>
                </a:cubicBezTo>
                <a:cubicBezTo>
                  <a:pt x="5222136" y="4581634"/>
                  <a:pt x="5440978" y="4478637"/>
                  <a:pt x="5683876" y="4478637"/>
                </a:cubicBezTo>
                <a:cubicBezTo>
                  <a:pt x="6148246" y="4478637"/>
                  <a:pt x="6524693" y="4855084"/>
                  <a:pt x="6524693" y="5319454"/>
                </a:cubicBezTo>
                <a:cubicBezTo>
                  <a:pt x="6524693" y="5783824"/>
                  <a:pt x="6148246" y="6160271"/>
                  <a:pt x="5683876" y="6160271"/>
                </a:cubicBezTo>
                <a:cubicBezTo>
                  <a:pt x="5219506" y="6160271"/>
                  <a:pt x="4843059" y="5783824"/>
                  <a:pt x="4843059" y="5319454"/>
                </a:cubicBezTo>
                <a:cubicBezTo>
                  <a:pt x="4843059" y="5208083"/>
                  <a:pt x="4864712" y="5101769"/>
                  <a:pt x="4904549" y="5004699"/>
                </a:cubicBezTo>
                <a:cubicBezTo>
                  <a:pt x="4837908" y="4875880"/>
                  <a:pt x="4652217" y="4752940"/>
                  <a:pt x="4544888" y="4683135"/>
                </a:cubicBezTo>
                <a:cubicBezTo>
                  <a:pt x="4451116" y="4622147"/>
                  <a:pt x="4334978" y="4597744"/>
                  <a:pt x="4243390" y="4586902"/>
                </a:cubicBezTo>
                <a:cubicBezTo>
                  <a:pt x="4091684" y="4756595"/>
                  <a:pt x="3870726" y="4861845"/>
                  <a:pt x="3625185" y="4861845"/>
                </a:cubicBezTo>
                <a:cubicBezTo>
                  <a:pt x="3160815" y="4861845"/>
                  <a:pt x="2784368" y="4485398"/>
                  <a:pt x="2784368" y="4021028"/>
                </a:cubicBezTo>
                <a:cubicBezTo>
                  <a:pt x="2784368" y="3556658"/>
                  <a:pt x="3160815" y="3180211"/>
                  <a:pt x="3625185" y="3180211"/>
                </a:cubicBezTo>
                <a:cubicBezTo>
                  <a:pt x="3760074" y="3180211"/>
                  <a:pt x="3887545" y="3211975"/>
                  <a:pt x="3998976" y="3271530"/>
                </a:cubicBezTo>
                <a:cubicBezTo>
                  <a:pt x="4130707" y="3253062"/>
                  <a:pt x="4258754" y="3201248"/>
                  <a:pt x="4334878" y="3098031"/>
                </a:cubicBezTo>
                <a:cubicBezTo>
                  <a:pt x="4416339" y="2987580"/>
                  <a:pt x="4480488" y="2747639"/>
                  <a:pt x="4474698" y="2589789"/>
                </a:cubicBezTo>
                <a:cubicBezTo>
                  <a:pt x="4327458" y="2445999"/>
                  <a:pt x="4236419" y="2245201"/>
                  <a:pt x="4236419" y="2023140"/>
                </a:cubicBezTo>
                <a:cubicBezTo>
                  <a:pt x="4236419" y="1957594"/>
                  <a:pt x="4244350" y="1893902"/>
                  <a:pt x="4260213" y="1833190"/>
                </a:cubicBezTo>
                <a:cubicBezTo>
                  <a:pt x="4150980" y="1709137"/>
                  <a:pt x="3913618" y="1590442"/>
                  <a:pt x="3776313" y="1522814"/>
                </a:cubicBezTo>
                <a:cubicBezTo>
                  <a:pt x="3650354" y="1460776"/>
                  <a:pt x="3507373" y="1436847"/>
                  <a:pt x="3400167" y="1425848"/>
                </a:cubicBezTo>
                <a:cubicBezTo>
                  <a:pt x="3236485" y="1706891"/>
                  <a:pt x="2931751" y="1895262"/>
                  <a:pt x="2583021" y="1895263"/>
                </a:cubicBezTo>
                <a:cubicBezTo>
                  <a:pt x="2398771" y="1895263"/>
                  <a:pt x="2226804" y="1842680"/>
                  <a:pt x="2081849" y="1750831"/>
                </a:cubicBezTo>
                <a:cubicBezTo>
                  <a:pt x="1948192" y="1755138"/>
                  <a:pt x="1775171" y="1907792"/>
                  <a:pt x="1680738" y="1992570"/>
                </a:cubicBezTo>
                <a:cubicBezTo>
                  <a:pt x="1604842" y="2060707"/>
                  <a:pt x="1556348" y="2157700"/>
                  <a:pt x="1525585" y="2235042"/>
                </a:cubicBezTo>
                <a:cubicBezTo>
                  <a:pt x="1602011" y="2358957"/>
                  <a:pt x="1645551" y="2505011"/>
                  <a:pt x="1645551" y="2661236"/>
                </a:cubicBezTo>
                <a:cubicBezTo>
                  <a:pt x="1645550" y="3115641"/>
                  <a:pt x="1277182" y="3484012"/>
                  <a:pt x="822775" y="3484011"/>
                </a:cubicBezTo>
                <a:cubicBezTo>
                  <a:pt x="368368" y="3484012"/>
                  <a:pt x="-1" y="3115641"/>
                  <a:pt x="0" y="2661235"/>
                </a:cubicBezTo>
                <a:cubicBezTo>
                  <a:pt x="0" y="2206829"/>
                  <a:pt x="368369" y="1838460"/>
                  <a:pt x="822775" y="1838459"/>
                </a:cubicBezTo>
                <a:cubicBezTo>
                  <a:pt x="1027898" y="1838460"/>
                  <a:pt x="1215490" y="1913522"/>
                  <a:pt x="1357238" y="2040394"/>
                </a:cubicBezTo>
                <a:cubicBezTo>
                  <a:pt x="1465281" y="2040945"/>
                  <a:pt x="1572577" y="2016161"/>
                  <a:pt x="1650090" y="1946574"/>
                </a:cubicBezTo>
                <a:cubicBezTo>
                  <a:pt x="1734918" y="1870417"/>
                  <a:pt x="1826869" y="1693893"/>
                  <a:pt x="1857966" y="1557217"/>
                </a:cubicBezTo>
                <a:cubicBezTo>
                  <a:pt x="1718956" y="1392660"/>
                  <a:pt x="1635390" y="1179904"/>
                  <a:pt x="1635390" y="947631"/>
                </a:cubicBezTo>
                <a:cubicBezTo>
                  <a:pt x="1635390" y="424269"/>
                  <a:pt x="2059658" y="1"/>
                  <a:pt x="2583019" y="0"/>
                </a:cubicBezTo>
                <a:close/>
              </a:path>
            </a:pathLst>
          </a:custGeom>
          <a:solidFill>
            <a:srgbClr val="E2C17E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96085" y="2013703"/>
            <a:ext cx="964920" cy="964920"/>
          </a:xfrm>
          <a:prstGeom prst="ellipse">
            <a:avLst/>
          </a:prstGeom>
          <a:gradFill>
            <a:gsLst>
              <a:gs pos="100000">
                <a:srgbClr val="368DCC">
                  <a:lumMod val="64000"/>
                  <a:lumOff val="36000"/>
                </a:srgbClr>
              </a:gs>
              <a:gs pos="0">
                <a:srgbClr val="368DCC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4EA558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59385" y="807201"/>
            <a:ext cx="1132792" cy="1132792"/>
          </a:xfrm>
          <a:prstGeom prst="ellipse">
            <a:avLst/>
          </a:prstGeom>
          <a:gradFill flip="none" rotWithShape="1">
            <a:gsLst>
              <a:gs pos="100000">
                <a:srgbClr val="F57F1D">
                  <a:lumMod val="40000"/>
                  <a:lumOff val="60000"/>
                </a:srgbClr>
              </a:gs>
              <a:gs pos="0">
                <a:srgbClr val="F57F1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39289" y="1594816"/>
            <a:ext cx="964920" cy="964920"/>
          </a:xfrm>
          <a:prstGeom prst="ellipse">
            <a:avLst/>
          </a:prstGeom>
          <a:gradFill flip="none" rotWithShape="1">
            <a:gsLst>
              <a:gs pos="100000">
                <a:srgbClr val="6FCC2D">
                  <a:lumMod val="49000"/>
                  <a:lumOff val="51000"/>
                </a:srgbClr>
              </a:gs>
              <a:gs pos="0">
                <a:srgbClr val="6FCC2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88317" y="2871091"/>
            <a:ext cx="1019898" cy="1019898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37078" y="3719947"/>
            <a:ext cx="1019898" cy="1019898"/>
          </a:xfrm>
          <a:prstGeom prst="ellipse">
            <a:avLst/>
          </a:prstGeom>
          <a:gradFill flip="none" rotWithShape="1">
            <a:gsLst>
              <a:gs pos="100000">
                <a:srgbClr val="A87756">
                  <a:lumMod val="56000"/>
                  <a:lumOff val="44000"/>
                </a:srgbClr>
              </a:gs>
              <a:gs pos="0">
                <a:srgbClr val="A87756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3461901" y="225244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645648" y="11723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6241241" y="18627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305137" y="31589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6653525" y="402302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982" y="2690243"/>
            <a:ext cx="264992" cy="258514"/>
            <a:chOff x="1655387" y="3684064"/>
            <a:chExt cx="528845" cy="515916"/>
          </a:xfrm>
        </p:grpSpPr>
        <p:sp>
          <p:nvSpPr>
            <p:cNvPr id="18" name="椭圆 17"/>
            <p:cNvSpPr/>
            <p:nvPr/>
          </p:nvSpPr>
          <p:spPr>
            <a:xfrm>
              <a:off x="1655387" y="3836025"/>
              <a:ext cx="216024" cy="216024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10780" y="3684064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812367" y="3983956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968208" y="3836025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9"/>
          <p:cNvSpPr txBox="1"/>
          <p:nvPr/>
        </p:nvSpPr>
        <p:spPr>
          <a:xfrm>
            <a:off x="934241" y="2671933"/>
            <a:ext cx="162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rgbClr val="A87756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63508" y="3036909"/>
            <a:ext cx="429594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单击此处添加文本，单击此处添加文本，单击此处添加文本，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单击此处添加文本，单击此处添加文本，单击此处添加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文本，</a:t>
            </a:r>
            <a:endParaRPr lang="en-US" altLang="zh-CN" sz="1100" dirty="0" smtClean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单击此处添加文本，单击此处添加文本，单击此处添加</a:t>
            </a:r>
            <a:r>
              <a:rPr lang="zh-CN" altLang="en-US" sz="1100" dirty="0" smtClean="0">
                <a:solidFill>
                  <a:srgbClr val="A87756"/>
                </a:solidFill>
                <a:cs typeface="+mn-ea"/>
                <a:sym typeface="+mn-lt"/>
              </a:rPr>
              <a:t>文本。</a:t>
            </a:r>
            <a:endParaRPr lang="zh-CN" altLang="en-US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  <p:bldP spid="13" grpId="0"/>
      <p:bldP spid="14" grpId="0"/>
      <p:bldP spid="15" grpId="0"/>
      <p:bldP spid="16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9822" y="2251710"/>
            <a:ext cx="2394124" cy="26517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34260" y="914400"/>
            <a:ext cx="1217756" cy="1623060"/>
            <a:chOff x="2934260" y="914400"/>
            <a:chExt cx="1217756" cy="1623060"/>
          </a:xfrm>
        </p:grpSpPr>
        <p:sp>
          <p:nvSpPr>
            <p:cNvPr id="7" name="十字星 6"/>
            <p:cNvSpPr/>
            <p:nvPr/>
          </p:nvSpPr>
          <p:spPr>
            <a:xfrm>
              <a:off x="2934260" y="914400"/>
              <a:ext cx="1217756" cy="1623060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EB6883">
                    <a:lumMod val="77000"/>
                    <a:lumOff val="23000"/>
                  </a:srgbClr>
                </a:gs>
                <a:gs pos="100000">
                  <a:srgbClr val="EB6883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113939" y="1572041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41565" y="2176658"/>
            <a:ext cx="1004106" cy="1286631"/>
            <a:chOff x="4841565" y="2176658"/>
            <a:chExt cx="1004106" cy="1286631"/>
          </a:xfrm>
        </p:grpSpPr>
        <p:sp>
          <p:nvSpPr>
            <p:cNvPr id="8" name="十字星 7"/>
            <p:cNvSpPr/>
            <p:nvPr/>
          </p:nvSpPr>
          <p:spPr>
            <a:xfrm>
              <a:off x="4841565" y="2176658"/>
              <a:ext cx="1004106" cy="1286631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5B9BD5"/>
                </a:gs>
                <a:gs pos="99000">
                  <a:srgbClr val="5B9BD5">
                    <a:lumMod val="7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80371" y="2558363"/>
              <a:ext cx="6513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3893" y="586165"/>
            <a:ext cx="1383618" cy="1823272"/>
            <a:chOff x="6443893" y="586165"/>
            <a:chExt cx="1383618" cy="1823272"/>
          </a:xfrm>
        </p:grpSpPr>
        <p:sp>
          <p:nvSpPr>
            <p:cNvPr id="9" name="十字星 8"/>
            <p:cNvSpPr/>
            <p:nvPr/>
          </p:nvSpPr>
          <p:spPr>
            <a:xfrm>
              <a:off x="6443893" y="586165"/>
              <a:ext cx="1383618" cy="1823272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E38C0B">
                    <a:lumMod val="72000"/>
                    <a:lumOff val="28000"/>
                  </a:srgbClr>
                </a:gs>
                <a:gs pos="100000">
                  <a:srgbClr val="E38C0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33000" y="132852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929207" y="2701986"/>
            <a:ext cx="1667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击此处添加文本点击此处添加文本点击此处添加文本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4546097" y="1398014"/>
            <a:ext cx="1667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击此处添加文本点击此处添加文本点击此处添加文本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651148" y="2435252"/>
            <a:ext cx="1667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击此处添加文本点击此处添加文本点击此处添加文本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B7471F"/>
                </a:solidFill>
                <a:cs typeface="+mn-ea"/>
                <a:sym typeface="+mn-lt"/>
              </a:rPr>
              <a:t>请在此处输入您的标题</a:t>
            </a:r>
            <a:endParaRPr lang="zh-CN" altLang="en-US" sz="2800" dirty="0">
              <a:solidFill>
                <a:srgbClr val="B7471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43" y="-832933"/>
            <a:ext cx="2143021" cy="3770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t="16751"/>
          <a:stretch>
            <a:fillRect/>
          </a:stretch>
        </p:blipFill>
        <p:spPr>
          <a:xfrm>
            <a:off x="0" y="2081063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28247" y="1871210"/>
            <a:ext cx="4134465" cy="787724"/>
            <a:chOff x="1896326" y="2148675"/>
            <a:chExt cx="4134465" cy="787724"/>
          </a:xfrm>
        </p:grpSpPr>
        <p:sp>
          <p:nvSpPr>
            <p:cNvPr id="23" name="文本框 22"/>
            <p:cNvSpPr txBox="1"/>
            <p:nvPr/>
          </p:nvSpPr>
          <p:spPr>
            <a:xfrm>
              <a:off x="1896326" y="2148675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 smtClean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小朋友们，再见</a:t>
              </a:r>
              <a:endParaRPr lang="zh-CN" altLang="en-US" sz="4400" dirty="0">
                <a:ln w="8572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96326" y="2166958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 smtClean="0">
                  <a:ln w="0">
                    <a:noFill/>
                  </a:ln>
                  <a:solidFill>
                    <a:srgbClr val="B7471F"/>
                  </a:solidFill>
                  <a:cs typeface="+mn-ea"/>
                  <a:sym typeface="+mn-lt"/>
                </a:rPr>
                <a:t>小朋友们，再见</a:t>
              </a:r>
              <a:endParaRPr lang="zh-CN" altLang="en-US" sz="4400" dirty="0">
                <a:ln w="0">
                  <a:noFill/>
                </a:ln>
                <a:solidFill>
                  <a:srgbClr val="B7471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17026" y="1880107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blipFill>
                  <a:blip r:embed="rId7"/>
                  <a:stretch>
                    <a:fillRect/>
                  </a:stretch>
                </a:blipFill>
                <a:cs typeface="+mn-ea"/>
                <a:sym typeface="+mn-lt"/>
              </a:rPr>
              <a:t>小朋友们，再见</a:t>
            </a:r>
            <a:endParaRPr lang="zh-CN" altLang="en-US" sz="4400" b="1" dirty="0">
              <a:blipFill>
                <a:blip r:embed="rId7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3767 0.10926 L -0.27552 -0.00185 L -0.40035 0.1 L -0.52031 0.00185 L -0.6526 0.1037 L -0.78594 0.00926 L -0.92465 0.10556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33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920805" y="796157"/>
            <a:ext cx="2373441" cy="2714950"/>
            <a:chOff x="2920805" y="796157"/>
            <a:chExt cx="2373441" cy="2714950"/>
          </a:xfrm>
        </p:grpSpPr>
        <p:grpSp>
          <p:nvGrpSpPr>
            <p:cNvPr id="20" name="组合 19"/>
            <p:cNvGrpSpPr/>
            <p:nvPr/>
          </p:nvGrpSpPr>
          <p:grpSpPr>
            <a:xfrm>
              <a:off x="2920805" y="796157"/>
              <a:ext cx="2373441" cy="2714950"/>
              <a:chOff x="2920805" y="796157"/>
              <a:chExt cx="2373441" cy="2714950"/>
            </a:xfrm>
          </p:grpSpPr>
          <p:cxnSp>
            <p:nvCxnSpPr>
              <p:cNvPr id="3" name="直接连接符 2"/>
              <p:cNvCxnSpPr>
                <a:endCxn id="4" idx="4"/>
              </p:cNvCxnSpPr>
              <p:nvPr/>
            </p:nvCxnSpPr>
            <p:spPr>
              <a:xfrm flipH="1" flipV="1">
                <a:off x="4097965" y="2505229"/>
                <a:ext cx="511494" cy="1005877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 rot="19984338">
                <a:off x="2920805" y="796157"/>
                <a:ext cx="1535978" cy="1807032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118357" y="1537621"/>
                <a:ext cx="13965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点击此处添加文本</a:t>
                </a:r>
              </a:p>
            </p:txBody>
          </p:sp>
          <p:cxnSp>
            <p:nvCxnSpPr>
              <p:cNvPr id="12" name="直接连接符 11"/>
              <p:cNvCxnSpPr>
                <a:endCxn id="13" idx="4"/>
              </p:cNvCxnSpPr>
              <p:nvPr/>
            </p:nvCxnSpPr>
            <p:spPr>
              <a:xfrm flipV="1">
                <a:off x="4609459" y="2816802"/>
                <a:ext cx="250827" cy="694305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 rot="1336369">
                <a:off x="4693984" y="2136957"/>
                <a:ext cx="600262" cy="706190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365983" y="879540"/>
              <a:ext cx="41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  <a:sym typeface="+mn-lt"/>
                </a:rPr>
                <a:t>1</a:t>
              </a:r>
              <a:endParaRPr lang="zh-CN" altLang="en-US" sz="4000" b="1" dirty="0">
                <a:ln w="12700">
                  <a:solidFill>
                    <a:srgbClr val="C41A3E"/>
                  </a:solidFill>
                  <a:prstDash val="solid"/>
                </a:ln>
                <a:pattFill prst="ltDnDiag">
                  <a:fgClr>
                    <a:srgbClr val="EB6883"/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1796">
            <a:off x="4524523" y="3415378"/>
            <a:ext cx="1693452" cy="99985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741454" y="4205672"/>
            <a:ext cx="2261508" cy="50639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6224" y="1443017"/>
            <a:ext cx="2694895" cy="32775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 rot="20987615">
            <a:off x="795245" y="2010937"/>
            <a:ext cx="169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0899" y="2250351"/>
            <a:ext cx="940765" cy="940765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94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A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990899" y="1683859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9BD5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90930" y="2555246"/>
            <a:ext cx="940765" cy="940765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46481" y="3369090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8C0B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5106398" y="973116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DA6D4E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87680" y="1632430"/>
            <a:ext cx="940765" cy="940765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585814" y="0"/>
            <a:ext cx="2249575" cy="2249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3538907" y="1116221"/>
            <a:ext cx="528589" cy="557916"/>
          </a:xfrm>
          <a:prstGeom prst="ellipse">
            <a:avLst/>
          </a:prstGeom>
          <a:solidFill>
            <a:srgbClr val="F57F1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1942" y="2671922"/>
            <a:ext cx="407704" cy="430324"/>
          </a:xfrm>
          <a:prstGeom prst="ellipse">
            <a:avLst/>
          </a:prstGeom>
          <a:solidFill>
            <a:srgbClr val="4EA558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98784" y="3125885"/>
            <a:ext cx="180020" cy="190008"/>
          </a:xfrm>
          <a:prstGeom prst="ellipse">
            <a:avLst/>
          </a:prstGeom>
          <a:ln w="12700">
            <a:solidFill>
              <a:srgbClr val="36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14122" y="4019842"/>
            <a:ext cx="340615" cy="359513"/>
          </a:xfrm>
          <a:prstGeom prst="ellipse">
            <a:avLst/>
          </a:prstGeom>
          <a:solidFill>
            <a:srgbClr val="F57F1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34988" y="4001487"/>
            <a:ext cx="575322" cy="607242"/>
          </a:xfrm>
          <a:prstGeom prst="ellipse">
            <a:avLst/>
          </a:prstGeom>
          <a:solidFill>
            <a:srgbClr val="6FCC2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14708" y="1820092"/>
            <a:ext cx="340615" cy="359513"/>
          </a:xfrm>
          <a:prstGeom prst="ellipse">
            <a:avLst/>
          </a:prstGeom>
          <a:solidFill>
            <a:srgbClr val="6FCC2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27100" y="1549477"/>
            <a:ext cx="445552" cy="470272"/>
          </a:xfrm>
          <a:prstGeom prst="ellipse">
            <a:avLst/>
          </a:prstGeom>
          <a:solidFill>
            <a:srgbClr val="368DCC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46956" y="4540556"/>
            <a:ext cx="340615" cy="359513"/>
          </a:xfrm>
          <a:prstGeom prst="ellipse">
            <a:avLst/>
          </a:prstGeom>
          <a:ln w="12700">
            <a:solidFill>
              <a:srgbClr val="F57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00375" y="2883845"/>
            <a:ext cx="923780" cy="923780"/>
            <a:chOff x="2273291" y="2859782"/>
            <a:chExt cx="923780" cy="923780"/>
          </a:xfrm>
        </p:grpSpPr>
        <p:sp>
          <p:nvSpPr>
            <p:cNvPr id="15" name="椭圆 14"/>
            <p:cNvSpPr/>
            <p:nvPr/>
          </p:nvSpPr>
          <p:spPr>
            <a:xfrm>
              <a:off x="2273291" y="2859782"/>
              <a:ext cx="923780" cy="923780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4435" y="322728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6582" y="2918350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4040905080B02020502" pitchFamily="82" charset="0"/>
                </a:defRPr>
              </a:lvl1pPr>
            </a:lstStyle>
            <a:p>
              <a:r>
                <a:rPr lang="en-US" altLang="zh-CN" dirty="0" smtClean="0">
                  <a:latin typeface="+mn-lt"/>
                  <a:cs typeface="+mn-ea"/>
                  <a:sym typeface="+mn-lt"/>
                </a:rPr>
                <a:t>02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2980" y="1011637"/>
            <a:ext cx="1004272" cy="1004272"/>
            <a:chOff x="3635896" y="987574"/>
            <a:chExt cx="1004272" cy="1004272"/>
          </a:xfrm>
        </p:grpSpPr>
        <p:sp>
          <p:nvSpPr>
            <p:cNvPr id="19" name="椭圆 18"/>
            <p:cNvSpPr/>
            <p:nvPr/>
          </p:nvSpPr>
          <p:spPr>
            <a:xfrm>
              <a:off x="3635896" y="987574"/>
              <a:ext cx="1004272" cy="1004272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3713599" y="135846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</a:t>
              </a:r>
              <a:endParaRPr lang="en-US" altLang="zh-CN" sz="14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3943644" y="103256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4040905080B02020502" pitchFamily="82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05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18605" y="1934615"/>
            <a:ext cx="1093246" cy="1093246"/>
            <a:chOff x="1391521" y="1910552"/>
            <a:chExt cx="1093246" cy="1093246"/>
          </a:xfrm>
        </p:grpSpPr>
        <p:sp>
          <p:nvSpPr>
            <p:cNvPr id="23" name="椭圆 22"/>
            <p:cNvSpPr/>
            <p:nvPr/>
          </p:nvSpPr>
          <p:spPr>
            <a:xfrm>
              <a:off x="1391521" y="1910552"/>
              <a:ext cx="1093246" cy="1093246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98470" y="2028396"/>
              <a:ext cx="902811" cy="807983"/>
              <a:chOff x="2721296" y="1983657"/>
              <a:chExt cx="902811" cy="807983"/>
            </a:xfrm>
          </p:grpSpPr>
          <p:sp>
            <p:nvSpPr>
              <p:cNvPr id="25" name="TextBox 19"/>
              <p:cNvSpPr txBox="1"/>
              <p:nvPr/>
            </p:nvSpPr>
            <p:spPr>
              <a:xfrm>
                <a:off x="2721296" y="226842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</a:t>
                </a:r>
                <a:endPara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0"/>
              <p:cNvSpPr txBox="1"/>
              <p:nvPr/>
            </p:nvSpPr>
            <p:spPr>
              <a:xfrm>
                <a:off x="2937875" y="1983657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530932" y="3504726"/>
            <a:ext cx="704036" cy="704036"/>
            <a:chOff x="3203848" y="3480663"/>
            <a:chExt cx="704036" cy="704036"/>
          </a:xfrm>
        </p:grpSpPr>
        <p:sp>
          <p:nvSpPr>
            <p:cNvPr id="28" name="椭圆 27"/>
            <p:cNvSpPr/>
            <p:nvPr/>
          </p:nvSpPr>
          <p:spPr>
            <a:xfrm>
              <a:off x="3203848" y="3480663"/>
              <a:ext cx="704036" cy="704036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3302440" y="38066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2"/>
            <p:cNvSpPr txBox="1"/>
            <p:nvPr/>
          </p:nvSpPr>
          <p:spPr>
            <a:xfrm>
              <a:off x="3323515" y="3532974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4040905080B02020502" pitchFamily="82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01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18396" y="1642932"/>
            <a:ext cx="1253458" cy="1253458"/>
            <a:chOff x="2591312" y="1618869"/>
            <a:chExt cx="1253458" cy="1253458"/>
          </a:xfrm>
        </p:grpSpPr>
        <p:sp>
          <p:nvSpPr>
            <p:cNvPr id="32" name="椭圆 31"/>
            <p:cNvSpPr/>
            <p:nvPr/>
          </p:nvSpPr>
          <p:spPr>
            <a:xfrm>
              <a:off x="2591312" y="1618869"/>
              <a:ext cx="1253458" cy="1253458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2794614" y="211007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</a:t>
              </a:r>
              <a:endParaRPr lang="en-US" altLang="zh-CN" sz="14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3020287" y="1784172"/>
              <a:ext cx="425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4040905080B02020502" pitchFamily="82" charset="0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44839" y="1587701"/>
            <a:ext cx="2206573" cy="307777"/>
            <a:chOff x="5289028" y="1539122"/>
            <a:chExt cx="2206573" cy="307777"/>
          </a:xfrm>
        </p:grpSpPr>
        <p:sp>
          <p:nvSpPr>
            <p:cNvPr id="36" name="椭圆 35"/>
            <p:cNvSpPr/>
            <p:nvPr/>
          </p:nvSpPr>
          <p:spPr>
            <a:xfrm>
              <a:off x="5289028" y="1609081"/>
              <a:ext cx="159272" cy="159272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2"/>
            <p:cNvSpPr>
              <a:spLocks noChangeAspect="1" noChangeArrowheads="1"/>
            </p:cNvSpPr>
            <p:nvPr/>
          </p:nvSpPr>
          <p:spPr bwMode="auto">
            <a:xfrm>
              <a:off x="5495032" y="1539122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A87756"/>
                  </a:solidFill>
                  <a:cs typeface="+mn-ea"/>
                  <a:sym typeface="+mn-lt"/>
                </a:rPr>
                <a:t>单击此处添加文本</a:t>
              </a:r>
              <a:endParaRPr lang="zh-CN" altLang="en-US" sz="1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44839" y="2176831"/>
            <a:ext cx="2206573" cy="307777"/>
            <a:chOff x="5289028" y="2497471"/>
            <a:chExt cx="2206573" cy="307777"/>
          </a:xfrm>
        </p:grpSpPr>
        <p:sp>
          <p:nvSpPr>
            <p:cNvPr id="39" name="椭圆 38"/>
            <p:cNvSpPr/>
            <p:nvPr/>
          </p:nvSpPr>
          <p:spPr>
            <a:xfrm>
              <a:off x="5289028" y="2571724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22"/>
            <p:cNvSpPr>
              <a:spLocks noChangeAspect="1" noChangeArrowheads="1"/>
            </p:cNvSpPr>
            <p:nvPr/>
          </p:nvSpPr>
          <p:spPr bwMode="auto">
            <a:xfrm>
              <a:off x="5495032" y="2497471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A87756"/>
                  </a:solidFill>
                  <a:cs typeface="+mn-ea"/>
                  <a:sym typeface="+mn-lt"/>
                </a:rPr>
                <a:t>单击此处添加文本</a:t>
              </a:r>
              <a:endParaRPr lang="zh-CN" altLang="en-US" sz="1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44839" y="2765961"/>
            <a:ext cx="2206573" cy="307777"/>
            <a:chOff x="5289028" y="3326774"/>
            <a:chExt cx="2206573" cy="307777"/>
          </a:xfrm>
        </p:grpSpPr>
        <p:sp>
          <p:nvSpPr>
            <p:cNvPr id="42" name="椭圆 41"/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22"/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A87756"/>
                  </a:solidFill>
                  <a:cs typeface="+mn-ea"/>
                  <a:sym typeface="+mn-lt"/>
                </a:rPr>
                <a:t>单击此处添加文本</a:t>
              </a:r>
              <a:endParaRPr lang="zh-CN" altLang="en-US" sz="1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44839" y="3355091"/>
            <a:ext cx="2206573" cy="307777"/>
            <a:chOff x="5289028" y="4249023"/>
            <a:chExt cx="2206573" cy="307777"/>
          </a:xfrm>
        </p:grpSpPr>
        <p:sp>
          <p:nvSpPr>
            <p:cNvPr id="45" name="椭圆 44"/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2"/>
            <p:cNvSpPr>
              <a:spLocks noChangeAspect="1" noChangeArrowheads="1"/>
            </p:cNvSpPr>
            <p:nvPr/>
          </p:nvSpPr>
          <p:spPr bwMode="auto">
            <a:xfrm>
              <a:off x="5495032" y="4249023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A87756"/>
                  </a:solidFill>
                  <a:cs typeface="+mn-ea"/>
                  <a:sym typeface="+mn-lt"/>
                </a:rPr>
                <a:t>单击此处添加文本</a:t>
              </a:r>
              <a:endParaRPr lang="zh-CN" altLang="en-US" sz="1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44839" y="3944220"/>
            <a:ext cx="2206573" cy="307777"/>
            <a:chOff x="5289028" y="4755525"/>
            <a:chExt cx="2206573" cy="307777"/>
          </a:xfrm>
        </p:grpSpPr>
        <p:sp>
          <p:nvSpPr>
            <p:cNvPr id="48" name="椭圆 47"/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2"/>
            <p:cNvSpPr>
              <a:spLocks noChangeAspect="1" noChangeArrowheads="1"/>
            </p:cNvSpPr>
            <p:nvPr/>
          </p:nvSpPr>
          <p:spPr bwMode="auto">
            <a:xfrm>
              <a:off x="5495032" y="4755525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A87756"/>
                  </a:solidFill>
                  <a:cs typeface="+mn-ea"/>
                  <a:sym typeface="+mn-lt"/>
                </a:rPr>
                <a:t>单击此处添加文本</a:t>
              </a:r>
              <a:endParaRPr lang="zh-CN" altLang="en-US" sz="1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0" name="Picture 2" descr="C:\Users\ABC\Desktop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0653" y="3077654"/>
            <a:ext cx="1296144" cy="17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861259" y="3044702"/>
            <a:ext cx="3150149" cy="197919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861259" y="2520962"/>
            <a:ext cx="2022363" cy="721662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861259" y="2063834"/>
            <a:ext cx="1150046" cy="1178788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010653" y="2995067"/>
            <a:ext cx="1850606" cy="498240"/>
            <a:chOff x="1144203" y="2813199"/>
            <a:chExt cx="1850606" cy="498240"/>
          </a:xfrm>
        </p:grpSpPr>
        <p:sp>
          <p:nvSpPr>
            <p:cNvPr id="15" name="矩形 14"/>
            <p:cNvSpPr/>
            <p:nvPr/>
          </p:nvSpPr>
          <p:spPr>
            <a:xfrm flipV="1">
              <a:off x="1144203" y="2813199"/>
              <a:ext cx="1850606" cy="498240"/>
            </a:xfrm>
            <a:prstGeom prst="rect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1356028" y="2922104"/>
              <a:ext cx="1415772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sz="1400" b="1" dirty="0" smtClean="0">
                  <a:cs typeface="+mn-ea"/>
                  <a:sym typeface="+mn-lt"/>
                </a:rPr>
                <a:t>单击添加标题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86328" y="1385228"/>
            <a:ext cx="803582" cy="803582"/>
            <a:chOff x="4019878" y="1203360"/>
            <a:chExt cx="803582" cy="803582"/>
          </a:xfrm>
        </p:grpSpPr>
        <p:sp>
          <p:nvSpPr>
            <p:cNvPr id="18" name="椭圆 17"/>
            <p:cNvSpPr/>
            <p:nvPr/>
          </p:nvSpPr>
          <p:spPr>
            <a:xfrm>
              <a:off x="4019878" y="1203360"/>
              <a:ext cx="803582" cy="803582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74182" y="137070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25833" y="2016233"/>
            <a:ext cx="698526" cy="698526"/>
            <a:chOff x="5059383" y="1834365"/>
            <a:chExt cx="698526" cy="698526"/>
          </a:xfrm>
        </p:grpSpPr>
        <p:sp>
          <p:nvSpPr>
            <p:cNvPr id="21" name="椭圆 20"/>
            <p:cNvSpPr/>
            <p:nvPr/>
          </p:nvSpPr>
          <p:spPr>
            <a:xfrm>
              <a:off x="5059383" y="1834365"/>
              <a:ext cx="698526" cy="698526"/>
            </a:xfrm>
            <a:prstGeom prst="ellipse">
              <a:avLst/>
            </a:prstGeom>
            <a:solidFill>
              <a:srgbClr val="6FCC2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61159" y="192963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57290" y="2686418"/>
            <a:ext cx="698526" cy="698526"/>
            <a:chOff x="6190840" y="2504550"/>
            <a:chExt cx="698526" cy="698526"/>
          </a:xfrm>
        </p:grpSpPr>
        <p:sp>
          <p:nvSpPr>
            <p:cNvPr id="24" name="椭圆 23"/>
            <p:cNvSpPr/>
            <p:nvPr/>
          </p:nvSpPr>
          <p:spPr>
            <a:xfrm>
              <a:off x="6190840" y="2504550"/>
              <a:ext cx="698526" cy="698526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288945" y="260884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7"/>
          <p:cNvSpPr txBox="1"/>
          <p:nvPr/>
        </p:nvSpPr>
        <p:spPr>
          <a:xfrm>
            <a:off x="4753403" y="150163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5705662" y="210388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6849941" y="288179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>
            <a:stCxn id="15" idx="3"/>
          </p:cNvCxnSpPr>
          <p:nvPr/>
        </p:nvCxnSpPr>
        <p:spPr>
          <a:xfrm>
            <a:off x="2861259" y="3244187"/>
            <a:ext cx="1974696" cy="570270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5" idx="3"/>
          </p:cNvCxnSpPr>
          <p:nvPr/>
        </p:nvCxnSpPr>
        <p:spPr>
          <a:xfrm>
            <a:off x="2861259" y="3244187"/>
            <a:ext cx="930104" cy="669726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3729790" y="3841464"/>
            <a:ext cx="698526" cy="698526"/>
            <a:chOff x="3863340" y="3659596"/>
            <a:chExt cx="698526" cy="698526"/>
          </a:xfrm>
        </p:grpSpPr>
        <p:sp>
          <p:nvSpPr>
            <p:cNvPr id="32" name="椭圆 31"/>
            <p:cNvSpPr/>
            <p:nvPr/>
          </p:nvSpPr>
          <p:spPr>
            <a:xfrm>
              <a:off x="3863340" y="3659596"/>
              <a:ext cx="698526" cy="698526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49296" y="377007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87692" y="3465037"/>
            <a:ext cx="698526" cy="698526"/>
            <a:chOff x="5021242" y="3283169"/>
            <a:chExt cx="698526" cy="698526"/>
          </a:xfrm>
        </p:grpSpPr>
        <p:sp>
          <p:nvSpPr>
            <p:cNvPr id="35" name="椭圆 34"/>
            <p:cNvSpPr/>
            <p:nvPr/>
          </p:nvSpPr>
          <p:spPr>
            <a:xfrm>
              <a:off x="5021242" y="3283169"/>
              <a:ext cx="698526" cy="698526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23019" y="341348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8"/>
          <p:cNvSpPr txBox="1"/>
          <p:nvPr/>
        </p:nvSpPr>
        <p:spPr>
          <a:xfrm>
            <a:off x="5652772" y="366056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4436333" y="431804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A87756"/>
                </a:solidFill>
                <a:cs typeface="+mn-ea"/>
                <a:sym typeface="+mn-lt"/>
              </a:rPr>
              <a:t>单击此处添加文本</a:t>
            </a:r>
            <a:endParaRPr lang="zh-CN" altLang="en-US" sz="14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pic>
        <p:nvPicPr>
          <p:cNvPr id="39" name="Picture 2" descr="C:\Users\ABC\Desktop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010653" y="1383890"/>
            <a:ext cx="1686839" cy="16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907" y="1515014"/>
            <a:ext cx="2724840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28" y="1515014"/>
            <a:ext cx="2758920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55030" y="1515014"/>
            <a:ext cx="2735640" cy="216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0649" y="2243929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9BD5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3848149" y="2243929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16C01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6607069" y="2243929"/>
            <a:ext cx="16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B6883"/>
                </a:solidFill>
                <a:cs typeface="+mn-ea"/>
                <a:sym typeface="+mn-lt"/>
              </a:rPr>
              <a:t>点击此处添加文本点击此处添加文本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5198" y="2873420"/>
            <a:ext cx="1538333" cy="1863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1796">
            <a:off x="4524523" y="3415378"/>
            <a:ext cx="1693452" cy="9998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20805" y="796157"/>
            <a:ext cx="2373441" cy="2714950"/>
            <a:chOff x="2920805" y="796157"/>
            <a:chExt cx="2373441" cy="2714950"/>
          </a:xfrm>
        </p:grpSpPr>
        <p:cxnSp>
          <p:nvCxnSpPr>
            <p:cNvPr id="3" name="直接连接符 2"/>
            <p:cNvCxnSpPr>
              <a:endCxn id="4" idx="4"/>
            </p:cNvCxnSpPr>
            <p:nvPr/>
          </p:nvCxnSpPr>
          <p:spPr>
            <a:xfrm flipH="1" flipV="1">
              <a:off x="4097965" y="2505229"/>
              <a:ext cx="511494" cy="10058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65983" y="879540"/>
              <a:ext cx="423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18357" y="1537621"/>
              <a:ext cx="13965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点击此处添加文本</a:t>
              </a:r>
            </a:p>
          </p:txBody>
        </p:sp>
        <p:cxnSp>
          <p:nvCxnSpPr>
            <p:cNvPr id="7" name="直接连接符 6"/>
            <p:cNvCxnSpPr>
              <a:endCxn id="8" idx="4"/>
            </p:cNvCxnSpPr>
            <p:nvPr/>
          </p:nvCxnSpPr>
          <p:spPr>
            <a:xfrm flipV="1">
              <a:off x="4609459" y="2816802"/>
              <a:ext cx="250827" cy="694305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693984" y="2136957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l="15112" t="10444" r="10666" b="12860"/>
          <a:stretch>
            <a:fillRect/>
          </a:stretch>
        </p:blipFill>
        <p:spPr>
          <a:xfrm>
            <a:off x="-342692" y="2465893"/>
            <a:ext cx="2591283" cy="26776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8695" y="603734"/>
            <a:ext cx="1998635" cy="42082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608704">
            <a:off x="4706287" y="10537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添加文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本</a:t>
            </a:r>
          </a:p>
        </p:txBody>
      </p:sp>
      <p:sp>
        <p:nvSpPr>
          <p:cNvPr id="4" name="矩形 3"/>
          <p:cNvSpPr/>
          <p:nvPr/>
        </p:nvSpPr>
        <p:spPr>
          <a:xfrm>
            <a:off x="4490341" y="17817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添加文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本</a:t>
            </a:r>
          </a:p>
        </p:txBody>
      </p:sp>
      <p:sp>
        <p:nvSpPr>
          <p:cNvPr id="5" name="矩形 4"/>
          <p:cNvSpPr/>
          <p:nvPr/>
        </p:nvSpPr>
        <p:spPr>
          <a:xfrm rot="21087011">
            <a:off x="4706287" y="25232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添加文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本</a:t>
            </a:r>
          </a:p>
        </p:txBody>
      </p:sp>
      <p:sp>
        <p:nvSpPr>
          <p:cNvPr id="6" name="矩形 5"/>
          <p:cNvSpPr/>
          <p:nvPr/>
        </p:nvSpPr>
        <p:spPr>
          <a:xfrm rot="20547206">
            <a:off x="4584014" y="335754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添加文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3920" y="869068"/>
            <a:ext cx="24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7330" y="1704850"/>
            <a:ext cx="24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9851" y="2640522"/>
            <a:ext cx="24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58260" y="2996830"/>
            <a:ext cx="24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9303" y="3828271"/>
            <a:ext cx="1247258" cy="13152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请在此处输入您的标题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813</Words>
  <Application>Microsoft Office PowerPoint</Application>
  <PresentationFormat>全屏显示(16:9)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Arial</vt:lpstr>
      <vt:lpstr>宋体</vt:lpstr>
      <vt:lpstr>方正卡通简体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2015-12-05T09:26:00Z</dcterms:created>
  <dcterms:modified xsi:type="dcterms:W3CDTF">2023-01-11T01:02:09Z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CB5E2F437CB446A5BDF599D5401D5135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