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02" r:id="rId2"/>
    <p:sldId id="712" r:id="rId3"/>
    <p:sldId id="575" r:id="rId4"/>
    <p:sldId id="731" r:id="rId5"/>
    <p:sldId id="736" r:id="rId6"/>
    <p:sldId id="728" r:id="rId7"/>
    <p:sldId id="729" r:id="rId8"/>
    <p:sldId id="730" r:id="rId9"/>
    <p:sldId id="734" r:id="rId10"/>
    <p:sldId id="735" r:id="rId11"/>
    <p:sldId id="726" r:id="rId12"/>
    <p:sldId id="732" r:id="rId13"/>
    <p:sldId id="705" r:id="rId14"/>
    <p:sldId id="616" r:id="rId15"/>
    <p:sldId id="677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1FE"/>
    <a:srgbClr val="3333FF"/>
    <a:srgbClr val="E9F3FA"/>
    <a:srgbClr val="FF00FF"/>
    <a:srgbClr val="CFE5F6"/>
    <a:srgbClr val="FF00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317" autoAdjust="0"/>
  </p:normalViewPr>
  <p:slideViewPr>
    <p:cSldViewPr>
      <p:cViewPr>
        <p:scale>
          <a:sx n="106" d="100"/>
          <a:sy n="106" d="100"/>
        </p:scale>
        <p:origin x="-102" y="-13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F42ABA-900B-476F-BE9A-DFE2D166FB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16C84F8-2D1D-4489-9EDB-26DA1BF03F5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084833E-4BE1-4D19-AEC3-254D2D97629A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E3C634C-F29F-4011-9E27-888369B6461D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9BC5963-1F26-4FCC-A9C3-3EF3A92255A5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BAD2B3A-E272-4EB8-9A97-2515D07F3A46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9781879-F690-4D83-AE8A-3A034B1BD290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75A00D0-0418-499F-839A-1B1271604EE0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5A33A96-F0C2-4564-AA81-9F5D3DAB43DD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88A6FDD-32A2-4077-BD8E-C578491A3007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207E67B-DA57-4679-827D-A637E74AB87F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60F4F25-9727-4C1E-B670-636AB6B475C7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CAC8E0E-8C35-461C-B914-30CC41F1DAE1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3601-9BAF-4686-B98E-8C419BAD32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9A38-EF18-4644-BB12-9B72998A66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54FF-3871-4CC5-B90D-8DCE45133D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B8757-CE12-4A50-9722-8A949FCF943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BA304E65-E157-4B55-A328-30F81EC953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D3C5C7-AA12-4F1C-B815-A93588B70B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A758-0694-43A0-BD17-FA9120A069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F0DE8-1B0C-42F7-8AB8-D757FC1F3A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773A-03A5-4AAC-9FBA-E7CBA9DD9F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6734D-7183-400C-AC83-DD798752C4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8B54-85F6-4F3B-8D8C-F4AF173BC4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5322F-5EEA-40B1-839B-1057323FB6D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4056-BF69-4282-BEBA-5D49C7B9CEA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15D9F-6376-4363-97FD-E443FD9B777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4386-DD39-493D-BE44-48B14901B8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C822-2AA7-428A-BA23-49ACE3E3C6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1405-E021-4DE3-90C8-1A0BDF4DDB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2BA5-DFFD-4E38-8F0B-86011376947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D32F-1553-4B2E-9D80-5E0EC5BF1A3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00B39-32FF-41CA-BF50-A5A955051B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D6BC-40B0-409D-A3F5-E61AD7EE1BA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4358E-F6B8-4B50-B2D3-2D4A3ECA2D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EC0A0-762C-4DFE-809A-093AFB3EA9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9DD6B8-CE23-4E19-A104-D339ECBA05D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esson10_Let&#8217;s_chant&#35838;&#25991;&#21160;&#30011;.SW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7.png"/><Relationship Id="rId3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06-128k.mp3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.png"/><Relationship Id="rId2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05-128k.mp3" TargetMode="External"/><Relationship Id="rId1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05-128k.mp3" TargetMode="External"/><Relationship Id="rId6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07-128k.mp3" TargetMode="External"/><Relationship Id="rId11" Type="http://schemas.openxmlformats.org/officeDocument/2006/relationships/image" Target="../media/image15.png"/><Relationship Id="rId5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07-128k.mp3" TargetMode="External"/><Relationship Id="rId10" Type="http://schemas.openxmlformats.org/officeDocument/2006/relationships/image" Target="../media/image14.png"/><Relationship Id="rId4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06-128k.mp3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taxi.mp3" TargetMode="External"/><Relationship Id="rId13" Type="http://schemas.openxmlformats.org/officeDocument/2006/relationships/image" Target="../media/image20.png"/><Relationship Id="rId3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bus.mp3" TargetMode="External"/><Relationship Id="rId7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taxi.mp3" TargetMode="External"/><Relationship Id="rId12" Type="http://schemas.openxmlformats.org/officeDocument/2006/relationships/image" Target="../media/image19.png"/><Relationship Id="rId2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bike.mp3" TargetMode="External"/><Relationship Id="rId16" Type="http://schemas.openxmlformats.org/officeDocument/2006/relationships/image" Target="../media/image17.png"/><Relationship Id="rId1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bike.mp3" TargetMode="External"/><Relationship Id="rId6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car.mp3" TargetMode="External"/><Relationship Id="rId11" Type="http://schemas.openxmlformats.org/officeDocument/2006/relationships/image" Target="../media/image18.png"/><Relationship Id="rId5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car.mp3" TargetMode="External"/><Relationship Id="rId15" Type="http://schemas.openxmlformats.org/officeDocument/2006/relationships/image" Target="../media/image21.png"/><Relationship Id="rId10" Type="http://schemas.openxmlformats.org/officeDocument/2006/relationships/notesSlide" Target="../notesSlides/notesSlide5.xml"/><Relationship Id="rId4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10%20&#25945;&#23398;&#35838;&#20214;\bus.mp3" TargetMode="Externa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802897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175297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Unit2 Can I help you?</a:t>
            </a:r>
            <a:endParaRPr lang="zh-CN" altLang="en-US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150" y="476672"/>
            <a:ext cx="2232025" cy="16986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600625" y="486106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4" y="2276872"/>
            <a:ext cx="51339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6725" y="2913063"/>
            <a:ext cx="36147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111500"/>
            <a:ext cx="33083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48838" y="2836863"/>
            <a:ext cx="31924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2068513" y="1457325"/>
            <a:ext cx="1519237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Game 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7" name="文本框 20"/>
          <p:cNvSpPr txBox="1">
            <a:spLocks noChangeArrowheads="1"/>
          </p:cNvSpPr>
          <p:nvPr/>
        </p:nvSpPr>
        <p:spPr bwMode="auto">
          <a:xfrm>
            <a:off x="3760788" y="1501775"/>
            <a:ext cx="3167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眼力与记忆力</a:t>
            </a:r>
          </a:p>
        </p:txBody>
      </p:sp>
      <p:sp>
        <p:nvSpPr>
          <p:cNvPr id="4506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66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8" y="801688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83688" y="2555875"/>
            <a:ext cx="39608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28125" y="2894013"/>
            <a:ext cx="391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77350" y="2773363"/>
            <a:ext cx="37290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50375" y="2990850"/>
            <a:ext cx="35925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1.84705 -0.0152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1.84705 -0.0152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1.84705 -0.0152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1.84705 -0.0152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1.84705 -0.0152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1.84705 -0.0152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1.84705 -0.0152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1196975"/>
            <a:ext cx="61166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talk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17287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185988" y="4213225"/>
            <a:ext cx="2673350" cy="1016000"/>
            <a:chOff x="2185366" y="4212725"/>
            <a:chExt cx="2674666" cy="1016475"/>
          </a:xfrm>
        </p:grpSpPr>
        <p:sp>
          <p:nvSpPr>
            <p:cNvPr id="9" name="圆角矩形标注 8"/>
            <p:cNvSpPr/>
            <p:nvPr/>
          </p:nvSpPr>
          <p:spPr>
            <a:xfrm>
              <a:off x="2185366" y="4212725"/>
              <a:ext cx="2674666" cy="930710"/>
            </a:xfrm>
            <a:prstGeom prst="wedgeRoundRectCallout">
              <a:avLst>
                <a:gd name="adj1" fmla="val 58437"/>
                <a:gd name="adj2" fmla="val 23008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What can I do for you?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283485" y="4868670"/>
              <a:ext cx="360540" cy="36053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249988" y="4365625"/>
            <a:ext cx="2570162" cy="1027113"/>
            <a:chOff x="6250718" y="4365104"/>
            <a:chExt cx="2569754" cy="1027834"/>
          </a:xfrm>
        </p:grpSpPr>
        <p:sp>
          <p:nvSpPr>
            <p:cNvPr id="10" name="圆角矩形标注 9"/>
            <p:cNvSpPr/>
            <p:nvPr/>
          </p:nvSpPr>
          <p:spPr>
            <a:xfrm>
              <a:off x="6250718" y="4365104"/>
              <a:ext cx="2569754" cy="864206"/>
            </a:xfrm>
            <a:prstGeom prst="wedgeRoundRectCallout">
              <a:avLst>
                <a:gd name="adj1" fmla="val -60085"/>
                <a:gd name="adj2" fmla="val 10963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It’s seventy-two </a:t>
              </a:r>
              <a:r>
                <a:rPr lang="en-US" altLang="zh-CN" sz="2800" kern="100" dirty="0" err="1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yuan</a:t>
              </a: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301442" y="5032322"/>
              <a:ext cx="358718" cy="3606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250825" y="5300663"/>
            <a:ext cx="3457575" cy="1111250"/>
            <a:chOff x="251520" y="5229200"/>
            <a:chExt cx="3456384" cy="1110636"/>
          </a:xfrm>
        </p:grpSpPr>
        <p:sp>
          <p:nvSpPr>
            <p:cNvPr id="8" name="圆角矩形标注 7"/>
            <p:cNvSpPr/>
            <p:nvPr/>
          </p:nvSpPr>
          <p:spPr>
            <a:xfrm>
              <a:off x="251520" y="5229200"/>
              <a:ext cx="3456384" cy="951974"/>
            </a:xfrm>
            <a:prstGeom prst="wedgeRoundRectCallout">
              <a:avLst>
                <a:gd name="adj1" fmla="val 56253"/>
                <a:gd name="adj2" fmla="val 831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I want to buy a bike. How much is it?</a:t>
              </a:r>
              <a:endParaRPr lang="zh-CN" altLang="zh-CN" sz="28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204840" y="5979672"/>
              <a:ext cx="358651" cy="36016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2428875"/>
            <a:ext cx="3702050" cy="23034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2" name="组合 31"/>
          <p:cNvGrpSpPr/>
          <p:nvPr/>
        </p:nvGrpSpPr>
        <p:grpSpPr bwMode="auto">
          <a:xfrm>
            <a:off x="4235450" y="1771650"/>
            <a:ext cx="4657725" cy="4248150"/>
            <a:chOff x="4234718" y="1771731"/>
            <a:chExt cx="4657762" cy="4248472"/>
          </a:xfrm>
        </p:grpSpPr>
        <p:sp>
          <p:nvSpPr>
            <p:cNvPr id="31" name="圆角矩形 30"/>
            <p:cNvSpPr/>
            <p:nvPr/>
          </p:nvSpPr>
          <p:spPr>
            <a:xfrm>
              <a:off x="4234718" y="1771731"/>
              <a:ext cx="4657762" cy="42484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55369" y="1911442"/>
              <a:ext cx="4465673" cy="39690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A: What can I do for you? /  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    Can I help you?</a:t>
              </a:r>
              <a:endParaRPr lang="zh-CN" altLang="zh-CN" sz="28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B: I want to buy ... 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    How much is it?</a:t>
              </a:r>
              <a:endParaRPr lang="zh-CN" altLang="zh-CN" sz="28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cs typeface="Times New Roman" panose="02020603050405020304" pitchFamily="18" charset="0"/>
                </a:rPr>
                <a:t>A: </a:t>
              </a: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It’s ... </a:t>
              </a:r>
              <a:r>
                <a:rPr lang="en-US" altLang="zh-CN" sz="2800" kern="100" dirty="0" err="1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yuan</a:t>
              </a: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cs typeface="Times New Roman" panose="02020603050405020304" pitchFamily="18" charset="0"/>
                </a:rPr>
                <a:t>B: </a:t>
              </a:r>
              <a:r>
                <a:rPr lang="en-US" altLang="zh-CN" sz="2800" kern="1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OK. I’ll take it.</a:t>
              </a:r>
              <a:endParaRPr lang="zh-CN" altLang="zh-CN" sz="28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133" name="Group 2"/>
          <p:cNvGrpSpPr/>
          <p:nvPr/>
        </p:nvGrpSpPr>
        <p:grpSpPr bwMode="auto">
          <a:xfrm flipH="1">
            <a:off x="684213" y="901700"/>
            <a:ext cx="2303462" cy="1112838"/>
            <a:chOff x="-48" y="0"/>
            <a:chExt cx="1536" cy="912"/>
          </a:xfrm>
        </p:grpSpPr>
        <p:pic>
          <p:nvPicPr>
            <p:cNvPr id="48135" name="图片 3" descr="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8" y="0"/>
              <a:ext cx="153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6" name="Text Box 6"/>
            <p:cNvSpPr txBox="1">
              <a:spLocks noChangeArrowheads="1"/>
            </p:cNvSpPr>
            <p:nvPr/>
          </p:nvSpPr>
          <p:spPr bwMode="auto">
            <a:xfrm>
              <a:off x="49" y="384"/>
              <a:ext cx="139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763588" y="1343025"/>
            <a:ext cx="21717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Write and Act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1627188"/>
            <a:ext cx="6035675" cy="8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868863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8"/>
          <p:cNvSpPr txBox="1"/>
          <p:nvPr/>
        </p:nvSpPr>
        <p:spPr bwMode="auto">
          <a:xfrm>
            <a:off x="323850" y="-269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84213" y="1196975"/>
            <a:ext cx="7740650" cy="527526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1204" name="矩形 2"/>
          <p:cNvSpPr>
            <a:spLocks noChangeArrowheads="1"/>
          </p:cNvSpPr>
          <p:nvPr/>
        </p:nvSpPr>
        <p:spPr bwMode="auto">
          <a:xfrm>
            <a:off x="1897063" y="3324225"/>
            <a:ext cx="3876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本课的重点句型：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6950" y="3898900"/>
            <a:ext cx="4716463" cy="731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—What can I do for you?</a:t>
            </a:r>
          </a:p>
        </p:txBody>
      </p:sp>
      <p:sp>
        <p:nvSpPr>
          <p:cNvPr id="9" name="矩形 8"/>
          <p:cNvSpPr/>
          <p:nvPr/>
        </p:nvSpPr>
        <p:spPr>
          <a:xfrm>
            <a:off x="2279650" y="5064125"/>
            <a:ext cx="3602038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—How much is it?</a:t>
            </a:r>
          </a:p>
        </p:txBody>
      </p:sp>
      <p:sp>
        <p:nvSpPr>
          <p:cNvPr id="10" name="矩形 9"/>
          <p:cNvSpPr/>
          <p:nvPr/>
        </p:nvSpPr>
        <p:spPr>
          <a:xfrm>
            <a:off x="2279650" y="4473575"/>
            <a:ext cx="2212975" cy="731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—I want …</a:t>
            </a:r>
          </a:p>
        </p:txBody>
      </p:sp>
      <p:sp>
        <p:nvSpPr>
          <p:cNvPr id="11" name="矩形 10"/>
          <p:cNvSpPr/>
          <p:nvPr/>
        </p:nvSpPr>
        <p:spPr>
          <a:xfrm>
            <a:off x="2279650" y="5649913"/>
            <a:ext cx="2751138" cy="73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—It’s … </a:t>
            </a:r>
            <a:r>
              <a:rPr lang="en-US" altLang="zh-CN" sz="3200" kern="100" dirty="0" err="1">
                <a:solidFill>
                  <a:srgbClr val="FF0000"/>
                </a:solidFill>
                <a:latin typeface="Arial" panose="020B0604020202020204"/>
              </a:rPr>
              <a:t>yuan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.</a:t>
            </a:r>
          </a:p>
        </p:txBody>
      </p:sp>
      <p:pic>
        <p:nvPicPr>
          <p:cNvPr id="51209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67310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1113" y="5591175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矩形 2"/>
          <p:cNvSpPr>
            <a:spLocks noChangeArrowheads="1"/>
          </p:cNvSpPr>
          <p:nvPr/>
        </p:nvSpPr>
        <p:spPr bwMode="auto">
          <a:xfrm>
            <a:off x="1835150" y="1412875"/>
            <a:ext cx="387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本课的重点单词：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92338" y="1976438"/>
            <a:ext cx="1982787" cy="66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motorbike</a:t>
            </a:r>
          </a:p>
        </p:txBody>
      </p:sp>
      <p:sp>
        <p:nvSpPr>
          <p:cNvPr id="14" name="矩形 13"/>
          <p:cNvSpPr/>
          <p:nvPr/>
        </p:nvSpPr>
        <p:spPr>
          <a:xfrm>
            <a:off x="4546600" y="1982788"/>
            <a:ext cx="958850" cy="73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jeep</a:t>
            </a:r>
          </a:p>
        </p:txBody>
      </p:sp>
      <p:sp>
        <p:nvSpPr>
          <p:cNvPr id="17" name="矩形 16"/>
          <p:cNvSpPr/>
          <p:nvPr/>
        </p:nvSpPr>
        <p:spPr>
          <a:xfrm>
            <a:off x="5916613" y="2057400"/>
            <a:ext cx="13922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coach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195513" y="2700338"/>
            <a:ext cx="936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bike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73475" y="2692400"/>
            <a:ext cx="7540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car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42063" y="2700338"/>
            <a:ext cx="822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taxi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51413" y="2692400"/>
            <a:ext cx="844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bus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5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8"/>
          <p:cNvSpPr txBox="1"/>
          <p:nvPr/>
        </p:nvSpPr>
        <p:spPr bwMode="auto">
          <a:xfrm>
            <a:off x="317499" y="6985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2988" y="1862138"/>
            <a:ext cx="6913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在四线三格中正确抄写本课的新单词，不少于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遍。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Lesson11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135187" y="292417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697038" y="43640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2052638" y="43640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667125" y="50847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3978275" y="50800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284662" y="50800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223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99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Think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701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63825"/>
            <a:ext cx="407511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3" y="2636838"/>
            <a:ext cx="41052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58888" y="1412875"/>
            <a:ext cx="7204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What does Yang Ming want to buy? </a:t>
            </a:r>
            <a:endParaRPr lang="zh-CN" altLang="en-US" sz="32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8888" y="2024063"/>
            <a:ext cx="32416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is it? </a:t>
            </a:r>
            <a:endParaRPr lang="zh-CN" altLang="en-US" sz="32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Free talk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44575" y="1268413"/>
            <a:ext cx="16557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088" y="1412875"/>
            <a:ext cx="76454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There are so many kinds of toys. Do you know them? Which do you like?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1750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89225"/>
            <a:ext cx="18272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0" y="2641600"/>
            <a:ext cx="18637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8" y="5200650"/>
            <a:ext cx="2116137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55700" y="5092700"/>
            <a:ext cx="25701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1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49650" y="2465388"/>
            <a:ext cx="19431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1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41550" y="4013200"/>
            <a:ext cx="189388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图片 1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81588" y="4124325"/>
            <a:ext cx="17049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47813" y="2209800"/>
            <a:ext cx="21018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8625" y="2327275"/>
            <a:ext cx="23034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28988" y="4252913"/>
            <a:ext cx="26289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450" y="3717925"/>
            <a:ext cx="26638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motorbike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40425" y="3714750"/>
            <a:ext cx="1252538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jeep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35375" y="5756275"/>
            <a:ext cx="16922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coach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4363" y="1436688"/>
            <a:ext cx="1895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 like …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0875" y="1346200"/>
            <a:ext cx="1233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5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844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6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873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7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5862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11" grpId="0"/>
      <p:bldP spid="1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7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00138" y="4221163"/>
            <a:ext cx="29940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05438" y="2016125"/>
            <a:ext cx="26003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03350" y="2016125"/>
            <a:ext cx="24304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7550" y="3625850"/>
            <a:ext cx="12192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bike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13488" y="3625850"/>
            <a:ext cx="9683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car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65325" y="5681663"/>
            <a:ext cx="10620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taxi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4363" y="1436688"/>
            <a:ext cx="1895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 like …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0875" y="1346200"/>
            <a:ext cx="1233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313488" y="5681663"/>
            <a:ext cx="10953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bus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35854" name="图片 12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789613" y="4365625"/>
            <a:ext cx="2063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k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749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584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ar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3744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axi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5819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11" grpId="0"/>
      <p:bldP spid="12" grpId="0"/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7275" y="2843213"/>
            <a:ext cx="26797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979613" y="2300288"/>
            <a:ext cx="55435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 want to buy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</a:rPr>
              <a:t>motorbike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6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7896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1404938" y="3105150"/>
            <a:ext cx="2052637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85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79575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What can I do for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7899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2625" y="4581525"/>
            <a:ext cx="11096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792288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7901" name="图片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708400" y="5627688"/>
            <a:ext cx="3851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</a:rPr>
              <a:t>eighty-five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060700" y="2300288"/>
            <a:ext cx="43037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 want to buy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</a:rPr>
              <a:t>jeep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6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9943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1404938" y="3105150"/>
            <a:ext cx="2052637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79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79575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What can I do for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9946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2625" y="4581525"/>
            <a:ext cx="11096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792288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9948" name="图片 2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203575" y="5627688"/>
            <a:ext cx="44640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</a:rPr>
              <a:t>seventy-nine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9950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2946400"/>
            <a:ext cx="31607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0" y="2832100"/>
            <a:ext cx="34226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771775" y="2300288"/>
            <a:ext cx="55451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 want to buy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</a:rPr>
              <a:t>coach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6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41992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1404938" y="3105150"/>
            <a:ext cx="2052637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98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79575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What can I do for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41995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2625" y="4581525"/>
            <a:ext cx="11096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792288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41997" name="图片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419475" y="5627688"/>
            <a:ext cx="43926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</a:rPr>
              <a:t>ninety-eight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8513" y="1457325"/>
            <a:ext cx="1519237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Game 1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3760788" y="1501775"/>
            <a:ext cx="3167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魔法手指</a:t>
            </a:r>
          </a:p>
        </p:txBody>
      </p:sp>
      <p:pic>
        <p:nvPicPr>
          <p:cNvPr id="4403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801688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8438" y="5158160"/>
            <a:ext cx="1044913" cy="12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46435" y="2941240"/>
            <a:ext cx="1116975" cy="13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8228" y="3046005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33511" y="3046313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852488" y="2300288"/>
            <a:ext cx="2913062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motorbike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29438" y="2276475"/>
            <a:ext cx="13144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jeep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43413" y="2276475"/>
            <a:ext cx="18161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coach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3763" y="4367213"/>
            <a:ext cx="14192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bike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76825" y="4367213"/>
            <a:ext cx="110966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car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08325" y="4362450"/>
            <a:ext cx="12477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taxi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69125" y="4362450"/>
            <a:ext cx="12827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kern="1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</a:rPr>
              <a:t>bus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04264" y="5177208"/>
            <a:ext cx="1012421" cy="118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5264" y="5204628"/>
            <a:ext cx="988944" cy="115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pointing_fing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3100" y="5114925"/>
            <a:ext cx="10477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347</Words>
  <Application>Microsoft Office PowerPoint</Application>
  <PresentationFormat>全屏显示(4:3)</PresentationFormat>
  <Paragraphs>103</Paragraphs>
  <Slides>15</Slides>
  <Notes>11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Unit2 Can I help you?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2023-01-16T23:23:20Z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FB5319E64B2F42CB87146822537490C9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